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handoutMasterIdLst>
    <p:handoutMasterId r:id="rId32"/>
  </p:handoutMasterIdLst>
  <p:sldIdLst>
    <p:sldId id="263" r:id="rId2"/>
    <p:sldId id="264" r:id="rId3"/>
    <p:sldId id="265" r:id="rId4"/>
    <p:sldId id="266" r:id="rId5"/>
    <p:sldId id="267" r:id="rId6"/>
    <p:sldId id="271" r:id="rId7"/>
    <p:sldId id="273" r:id="rId8"/>
    <p:sldId id="274" r:id="rId9"/>
    <p:sldId id="272" r:id="rId10"/>
    <p:sldId id="269" r:id="rId11"/>
    <p:sldId id="270" r:id="rId12"/>
    <p:sldId id="277" r:id="rId13"/>
    <p:sldId id="282" r:id="rId14"/>
    <p:sldId id="279" r:id="rId15"/>
    <p:sldId id="280" r:id="rId16"/>
    <p:sldId id="281" r:id="rId17"/>
    <p:sldId id="268" r:id="rId18"/>
    <p:sldId id="283" r:id="rId19"/>
    <p:sldId id="278" r:id="rId20"/>
    <p:sldId id="284" r:id="rId21"/>
    <p:sldId id="285" r:id="rId22"/>
    <p:sldId id="288" r:id="rId23"/>
    <p:sldId id="287" r:id="rId24"/>
    <p:sldId id="276" r:id="rId25"/>
    <p:sldId id="286" r:id="rId26"/>
    <p:sldId id="289" r:id="rId27"/>
    <p:sldId id="290" r:id="rId28"/>
    <p:sldId id="275" r:id="rId29"/>
    <p:sldId id="291" r:id="rId30"/>
    <p:sldId id="292" r:id="rId31"/>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8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autoAdjust="0"/>
    <p:restoredTop sz="94656"/>
  </p:normalViewPr>
  <p:slideViewPr>
    <p:cSldViewPr snapToGrid="0" snapToObjects="1" showGuides="1">
      <p:cViewPr varScale="1">
        <p:scale>
          <a:sx n="114" d="100"/>
          <a:sy n="114" d="100"/>
        </p:scale>
        <p:origin x="1800" y="11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showGuides="1">
      <p:cViewPr varScale="1">
        <p:scale>
          <a:sx n="172" d="100"/>
          <a:sy n="172" d="100"/>
        </p:scale>
        <p:origin x="655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71-4BFD-96A8-2DD8C4A75957}"/>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B71-4BFD-96A8-2DD8C4A75957}"/>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BB71-4BFD-96A8-2DD8C4A75957}"/>
              </c:ext>
            </c:extLst>
          </c:dPt>
          <c:dPt>
            <c:idx val="3"/>
            <c:bubble3D val="0"/>
            <c:spPr>
              <a:solidFill>
                <a:schemeClr val="tx1">
                  <a:alpha val="10000"/>
                </a:schemeClr>
              </a:solidFill>
              <a:ln w="19050">
                <a:solidFill>
                  <a:schemeClr val="lt1"/>
                </a:solidFill>
              </a:ln>
              <a:effectLst/>
            </c:spPr>
            <c:extLst>
              <c:ext xmlns:c16="http://schemas.microsoft.com/office/drawing/2014/chart" uri="{C3380CC4-5D6E-409C-BE32-E72D297353CC}">
                <c16:uniqueId val="{00000007-BB71-4BFD-96A8-2DD8C4A75957}"/>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BB71-4BFD-96A8-2DD8C4A7595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FF8-40F2-A526-4865C1BF52DE}"/>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FF8-40F2-A526-4865C1BF52DE}"/>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FF8-40F2-A526-4865C1BF52DE}"/>
            </c:ext>
          </c:extLst>
        </c:ser>
        <c:dLbls>
          <c:showLegendKey val="0"/>
          <c:showVal val="0"/>
          <c:showCatName val="0"/>
          <c:showSerName val="0"/>
          <c:showPercent val="0"/>
          <c:showBubbleSize val="0"/>
        </c:dLbls>
        <c:gapWidth val="219"/>
        <c:overlap val="-27"/>
        <c:axId val="2004227583"/>
        <c:axId val="1959835631"/>
      </c:barChart>
      <c:catAx>
        <c:axId val="2004227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1959835631"/>
        <c:crosses val="autoZero"/>
        <c:auto val="1"/>
        <c:lblAlgn val="ctr"/>
        <c:lblOffset val="100"/>
        <c:noMultiLvlLbl val="0"/>
      </c:catAx>
      <c:valAx>
        <c:axId val="1959835631"/>
        <c:scaling>
          <c:orientation val="minMax"/>
        </c:scaling>
        <c:delete val="0"/>
        <c:axPos val="l"/>
        <c:majorGridlines>
          <c:spPr>
            <a:ln w="9525" cap="flat" cmpd="sng" algn="ctr">
              <a:solidFill>
                <a:schemeClr val="tx1">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0042275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51C4-46AA-801C-14074B14F72B}"/>
            </c:ext>
          </c:extLst>
        </c:ser>
        <c:ser>
          <c:idx val="1"/>
          <c:order val="1"/>
          <c:tx>
            <c:strRef>
              <c:f>Sheet1!$C$1</c:f>
              <c:strCache>
                <c:ptCount val="1"/>
                <c:pt idx="0">
                  <c:v>Series 2</c:v>
                </c:pt>
              </c:strCache>
            </c:strRef>
          </c:tx>
          <c:spPr>
            <a:solidFill>
              <a:schemeClr val="accent2"/>
            </a:solidFill>
            <a:ln>
              <a:noFill/>
            </a:ln>
            <a:effectLst/>
          </c:spPr>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51C4-46AA-801C-14074B14F72B}"/>
            </c:ext>
          </c:extLst>
        </c:ser>
        <c:dLbls>
          <c:showLegendKey val="0"/>
          <c:showVal val="0"/>
          <c:showCatName val="0"/>
          <c:showSerName val="0"/>
          <c:showPercent val="0"/>
          <c:showBubbleSize val="0"/>
        </c:dLbls>
        <c:axId val="1555189119"/>
        <c:axId val="1555186207"/>
      </c:areaChart>
      <c:dateAx>
        <c:axId val="1555189119"/>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1555186207"/>
        <c:crosses val="autoZero"/>
        <c:auto val="1"/>
        <c:lblOffset val="100"/>
        <c:baseTimeUnit val="months"/>
      </c:dateAx>
      <c:valAx>
        <c:axId val="1555186207"/>
        <c:scaling>
          <c:orientation val="minMax"/>
        </c:scaling>
        <c:delete val="0"/>
        <c:axPos val="l"/>
        <c:majorGridlines>
          <c:spPr>
            <a:ln w="9525" cap="flat" cmpd="sng" algn="ctr">
              <a:solidFill>
                <a:schemeClr val="tx1">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1555189119"/>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1.3</c:v>
                </c:pt>
                <c:pt idx="1">
                  <c:v>4.5</c:v>
                </c:pt>
                <c:pt idx="2">
                  <c:v>3.5</c:v>
                </c:pt>
                <c:pt idx="3">
                  <c:v>4.5</c:v>
                </c:pt>
              </c:numCache>
            </c:numRef>
          </c:val>
          <c:smooth val="0"/>
          <c:extLst>
            <c:ext xmlns:c16="http://schemas.microsoft.com/office/drawing/2014/chart" uri="{C3380CC4-5D6E-409C-BE32-E72D297353CC}">
              <c16:uniqueId val="{00000000-6545-407F-A0F5-BB1531377005}"/>
            </c:ext>
          </c:extLst>
        </c:ser>
        <c:ser>
          <c:idx val="1"/>
          <c:order val="1"/>
          <c:tx>
            <c:strRef>
              <c:f>Sheet1!$C$1</c:f>
              <c:strCache>
                <c:ptCount val="1"/>
                <c:pt idx="0">
                  <c:v>Series 2</c:v>
                </c:pt>
              </c:strCache>
            </c:strRef>
          </c:tx>
          <c:spPr>
            <a:ln w="28575" cap="rnd">
              <a:solidFill>
                <a:schemeClr val="bg2">
                  <a:lumMod val="85000"/>
                </a:schemeClr>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2.4</c:v>
                </c:pt>
                <c:pt idx="2">
                  <c:v>1.8</c:v>
                </c:pt>
                <c:pt idx="3">
                  <c:v>2.8</c:v>
                </c:pt>
              </c:numCache>
            </c:numRef>
          </c:val>
          <c:smooth val="0"/>
          <c:extLst>
            <c:ext xmlns:c16="http://schemas.microsoft.com/office/drawing/2014/chart" uri="{C3380CC4-5D6E-409C-BE32-E72D297353CC}">
              <c16:uniqueId val="{00000001-6545-407F-A0F5-BB1531377005}"/>
            </c:ext>
          </c:extLst>
        </c:ser>
        <c:dLbls>
          <c:showLegendKey val="0"/>
          <c:showVal val="0"/>
          <c:showCatName val="0"/>
          <c:showSerName val="0"/>
          <c:showPercent val="0"/>
          <c:showBubbleSize val="0"/>
        </c:dLbls>
        <c:smooth val="0"/>
        <c:axId val="943662511"/>
        <c:axId val="943675407"/>
      </c:lineChart>
      <c:catAx>
        <c:axId val="943662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943675407"/>
        <c:crosses val="autoZero"/>
        <c:auto val="1"/>
        <c:lblAlgn val="ctr"/>
        <c:lblOffset val="100"/>
        <c:noMultiLvlLbl val="0"/>
      </c:catAx>
      <c:valAx>
        <c:axId val="943675407"/>
        <c:scaling>
          <c:orientation val="minMax"/>
        </c:scaling>
        <c:delete val="0"/>
        <c:axPos val="l"/>
        <c:majorGridlines>
          <c:spPr>
            <a:ln w="9525" cap="flat" cmpd="sng" algn="ctr">
              <a:solidFill>
                <a:schemeClr val="tx1">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943662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B2AB4F-A192-3545-8EF9-E325F13462B2}"/>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A3809840-61EB-0342-AA68-9448E55B2F45}"/>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598F3BB-F397-8343-A68E-A42E99E44297}"/>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02764B22-6B1C-C845-B23F-15789EB2CA1E}" type="slidenum">
              <a:rPr lang="en-US" smtClean="0"/>
              <a:t>‹#›</a:t>
            </a:fld>
            <a:endParaRPr lang="en-US"/>
          </a:p>
        </p:txBody>
      </p:sp>
    </p:spTree>
    <p:extLst>
      <p:ext uri="{BB962C8B-B14F-4D97-AF65-F5344CB8AC3E}">
        <p14:creationId xmlns:p14="http://schemas.microsoft.com/office/powerpoint/2010/main" val="314315907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945217-DFDD-4E41-80BC-E2A8B57FAA2B}"/>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352392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lideAdd9">
    <p:spTree>
      <p:nvGrpSpPr>
        <p:cNvPr id="1" name=""/>
        <p:cNvGrpSpPr/>
        <p:nvPr/>
      </p:nvGrpSpPr>
      <p:grpSpPr>
        <a:xfrm>
          <a:off x="0" y="0"/>
          <a:ext cx="0" cy="0"/>
          <a:chOff x="0" y="0"/>
          <a:chExt cx="0" cy="0"/>
        </a:xfrm>
      </p:grpSpPr>
      <p:sp>
        <p:nvSpPr>
          <p:cNvPr id="8" name="PpHolder1">
            <a:extLst>
              <a:ext uri="{FF2B5EF4-FFF2-40B4-BE49-F238E27FC236}">
                <a16:creationId xmlns:a16="http://schemas.microsoft.com/office/drawing/2014/main" id="{C86EC16B-18DD-4ABB-A9AB-7367220A1244}"/>
              </a:ext>
            </a:extLst>
          </p:cNvPr>
          <p:cNvSpPr>
            <a:spLocks noGrp="1"/>
          </p:cNvSpPr>
          <p:nvPr>
            <p:ph type="pic" sz="quarter" idx="10"/>
          </p:nvPr>
        </p:nvSpPr>
        <p:spPr>
          <a:xfrm>
            <a:off x="4800602" y="2057400"/>
            <a:ext cx="4343399" cy="4800600"/>
          </a:xfrm>
          <a:custGeom>
            <a:avLst/>
            <a:gdLst>
              <a:gd name="connsiteX0" fmla="*/ 0 w 4343399"/>
              <a:gd name="connsiteY0" fmla="*/ 0 h 4800600"/>
              <a:gd name="connsiteX1" fmla="*/ 4343399 w 4343399"/>
              <a:gd name="connsiteY1" fmla="*/ 0 h 4800600"/>
              <a:gd name="connsiteX2" fmla="*/ 4343399 w 4343399"/>
              <a:gd name="connsiteY2" fmla="*/ 4800600 h 4800600"/>
              <a:gd name="connsiteX3" fmla="*/ 0 w 4343399"/>
              <a:gd name="connsiteY3" fmla="*/ 4800600 h 4800600"/>
            </a:gdLst>
            <a:ahLst/>
            <a:cxnLst>
              <a:cxn ang="0">
                <a:pos x="connsiteX0" y="connsiteY0"/>
              </a:cxn>
              <a:cxn ang="0">
                <a:pos x="connsiteX1" y="connsiteY1"/>
              </a:cxn>
              <a:cxn ang="0">
                <a:pos x="connsiteX2" y="connsiteY2"/>
              </a:cxn>
              <a:cxn ang="0">
                <a:pos x="connsiteX3" y="connsiteY3"/>
              </a:cxn>
            </a:cxnLst>
            <a:rect l="l" t="t" r="r" b="b"/>
            <a:pathLst>
              <a:path w="4343399" h="4800600">
                <a:moveTo>
                  <a:pt x="0" y="0"/>
                </a:moveTo>
                <a:lnTo>
                  <a:pt x="4343399" y="0"/>
                </a:lnTo>
                <a:lnTo>
                  <a:pt x="4343399" y="4800600"/>
                </a:lnTo>
                <a:lnTo>
                  <a:pt x="0" y="48006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485F7B12-3658-4AC8-9108-39D523CB0E81}"/>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136723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lideAdd11">
    <p:spTree>
      <p:nvGrpSpPr>
        <p:cNvPr id="1" name=""/>
        <p:cNvGrpSpPr/>
        <p:nvPr/>
      </p:nvGrpSpPr>
      <p:grpSpPr>
        <a:xfrm>
          <a:off x="0" y="0"/>
          <a:ext cx="0" cy="0"/>
          <a:chOff x="0" y="0"/>
          <a:chExt cx="0" cy="0"/>
        </a:xfrm>
      </p:grpSpPr>
      <p:sp>
        <p:nvSpPr>
          <p:cNvPr id="6" name="PpHolder1">
            <a:extLst>
              <a:ext uri="{FF2B5EF4-FFF2-40B4-BE49-F238E27FC236}">
                <a16:creationId xmlns:a16="http://schemas.microsoft.com/office/drawing/2014/main" id="{32F5E1DE-3117-43BC-9E84-7B04F0E967FE}"/>
              </a:ext>
            </a:extLst>
          </p:cNvPr>
          <p:cNvSpPr>
            <a:spLocks noGrp="1"/>
          </p:cNvSpPr>
          <p:nvPr>
            <p:ph type="pic" sz="quarter" idx="10"/>
          </p:nvPr>
        </p:nvSpPr>
        <p:spPr>
          <a:xfrm>
            <a:off x="5029200" y="0"/>
            <a:ext cx="4114800" cy="6858000"/>
          </a:xfrm>
          <a:custGeom>
            <a:avLst/>
            <a:gdLst>
              <a:gd name="connsiteX0" fmla="*/ 0 w 4114800"/>
              <a:gd name="connsiteY0" fmla="*/ 0 h 6858000"/>
              <a:gd name="connsiteX1" fmla="*/ 4114800 w 4114800"/>
              <a:gd name="connsiteY1" fmla="*/ 0 h 6858000"/>
              <a:gd name="connsiteX2" fmla="*/ 4114800 w 4114800"/>
              <a:gd name="connsiteY2" fmla="*/ 6858000 h 6858000"/>
              <a:gd name="connsiteX3" fmla="*/ 0 w 4114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114800" h="6858000">
                <a:moveTo>
                  <a:pt x="0" y="0"/>
                </a:moveTo>
                <a:lnTo>
                  <a:pt x="4114800" y="0"/>
                </a:lnTo>
                <a:lnTo>
                  <a:pt x="4114800" y="6858000"/>
                </a:lnTo>
                <a:lnTo>
                  <a:pt x="0" y="68580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8" name="Title 1">
            <a:extLst>
              <a:ext uri="{FF2B5EF4-FFF2-40B4-BE49-F238E27FC236}">
                <a16:creationId xmlns:a16="http://schemas.microsoft.com/office/drawing/2014/main" id="{A13B78BA-D1DD-475F-8BC2-2736626C46D0}"/>
              </a:ext>
            </a:extLst>
          </p:cNvPr>
          <p:cNvSpPr>
            <a:spLocks noGrp="1"/>
          </p:cNvSpPr>
          <p:nvPr>
            <p:ph type="title"/>
          </p:nvPr>
        </p:nvSpPr>
        <p:spPr>
          <a:xfrm>
            <a:off x="1165067" y="1480597"/>
            <a:ext cx="2631911"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363430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Add12">
    <p:spTree>
      <p:nvGrpSpPr>
        <p:cNvPr id="1" name=""/>
        <p:cNvGrpSpPr/>
        <p:nvPr/>
      </p:nvGrpSpPr>
      <p:grpSpPr>
        <a:xfrm>
          <a:off x="0" y="0"/>
          <a:ext cx="0" cy="0"/>
          <a:chOff x="0" y="0"/>
          <a:chExt cx="0" cy="0"/>
        </a:xfrm>
      </p:grpSpPr>
      <p:sp>
        <p:nvSpPr>
          <p:cNvPr id="8" name="PpHolder1">
            <a:extLst>
              <a:ext uri="{FF2B5EF4-FFF2-40B4-BE49-F238E27FC236}">
                <a16:creationId xmlns:a16="http://schemas.microsoft.com/office/drawing/2014/main" id="{9D99A196-C615-4B4C-8983-1E43338A8152}"/>
              </a:ext>
            </a:extLst>
          </p:cNvPr>
          <p:cNvSpPr>
            <a:spLocks noGrp="1"/>
          </p:cNvSpPr>
          <p:nvPr>
            <p:ph type="pic" sz="quarter" idx="10"/>
          </p:nvPr>
        </p:nvSpPr>
        <p:spPr>
          <a:xfrm>
            <a:off x="2" y="1471630"/>
            <a:ext cx="5257801" cy="3992093"/>
          </a:xfrm>
          <a:custGeom>
            <a:avLst/>
            <a:gdLst>
              <a:gd name="connsiteX0" fmla="*/ 0 w 5257801"/>
              <a:gd name="connsiteY0" fmla="*/ 0 h 3992093"/>
              <a:gd name="connsiteX1" fmla="*/ 5257801 w 5257801"/>
              <a:gd name="connsiteY1" fmla="*/ 0 h 3992093"/>
              <a:gd name="connsiteX2" fmla="*/ 5257801 w 5257801"/>
              <a:gd name="connsiteY2" fmla="*/ 3992093 h 3992093"/>
              <a:gd name="connsiteX3" fmla="*/ 0 w 5257801"/>
              <a:gd name="connsiteY3" fmla="*/ 3992093 h 3992093"/>
            </a:gdLst>
            <a:ahLst/>
            <a:cxnLst>
              <a:cxn ang="0">
                <a:pos x="connsiteX0" y="connsiteY0"/>
              </a:cxn>
              <a:cxn ang="0">
                <a:pos x="connsiteX1" y="connsiteY1"/>
              </a:cxn>
              <a:cxn ang="0">
                <a:pos x="connsiteX2" y="connsiteY2"/>
              </a:cxn>
              <a:cxn ang="0">
                <a:pos x="connsiteX3" y="connsiteY3"/>
              </a:cxn>
            </a:cxnLst>
            <a:rect l="l" t="t" r="r" b="b"/>
            <a:pathLst>
              <a:path w="5257801" h="3992093">
                <a:moveTo>
                  <a:pt x="0" y="0"/>
                </a:moveTo>
                <a:lnTo>
                  <a:pt x="5257801" y="0"/>
                </a:lnTo>
                <a:lnTo>
                  <a:pt x="5257801" y="3992093"/>
                </a:lnTo>
                <a:lnTo>
                  <a:pt x="0" y="3992093"/>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6534CA63-935A-4A70-8047-6D4A32E50C86}"/>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6648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Add13">
    <p:spTree>
      <p:nvGrpSpPr>
        <p:cNvPr id="1" name=""/>
        <p:cNvGrpSpPr/>
        <p:nvPr/>
      </p:nvGrpSpPr>
      <p:grpSpPr>
        <a:xfrm>
          <a:off x="0" y="0"/>
          <a:ext cx="0" cy="0"/>
          <a:chOff x="0" y="0"/>
          <a:chExt cx="0" cy="0"/>
        </a:xfrm>
      </p:grpSpPr>
      <p:sp>
        <p:nvSpPr>
          <p:cNvPr id="6" name="PpHolder1">
            <a:extLst>
              <a:ext uri="{FF2B5EF4-FFF2-40B4-BE49-F238E27FC236}">
                <a16:creationId xmlns:a16="http://schemas.microsoft.com/office/drawing/2014/main" id="{A0A6678C-97CC-4EC4-98E1-AF3669E2A83B}"/>
              </a:ext>
            </a:extLst>
          </p:cNvPr>
          <p:cNvSpPr>
            <a:spLocks noGrp="1"/>
          </p:cNvSpPr>
          <p:nvPr>
            <p:ph type="pic" sz="quarter" idx="10"/>
          </p:nvPr>
        </p:nvSpPr>
        <p:spPr>
          <a:xfrm>
            <a:off x="0" y="2"/>
            <a:ext cx="4343890" cy="5030093"/>
          </a:xfrm>
          <a:custGeom>
            <a:avLst/>
            <a:gdLst>
              <a:gd name="connsiteX0" fmla="*/ 0 w 4343890"/>
              <a:gd name="connsiteY0" fmla="*/ 0 h 5030093"/>
              <a:gd name="connsiteX1" fmla="*/ 3702586 w 4343890"/>
              <a:gd name="connsiteY1" fmla="*/ 0 h 5030093"/>
              <a:gd name="connsiteX2" fmla="*/ 3807955 w 4343890"/>
              <a:gd name="connsiteY2" fmla="*/ 140810 h 5030093"/>
              <a:gd name="connsiteX3" fmla="*/ 4343890 w 4343890"/>
              <a:gd name="connsiteY3" fmla="*/ 1894148 h 5030093"/>
              <a:gd name="connsiteX4" fmla="*/ 1205800 w 4343890"/>
              <a:gd name="connsiteY4" fmla="*/ 5030093 h 5030093"/>
              <a:gd name="connsiteX5" fmla="*/ 126821 w 4343890"/>
              <a:gd name="connsiteY5" fmla="*/ 4839805 h 5030093"/>
              <a:gd name="connsiteX6" fmla="*/ 0 w 4343890"/>
              <a:gd name="connsiteY6" fmla="*/ 4787127 h 503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890" h="5030093">
                <a:moveTo>
                  <a:pt x="0" y="0"/>
                </a:moveTo>
                <a:lnTo>
                  <a:pt x="3702586" y="0"/>
                </a:lnTo>
                <a:lnTo>
                  <a:pt x="3807955" y="140810"/>
                </a:lnTo>
                <a:cubicBezTo>
                  <a:pt x="4146316" y="641311"/>
                  <a:pt x="4343890" y="1244672"/>
                  <a:pt x="4343890" y="1894148"/>
                </a:cubicBezTo>
                <a:cubicBezTo>
                  <a:pt x="4343890" y="3626083"/>
                  <a:pt x="2938921" y="5030093"/>
                  <a:pt x="1205800" y="5030093"/>
                </a:cubicBezTo>
                <a:cubicBezTo>
                  <a:pt x="826681" y="5030093"/>
                  <a:pt x="463264" y="4962909"/>
                  <a:pt x="126821" y="4839805"/>
                </a:cubicBezTo>
                <a:lnTo>
                  <a:pt x="0" y="4787127"/>
                </a:lnTo>
                <a:close/>
              </a:path>
            </a:pathLst>
          </a:custGeom>
          <a:blipFill dpi="0" rotWithShape="1">
            <a:blip r:embed="rId2"/>
            <a:srcRect/>
            <a:tile tx="0" ty="0" sx="100000" sy="100000" flip="none" algn="tl"/>
          </a:blipFill>
          <a:ln>
            <a:noFill/>
          </a:ln>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tx1">
                    <a:alpha val="0"/>
                  </a:schemeClr>
                </a:solidFill>
              </a:defRPr>
            </a:lvl1pPr>
          </a:lstStyle>
          <a:p>
            <a:pPr marL="0" lvl="0" algn="ctr" defTabSz="457200"/>
            <a:endParaRPr lang="en-ID"/>
          </a:p>
        </p:txBody>
      </p:sp>
      <p:sp>
        <p:nvSpPr>
          <p:cNvPr id="8" name="Title 1">
            <a:extLst>
              <a:ext uri="{FF2B5EF4-FFF2-40B4-BE49-F238E27FC236}">
                <a16:creationId xmlns:a16="http://schemas.microsoft.com/office/drawing/2014/main" id="{CB0CBF04-0354-4994-A555-47373D3CAFC7}"/>
              </a:ext>
            </a:extLst>
          </p:cNvPr>
          <p:cNvSpPr>
            <a:spLocks noGrp="1"/>
          </p:cNvSpPr>
          <p:nvPr>
            <p:ph type="title" hasCustomPrompt="1"/>
          </p:nvPr>
        </p:nvSpPr>
        <p:spPr>
          <a:xfrm>
            <a:off x="5245513" y="2152537"/>
            <a:ext cx="3533204" cy="1755648"/>
          </a:xfrm>
          <a:prstGeom prst="rect">
            <a:avLst/>
          </a:prstGeom>
        </p:spPr>
        <p:txBody>
          <a:bodyPr anchor="ctr"/>
          <a:lstStyle>
            <a:lvl1pPr algn="l">
              <a:defRPr sz="2700" b="1">
                <a:solidFill>
                  <a:schemeClr val="tx1"/>
                </a:solidFill>
              </a:defRPr>
            </a:lvl1pPr>
          </a:lstStyle>
          <a:p>
            <a:r>
              <a:rPr lang="en-US" dirty="0"/>
              <a:t>Click to edit Master title </a:t>
            </a:r>
            <a:br>
              <a:rPr lang="en-US" dirty="0"/>
            </a:br>
            <a:r>
              <a:rPr lang="en-US" dirty="0"/>
              <a:t>style</a:t>
            </a:r>
            <a:endParaRPr lang="en-ID" dirty="0"/>
          </a:p>
        </p:txBody>
      </p:sp>
    </p:spTree>
    <p:extLst>
      <p:ext uri="{BB962C8B-B14F-4D97-AF65-F5344CB8AC3E}">
        <p14:creationId xmlns:p14="http://schemas.microsoft.com/office/powerpoint/2010/main" val="78293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Add14">
    <p:spTree>
      <p:nvGrpSpPr>
        <p:cNvPr id="1" name=""/>
        <p:cNvGrpSpPr/>
        <p:nvPr/>
      </p:nvGrpSpPr>
      <p:grpSpPr>
        <a:xfrm>
          <a:off x="0" y="0"/>
          <a:ext cx="0" cy="0"/>
          <a:chOff x="0" y="0"/>
          <a:chExt cx="0" cy="0"/>
        </a:xfrm>
      </p:grpSpPr>
      <p:sp>
        <p:nvSpPr>
          <p:cNvPr id="6" name="PpHolder4">
            <a:extLst>
              <a:ext uri="{FF2B5EF4-FFF2-40B4-BE49-F238E27FC236}">
                <a16:creationId xmlns:a16="http://schemas.microsoft.com/office/drawing/2014/main" id="{09C52D49-F583-4F35-974C-EC681A64898C}"/>
              </a:ext>
            </a:extLst>
          </p:cNvPr>
          <p:cNvSpPr>
            <a:spLocks noGrp="1"/>
          </p:cNvSpPr>
          <p:nvPr>
            <p:ph type="pic" sz="quarter" idx="10"/>
          </p:nvPr>
        </p:nvSpPr>
        <p:spPr>
          <a:xfrm>
            <a:off x="902236" y="1845320"/>
            <a:ext cx="3829860" cy="2134673"/>
          </a:xfrm>
          <a:custGeom>
            <a:avLst/>
            <a:gdLst>
              <a:gd name="connsiteX0" fmla="*/ 0 w 3829860"/>
              <a:gd name="connsiteY0" fmla="*/ 0 h 2134673"/>
              <a:gd name="connsiteX1" fmla="*/ 3829860 w 3829860"/>
              <a:gd name="connsiteY1" fmla="*/ 0 h 2134673"/>
              <a:gd name="connsiteX2" fmla="*/ 3829860 w 3829860"/>
              <a:gd name="connsiteY2" fmla="*/ 2134673 h 2134673"/>
              <a:gd name="connsiteX3" fmla="*/ 0 w 3829860"/>
              <a:gd name="connsiteY3" fmla="*/ 2134673 h 2134673"/>
            </a:gdLst>
            <a:ahLst/>
            <a:cxnLst>
              <a:cxn ang="0">
                <a:pos x="connsiteX0" y="connsiteY0"/>
              </a:cxn>
              <a:cxn ang="0">
                <a:pos x="connsiteX1" y="connsiteY1"/>
              </a:cxn>
              <a:cxn ang="0">
                <a:pos x="connsiteX2" y="connsiteY2"/>
              </a:cxn>
              <a:cxn ang="0">
                <a:pos x="connsiteX3" y="connsiteY3"/>
              </a:cxn>
            </a:cxnLst>
            <a:rect l="l" t="t" r="r" b="b"/>
            <a:pathLst>
              <a:path w="3829860" h="2134673">
                <a:moveTo>
                  <a:pt x="0" y="0"/>
                </a:moveTo>
                <a:lnTo>
                  <a:pt x="3829860" y="0"/>
                </a:lnTo>
                <a:lnTo>
                  <a:pt x="3829860" y="2134673"/>
                </a:lnTo>
                <a:lnTo>
                  <a:pt x="0" y="2134673"/>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8" name="Title 1">
            <a:extLst>
              <a:ext uri="{FF2B5EF4-FFF2-40B4-BE49-F238E27FC236}">
                <a16:creationId xmlns:a16="http://schemas.microsoft.com/office/drawing/2014/main" id="{CAC23946-1F72-40FE-BC30-6A5CBC641C8F}"/>
              </a:ext>
            </a:extLst>
          </p:cNvPr>
          <p:cNvSpPr>
            <a:spLocks noGrp="1"/>
          </p:cNvSpPr>
          <p:nvPr>
            <p:ph type="title"/>
          </p:nvPr>
        </p:nvSpPr>
        <p:spPr>
          <a:xfrm>
            <a:off x="5763874" y="1866864"/>
            <a:ext cx="2631911"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125364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lideAdd15">
    <p:spTree>
      <p:nvGrpSpPr>
        <p:cNvPr id="1" name=""/>
        <p:cNvGrpSpPr/>
        <p:nvPr/>
      </p:nvGrpSpPr>
      <p:grpSpPr>
        <a:xfrm>
          <a:off x="0" y="0"/>
          <a:ext cx="0" cy="0"/>
          <a:chOff x="0" y="0"/>
          <a:chExt cx="0" cy="0"/>
        </a:xfrm>
      </p:grpSpPr>
      <p:sp>
        <p:nvSpPr>
          <p:cNvPr id="12" name="PpHolder1">
            <a:extLst>
              <a:ext uri="{FF2B5EF4-FFF2-40B4-BE49-F238E27FC236}">
                <a16:creationId xmlns:a16="http://schemas.microsoft.com/office/drawing/2014/main" id="{2F0EAE51-0A46-45FE-BBFA-635338ACBCCE}"/>
              </a:ext>
            </a:extLst>
          </p:cNvPr>
          <p:cNvSpPr>
            <a:spLocks noGrp="1"/>
          </p:cNvSpPr>
          <p:nvPr>
            <p:ph type="pic" sz="quarter" idx="11"/>
          </p:nvPr>
        </p:nvSpPr>
        <p:spPr>
          <a:xfrm>
            <a:off x="6454778" y="1887726"/>
            <a:ext cx="1466093" cy="3082552"/>
          </a:xfrm>
          <a:custGeom>
            <a:avLst/>
            <a:gdLst>
              <a:gd name="connsiteX0" fmla="*/ 0 w 1466093"/>
              <a:gd name="connsiteY0" fmla="*/ 0 h 3082552"/>
              <a:gd name="connsiteX1" fmla="*/ 1466093 w 1466093"/>
              <a:gd name="connsiteY1" fmla="*/ 0 h 3082552"/>
              <a:gd name="connsiteX2" fmla="*/ 1466093 w 1466093"/>
              <a:gd name="connsiteY2" fmla="*/ 3082552 h 3082552"/>
              <a:gd name="connsiteX3" fmla="*/ 0 w 1466093"/>
              <a:gd name="connsiteY3" fmla="*/ 3082552 h 3082552"/>
            </a:gdLst>
            <a:ahLst/>
            <a:cxnLst>
              <a:cxn ang="0">
                <a:pos x="connsiteX0" y="connsiteY0"/>
              </a:cxn>
              <a:cxn ang="0">
                <a:pos x="connsiteX1" y="connsiteY1"/>
              </a:cxn>
              <a:cxn ang="0">
                <a:pos x="connsiteX2" y="connsiteY2"/>
              </a:cxn>
              <a:cxn ang="0">
                <a:pos x="connsiteX3" y="connsiteY3"/>
              </a:cxn>
            </a:cxnLst>
            <a:rect l="l" t="t" r="r" b="b"/>
            <a:pathLst>
              <a:path w="1466093" h="3082552">
                <a:moveTo>
                  <a:pt x="0" y="0"/>
                </a:moveTo>
                <a:lnTo>
                  <a:pt x="1466093" y="0"/>
                </a:lnTo>
                <a:lnTo>
                  <a:pt x="1466093" y="3082552"/>
                </a:lnTo>
                <a:lnTo>
                  <a:pt x="0" y="3082552"/>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0" name="PpHolder6">
            <a:extLst>
              <a:ext uri="{FF2B5EF4-FFF2-40B4-BE49-F238E27FC236}">
                <a16:creationId xmlns:a16="http://schemas.microsoft.com/office/drawing/2014/main" id="{17E56B3B-4E56-4A01-975A-3AFA2CA0BC81}"/>
              </a:ext>
            </a:extLst>
          </p:cNvPr>
          <p:cNvSpPr>
            <a:spLocks noGrp="1"/>
          </p:cNvSpPr>
          <p:nvPr userDrawn="1">
            <p:ph type="pic" sz="quarter" idx="10"/>
          </p:nvPr>
        </p:nvSpPr>
        <p:spPr>
          <a:xfrm>
            <a:off x="4765905" y="1612623"/>
            <a:ext cx="1727776" cy="3632758"/>
          </a:xfrm>
          <a:custGeom>
            <a:avLst/>
            <a:gdLst>
              <a:gd name="connsiteX0" fmla="*/ 0 w 1727776"/>
              <a:gd name="connsiteY0" fmla="*/ 0 h 3632758"/>
              <a:gd name="connsiteX1" fmla="*/ 1727776 w 1727776"/>
              <a:gd name="connsiteY1" fmla="*/ 0 h 3632758"/>
              <a:gd name="connsiteX2" fmla="*/ 1727776 w 1727776"/>
              <a:gd name="connsiteY2" fmla="*/ 3632758 h 3632758"/>
              <a:gd name="connsiteX3" fmla="*/ 0 w 1727776"/>
              <a:gd name="connsiteY3" fmla="*/ 3632758 h 3632758"/>
            </a:gdLst>
            <a:ahLst/>
            <a:cxnLst>
              <a:cxn ang="0">
                <a:pos x="connsiteX0" y="connsiteY0"/>
              </a:cxn>
              <a:cxn ang="0">
                <a:pos x="connsiteX1" y="connsiteY1"/>
              </a:cxn>
              <a:cxn ang="0">
                <a:pos x="connsiteX2" y="connsiteY2"/>
              </a:cxn>
              <a:cxn ang="0">
                <a:pos x="connsiteX3" y="connsiteY3"/>
              </a:cxn>
            </a:cxnLst>
            <a:rect l="l" t="t" r="r" b="b"/>
            <a:pathLst>
              <a:path w="1727776" h="3632758">
                <a:moveTo>
                  <a:pt x="0" y="0"/>
                </a:moveTo>
                <a:lnTo>
                  <a:pt x="1727776" y="0"/>
                </a:lnTo>
                <a:lnTo>
                  <a:pt x="1727776" y="3632758"/>
                </a:lnTo>
                <a:lnTo>
                  <a:pt x="0" y="3632758"/>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E2C2BB1B-642E-4192-B9EC-5583C08C1102}"/>
              </a:ext>
            </a:extLst>
          </p:cNvPr>
          <p:cNvSpPr>
            <a:spLocks noGrp="1"/>
          </p:cNvSpPr>
          <p:nvPr>
            <p:ph type="title"/>
          </p:nvPr>
        </p:nvSpPr>
        <p:spPr>
          <a:xfrm>
            <a:off x="1140324" y="1609412"/>
            <a:ext cx="2631911"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253443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lideAdd16">
    <p:spTree>
      <p:nvGrpSpPr>
        <p:cNvPr id="1" name=""/>
        <p:cNvGrpSpPr/>
        <p:nvPr/>
      </p:nvGrpSpPr>
      <p:grpSpPr>
        <a:xfrm>
          <a:off x="0" y="0"/>
          <a:ext cx="0" cy="0"/>
          <a:chOff x="0" y="0"/>
          <a:chExt cx="0" cy="0"/>
        </a:xfrm>
      </p:grpSpPr>
      <p:sp>
        <p:nvSpPr>
          <p:cNvPr id="17" name="PpHolder21">
            <a:extLst>
              <a:ext uri="{FF2B5EF4-FFF2-40B4-BE49-F238E27FC236}">
                <a16:creationId xmlns:a16="http://schemas.microsoft.com/office/drawing/2014/main" id="{6DA6489E-2783-4496-B70D-5E6EAA9F7A51}"/>
              </a:ext>
            </a:extLst>
          </p:cNvPr>
          <p:cNvSpPr>
            <a:spLocks noGrp="1"/>
          </p:cNvSpPr>
          <p:nvPr>
            <p:ph type="pic" sz="quarter" idx="11"/>
          </p:nvPr>
        </p:nvSpPr>
        <p:spPr>
          <a:xfrm>
            <a:off x="1143000" y="2363681"/>
            <a:ext cx="1828800" cy="1151322"/>
          </a:xfrm>
          <a:custGeom>
            <a:avLst/>
            <a:gdLst>
              <a:gd name="connsiteX0" fmla="*/ 0 w 1828800"/>
              <a:gd name="connsiteY0" fmla="*/ 0 h 1151322"/>
              <a:gd name="connsiteX1" fmla="*/ 1828800 w 1828800"/>
              <a:gd name="connsiteY1" fmla="*/ 0 h 1151322"/>
              <a:gd name="connsiteX2" fmla="*/ 1828800 w 1828800"/>
              <a:gd name="connsiteY2" fmla="*/ 1151322 h 1151322"/>
              <a:gd name="connsiteX3" fmla="*/ 0 w 1828800"/>
              <a:gd name="connsiteY3" fmla="*/ 1151322 h 1151322"/>
            </a:gdLst>
            <a:ahLst/>
            <a:cxnLst>
              <a:cxn ang="0">
                <a:pos x="connsiteX0" y="connsiteY0"/>
              </a:cxn>
              <a:cxn ang="0">
                <a:pos x="connsiteX1" y="connsiteY1"/>
              </a:cxn>
              <a:cxn ang="0">
                <a:pos x="connsiteX2" y="connsiteY2"/>
              </a:cxn>
              <a:cxn ang="0">
                <a:pos x="connsiteX3" y="connsiteY3"/>
              </a:cxn>
            </a:cxnLst>
            <a:rect l="l" t="t" r="r" b="b"/>
            <a:pathLst>
              <a:path w="1828800" h="1151322">
                <a:moveTo>
                  <a:pt x="0" y="0"/>
                </a:moveTo>
                <a:lnTo>
                  <a:pt x="1828800" y="0"/>
                </a:lnTo>
                <a:lnTo>
                  <a:pt x="1828800" y="1151322"/>
                </a:lnTo>
                <a:lnTo>
                  <a:pt x="0" y="1151322"/>
                </a:lnTo>
                <a:close/>
              </a:path>
            </a:pathLst>
          </a:custGeom>
          <a:blipFill dpi="0" rotWithShape="1">
            <a:blip r:embed="rId2"/>
            <a:srcRect/>
            <a:tile tx="0" ty="0" sx="100000" sy="100000" flip="none" algn="tl"/>
          </a:blipFill>
          <a:ln w="7938" cap="flat">
            <a:noFill/>
            <a:prstDash val="solid"/>
            <a:miter lim="800000"/>
            <a:headEnd/>
            <a:tailEnd/>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6" name="Title 1">
            <a:extLst>
              <a:ext uri="{FF2B5EF4-FFF2-40B4-BE49-F238E27FC236}">
                <a16:creationId xmlns:a16="http://schemas.microsoft.com/office/drawing/2014/main" id="{3E8D3CE8-D218-4F14-B359-4BDB017AF460}"/>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19" name="PpHolder20">
            <a:extLst>
              <a:ext uri="{FF2B5EF4-FFF2-40B4-BE49-F238E27FC236}">
                <a16:creationId xmlns:a16="http://schemas.microsoft.com/office/drawing/2014/main" id="{EF4BACFF-44B7-4A1E-A6E0-1693F862ABB8}"/>
              </a:ext>
            </a:extLst>
          </p:cNvPr>
          <p:cNvSpPr>
            <a:spLocks noGrp="1"/>
          </p:cNvSpPr>
          <p:nvPr>
            <p:ph type="pic" sz="quarter" idx="12"/>
          </p:nvPr>
        </p:nvSpPr>
        <p:spPr>
          <a:xfrm>
            <a:off x="3657604" y="2363681"/>
            <a:ext cx="1828799" cy="1151322"/>
          </a:xfrm>
          <a:custGeom>
            <a:avLst/>
            <a:gdLst>
              <a:gd name="connsiteX0" fmla="*/ 0 w 1828799"/>
              <a:gd name="connsiteY0" fmla="*/ 0 h 1151322"/>
              <a:gd name="connsiteX1" fmla="*/ 1828799 w 1828799"/>
              <a:gd name="connsiteY1" fmla="*/ 0 h 1151322"/>
              <a:gd name="connsiteX2" fmla="*/ 1828799 w 1828799"/>
              <a:gd name="connsiteY2" fmla="*/ 1151322 h 1151322"/>
              <a:gd name="connsiteX3" fmla="*/ 0 w 1828799"/>
              <a:gd name="connsiteY3" fmla="*/ 1151322 h 1151322"/>
            </a:gdLst>
            <a:ahLst/>
            <a:cxnLst>
              <a:cxn ang="0">
                <a:pos x="connsiteX0" y="connsiteY0"/>
              </a:cxn>
              <a:cxn ang="0">
                <a:pos x="connsiteX1" y="connsiteY1"/>
              </a:cxn>
              <a:cxn ang="0">
                <a:pos x="connsiteX2" y="connsiteY2"/>
              </a:cxn>
              <a:cxn ang="0">
                <a:pos x="connsiteX3" y="connsiteY3"/>
              </a:cxn>
            </a:cxnLst>
            <a:rect l="l" t="t" r="r" b="b"/>
            <a:pathLst>
              <a:path w="1828799" h="1151322">
                <a:moveTo>
                  <a:pt x="0" y="0"/>
                </a:moveTo>
                <a:lnTo>
                  <a:pt x="1828799" y="0"/>
                </a:lnTo>
                <a:lnTo>
                  <a:pt x="1828799" y="1151322"/>
                </a:lnTo>
                <a:lnTo>
                  <a:pt x="0" y="1151322"/>
                </a:lnTo>
                <a:close/>
              </a:path>
            </a:pathLst>
          </a:custGeom>
          <a:blipFill dpi="0" rotWithShape="1">
            <a:blip r:embed="rId2"/>
            <a:srcRect/>
            <a:tile tx="0" ty="0" sx="100000" sy="100000" flip="none" algn="tl"/>
          </a:blipFill>
          <a:ln w="7938" cap="flat">
            <a:noFill/>
            <a:prstDash val="solid"/>
            <a:miter lim="800000"/>
            <a:headEnd/>
            <a:tailEnd/>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5" name="PpHolder22">
            <a:extLst>
              <a:ext uri="{FF2B5EF4-FFF2-40B4-BE49-F238E27FC236}">
                <a16:creationId xmlns:a16="http://schemas.microsoft.com/office/drawing/2014/main" id="{99AEE76C-74BB-421A-8518-70B48AFD1DFD}"/>
              </a:ext>
            </a:extLst>
          </p:cNvPr>
          <p:cNvSpPr>
            <a:spLocks noGrp="1"/>
          </p:cNvSpPr>
          <p:nvPr userDrawn="1">
            <p:ph type="pic" sz="quarter" idx="10"/>
          </p:nvPr>
        </p:nvSpPr>
        <p:spPr>
          <a:xfrm>
            <a:off x="6172199" y="2363681"/>
            <a:ext cx="1828800" cy="1151322"/>
          </a:xfrm>
          <a:custGeom>
            <a:avLst/>
            <a:gdLst>
              <a:gd name="connsiteX0" fmla="*/ 0 w 1828800"/>
              <a:gd name="connsiteY0" fmla="*/ 0 h 1151322"/>
              <a:gd name="connsiteX1" fmla="*/ 1828800 w 1828800"/>
              <a:gd name="connsiteY1" fmla="*/ 0 h 1151322"/>
              <a:gd name="connsiteX2" fmla="*/ 1828800 w 1828800"/>
              <a:gd name="connsiteY2" fmla="*/ 1151322 h 1151322"/>
              <a:gd name="connsiteX3" fmla="*/ 0 w 1828800"/>
              <a:gd name="connsiteY3" fmla="*/ 1151322 h 1151322"/>
            </a:gdLst>
            <a:ahLst/>
            <a:cxnLst>
              <a:cxn ang="0">
                <a:pos x="connsiteX0" y="connsiteY0"/>
              </a:cxn>
              <a:cxn ang="0">
                <a:pos x="connsiteX1" y="connsiteY1"/>
              </a:cxn>
              <a:cxn ang="0">
                <a:pos x="connsiteX2" y="connsiteY2"/>
              </a:cxn>
              <a:cxn ang="0">
                <a:pos x="connsiteX3" y="connsiteY3"/>
              </a:cxn>
            </a:cxnLst>
            <a:rect l="l" t="t" r="r" b="b"/>
            <a:pathLst>
              <a:path w="1828800" h="1151322">
                <a:moveTo>
                  <a:pt x="0" y="0"/>
                </a:moveTo>
                <a:lnTo>
                  <a:pt x="1828800" y="0"/>
                </a:lnTo>
                <a:lnTo>
                  <a:pt x="1828800" y="1151322"/>
                </a:lnTo>
                <a:lnTo>
                  <a:pt x="0" y="1151322"/>
                </a:lnTo>
                <a:close/>
              </a:path>
            </a:pathLst>
          </a:custGeom>
          <a:blipFill dpi="0" rotWithShape="1">
            <a:blip r:embed="rId2"/>
            <a:srcRect/>
            <a:tile tx="0" ty="0" sx="100000" sy="100000" flip="none" algn="tl"/>
          </a:blipFill>
          <a:ln w="7938" cap="flat">
            <a:noFill/>
            <a:prstDash val="solid"/>
            <a:miter lim="800000"/>
            <a:headEnd/>
            <a:tailEnd/>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229566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lideAdd17">
    <p:spTree>
      <p:nvGrpSpPr>
        <p:cNvPr id="1" name=""/>
        <p:cNvGrpSpPr/>
        <p:nvPr/>
      </p:nvGrpSpPr>
      <p:grpSpPr>
        <a:xfrm>
          <a:off x="0" y="0"/>
          <a:ext cx="0" cy="0"/>
          <a:chOff x="0" y="0"/>
          <a:chExt cx="0" cy="0"/>
        </a:xfrm>
      </p:grpSpPr>
      <p:sp>
        <p:nvSpPr>
          <p:cNvPr id="14" name="PpHolder1">
            <a:extLst>
              <a:ext uri="{FF2B5EF4-FFF2-40B4-BE49-F238E27FC236}">
                <a16:creationId xmlns:a16="http://schemas.microsoft.com/office/drawing/2014/main" id="{9B30FA8F-C7EF-4B41-A174-90B38A67CC27}"/>
              </a:ext>
            </a:extLst>
          </p:cNvPr>
          <p:cNvSpPr>
            <a:spLocks noGrp="1"/>
          </p:cNvSpPr>
          <p:nvPr>
            <p:ph type="pic" sz="quarter" idx="11"/>
          </p:nvPr>
        </p:nvSpPr>
        <p:spPr>
          <a:xfrm>
            <a:off x="4800571" y="2743204"/>
            <a:ext cx="3430192" cy="4114797"/>
          </a:xfrm>
          <a:custGeom>
            <a:avLst/>
            <a:gdLst>
              <a:gd name="connsiteX0" fmla="*/ 0 w 3430192"/>
              <a:gd name="connsiteY0" fmla="*/ 0 h 4114797"/>
              <a:gd name="connsiteX1" fmla="*/ 3430192 w 3430192"/>
              <a:gd name="connsiteY1" fmla="*/ 0 h 4114797"/>
              <a:gd name="connsiteX2" fmla="*/ 3430192 w 3430192"/>
              <a:gd name="connsiteY2" fmla="*/ 4114797 h 4114797"/>
              <a:gd name="connsiteX3" fmla="*/ 0 w 3430192"/>
              <a:gd name="connsiteY3" fmla="*/ 4114797 h 4114797"/>
            </a:gdLst>
            <a:ahLst/>
            <a:cxnLst>
              <a:cxn ang="0">
                <a:pos x="connsiteX0" y="connsiteY0"/>
              </a:cxn>
              <a:cxn ang="0">
                <a:pos x="connsiteX1" y="connsiteY1"/>
              </a:cxn>
              <a:cxn ang="0">
                <a:pos x="connsiteX2" y="connsiteY2"/>
              </a:cxn>
              <a:cxn ang="0">
                <a:pos x="connsiteX3" y="connsiteY3"/>
              </a:cxn>
            </a:cxnLst>
            <a:rect l="l" t="t" r="r" b="b"/>
            <a:pathLst>
              <a:path w="3430192" h="4114797">
                <a:moveTo>
                  <a:pt x="0" y="0"/>
                </a:moveTo>
                <a:lnTo>
                  <a:pt x="3430192" y="0"/>
                </a:lnTo>
                <a:lnTo>
                  <a:pt x="3430192" y="4114797"/>
                </a:lnTo>
                <a:lnTo>
                  <a:pt x="0" y="4114797"/>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2" name="PpHolder15">
            <a:extLst>
              <a:ext uri="{FF2B5EF4-FFF2-40B4-BE49-F238E27FC236}">
                <a16:creationId xmlns:a16="http://schemas.microsoft.com/office/drawing/2014/main" id="{16A26C29-7D30-48C3-9D45-708B09A7C205}"/>
              </a:ext>
            </a:extLst>
          </p:cNvPr>
          <p:cNvSpPr>
            <a:spLocks noGrp="1"/>
          </p:cNvSpPr>
          <p:nvPr userDrawn="1">
            <p:ph type="pic" sz="quarter" idx="10"/>
          </p:nvPr>
        </p:nvSpPr>
        <p:spPr>
          <a:xfrm>
            <a:off x="5941582" y="2286000"/>
            <a:ext cx="1148168" cy="1143000"/>
          </a:xfrm>
          <a:custGeom>
            <a:avLst/>
            <a:gdLst>
              <a:gd name="connsiteX0" fmla="*/ 0 w 1148168"/>
              <a:gd name="connsiteY0" fmla="*/ 0 h 1143000"/>
              <a:gd name="connsiteX1" fmla="*/ 1148168 w 1148168"/>
              <a:gd name="connsiteY1" fmla="*/ 0 h 1143000"/>
              <a:gd name="connsiteX2" fmla="*/ 1148168 w 1148168"/>
              <a:gd name="connsiteY2" fmla="*/ 1143000 h 1143000"/>
              <a:gd name="connsiteX3" fmla="*/ 0 w 1148168"/>
              <a:gd name="connsiteY3" fmla="*/ 1143000 h 1143000"/>
            </a:gdLst>
            <a:ahLst/>
            <a:cxnLst>
              <a:cxn ang="0">
                <a:pos x="connsiteX0" y="connsiteY0"/>
              </a:cxn>
              <a:cxn ang="0">
                <a:pos x="connsiteX1" y="connsiteY1"/>
              </a:cxn>
              <a:cxn ang="0">
                <a:pos x="connsiteX2" y="connsiteY2"/>
              </a:cxn>
              <a:cxn ang="0">
                <a:pos x="connsiteX3" y="connsiteY3"/>
              </a:cxn>
            </a:cxnLst>
            <a:rect l="l" t="t" r="r" b="b"/>
            <a:pathLst>
              <a:path w="1148168" h="1143000">
                <a:moveTo>
                  <a:pt x="0" y="0"/>
                </a:moveTo>
                <a:lnTo>
                  <a:pt x="1148168" y="0"/>
                </a:lnTo>
                <a:lnTo>
                  <a:pt x="1148168" y="1143000"/>
                </a:lnTo>
                <a:lnTo>
                  <a:pt x="0" y="1143000"/>
                </a:lnTo>
                <a:close/>
              </a:path>
            </a:pathLst>
          </a:custGeom>
          <a:blipFill dpi="0" rotWithShape="1">
            <a:blip r:embed="rId2"/>
            <a:srcRect/>
            <a:tile tx="0" ty="0" sx="100000" sy="100000" flip="none" algn="tl"/>
          </a:blipFill>
          <a:ln w="7938" cap="flat">
            <a:noFill/>
            <a:prstDash val="solid"/>
            <a:miter lim="800000"/>
            <a:headEnd/>
            <a:tailEnd/>
          </a:ln>
          <a:effectLst>
            <a:outerShdw blurRad="317500" rotWithShape="0">
              <a:scrgbClr r="0" g="0" b="0">
                <a:alpha val="20000"/>
              </a:scrgbClr>
            </a:outerShdw>
          </a:effectLst>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5" name="Title 1">
            <a:extLst>
              <a:ext uri="{FF2B5EF4-FFF2-40B4-BE49-F238E27FC236}">
                <a16:creationId xmlns:a16="http://schemas.microsoft.com/office/drawing/2014/main" id="{8C594731-799E-424C-B472-AA387F7CBF48}"/>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87434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lideAdd23">
    <p:spTree>
      <p:nvGrpSpPr>
        <p:cNvPr id="1" name=""/>
        <p:cNvGrpSpPr/>
        <p:nvPr/>
      </p:nvGrpSpPr>
      <p:grpSpPr>
        <a:xfrm>
          <a:off x="0" y="0"/>
          <a:ext cx="0" cy="0"/>
          <a:chOff x="0" y="0"/>
          <a:chExt cx="0" cy="0"/>
        </a:xfrm>
      </p:grpSpPr>
      <p:sp>
        <p:nvSpPr>
          <p:cNvPr id="8" name="PpHolder1">
            <a:extLst>
              <a:ext uri="{FF2B5EF4-FFF2-40B4-BE49-F238E27FC236}">
                <a16:creationId xmlns:a16="http://schemas.microsoft.com/office/drawing/2014/main" id="{79F60971-6F1A-4B5D-94B8-88C17CFC2399}"/>
              </a:ext>
            </a:extLst>
          </p:cNvPr>
          <p:cNvSpPr>
            <a:spLocks noGrp="1"/>
          </p:cNvSpPr>
          <p:nvPr>
            <p:ph type="pic" sz="quarter" idx="10"/>
          </p:nvPr>
        </p:nvSpPr>
        <p:spPr>
          <a:xfrm>
            <a:off x="5715002" y="2057400"/>
            <a:ext cx="3428999" cy="4800600"/>
          </a:xfrm>
          <a:custGeom>
            <a:avLst/>
            <a:gdLst>
              <a:gd name="connsiteX0" fmla="*/ 0 w 3428999"/>
              <a:gd name="connsiteY0" fmla="*/ 0 h 4800600"/>
              <a:gd name="connsiteX1" fmla="*/ 3428999 w 3428999"/>
              <a:gd name="connsiteY1" fmla="*/ 0 h 4800600"/>
              <a:gd name="connsiteX2" fmla="*/ 3428999 w 3428999"/>
              <a:gd name="connsiteY2" fmla="*/ 4800600 h 4800600"/>
              <a:gd name="connsiteX3" fmla="*/ 0 w 3428999"/>
              <a:gd name="connsiteY3" fmla="*/ 4800600 h 4800600"/>
            </a:gdLst>
            <a:ahLst/>
            <a:cxnLst>
              <a:cxn ang="0">
                <a:pos x="connsiteX0" y="connsiteY0"/>
              </a:cxn>
              <a:cxn ang="0">
                <a:pos x="connsiteX1" y="connsiteY1"/>
              </a:cxn>
              <a:cxn ang="0">
                <a:pos x="connsiteX2" y="connsiteY2"/>
              </a:cxn>
              <a:cxn ang="0">
                <a:pos x="connsiteX3" y="connsiteY3"/>
              </a:cxn>
            </a:cxnLst>
            <a:rect l="l" t="t" r="r" b="b"/>
            <a:pathLst>
              <a:path w="3428999" h="4800600">
                <a:moveTo>
                  <a:pt x="0" y="0"/>
                </a:moveTo>
                <a:lnTo>
                  <a:pt x="3428999" y="0"/>
                </a:lnTo>
                <a:lnTo>
                  <a:pt x="3428999" y="4800600"/>
                </a:lnTo>
                <a:lnTo>
                  <a:pt x="0" y="4800600"/>
                </a:lnTo>
                <a:close/>
              </a:path>
            </a:pathLst>
          </a:custGeom>
          <a:blipFill dpi="0" rotWithShape="1">
            <a:blip r:embed="rId2"/>
            <a:srcRect/>
            <a:tile tx="0" ty="0" sx="100000" sy="100000" flip="none" algn="tl"/>
          </a:blipFill>
          <a:ln>
            <a:noFill/>
          </a:ln>
          <a:effectLst/>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C299A3C4-3744-491B-9712-B965870E1A62}"/>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373942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lideAdd26">
    <p:spTree>
      <p:nvGrpSpPr>
        <p:cNvPr id="1" name=""/>
        <p:cNvGrpSpPr/>
        <p:nvPr/>
      </p:nvGrpSpPr>
      <p:grpSpPr>
        <a:xfrm>
          <a:off x="0" y="0"/>
          <a:ext cx="0" cy="0"/>
          <a:chOff x="0" y="0"/>
          <a:chExt cx="0" cy="0"/>
        </a:xfrm>
      </p:grpSpPr>
      <p:sp>
        <p:nvSpPr>
          <p:cNvPr id="22" name="PpHolder23">
            <a:extLst>
              <a:ext uri="{FF2B5EF4-FFF2-40B4-BE49-F238E27FC236}">
                <a16:creationId xmlns:a16="http://schemas.microsoft.com/office/drawing/2014/main" id="{8D6850ED-0493-4204-8A6C-A7C7C3468A51}"/>
              </a:ext>
            </a:extLst>
          </p:cNvPr>
          <p:cNvSpPr>
            <a:spLocks noGrp="1"/>
          </p:cNvSpPr>
          <p:nvPr>
            <p:ph type="pic" sz="quarter" idx="12"/>
          </p:nvPr>
        </p:nvSpPr>
        <p:spPr>
          <a:xfrm>
            <a:off x="5036195" y="2851300"/>
            <a:ext cx="1357884" cy="1357883"/>
          </a:xfrm>
          <a:custGeom>
            <a:avLst/>
            <a:gdLst>
              <a:gd name="connsiteX0" fmla="*/ 678942 w 1357884"/>
              <a:gd name="connsiteY0" fmla="*/ 0 h 1357883"/>
              <a:gd name="connsiteX1" fmla="*/ 1357884 w 1357884"/>
              <a:gd name="connsiteY1" fmla="*/ 678941 h 1357883"/>
              <a:gd name="connsiteX2" fmla="*/ 678942 w 1357884"/>
              <a:gd name="connsiteY2" fmla="*/ 1357883 h 1357883"/>
              <a:gd name="connsiteX3" fmla="*/ 0 w 1357884"/>
              <a:gd name="connsiteY3" fmla="*/ 678941 h 1357883"/>
              <a:gd name="connsiteX4" fmla="*/ 678942 w 1357884"/>
              <a:gd name="connsiteY4" fmla="*/ 0 h 135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884" h="1357883">
                <a:moveTo>
                  <a:pt x="678942" y="0"/>
                </a:moveTo>
                <a:cubicBezTo>
                  <a:pt x="1053911" y="0"/>
                  <a:pt x="1357884" y="303972"/>
                  <a:pt x="1357884" y="678941"/>
                </a:cubicBezTo>
                <a:cubicBezTo>
                  <a:pt x="1357884" y="1053910"/>
                  <a:pt x="1053911" y="1357883"/>
                  <a:pt x="678942" y="1357883"/>
                </a:cubicBezTo>
                <a:cubicBezTo>
                  <a:pt x="303973" y="1357883"/>
                  <a:pt x="0" y="1053910"/>
                  <a:pt x="0" y="678941"/>
                </a:cubicBezTo>
                <a:cubicBezTo>
                  <a:pt x="0" y="303972"/>
                  <a:pt x="303973" y="0"/>
                  <a:pt x="678942"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7" name="Title 1">
            <a:extLst>
              <a:ext uri="{FF2B5EF4-FFF2-40B4-BE49-F238E27FC236}">
                <a16:creationId xmlns:a16="http://schemas.microsoft.com/office/drawing/2014/main" id="{AC947B7D-95C6-491F-8DA1-84449075956D}"/>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24" name="PpHolder22">
            <a:extLst>
              <a:ext uri="{FF2B5EF4-FFF2-40B4-BE49-F238E27FC236}">
                <a16:creationId xmlns:a16="http://schemas.microsoft.com/office/drawing/2014/main" id="{DE8E9D21-0504-4F5C-964E-25E2C10F0E98}"/>
              </a:ext>
            </a:extLst>
          </p:cNvPr>
          <p:cNvSpPr>
            <a:spLocks noGrp="1"/>
          </p:cNvSpPr>
          <p:nvPr>
            <p:ph type="pic" sz="quarter" idx="13"/>
          </p:nvPr>
        </p:nvSpPr>
        <p:spPr>
          <a:xfrm>
            <a:off x="2749921" y="2851300"/>
            <a:ext cx="1357886" cy="1357883"/>
          </a:xfrm>
          <a:custGeom>
            <a:avLst/>
            <a:gdLst>
              <a:gd name="connsiteX0" fmla="*/ 678944 w 1357886"/>
              <a:gd name="connsiteY0" fmla="*/ 0 h 1357883"/>
              <a:gd name="connsiteX1" fmla="*/ 1357886 w 1357886"/>
              <a:gd name="connsiteY1" fmla="*/ 678941 h 1357883"/>
              <a:gd name="connsiteX2" fmla="*/ 678944 w 1357886"/>
              <a:gd name="connsiteY2" fmla="*/ 1357883 h 1357883"/>
              <a:gd name="connsiteX3" fmla="*/ 0 w 1357886"/>
              <a:gd name="connsiteY3" fmla="*/ 678941 h 1357883"/>
              <a:gd name="connsiteX4" fmla="*/ 678944 w 1357886"/>
              <a:gd name="connsiteY4" fmla="*/ 0 h 135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886" h="1357883">
                <a:moveTo>
                  <a:pt x="678944" y="0"/>
                </a:moveTo>
                <a:cubicBezTo>
                  <a:pt x="1053913" y="0"/>
                  <a:pt x="1357886" y="303972"/>
                  <a:pt x="1357886" y="678941"/>
                </a:cubicBezTo>
                <a:cubicBezTo>
                  <a:pt x="1357886" y="1053910"/>
                  <a:pt x="1053913" y="1357883"/>
                  <a:pt x="678944" y="1357883"/>
                </a:cubicBezTo>
                <a:cubicBezTo>
                  <a:pt x="303974" y="1357883"/>
                  <a:pt x="0" y="1053910"/>
                  <a:pt x="0" y="678941"/>
                </a:cubicBezTo>
                <a:cubicBezTo>
                  <a:pt x="0" y="303972"/>
                  <a:pt x="303974" y="0"/>
                  <a:pt x="678944"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20" name="PpHolder24">
            <a:extLst>
              <a:ext uri="{FF2B5EF4-FFF2-40B4-BE49-F238E27FC236}">
                <a16:creationId xmlns:a16="http://schemas.microsoft.com/office/drawing/2014/main" id="{1CAF117F-165D-4083-9961-517EE2A16E6D}"/>
              </a:ext>
            </a:extLst>
          </p:cNvPr>
          <p:cNvSpPr>
            <a:spLocks noGrp="1"/>
          </p:cNvSpPr>
          <p:nvPr>
            <p:ph type="pic" sz="quarter" idx="11"/>
          </p:nvPr>
        </p:nvSpPr>
        <p:spPr>
          <a:xfrm>
            <a:off x="7322058" y="2851300"/>
            <a:ext cx="1357884" cy="1357883"/>
          </a:xfrm>
          <a:custGeom>
            <a:avLst/>
            <a:gdLst>
              <a:gd name="connsiteX0" fmla="*/ 678942 w 1357884"/>
              <a:gd name="connsiteY0" fmla="*/ 0 h 1357883"/>
              <a:gd name="connsiteX1" fmla="*/ 1357884 w 1357884"/>
              <a:gd name="connsiteY1" fmla="*/ 678941 h 1357883"/>
              <a:gd name="connsiteX2" fmla="*/ 678942 w 1357884"/>
              <a:gd name="connsiteY2" fmla="*/ 1357883 h 1357883"/>
              <a:gd name="connsiteX3" fmla="*/ 0 w 1357884"/>
              <a:gd name="connsiteY3" fmla="*/ 678941 h 1357883"/>
              <a:gd name="connsiteX4" fmla="*/ 678942 w 1357884"/>
              <a:gd name="connsiteY4" fmla="*/ 0 h 135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884" h="1357883">
                <a:moveTo>
                  <a:pt x="678942" y="0"/>
                </a:moveTo>
                <a:cubicBezTo>
                  <a:pt x="1053911" y="0"/>
                  <a:pt x="1357884" y="303972"/>
                  <a:pt x="1357884" y="678941"/>
                </a:cubicBezTo>
                <a:cubicBezTo>
                  <a:pt x="1357884" y="1053910"/>
                  <a:pt x="1053911" y="1357883"/>
                  <a:pt x="678942" y="1357883"/>
                </a:cubicBezTo>
                <a:cubicBezTo>
                  <a:pt x="303973" y="1357883"/>
                  <a:pt x="0" y="1053910"/>
                  <a:pt x="0" y="678941"/>
                </a:cubicBezTo>
                <a:cubicBezTo>
                  <a:pt x="0" y="303972"/>
                  <a:pt x="303973" y="0"/>
                  <a:pt x="678942"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8" name="PpHolder26">
            <a:extLst>
              <a:ext uri="{FF2B5EF4-FFF2-40B4-BE49-F238E27FC236}">
                <a16:creationId xmlns:a16="http://schemas.microsoft.com/office/drawing/2014/main" id="{CCABCB3B-33CE-4C19-A59B-55E55D60A29D}"/>
              </a:ext>
            </a:extLst>
          </p:cNvPr>
          <p:cNvSpPr>
            <a:spLocks noGrp="1"/>
          </p:cNvSpPr>
          <p:nvPr userDrawn="1">
            <p:ph type="pic" sz="quarter" idx="10"/>
          </p:nvPr>
        </p:nvSpPr>
        <p:spPr>
          <a:xfrm>
            <a:off x="463924" y="2851300"/>
            <a:ext cx="1357885" cy="1357883"/>
          </a:xfrm>
          <a:custGeom>
            <a:avLst/>
            <a:gdLst>
              <a:gd name="connsiteX0" fmla="*/ 678943 w 1357885"/>
              <a:gd name="connsiteY0" fmla="*/ 0 h 1357883"/>
              <a:gd name="connsiteX1" fmla="*/ 1357885 w 1357885"/>
              <a:gd name="connsiteY1" fmla="*/ 678941 h 1357883"/>
              <a:gd name="connsiteX2" fmla="*/ 678943 w 1357885"/>
              <a:gd name="connsiteY2" fmla="*/ 1357883 h 1357883"/>
              <a:gd name="connsiteX3" fmla="*/ 0 w 1357885"/>
              <a:gd name="connsiteY3" fmla="*/ 678941 h 1357883"/>
              <a:gd name="connsiteX4" fmla="*/ 678943 w 1357885"/>
              <a:gd name="connsiteY4" fmla="*/ 0 h 135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885" h="1357883">
                <a:moveTo>
                  <a:pt x="678943" y="0"/>
                </a:moveTo>
                <a:cubicBezTo>
                  <a:pt x="1053912" y="0"/>
                  <a:pt x="1357885" y="303972"/>
                  <a:pt x="1357885" y="678941"/>
                </a:cubicBezTo>
                <a:cubicBezTo>
                  <a:pt x="1357885" y="1053910"/>
                  <a:pt x="1053912" y="1357883"/>
                  <a:pt x="678943" y="1357883"/>
                </a:cubicBezTo>
                <a:cubicBezTo>
                  <a:pt x="303973" y="1357883"/>
                  <a:pt x="0" y="1053910"/>
                  <a:pt x="0" y="678941"/>
                </a:cubicBezTo>
                <a:cubicBezTo>
                  <a:pt x="0" y="303972"/>
                  <a:pt x="303973" y="0"/>
                  <a:pt x="678943"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253505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Add1">
    <p:spTree>
      <p:nvGrpSpPr>
        <p:cNvPr id="1" name=""/>
        <p:cNvGrpSpPr/>
        <p:nvPr/>
      </p:nvGrpSpPr>
      <p:grpSpPr>
        <a:xfrm>
          <a:off x="0" y="0"/>
          <a:ext cx="0" cy="0"/>
          <a:chOff x="0" y="0"/>
          <a:chExt cx="0" cy="0"/>
        </a:xfrm>
      </p:grpSpPr>
      <p:sp>
        <p:nvSpPr>
          <p:cNvPr id="11" name="PpHolder1">
            <a:extLst>
              <a:ext uri="{FF2B5EF4-FFF2-40B4-BE49-F238E27FC236}">
                <a16:creationId xmlns:a16="http://schemas.microsoft.com/office/drawing/2014/main" id="{C4013A6B-9F86-46F7-B280-F5E1B6A61FCE}"/>
              </a:ext>
            </a:extLst>
          </p:cNvPr>
          <p:cNvSpPr>
            <a:spLocks noGrp="1"/>
          </p:cNvSpPr>
          <p:nvPr>
            <p:ph type="pic" sz="quarter" idx="11"/>
          </p:nvPr>
        </p:nvSpPr>
        <p:spPr>
          <a:xfrm>
            <a:off x="0" y="0"/>
            <a:ext cx="9144000"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0" h="6858000">
                <a:moveTo>
                  <a:pt x="0" y="0"/>
                </a:moveTo>
                <a:lnTo>
                  <a:pt x="9144000" y="0"/>
                </a:lnTo>
                <a:lnTo>
                  <a:pt x="9144000" y="6858000"/>
                </a:lnTo>
                <a:lnTo>
                  <a:pt x="0" y="6858000"/>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9" name="PpHolder9">
            <a:extLst>
              <a:ext uri="{FF2B5EF4-FFF2-40B4-BE49-F238E27FC236}">
                <a16:creationId xmlns:a16="http://schemas.microsoft.com/office/drawing/2014/main" id="{81AEC17B-2D15-4889-AA6A-D566C7387F38}"/>
              </a:ext>
            </a:extLst>
          </p:cNvPr>
          <p:cNvSpPr>
            <a:spLocks noGrp="1"/>
          </p:cNvSpPr>
          <p:nvPr userDrawn="1">
            <p:ph type="pic" sz="quarter" idx="10"/>
          </p:nvPr>
        </p:nvSpPr>
        <p:spPr>
          <a:xfrm>
            <a:off x="5023533" y="2053871"/>
            <a:ext cx="2750058" cy="2750058"/>
          </a:xfrm>
          <a:custGeom>
            <a:avLst/>
            <a:gdLst>
              <a:gd name="connsiteX0" fmla="*/ 1375029 w 2750058"/>
              <a:gd name="connsiteY0" fmla="*/ 0 h 2750058"/>
              <a:gd name="connsiteX1" fmla="*/ 2750058 w 2750058"/>
              <a:gd name="connsiteY1" fmla="*/ 1375029 h 2750058"/>
              <a:gd name="connsiteX2" fmla="*/ 1375029 w 2750058"/>
              <a:gd name="connsiteY2" fmla="*/ 2750058 h 2750058"/>
              <a:gd name="connsiteX3" fmla="*/ 0 w 2750058"/>
              <a:gd name="connsiteY3" fmla="*/ 1375029 h 2750058"/>
              <a:gd name="connsiteX4" fmla="*/ 1375029 w 2750058"/>
              <a:gd name="connsiteY4" fmla="*/ 0 h 2750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0058" h="2750058">
                <a:moveTo>
                  <a:pt x="1375029" y="0"/>
                </a:moveTo>
                <a:cubicBezTo>
                  <a:pt x="2134437" y="0"/>
                  <a:pt x="2750058" y="615622"/>
                  <a:pt x="2750058" y="1375029"/>
                </a:cubicBezTo>
                <a:cubicBezTo>
                  <a:pt x="2750058" y="2134437"/>
                  <a:pt x="2134437" y="2750058"/>
                  <a:pt x="1375029" y="2750058"/>
                </a:cubicBezTo>
                <a:cubicBezTo>
                  <a:pt x="615622" y="2750058"/>
                  <a:pt x="0" y="2134437"/>
                  <a:pt x="0" y="1375029"/>
                </a:cubicBezTo>
                <a:cubicBezTo>
                  <a:pt x="0" y="615622"/>
                  <a:pt x="615622" y="0"/>
                  <a:pt x="1375029" y="0"/>
                </a:cubicBezTo>
                <a:close/>
              </a:path>
            </a:pathLst>
          </a:custGeom>
          <a:blipFill dpi="0" rotWithShape="1">
            <a:blip r:embed="rId2"/>
            <a:srcRect/>
            <a:tile tx="0" ty="0" sx="100000" sy="100000" flip="none" algn="tl"/>
          </a:blipFill>
          <a:ln>
            <a:noFill/>
          </a:ln>
          <a:effectLst>
            <a:outerShdw blurRad="317500" rotWithShape="0">
              <a:scrgbClr r="0" g="0" b="0">
                <a:alpha val="20000"/>
              </a:scrgbClr>
            </a:outerShdw>
          </a:effectLst>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262660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lideAdd27">
    <p:spTree>
      <p:nvGrpSpPr>
        <p:cNvPr id="1" name=""/>
        <p:cNvGrpSpPr/>
        <p:nvPr/>
      </p:nvGrpSpPr>
      <p:grpSpPr>
        <a:xfrm>
          <a:off x="0" y="0"/>
          <a:ext cx="0" cy="0"/>
          <a:chOff x="0" y="0"/>
          <a:chExt cx="0" cy="0"/>
        </a:xfrm>
      </p:grpSpPr>
      <p:sp>
        <p:nvSpPr>
          <p:cNvPr id="17" name="PpHolder14">
            <a:extLst>
              <a:ext uri="{FF2B5EF4-FFF2-40B4-BE49-F238E27FC236}">
                <a16:creationId xmlns:a16="http://schemas.microsoft.com/office/drawing/2014/main" id="{8B8F09DE-0ED2-4ACA-AD60-431449D3DC1D}"/>
              </a:ext>
            </a:extLst>
          </p:cNvPr>
          <p:cNvSpPr>
            <a:spLocks noGrp="1"/>
          </p:cNvSpPr>
          <p:nvPr>
            <p:ph type="pic" sz="quarter" idx="11"/>
          </p:nvPr>
        </p:nvSpPr>
        <p:spPr>
          <a:xfrm>
            <a:off x="3656457" y="1686761"/>
            <a:ext cx="1831086" cy="2631175"/>
          </a:xfrm>
          <a:custGeom>
            <a:avLst/>
            <a:gdLst>
              <a:gd name="connsiteX0" fmla="*/ 915543 w 1831086"/>
              <a:gd name="connsiteY0" fmla="*/ 0 h 2631175"/>
              <a:gd name="connsiteX1" fmla="*/ 1831086 w 1831086"/>
              <a:gd name="connsiteY1" fmla="*/ 1058019 h 2631175"/>
              <a:gd name="connsiteX2" fmla="*/ 1831086 w 1831086"/>
              <a:gd name="connsiteY2" fmla="*/ 1573158 h 2631175"/>
              <a:gd name="connsiteX3" fmla="*/ 915543 w 1831086"/>
              <a:gd name="connsiteY3" fmla="*/ 2631175 h 2631175"/>
              <a:gd name="connsiteX4" fmla="*/ 0 w 1831086"/>
              <a:gd name="connsiteY4" fmla="*/ 1573158 h 2631175"/>
              <a:gd name="connsiteX5" fmla="*/ 0 w 1831086"/>
              <a:gd name="connsiteY5" fmla="*/ 1058019 h 2631175"/>
              <a:gd name="connsiteX6" fmla="*/ 915543 w 1831086"/>
              <a:gd name="connsiteY6" fmla="*/ 0 h 263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1086" h="2631175">
                <a:moveTo>
                  <a:pt x="915543" y="0"/>
                </a:moveTo>
                <a:cubicBezTo>
                  <a:pt x="1421183" y="0"/>
                  <a:pt x="1831086" y="473691"/>
                  <a:pt x="1831086" y="1058019"/>
                </a:cubicBezTo>
                <a:lnTo>
                  <a:pt x="1831086" y="1573158"/>
                </a:lnTo>
                <a:cubicBezTo>
                  <a:pt x="1831086" y="2157484"/>
                  <a:pt x="1421183" y="2631175"/>
                  <a:pt x="915543" y="2631175"/>
                </a:cubicBezTo>
                <a:cubicBezTo>
                  <a:pt x="409904" y="2631175"/>
                  <a:pt x="0" y="2157484"/>
                  <a:pt x="0" y="1573158"/>
                </a:cubicBezTo>
                <a:lnTo>
                  <a:pt x="0" y="1058019"/>
                </a:lnTo>
                <a:cubicBezTo>
                  <a:pt x="0" y="473691"/>
                  <a:pt x="409904" y="0"/>
                  <a:pt x="915543"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6" name="Title 1">
            <a:extLst>
              <a:ext uri="{FF2B5EF4-FFF2-40B4-BE49-F238E27FC236}">
                <a16:creationId xmlns:a16="http://schemas.microsoft.com/office/drawing/2014/main" id="{0716A3A6-D651-4BB8-A803-6772D156D1C6}"/>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19" name="PpHolder13">
            <a:extLst>
              <a:ext uri="{FF2B5EF4-FFF2-40B4-BE49-F238E27FC236}">
                <a16:creationId xmlns:a16="http://schemas.microsoft.com/office/drawing/2014/main" id="{0BC6AAE4-80AD-4214-AEF9-AE1A4D6CD9CF}"/>
              </a:ext>
            </a:extLst>
          </p:cNvPr>
          <p:cNvSpPr>
            <a:spLocks noGrp="1"/>
          </p:cNvSpPr>
          <p:nvPr>
            <p:ph type="pic" sz="quarter" idx="12"/>
          </p:nvPr>
        </p:nvSpPr>
        <p:spPr>
          <a:xfrm>
            <a:off x="1375927" y="1690033"/>
            <a:ext cx="1831086" cy="2631175"/>
          </a:xfrm>
          <a:custGeom>
            <a:avLst/>
            <a:gdLst>
              <a:gd name="connsiteX0" fmla="*/ 915542 w 1831086"/>
              <a:gd name="connsiteY0" fmla="*/ 0 h 2631175"/>
              <a:gd name="connsiteX1" fmla="*/ 1831086 w 1831086"/>
              <a:gd name="connsiteY1" fmla="*/ 1058018 h 2631175"/>
              <a:gd name="connsiteX2" fmla="*/ 1831086 w 1831086"/>
              <a:gd name="connsiteY2" fmla="*/ 1573158 h 2631175"/>
              <a:gd name="connsiteX3" fmla="*/ 915542 w 1831086"/>
              <a:gd name="connsiteY3" fmla="*/ 2631175 h 2631175"/>
              <a:gd name="connsiteX4" fmla="*/ 0 w 1831086"/>
              <a:gd name="connsiteY4" fmla="*/ 1573158 h 2631175"/>
              <a:gd name="connsiteX5" fmla="*/ 0 w 1831086"/>
              <a:gd name="connsiteY5" fmla="*/ 1058018 h 2631175"/>
              <a:gd name="connsiteX6" fmla="*/ 915542 w 1831086"/>
              <a:gd name="connsiteY6" fmla="*/ 0 h 263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1086" h="2631175">
                <a:moveTo>
                  <a:pt x="915542" y="0"/>
                </a:moveTo>
                <a:cubicBezTo>
                  <a:pt x="1421183" y="0"/>
                  <a:pt x="1831086" y="473692"/>
                  <a:pt x="1831086" y="1058018"/>
                </a:cubicBezTo>
                <a:lnTo>
                  <a:pt x="1831086" y="1573158"/>
                </a:lnTo>
                <a:cubicBezTo>
                  <a:pt x="1831086" y="2157484"/>
                  <a:pt x="1421183" y="2631175"/>
                  <a:pt x="915542" y="2631175"/>
                </a:cubicBezTo>
                <a:cubicBezTo>
                  <a:pt x="409902" y="2631175"/>
                  <a:pt x="0" y="2157484"/>
                  <a:pt x="0" y="1573158"/>
                </a:cubicBezTo>
                <a:lnTo>
                  <a:pt x="0" y="1058018"/>
                </a:lnTo>
                <a:cubicBezTo>
                  <a:pt x="0" y="473692"/>
                  <a:pt x="409902" y="0"/>
                  <a:pt x="915542"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5" name="PpHolder15">
            <a:extLst>
              <a:ext uri="{FF2B5EF4-FFF2-40B4-BE49-F238E27FC236}">
                <a16:creationId xmlns:a16="http://schemas.microsoft.com/office/drawing/2014/main" id="{8AC2B463-9522-4079-AE50-C03A8C779FA7}"/>
              </a:ext>
            </a:extLst>
          </p:cNvPr>
          <p:cNvSpPr>
            <a:spLocks noGrp="1"/>
          </p:cNvSpPr>
          <p:nvPr userDrawn="1">
            <p:ph type="pic" sz="quarter" idx="10"/>
          </p:nvPr>
        </p:nvSpPr>
        <p:spPr>
          <a:xfrm>
            <a:off x="5953529" y="1686761"/>
            <a:ext cx="1831086" cy="2631175"/>
          </a:xfrm>
          <a:custGeom>
            <a:avLst/>
            <a:gdLst>
              <a:gd name="connsiteX0" fmla="*/ 915543 w 1831086"/>
              <a:gd name="connsiteY0" fmla="*/ 0 h 2631175"/>
              <a:gd name="connsiteX1" fmla="*/ 1831086 w 1831086"/>
              <a:gd name="connsiteY1" fmla="*/ 1058019 h 2631175"/>
              <a:gd name="connsiteX2" fmla="*/ 1831086 w 1831086"/>
              <a:gd name="connsiteY2" fmla="*/ 1573158 h 2631175"/>
              <a:gd name="connsiteX3" fmla="*/ 915543 w 1831086"/>
              <a:gd name="connsiteY3" fmla="*/ 2631175 h 2631175"/>
              <a:gd name="connsiteX4" fmla="*/ 0 w 1831086"/>
              <a:gd name="connsiteY4" fmla="*/ 1573158 h 2631175"/>
              <a:gd name="connsiteX5" fmla="*/ 0 w 1831086"/>
              <a:gd name="connsiteY5" fmla="*/ 1058019 h 2631175"/>
              <a:gd name="connsiteX6" fmla="*/ 915543 w 1831086"/>
              <a:gd name="connsiteY6" fmla="*/ 0 h 263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1086" h="2631175">
                <a:moveTo>
                  <a:pt x="915543" y="0"/>
                </a:moveTo>
                <a:cubicBezTo>
                  <a:pt x="1421183" y="0"/>
                  <a:pt x="1831086" y="473691"/>
                  <a:pt x="1831086" y="1058019"/>
                </a:cubicBezTo>
                <a:lnTo>
                  <a:pt x="1831086" y="1573158"/>
                </a:lnTo>
                <a:cubicBezTo>
                  <a:pt x="1831086" y="2157484"/>
                  <a:pt x="1421183" y="2631175"/>
                  <a:pt x="915543" y="2631175"/>
                </a:cubicBezTo>
                <a:cubicBezTo>
                  <a:pt x="409903" y="2631175"/>
                  <a:pt x="0" y="2157484"/>
                  <a:pt x="0" y="1573158"/>
                </a:cubicBezTo>
                <a:lnTo>
                  <a:pt x="0" y="1058019"/>
                </a:lnTo>
                <a:cubicBezTo>
                  <a:pt x="0" y="473691"/>
                  <a:pt x="409903" y="0"/>
                  <a:pt x="915543"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371550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lideAdd28">
    <p:spTree>
      <p:nvGrpSpPr>
        <p:cNvPr id="1" name=""/>
        <p:cNvGrpSpPr/>
        <p:nvPr/>
      </p:nvGrpSpPr>
      <p:grpSpPr>
        <a:xfrm>
          <a:off x="0" y="0"/>
          <a:ext cx="0" cy="0"/>
          <a:chOff x="0" y="0"/>
          <a:chExt cx="0" cy="0"/>
        </a:xfrm>
      </p:grpSpPr>
      <p:sp>
        <p:nvSpPr>
          <p:cNvPr id="10" name="PpHolder17">
            <a:extLst>
              <a:ext uri="{FF2B5EF4-FFF2-40B4-BE49-F238E27FC236}">
                <a16:creationId xmlns:a16="http://schemas.microsoft.com/office/drawing/2014/main" id="{A9FB6E52-390B-4DF8-9F5F-79684F775F53}"/>
              </a:ext>
            </a:extLst>
          </p:cNvPr>
          <p:cNvSpPr>
            <a:spLocks noGrp="1"/>
          </p:cNvSpPr>
          <p:nvPr userDrawn="1">
            <p:ph type="pic" sz="quarter" idx="10"/>
          </p:nvPr>
        </p:nvSpPr>
        <p:spPr>
          <a:xfrm>
            <a:off x="6167632" y="3416180"/>
            <a:ext cx="1827985" cy="2060233"/>
          </a:xfrm>
          <a:custGeom>
            <a:avLst/>
            <a:gdLst>
              <a:gd name="connsiteX0" fmla="*/ 0 w 1827985"/>
              <a:gd name="connsiteY0" fmla="*/ 0 h 2060233"/>
              <a:gd name="connsiteX1" fmla="*/ 1827985 w 1827985"/>
              <a:gd name="connsiteY1" fmla="*/ 0 h 2060233"/>
              <a:gd name="connsiteX2" fmla="*/ 1827985 w 1827985"/>
              <a:gd name="connsiteY2" fmla="*/ 2060233 h 2060233"/>
              <a:gd name="connsiteX3" fmla="*/ 0 w 1827985"/>
              <a:gd name="connsiteY3" fmla="*/ 2060233 h 2060233"/>
            </a:gdLst>
            <a:ahLst/>
            <a:cxnLst>
              <a:cxn ang="0">
                <a:pos x="connsiteX0" y="connsiteY0"/>
              </a:cxn>
              <a:cxn ang="0">
                <a:pos x="connsiteX1" y="connsiteY1"/>
              </a:cxn>
              <a:cxn ang="0">
                <a:pos x="connsiteX2" y="connsiteY2"/>
              </a:cxn>
              <a:cxn ang="0">
                <a:pos x="connsiteX3" y="connsiteY3"/>
              </a:cxn>
            </a:cxnLst>
            <a:rect l="l" t="t" r="r" b="b"/>
            <a:pathLst>
              <a:path w="1827985" h="2060233">
                <a:moveTo>
                  <a:pt x="0" y="0"/>
                </a:moveTo>
                <a:lnTo>
                  <a:pt x="1827985" y="0"/>
                </a:lnTo>
                <a:lnTo>
                  <a:pt x="1827985" y="2060233"/>
                </a:lnTo>
                <a:lnTo>
                  <a:pt x="0" y="206023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E5FF353F-E5B6-4692-B2C9-61CFF04B32D9}"/>
              </a:ext>
            </a:extLst>
          </p:cNvPr>
          <p:cNvSpPr>
            <a:spLocks noGrp="1"/>
          </p:cNvSpPr>
          <p:nvPr>
            <p:ph type="title" hasCustomPrompt="1"/>
          </p:nvPr>
        </p:nvSpPr>
        <p:spPr>
          <a:xfrm>
            <a:off x="995367" y="1695867"/>
            <a:ext cx="2320443" cy="1755648"/>
          </a:xfrm>
          <a:prstGeom prst="rect">
            <a:avLst/>
          </a:prstGeom>
        </p:spPr>
        <p:txBody>
          <a:bodyPr anchor="ctr"/>
          <a:lstStyle>
            <a:lvl1pPr algn="l">
              <a:defRPr sz="2700" b="1">
                <a:solidFill>
                  <a:schemeClr val="tx1"/>
                </a:solidFill>
              </a:defRPr>
            </a:lvl1pPr>
          </a:lstStyle>
          <a:p>
            <a:r>
              <a:rPr lang="en-US" dirty="0"/>
              <a:t>Click to </a:t>
            </a:r>
            <a:br>
              <a:rPr lang="en-US" dirty="0"/>
            </a:br>
            <a:r>
              <a:rPr lang="en-US" dirty="0"/>
              <a:t>edit Master title </a:t>
            </a:r>
            <a:endParaRPr lang="en-ID" dirty="0"/>
          </a:p>
        </p:txBody>
      </p:sp>
      <p:sp>
        <p:nvSpPr>
          <p:cNvPr id="12" name="PpHolder16">
            <a:extLst>
              <a:ext uri="{FF2B5EF4-FFF2-40B4-BE49-F238E27FC236}">
                <a16:creationId xmlns:a16="http://schemas.microsoft.com/office/drawing/2014/main" id="{A76DFB9A-90AC-4F89-82C6-24F90F01EDBA}"/>
              </a:ext>
            </a:extLst>
          </p:cNvPr>
          <p:cNvSpPr>
            <a:spLocks noGrp="1"/>
          </p:cNvSpPr>
          <p:nvPr>
            <p:ph type="pic" sz="quarter" idx="11"/>
          </p:nvPr>
        </p:nvSpPr>
        <p:spPr>
          <a:xfrm>
            <a:off x="4343403" y="1370187"/>
            <a:ext cx="1827984" cy="2060233"/>
          </a:xfrm>
          <a:custGeom>
            <a:avLst/>
            <a:gdLst>
              <a:gd name="connsiteX0" fmla="*/ 0 w 1827984"/>
              <a:gd name="connsiteY0" fmla="*/ 0 h 2060233"/>
              <a:gd name="connsiteX1" fmla="*/ 1827984 w 1827984"/>
              <a:gd name="connsiteY1" fmla="*/ 0 h 2060233"/>
              <a:gd name="connsiteX2" fmla="*/ 1827984 w 1827984"/>
              <a:gd name="connsiteY2" fmla="*/ 2060233 h 2060233"/>
              <a:gd name="connsiteX3" fmla="*/ 0 w 1827984"/>
              <a:gd name="connsiteY3" fmla="*/ 2060233 h 2060233"/>
            </a:gdLst>
            <a:ahLst/>
            <a:cxnLst>
              <a:cxn ang="0">
                <a:pos x="connsiteX0" y="connsiteY0"/>
              </a:cxn>
              <a:cxn ang="0">
                <a:pos x="connsiteX1" y="connsiteY1"/>
              </a:cxn>
              <a:cxn ang="0">
                <a:pos x="connsiteX2" y="connsiteY2"/>
              </a:cxn>
              <a:cxn ang="0">
                <a:pos x="connsiteX3" y="connsiteY3"/>
              </a:cxn>
            </a:cxnLst>
            <a:rect l="l" t="t" r="r" b="b"/>
            <a:pathLst>
              <a:path w="1827984" h="2060233">
                <a:moveTo>
                  <a:pt x="0" y="0"/>
                </a:moveTo>
                <a:lnTo>
                  <a:pt x="1827984" y="0"/>
                </a:lnTo>
                <a:lnTo>
                  <a:pt x="1827984" y="2060233"/>
                </a:lnTo>
                <a:lnTo>
                  <a:pt x="0" y="206023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19744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lideAdd29">
    <p:spTree>
      <p:nvGrpSpPr>
        <p:cNvPr id="1" name=""/>
        <p:cNvGrpSpPr/>
        <p:nvPr/>
      </p:nvGrpSpPr>
      <p:grpSpPr>
        <a:xfrm>
          <a:off x="0" y="0"/>
          <a:ext cx="0" cy="0"/>
          <a:chOff x="0" y="0"/>
          <a:chExt cx="0" cy="0"/>
        </a:xfrm>
      </p:grpSpPr>
      <p:sp>
        <p:nvSpPr>
          <p:cNvPr id="10" name="PpHolder15">
            <a:extLst>
              <a:ext uri="{FF2B5EF4-FFF2-40B4-BE49-F238E27FC236}">
                <a16:creationId xmlns:a16="http://schemas.microsoft.com/office/drawing/2014/main" id="{93228227-0999-4537-9679-98929376BB51}"/>
              </a:ext>
            </a:extLst>
          </p:cNvPr>
          <p:cNvSpPr>
            <a:spLocks noGrp="1"/>
          </p:cNvSpPr>
          <p:nvPr userDrawn="1">
            <p:ph type="pic" sz="quarter" idx="10"/>
          </p:nvPr>
        </p:nvSpPr>
        <p:spPr>
          <a:xfrm>
            <a:off x="913212" y="1482145"/>
            <a:ext cx="4115992" cy="3992730"/>
          </a:xfrm>
          <a:custGeom>
            <a:avLst/>
            <a:gdLst>
              <a:gd name="connsiteX0" fmla="*/ 0 w 4115992"/>
              <a:gd name="connsiteY0" fmla="*/ 0 h 3992730"/>
              <a:gd name="connsiteX1" fmla="*/ 4115992 w 4115992"/>
              <a:gd name="connsiteY1" fmla="*/ 0 h 3992730"/>
              <a:gd name="connsiteX2" fmla="*/ 4115992 w 4115992"/>
              <a:gd name="connsiteY2" fmla="*/ 3992730 h 3992730"/>
              <a:gd name="connsiteX3" fmla="*/ 0 w 4115992"/>
              <a:gd name="connsiteY3" fmla="*/ 3992730 h 3992730"/>
            </a:gdLst>
            <a:ahLst/>
            <a:cxnLst>
              <a:cxn ang="0">
                <a:pos x="connsiteX0" y="connsiteY0"/>
              </a:cxn>
              <a:cxn ang="0">
                <a:pos x="connsiteX1" y="connsiteY1"/>
              </a:cxn>
              <a:cxn ang="0">
                <a:pos x="connsiteX2" y="connsiteY2"/>
              </a:cxn>
              <a:cxn ang="0">
                <a:pos x="connsiteX3" y="connsiteY3"/>
              </a:cxn>
            </a:cxnLst>
            <a:rect l="l" t="t" r="r" b="b"/>
            <a:pathLst>
              <a:path w="4115992" h="3992730">
                <a:moveTo>
                  <a:pt x="0" y="0"/>
                </a:moveTo>
                <a:lnTo>
                  <a:pt x="4115992" y="0"/>
                </a:lnTo>
                <a:lnTo>
                  <a:pt x="4115992" y="3992730"/>
                </a:lnTo>
                <a:lnTo>
                  <a:pt x="0" y="3992730"/>
                </a:lnTo>
                <a:close/>
              </a:path>
            </a:pathLst>
          </a:custGeom>
          <a:blipFill dpi="0" rotWithShape="1">
            <a:blip r:embed="rId2"/>
            <a:srcRect/>
            <a:tile tx="0" ty="0" sx="100000" sy="100000" flip="none" algn="tl"/>
          </a:blipFill>
          <a:ln w="4140" cap="flat">
            <a:noFill/>
            <a:prstDash val="solid"/>
            <a:miter/>
          </a:ln>
          <a:effectLst>
            <a:outerShdw blurRad="317500" rotWithShape="0">
              <a:scrgbClr r="0" g="0" b="0">
                <a:alpha val="20000"/>
              </a:scrgbClr>
            </a:outerShdw>
          </a:effectLst>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1" name="Title 1">
            <a:extLst>
              <a:ext uri="{FF2B5EF4-FFF2-40B4-BE49-F238E27FC236}">
                <a16:creationId xmlns:a16="http://schemas.microsoft.com/office/drawing/2014/main" id="{29A35979-E5EE-4ED5-8A3D-916351E68E42}"/>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13" name="PpHolder1">
            <a:extLst>
              <a:ext uri="{FF2B5EF4-FFF2-40B4-BE49-F238E27FC236}">
                <a16:creationId xmlns:a16="http://schemas.microsoft.com/office/drawing/2014/main" id="{B6BC5A72-E5B7-400D-B823-5A040700D8E7}"/>
              </a:ext>
            </a:extLst>
          </p:cNvPr>
          <p:cNvSpPr>
            <a:spLocks noGrp="1"/>
          </p:cNvSpPr>
          <p:nvPr>
            <p:ph type="pic" sz="quarter" idx="11"/>
          </p:nvPr>
        </p:nvSpPr>
        <p:spPr>
          <a:xfrm>
            <a:off x="0" y="3860804"/>
            <a:ext cx="9144000" cy="2997196"/>
          </a:xfrm>
          <a:custGeom>
            <a:avLst/>
            <a:gdLst>
              <a:gd name="connsiteX0" fmla="*/ 0 w 9144000"/>
              <a:gd name="connsiteY0" fmla="*/ 0 h 2997196"/>
              <a:gd name="connsiteX1" fmla="*/ 9144000 w 9144000"/>
              <a:gd name="connsiteY1" fmla="*/ 0 h 2997196"/>
              <a:gd name="connsiteX2" fmla="*/ 9144000 w 9144000"/>
              <a:gd name="connsiteY2" fmla="*/ 2997196 h 2997196"/>
              <a:gd name="connsiteX3" fmla="*/ 0 w 9144000"/>
              <a:gd name="connsiteY3" fmla="*/ 2997196 h 2997196"/>
            </a:gdLst>
            <a:ahLst/>
            <a:cxnLst>
              <a:cxn ang="0">
                <a:pos x="connsiteX0" y="connsiteY0"/>
              </a:cxn>
              <a:cxn ang="0">
                <a:pos x="connsiteX1" y="connsiteY1"/>
              </a:cxn>
              <a:cxn ang="0">
                <a:pos x="connsiteX2" y="connsiteY2"/>
              </a:cxn>
              <a:cxn ang="0">
                <a:pos x="connsiteX3" y="connsiteY3"/>
              </a:cxn>
            </a:cxnLst>
            <a:rect l="l" t="t" r="r" b="b"/>
            <a:pathLst>
              <a:path w="9144000" h="2997196">
                <a:moveTo>
                  <a:pt x="0" y="0"/>
                </a:moveTo>
                <a:lnTo>
                  <a:pt x="9144000" y="0"/>
                </a:lnTo>
                <a:lnTo>
                  <a:pt x="9144000" y="2997196"/>
                </a:lnTo>
                <a:lnTo>
                  <a:pt x="0" y="2997196"/>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361022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lideAdd30">
    <p:spTree>
      <p:nvGrpSpPr>
        <p:cNvPr id="1" name=""/>
        <p:cNvGrpSpPr/>
        <p:nvPr/>
      </p:nvGrpSpPr>
      <p:grpSpPr>
        <a:xfrm>
          <a:off x="0" y="0"/>
          <a:ext cx="0" cy="0"/>
          <a:chOff x="0" y="0"/>
          <a:chExt cx="0" cy="0"/>
        </a:xfrm>
      </p:grpSpPr>
      <p:sp>
        <p:nvSpPr>
          <p:cNvPr id="12" name="PpHolder1">
            <a:extLst>
              <a:ext uri="{FF2B5EF4-FFF2-40B4-BE49-F238E27FC236}">
                <a16:creationId xmlns:a16="http://schemas.microsoft.com/office/drawing/2014/main" id="{4FF9F738-A96E-4F0E-8D89-A667B89DD349}"/>
              </a:ext>
            </a:extLst>
          </p:cNvPr>
          <p:cNvSpPr>
            <a:spLocks noGrp="1"/>
          </p:cNvSpPr>
          <p:nvPr>
            <p:ph type="pic" sz="quarter" idx="11"/>
          </p:nvPr>
        </p:nvSpPr>
        <p:spPr>
          <a:xfrm>
            <a:off x="0" y="0"/>
            <a:ext cx="9144000"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0" h="6858000">
                <a:moveTo>
                  <a:pt x="0" y="0"/>
                </a:moveTo>
                <a:lnTo>
                  <a:pt x="9144000" y="0"/>
                </a:lnTo>
                <a:lnTo>
                  <a:pt x="9144000" y="6858000"/>
                </a:lnTo>
                <a:lnTo>
                  <a:pt x="0" y="6858000"/>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0" name="PpHolder4">
            <a:extLst>
              <a:ext uri="{FF2B5EF4-FFF2-40B4-BE49-F238E27FC236}">
                <a16:creationId xmlns:a16="http://schemas.microsoft.com/office/drawing/2014/main" id="{B29474FF-8580-4EBC-B283-856A99A2B71D}"/>
              </a:ext>
            </a:extLst>
          </p:cNvPr>
          <p:cNvSpPr>
            <a:spLocks noGrp="1"/>
          </p:cNvSpPr>
          <p:nvPr userDrawn="1">
            <p:ph type="pic" sz="quarter" idx="10"/>
          </p:nvPr>
        </p:nvSpPr>
        <p:spPr>
          <a:xfrm>
            <a:off x="6493772" y="1363201"/>
            <a:ext cx="2650228" cy="4131598"/>
          </a:xfrm>
          <a:custGeom>
            <a:avLst/>
            <a:gdLst>
              <a:gd name="connsiteX0" fmla="*/ 2067210 w 2650228"/>
              <a:gd name="connsiteY0" fmla="*/ 0 h 4131598"/>
              <a:gd name="connsiteX1" fmla="*/ 2483825 w 2650228"/>
              <a:gd name="connsiteY1" fmla="*/ 41970 h 4131598"/>
              <a:gd name="connsiteX2" fmla="*/ 2650228 w 2650228"/>
              <a:gd name="connsiteY2" fmla="*/ 84727 h 4131598"/>
              <a:gd name="connsiteX3" fmla="*/ 2650228 w 2650228"/>
              <a:gd name="connsiteY3" fmla="*/ 4046871 h 4131598"/>
              <a:gd name="connsiteX4" fmla="*/ 2483825 w 2650228"/>
              <a:gd name="connsiteY4" fmla="*/ 4089629 h 4131598"/>
              <a:gd name="connsiteX5" fmla="*/ 2067210 w 2650228"/>
              <a:gd name="connsiteY5" fmla="*/ 4131598 h 4131598"/>
              <a:gd name="connsiteX6" fmla="*/ 0 w 2650228"/>
              <a:gd name="connsiteY6" fmla="*/ 2065799 h 4131598"/>
              <a:gd name="connsiteX7" fmla="*/ 2067210 w 2650228"/>
              <a:gd name="connsiteY7" fmla="*/ 0 h 4131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0228" h="4131598">
                <a:moveTo>
                  <a:pt x="2067210" y="0"/>
                </a:moveTo>
                <a:cubicBezTo>
                  <a:pt x="2209922" y="0"/>
                  <a:pt x="2349255" y="14452"/>
                  <a:pt x="2483825" y="41970"/>
                </a:cubicBezTo>
                <a:lnTo>
                  <a:pt x="2650228" y="84727"/>
                </a:lnTo>
                <a:lnTo>
                  <a:pt x="2650228" y="4046871"/>
                </a:lnTo>
                <a:lnTo>
                  <a:pt x="2483825" y="4089629"/>
                </a:lnTo>
                <a:cubicBezTo>
                  <a:pt x="2349255" y="4117147"/>
                  <a:pt x="2209922" y="4131598"/>
                  <a:pt x="2067210" y="4131598"/>
                </a:cubicBezTo>
                <a:cubicBezTo>
                  <a:pt x="925522" y="4131598"/>
                  <a:pt x="0" y="3206709"/>
                  <a:pt x="0" y="2065799"/>
                </a:cubicBezTo>
                <a:cubicBezTo>
                  <a:pt x="0" y="924890"/>
                  <a:pt x="925522" y="0"/>
                  <a:pt x="2067210" y="0"/>
                </a:cubicBez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3C3D3798-A8F1-4FFE-AB73-34AD9D7F2F53}"/>
              </a:ext>
            </a:extLst>
          </p:cNvPr>
          <p:cNvSpPr>
            <a:spLocks noGrp="1"/>
          </p:cNvSpPr>
          <p:nvPr>
            <p:ph type="title"/>
          </p:nvPr>
        </p:nvSpPr>
        <p:spPr>
          <a:xfrm>
            <a:off x="1358990" y="2470665"/>
            <a:ext cx="4218045" cy="1572768"/>
          </a:xfrm>
          <a:prstGeom prst="rect">
            <a:avLst/>
          </a:prstGeom>
        </p:spPr>
        <p:txBody>
          <a:bodyPr anchor="ctr"/>
          <a:lstStyle>
            <a:lvl1pPr algn="l">
              <a:defRPr sz="3600" b="1">
                <a:solidFill>
                  <a:schemeClr val="bg2"/>
                </a:solidFill>
              </a:defRPr>
            </a:lvl1pPr>
          </a:lstStyle>
          <a:p>
            <a:r>
              <a:rPr lang="en-US" dirty="0"/>
              <a:t>Click to edit Master title </a:t>
            </a:r>
            <a:endParaRPr lang="en-ID" dirty="0"/>
          </a:p>
        </p:txBody>
      </p:sp>
    </p:spTree>
    <p:extLst>
      <p:ext uri="{BB962C8B-B14F-4D97-AF65-F5344CB8AC3E}">
        <p14:creationId xmlns:p14="http://schemas.microsoft.com/office/powerpoint/2010/main" val="416148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lideAdd2">
    <p:spTree>
      <p:nvGrpSpPr>
        <p:cNvPr id="1" name=""/>
        <p:cNvGrpSpPr/>
        <p:nvPr/>
      </p:nvGrpSpPr>
      <p:grpSpPr>
        <a:xfrm>
          <a:off x="0" y="0"/>
          <a:ext cx="0" cy="0"/>
          <a:chOff x="0" y="0"/>
          <a:chExt cx="0" cy="0"/>
        </a:xfrm>
      </p:grpSpPr>
      <p:sp>
        <p:nvSpPr>
          <p:cNvPr id="10" name="PpHolder25">
            <a:extLst>
              <a:ext uri="{FF2B5EF4-FFF2-40B4-BE49-F238E27FC236}">
                <a16:creationId xmlns:a16="http://schemas.microsoft.com/office/drawing/2014/main" id="{102A1CF5-A73C-4318-8BDA-4F3E4AD45C54}"/>
              </a:ext>
            </a:extLst>
          </p:cNvPr>
          <p:cNvSpPr>
            <a:spLocks noGrp="1"/>
          </p:cNvSpPr>
          <p:nvPr userDrawn="1">
            <p:ph type="pic" sz="quarter" idx="10"/>
          </p:nvPr>
        </p:nvSpPr>
        <p:spPr>
          <a:xfrm>
            <a:off x="2056211" y="1"/>
            <a:ext cx="2972991" cy="1828803"/>
          </a:xfrm>
          <a:custGeom>
            <a:avLst/>
            <a:gdLst>
              <a:gd name="connsiteX0" fmla="*/ 0 w 2972991"/>
              <a:gd name="connsiteY0" fmla="*/ 0 h 1828803"/>
              <a:gd name="connsiteX1" fmla="*/ 2972991 w 2972991"/>
              <a:gd name="connsiteY1" fmla="*/ 0 h 1828803"/>
              <a:gd name="connsiteX2" fmla="*/ 2972991 w 2972991"/>
              <a:gd name="connsiteY2" fmla="*/ 1828803 h 1828803"/>
              <a:gd name="connsiteX3" fmla="*/ 0 w 2972991"/>
              <a:gd name="connsiteY3" fmla="*/ 1828803 h 1828803"/>
            </a:gdLst>
            <a:ahLst/>
            <a:cxnLst>
              <a:cxn ang="0">
                <a:pos x="connsiteX0" y="connsiteY0"/>
              </a:cxn>
              <a:cxn ang="0">
                <a:pos x="connsiteX1" y="connsiteY1"/>
              </a:cxn>
              <a:cxn ang="0">
                <a:pos x="connsiteX2" y="connsiteY2"/>
              </a:cxn>
              <a:cxn ang="0">
                <a:pos x="connsiteX3" y="connsiteY3"/>
              </a:cxn>
            </a:cxnLst>
            <a:rect l="l" t="t" r="r" b="b"/>
            <a:pathLst>
              <a:path w="2972991" h="1828803">
                <a:moveTo>
                  <a:pt x="0" y="0"/>
                </a:moveTo>
                <a:lnTo>
                  <a:pt x="2972991" y="0"/>
                </a:lnTo>
                <a:lnTo>
                  <a:pt x="2972991" y="1828803"/>
                </a:lnTo>
                <a:lnTo>
                  <a:pt x="0" y="182880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FB22BEF2-2045-45DC-8EC1-1301182DF951}"/>
              </a:ext>
            </a:extLst>
          </p:cNvPr>
          <p:cNvSpPr>
            <a:spLocks noGrp="1"/>
          </p:cNvSpPr>
          <p:nvPr>
            <p:ph type="title"/>
          </p:nvPr>
        </p:nvSpPr>
        <p:spPr>
          <a:xfrm>
            <a:off x="2665628" y="2396036"/>
            <a:ext cx="2797745"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
        <p:nvSpPr>
          <p:cNvPr id="12" name="PpHolder24">
            <a:extLst>
              <a:ext uri="{FF2B5EF4-FFF2-40B4-BE49-F238E27FC236}">
                <a16:creationId xmlns:a16="http://schemas.microsoft.com/office/drawing/2014/main" id="{BE1E1A39-06B7-4B98-B30D-8F37E5F5F407}"/>
              </a:ext>
            </a:extLst>
          </p:cNvPr>
          <p:cNvSpPr>
            <a:spLocks noGrp="1"/>
          </p:cNvSpPr>
          <p:nvPr>
            <p:ph type="pic" sz="quarter" idx="11"/>
          </p:nvPr>
        </p:nvSpPr>
        <p:spPr>
          <a:xfrm>
            <a:off x="2" y="1828804"/>
            <a:ext cx="2056211" cy="4058499"/>
          </a:xfrm>
          <a:custGeom>
            <a:avLst/>
            <a:gdLst>
              <a:gd name="connsiteX0" fmla="*/ 0 w 2056211"/>
              <a:gd name="connsiteY0" fmla="*/ 0 h 4058499"/>
              <a:gd name="connsiteX1" fmla="*/ 2056211 w 2056211"/>
              <a:gd name="connsiteY1" fmla="*/ 0 h 4058499"/>
              <a:gd name="connsiteX2" fmla="*/ 2056211 w 2056211"/>
              <a:gd name="connsiteY2" fmla="*/ 4058499 h 4058499"/>
              <a:gd name="connsiteX3" fmla="*/ 0 w 2056211"/>
              <a:gd name="connsiteY3" fmla="*/ 4058499 h 4058499"/>
            </a:gdLst>
            <a:ahLst/>
            <a:cxnLst>
              <a:cxn ang="0">
                <a:pos x="connsiteX0" y="connsiteY0"/>
              </a:cxn>
              <a:cxn ang="0">
                <a:pos x="connsiteX1" y="connsiteY1"/>
              </a:cxn>
              <a:cxn ang="0">
                <a:pos x="connsiteX2" y="connsiteY2"/>
              </a:cxn>
              <a:cxn ang="0">
                <a:pos x="connsiteX3" y="connsiteY3"/>
              </a:cxn>
            </a:cxnLst>
            <a:rect l="l" t="t" r="r" b="b"/>
            <a:pathLst>
              <a:path w="2056211" h="4058499">
                <a:moveTo>
                  <a:pt x="0" y="0"/>
                </a:moveTo>
                <a:lnTo>
                  <a:pt x="2056211" y="0"/>
                </a:lnTo>
                <a:lnTo>
                  <a:pt x="2056211" y="4058499"/>
                </a:lnTo>
                <a:lnTo>
                  <a:pt x="0" y="4058499"/>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66036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Add3">
    <p:spTree>
      <p:nvGrpSpPr>
        <p:cNvPr id="1" name=""/>
        <p:cNvGrpSpPr/>
        <p:nvPr/>
      </p:nvGrpSpPr>
      <p:grpSpPr>
        <a:xfrm>
          <a:off x="0" y="0"/>
          <a:ext cx="0" cy="0"/>
          <a:chOff x="0" y="0"/>
          <a:chExt cx="0" cy="0"/>
        </a:xfrm>
      </p:grpSpPr>
      <p:sp>
        <p:nvSpPr>
          <p:cNvPr id="6" name="PpHolder1">
            <a:extLst>
              <a:ext uri="{FF2B5EF4-FFF2-40B4-BE49-F238E27FC236}">
                <a16:creationId xmlns:a16="http://schemas.microsoft.com/office/drawing/2014/main" id="{24C54405-57BA-4183-83BB-52A88A1CAC5F}"/>
              </a:ext>
            </a:extLst>
          </p:cNvPr>
          <p:cNvSpPr>
            <a:spLocks noGrp="1"/>
          </p:cNvSpPr>
          <p:nvPr>
            <p:ph type="pic" sz="quarter" idx="10"/>
          </p:nvPr>
        </p:nvSpPr>
        <p:spPr>
          <a:xfrm>
            <a:off x="4806312" y="1717929"/>
            <a:ext cx="3424481" cy="3422142"/>
          </a:xfrm>
          <a:custGeom>
            <a:avLst/>
            <a:gdLst>
              <a:gd name="connsiteX0" fmla="*/ 1712241 w 3424481"/>
              <a:gd name="connsiteY0" fmla="*/ 0 h 3422142"/>
              <a:gd name="connsiteX1" fmla="*/ 3424481 w 3424481"/>
              <a:gd name="connsiteY1" fmla="*/ 1711071 h 3422142"/>
              <a:gd name="connsiteX2" fmla="*/ 1712241 w 3424481"/>
              <a:gd name="connsiteY2" fmla="*/ 3422142 h 3422142"/>
              <a:gd name="connsiteX3" fmla="*/ 0 w 3424481"/>
              <a:gd name="connsiteY3" fmla="*/ 1711071 h 3422142"/>
              <a:gd name="connsiteX4" fmla="*/ 1712241 w 3424481"/>
              <a:gd name="connsiteY4" fmla="*/ 0 h 3422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4481" h="3422142">
                <a:moveTo>
                  <a:pt x="1712241" y="0"/>
                </a:moveTo>
                <a:cubicBezTo>
                  <a:pt x="2657885" y="0"/>
                  <a:pt x="3424481" y="766073"/>
                  <a:pt x="3424481" y="1711071"/>
                </a:cubicBezTo>
                <a:cubicBezTo>
                  <a:pt x="3424481" y="2656070"/>
                  <a:pt x="2657885" y="3422142"/>
                  <a:pt x="1712241" y="3422142"/>
                </a:cubicBezTo>
                <a:cubicBezTo>
                  <a:pt x="766596" y="3422142"/>
                  <a:pt x="0" y="2656070"/>
                  <a:pt x="0" y="1711071"/>
                </a:cubicBezTo>
                <a:cubicBezTo>
                  <a:pt x="0" y="766073"/>
                  <a:pt x="766596" y="0"/>
                  <a:pt x="1712241" y="0"/>
                </a:cubicBez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8" name="Title 1">
            <a:extLst>
              <a:ext uri="{FF2B5EF4-FFF2-40B4-BE49-F238E27FC236}">
                <a16:creationId xmlns:a16="http://schemas.microsoft.com/office/drawing/2014/main" id="{AAEDBB78-D887-4233-8949-3DB0B50E73E0}"/>
              </a:ext>
            </a:extLst>
          </p:cNvPr>
          <p:cNvSpPr>
            <a:spLocks noGrp="1"/>
          </p:cNvSpPr>
          <p:nvPr>
            <p:ph type="title" hasCustomPrompt="1"/>
          </p:nvPr>
        </p:nvSpPr>
        <p:spPr>
          <a:xfrm>
            <a:off x="966545" y="2182604"/>
            <a:ext cx="3533204" cy="1755648"/>
          </a:xfrm>
          <a:prstGeom prst="rect">
            <a:avLst/>
          </a:prstGeom>
        </p:spPr>
        <p:txBody>
          <a:bodyPr anchor="ctr"/>
          <a:lstStyle>
            <a:lvl1pPr algn="l">
              <a:defRPr sz="2700" b="1">
                <a:solidFill>
                  <a:schemeClr val="tx1"/>
                </a:solidFill>
              </a:defRPr>
            </a:lvl1pPr>
          </a:lstStyle>
          <a:p>
            <a:r>
              <a:rPr lang="en-US" dirty="0"/>
              <a:t>Click to edit Master title </a:t>
            </a:r>
            <a:br>
              <a:rPr lang="en-US" dirty="0"/>
            </a:br>
            <a:r>
              <a:rPr lang="en-US" dirty="0"/>
              <a:t>style</a:t>
            </a:r>
            <a:endParaRPr lang="en-ID" dirty="0"/>
          </a:p>
        </p:txBody>
      </p:sp>
    </p:spTree>
    <p:extLst>
      <p:ext uri="{BB962C8B-B14F-4D97-AF65-F5344CB8AC3E}">
        <p14:creationId xmlns:p14="http://schemas.microsoft.com/office/powerpoint/2010/main" val="321664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lideAdd4">
    <p:spTree>
      <p:nvGrpSpPr>
        <p:cNvPr id="1" name=""/>
        <p:cNvGrpSpPr/>
        <p:nvPr/>
      </p:nvGrpSpPr>
      <p:grpSpPr>
        <a:xfrm>
          <a:off x="0" y="0"/>
          <a:ext cx="0" cy="0"/>
          <a:chOff x="0" y="0"/>
          <a:chExt cx="0" cy="0"/>
        </a:xfrm>
      </p:grpSpPr>
      <p:sp>
        <p:nvSpPr>
          <p:cNvPr id="10" name="PpHolder2">
            <a:extLst>
              <a:ext uri="{FF2B5EF4-FFF2-40B4-BE49-F238E27FC236}">
                <a16:creationId xmlns:a16="http://schemas.microsoft.com/office/drawing/2014/main" id="{2D44CAE6-AC98-4DCD-8FCE-459E4B429D42}"/>
              </a:ext>
            </a:extLst>
          </p:cNvPr>
          <p:cNvSpPr>
            <a:spLocks noGrp="1"/>
          </p:cNvSpPr>
          <p:nvPr userDrawn="1">
            <p:ph type="pic" sz="quarter" idx="10"/>
          </p:nvPr>
        </p:nvSpPr>
        <p:spPr>
          <a:xfrm>
            <a:off x="2056214" y="0"/>
            <a:ext cx="3201589" cy="6858000"/>
          </a:xfrm>
          <a:custGeom>
            <a:avLst/>
            <a:gdLst>
              <a:gd name="connsiteX0" fmla="*/ 0 w 3201589"/>
              <a:gd name="connsiteY0" fmla="*/ 0 h 6858000"/>
              <a:gd name="connsiteX1" fmla="*/ 3201589 w 3201589"/>
              <a:gd name="connsiteY1" fmla="*/ 0 h 6858000"/>
              <a:gd name="connsiteX2" fmla="*/ 3201589 w 3201589"/>
              <a:gd name="connsiteY2" fmla="*/ 6858000 h 6858000"/>
              <a:gd name="connsiteX3" fmla="*/ 0 w 320158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201589" h="6858000">
                <a:moveTo>
                  <a:pt x="0" y="0"/>
                </a:moveTo>
                <a:lnTo>
                  <a:pt x="3201589" y="0"/>
                </a:lnTo>
                <a:lnTo>
                  <a:pt x="3201589" y="6858000"/>
                </a:lnTo>
                <a:lnTo>
                  <a:pt x="0" y="68580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294C1E9A-47E4-40DC-A43E-9EA877CCE9D5}"/>
              </a:ext>
            </a:extLst>
          </p:cNvPr>
          <p:cNvSpPr>
            <a:spLocks noGrp="1"/>
          </p:cNvSpPr>
          <p:nvPr>
            <p:ph type="title"/>
          </p:nvPr>
        </p:nvSpPr>
        <p:spPr>
          <a:xfrm>
            <a:off x="5926873" y="1717592"/>
            <a:ext cx="2631911"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
        <p:nvSpPr>
          <p:cNvPr id="12" name="PpHolder1">
            <a:extLst>
              <a:ext uri="{FF2B5EF4-FFF2-40B4-BE49-F238E27FC236}">
                <a16:creationId xmlns:a16="http://schemas.microsoft.com/office/drawing/2014/main" id="{A2D8BC9D-D438-47C8-96F4-A057DF79C5AD}"/>
              </a:ext>
            </a:extLst>
          </p:cNvPr>
          <p:cNvSpPr>
            <a:spLocks noGrp="1"/>
          </p:cNvSpPr>
          <p:nvPr>
            <p:ph type="pic" sz="quarter" idx="11"/>
          </p:nvPr>
        </p:nvSpPr>
        <p:spPr>
          <a:xfrm>
            <a:off x="1" y="0"/>
            <a:ext cx="2056209" cy="6858000"/>
          </a:xfrm>
          <a:custGeom>
            <a:avLst/>
            <a:gdLst>
              <a:gd name="connsiteX0" fmla="*/ 0 w 2056209"/>
              <a:gd name="connsiteY0" fmla="*/ 0 h 6858000"/>
              <a:gd name="connsiteX1" fmla="*/ 2056209 w 2056209"/>
              <a:gd name="connsiteY1" fmla="*/ 0 h 6858000"/>
              <a:gd name="connsiteX2" fmla="*/ 2056209 w 2056209"/>
              <a:gd name="connsiteY2" fmla="*/ 6858000 h 6858000"/>
              <a:gd name="connsiteX3" fmla="*/ 0 w 205620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056209" h="6858000">
                <a:moveTo>
                  <a:pt x="0" y="0"/>
                </a:moveTo>
                <a:lnTo>
                  <a:pt x="2056209" y="0"/>
                </a:lnTo>
                <a:lnTo>
                  <a:pt x="2056209" y="6858000"/>
                </a:lnTo>
                <a:lnTo>
                  <a:pt x="0" y="68580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96607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lideAdd5">
    <p:spTree>
      <p:nvGrpSpPr>
        <p:cNvPr id="1" name=""/>
        <p:cNvGrpSpPr/>
        <p:nvPr/>
      </p:nvGrpSpPr>
      <p:grpSpPr>
        <a:xfrm>
          <a:off x="0" y="0"/>
          <a:ext cx="0" cy="0"/>
          <a:chOff x="0" y="0"/>
          <a:chExt cx="0" cy="0"/>
        </a:xfrm>
      </p:grpSpPr>
      <p:sp>
        <p:nvSpPr>
          <p:cNvPr id="7" name="PpHolder21">
            <a:extLst>
              <a:ext uri="{FF2B5EF4-FFF2-40B4-BE49-F238E27FC236}">
                <a16:creationId xmlns:a16="http://schemas.microsoft.com/office/drawing/2014/main" id="{A31E8C1D-4736-40D3-ACCD-AA5583426206}"/>
              </a:ext>
            </a:extLst>
          </p:cNvPr>
          <p:cNvSpPr>
            <a:spLocks noGrp="1"/>
          </p:cNvSpPr>
          <p:nvPr>
            <p:ph type="pic" sz="quarter" idx="10"/>
          </p:nvPr>
        </p:nvSpPr>
        <p:spPr>
          <a:xfrm>
            <a:off x="2" y="1968623"/>
            <a:ext cx="2971021" cy="2971800"/>
          </a:xfrm>
          <a:custGeom>
            <a:avLst/>
            <a:gdLst>
              <a:gd name="connsiteX0" fmla="*/ 0 w 2971021"/>
              <a:gd name="connsiteY0" fmla="*/ 0 h 2971800"/>
              <a:gd name="connsiteX1" fmla="*/ 2971021 w 2971021"/>
              <a:gd name="connsiteY1" fmla="*/ 0 h 2971800"/>
              <a:gd name="connsiteX2" fmla="*/ 2971021 w 2971021"/>
              <a:gd name="connsiteY2" fmla="*/ 2971800 h 2971800"/>
              <a:gd name="connsiteX3" fmla="*/ 0 w 2971021"/>
              <a:gd name="connsiteY3" fmla="*/ 2971800 h 2971800"/>
            </a:gdLst>
            <a:ahLst/>
            <a:cxnLst>
              <a:cxn ang="0">
                <a:pos x="connsiteX0" y="connsiteY0"/>
              </a:cxn>
              <a:cxn ang="0">
                <a:pos x="connsiteX1" y="connsiteY1"/>
              </a:cxn>
              <a:cxn ang="0">
                <a:pos x="connsiteX2" y="connsiteY2"/>
              </a:cxn>
              <a:cxn ang="0">
                <a:pos x="connsiteX3" y="connsiteY3"/>
              </a:cxn>
            </a:cxnLst>
            <a:rect l="l" t="t" r="r" b="b"/>
            <a:pathLst>
              <a:path w="2971021" h="2971800">
                <a:moveTo>
                  <a:pt x="0" y="0"/>
                </a:moveTo>
                <a:lnTo>
                  <a:pt x="2971021" y="0"/>
                </a:lnTo>
                <a:lnTo>
                  <a:pt x="2971021" y="2971800"/>
                </a:lnTo>
                <a:lnTo>
                  <a:pt x="0" y="29718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43440D16-D4B1-4948-8D3A-ACE855D1225A}"/>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75440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lideAdd6">
    <p:spTree>
      <p:nvGrpSpPr>
        <p:cNvPr id="1" name=""/>
        <p:cNvGrpSpPr/>
        <p:nvPr/>
      </p:nvGrpSpPr>
      <p:grpSpPr>
        <a:xfrm>
          <a:off x="0" y="0"/>
          <a:ext cx="0" cy="0"/>
          <a:chOff x="0" y="0"/>
          <a:chExt cx="0" cy="0"/>
        </a:xfrm>
      </p:grpSpPr>
      <p:sp>
        <p:nvSpPr>
          <p:cNvPr id="12" name="PpHolder2">
            <a:extLst>
              <a:ext uri="{FF2B5EF4-FFF2-40B4-BE49-F238E27FC236}">
                <a16:creationId xmlns:a16="http://schemas.microsoft.com/office/drawing/2014/main" id="{3FFC0901-D7A0-4F45-8E4F-F3D0D50F312A}"/>
              </a:ext>
            </a:extLst>
          </p:cNvPr>
          <p:cNvSpPr>
            <a:spLocks noGrp="1"/>
          </p:cNvSpPr>
          <p:nvPr userDrawn="1">
            <p:ph type="pic" sz="quarter" idx="10"/>
          </p:nvPr>
        </p:nvSpPr>
        <p:spPr>
          <a:xfrm>
            <a:off x="1151672" y="2363678"/>
            <a:ext cx="2737731" cy="1600200"/>
          </a:xfrm>
          <a:custGeom>
            <a:avLst/>
            <a:gdLst>
              <a:gd name="connsiteX0" fmla="*/ 583802 w 2737731"/>
              <a:gd name="connsiteY0" fmla="*/ 0 h 1600200"/>
              <a:gd name="connsiteX1" fmla="*/ 2153930 w 2737731"/>
              <a:gd name="connsiteY1" fmla="*/ 0 h 1600200"/>
              <a:gd name="connsiteX2" fmla="*/ 2737731 w 2737731"/>
              <a:gd name="connsiteY2" fmla="*/ 583801 h 1600200"/>
              <a:gd name="connsiteX3" fmla="*/ 2737731 w 2737731"/>
              <a:gd name="connsiteY3" fmla="*/ 1016399 h 1600200"/>
              <a:gd name="connsiteX4" fmla="*/ 2153930 w 2737731"/>
              <a:gd name="connsiteY4" fmla="*/ 1600200 h 1600200"/>
              <a:gd name="connsiteX5" fmla="*/ 583802 w 2737731"/>
              <a:gd name="connsiteY5" fmla="*/ 1600200 h 1600200"/>
              <a:gd name="connsiteX6" fmla="*/ 0 w 2737731"/>
              <a:gd name="connsiteY6" fmla="*/ 1016399 h 1600200"/>
              <a:gd name="connsiteX7" fmla="*/ 0 w 2737731"/>
              <a:gd name="connsiteY7" fmla="*/ 583801 h 1600200"/>
              <a:gd name="connsiteX8" fmla="*/ 583802 w 2737731"/>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7731" h="1600200">
                <a:moveTo>
                  <a:pt x="583802" y="0"/>
                </a:moveTo>
                <a:lnTo>
                  <a:pt x="2153930" y="0"/>
                </a:lnTo>
                <a:cubicBezTo>
                  <a:pt x="2476355" y="0"/>
                  <a:pt x="2737731" y="261377"/>
                  <a:pt x="2737731" y="583801"/>
                </a:cubicBezTo>
                <a:lnTo>
                  <a:pt x="2737731" y="1016399"/>
                </a:lnTo>
                <a:cubicBezTo>
                  <a:pt x="2737731" y="1338824"/>
                  <a:pt x="2476355" y="1600200"/>
                  <a:pt x="2153930" y="1600200"/>
                </a:cubicBezTo>
                <a:lnTo>
                  <a:pt x="583802" y="1600200"/>
                </a:lnTo>
                <a:cubicBezTo>
                  <a:pt x="261377" y="1600200"/>
                  <a:pt x="0" y="1338824"/>
                  <a:pt x="0" y="1016399"/>
                </a:cubicBezTo>
                <a:lnTo>
                  <a:pt x="0" y="583801"/>
                </a:lnTo>
                <a:cubicBezTo>
                  <a:pt x="0" y="261377"/>
                  <a:pt x="261377" y="0"/>
                  <a:pt x="583802" y="0"/>
                </a:cubicBez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5" name="Title 1">
            <a:extLst>
              <a:ext uri="{FF2B5EF4-FFF2-40B4-BE49-F238E27FC236}">
                <a16:creationId xmlns:a16="http://schemas.microsoft.com/office/drawing/2014/main" id="{264FF3F0-DA0D-4E79-9D6E-A33052CF7758}"/>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14" name="PpHolder1">
            <a:extLst>
              <a:ext uri="{FF2B5EF4-FFF2-40B4-BE49-F238E27FC236}">
                <a16:creationId xmlns:a16="http://schemas.microsoft.com/office/drawing/2014/main" id="{899C6FD0-360D-4767-853D-4D20C549D100}"/>
              </a:ext>
            </a:extLst>
          </p:cNvPr>
          <p:cNvSpPr>
            <a:spLocks noGrp="1"/>
          </p:cNvSpPr>
          <p:nvPr>
            <p:ph type="pic" sz="quarter" idx="11"/>
          </p:nvPr>
        </p:nvSpPr>
        <p:spPr>
          <a:xfrm>
            <a:off x="5254599" y="2363678"/>
            <a:ext cx="2744390" cy="1600200"/>
          </a:xfrm>
          <a:custGeom>
            <a:avLst/>
            <a:gdLst>
              <a:gd name="connsiteX0" fmla="*/ 583801 w 2744390"/>
              <a:gd name="connsiteY0" fmla="*/ 0 h 1600200"/>
              <a:gd name="connsiteX1" fmla="*/ 2160589 w 2744390"/>
              <a:gd name="connsiteY1" fmla="*/ 0 h 1600200"/>
              <a:gd name="connsiteX2" fmla="*/ 2744390 w 2744390"/>
              <a:gd name="connsiteY2" fmla="*/ 583801 h 1600200"/>
              <a:gd name="connsiteX3" fmla="*/ 2744390 w 2744390"/>
              <a:gd name="connsiteY3" fmla="*/ 1016399 h 1600200"/>
              <a:gd name="connsiteX4" fmla="*/ 2160589 w 2744390"/>
              <a:gd name="connsiteY4" fmla="*/ 1600200 h 1600200"/>
              <a:gd name="connsiteX5" fmla="*/ 583801 w 2744390"/>
              <a:gd name="connsiteY5" fmla="*/ 1600200 h 1600200"/>
              <a:gd name="connsiteX6" fmla="*/ 0 w 2744390"/>
              <a:gd name="connsiteY6" fmla="*/ 1016399 h 1600200"/>
              <a:gd name="connsiteX7" fmla="*/ 0 w 2744390"/>
              <a:gd name="connsiteY7" fmla="*/ 583801 h 1600200"/>
              <a:gd name="connsiteX8" fmla="*/ 583801 w 2744390"/>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4390" h="1600200">
                <a:moveTo>
                  <a:pt x="583801" y="0"/>
                </a:moveTo>
                <a:lnTo>
                  <a:pt x="2160589" y="0"/>
                </a:lnTo>
                <a:cubicBezTo>
                  <a:pt x="2483014" y="0"/>
                  <a:pt x="2744390" y="261377"/>
                  <a:pt x="2744390" y="583801"/>
                </a:cubicBezTo>
                <a:lnTo>
                  <a:pt x="2744390" y="1016399"/>
                </a:lnTo>
                <a:cubicBezTo>
                  <a:pt x="2744390" y="1338824"/>
                  <a:pt x="2483014" y="1600200"/>
                  <a:pt x="2160589" y="1600200"/>
                </a:cubicBezTo>
                <a:lnTo>
                  <a:pt x="583801" y="1600200"/>
                </a:lnTo>
                <a:cubicBezTo>
                  <a:pt x="261377" y="1600200"/>
                  <a:pt x="0" y="1338824"/>
                  <a:pt x="0" y="1016399"/>
                </a:cubicBezTo>
                <a:lnTo>
                  <a:pt x="0" y="583801"/>
                </a:lnTo>
                <a:cubicBezTo>
                  <a:pt x="0" y="261377"/>
                  <a:pt x="261377" y="0"/>
                  <a:pt x="583801" y="0"/>
                </a:cubicBez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315288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lideAdd7">
    <p:spTree>
      <p:nvGrpSpPr>
        <p:cNvPr id="1" name=""/>
        <p:cNvGrpSpPr/>
        <p:nvPr/>
      </p:nvGrpSpPr>
      <p:grpSpPr>
        <a:xfrm>
          <a:off x="0" y="0"/>
          <a:ext cx="0" cy="0"/>
          <a:chOff x="0" y="0"/>
          <a:chExt cx="0" cy="0"/>
        </a:xfrm>
      </p:grpSpPr>
      <p:sp>
        <p:nvSpPr>
          <p:cNvPr id="8" name="PpHolder15">
            <a:extLst>
              <a:ext uri="{FF2B5EF4-FFF2-40B4-BE49-F238E27FC236}">
                <a16:creationId xmlns:a16="http://schemas.microsoft.com/office/drawing/2014/main" id="{DF207309-A965-42D0-B874-D52F6D5C8A41}"/>
              </a:ext>
            </a:extLst>
          </p:cNvPr>
          <p:cNvSpPr>
            <a:spLocks noGrp="1"/>
          </p:cNvSpPr>
          <p:nvPr>
            <p:ph type="pic" sz="quarter" idx="10"/>
          </p:nvPr>
        </p:nvSpPr>
        <p:spPr>
          <a:xfrm>
            <a:off x="4170677" y="2306927"/>
            <a:ext cx="3739328" cy="2358561"/>
          </a:xfrm>
          <a:custGeom>
            <a:avLst/>
            <a:gdLst>
              <a:gd name="connsiteX0" fmla="*/ 0 w 3739328"/>
              <a:gd name="connsiteY0" fmla="*/ 0 h 2358561"/>
              <a:gd name="connsiteX1" fmla="*/ 3739328 w 3739328"/>
              <a:gd name="connsiteY1" fmla="*/ 0 h 2358561"/>
              <a:gd name="connsiteX2" fmla="*/ 3739328 w 3739328"/>
              <a:gd name="connsiteY2" fmla="*/ 2358561 h 2358561"/>
              <a:gd name="connsiteX3" fmla="*/ 0 w 3739328"/>
              <a:gd name="connsiteY3" fmla="*/ 2358561 h 2358561"/>
            </a:gdLst>
            <a:ahLst/>
            <a:cxnLst>
              <a:cxn ang="0">
                <a:pos x="connsiteX0" y="connsiteY0"/>
              </a:cxn>
              <a:cxn ang="0">
                <a:pos x="connsiteX1" y="connsiteY1"/>
              </a:cxn>
              <a:cxn ang="0">
                <a:pos x="connsiteX2" y="connsiteY2"/>
              </a:cxn>
              <a:cxn ang="0">
                <a:pos x="connsiteX3" y="connsiteY3"/>
              </a:cxn>
            </a:cxnLst>
            <a:rect l="l" t="t" r="r" b="b"/>
            <a:pathLst>
              <a:path w="3739328" h="2358561">
                <a:moveTo>
                  <a:pt x="0" y="0"/>
                </a:moveTo>
                <a:lnTo>
                  <a:pt x="3739328" y="0"/>
                </a:lnTo>
                <a:lnTo>
                  <a:pt x="3739328" y="2358561"/>
                </a:lnTo>
                <a:lnTo>
                  <a:pt x="0" y="2358561"/>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3713CB4F-D7DB-420F-AF02-DE1D9EE90DC2}"/>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46068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lideAdd8">
    <p:spTree>
      <p:nvGrpSpPr>
        <p:cNvPr id="1" name=""/>
        <p:cNvGrpSpPr/>
        <p:nvPr/>
      </p:nvGrpSpPr>
      <p:grpSpPr>
        <a:xfrm>
          <a:off x="0" y="0"/>
          <a:ext cx="0" cy="0"/>
          <a:chOff x="0" y="0"/>
          <a:chExt cx="0" cy="0"/>
        </a:xfrm>
      </p:grpSpPr>
      <p:sp>
        <p:nvSpPr>
          <p:cNvPr id="8" name="PpHolder4">
            <a:extLst>
              <a:ext uri="{FF2B5EF4-FFF2-40B4-BE49-F238E27FC236}">
                <a16:creationId xmlns:a16="http://schemas.microsoft.com/office/drawing/2014/main" id="{5A606036-A471-4715-95D5-0F04738B25E2}"/>
              </a:ext>
            </a:extLst>
          </p:cNvPr>
          <p:cNvSpPr>
            <a:spLocks noGrp="1"/>
          </p:cNvSpPr>
          <p:nvPr>
            <p:ph type="pic" sz="quarter" idx="10"/>
          </p:nvPr>
        </p:nvSpPr>
        <p:spPr>
          <a:xfrm>
            <a:off x="1832881" y="2057400"/>
            <a:ext cx="3658790" cy="2286000"/>
          </a:xfrm>
          <a:custGeom>
            <a:avLst/>
            <a:gdLst>
              <a:gd name="connsiteX0" fmla="*/ 0 w 3658790"/>
              <a:gd name="connsiteY0" fmla="*/ 0 h 2286000"/>
              <a:gd name="connsiteX1" fmla="*/ 3658790 w 3658790"/>
              <a:gd name="connsiteY1" fmla="*/ 0 h 2286000"/>
              <a:gd name="connsiteX2" fmla="*/ 3658790 w 3658790"/>
              <a:gd name="connsiteY2" fmla="*/ 2286000 h 2286000"/>
              <a:gd name="connsiteX3" fmla="*/ 0 w 3658790"/>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3658790" h="2286000">
                <a:moveTo>
                  <a:pt x="0" y="0"/>
                </a:moveTo>
                <a:lnTo>
                  <a:pt x="3658790" y="0"/>
                </a:lnTo>
                <a:lnTo>
                  <a:pt x="3658790" y="2286000"/>
                </a:lnTo>
                <a:lnTo>
                  <a:pt x="0" y="22860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2FE5F152-B769-431B-9F65-D48D8892F4F5}"/>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39275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77873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8" r:id="rId22"/>
    <p:sldLayoutId id="2147483769"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pos="3456" userDrawn="1">
          <p15:clr>
            <a:srgbClr val="F26B43"/>
          </p15:clr>
        </p15:guide>
        <p15:guide id="3" pos="5760" userDrawn="1">
          <p15:clr>
            <a:srgbClr val="F26B43"/>
          </p15:clr>
        </p15:guide>
        <p15:guide id="4" pos="3168" userDrawn="1">
          <p15:clr>
            <a:srgbClr val="F26B43"/>
          </p15:clr>
        </p15:guide>
        <p15:guide id="5" pos="3744" userDrawn="1">
          <p15:clr>
            <a:srgbClr val="F26B43"/>
          </p15:clr>
        </p15:guide>
        <p15:guide id="6" pos="4032" userDrawn="1">
          <p15:clr>
            <a:srgbClr val="F26B43"/>
          </p15:clr>
        </p15:guide>
        <p15:guide id="7" orient="horz" pos="2160" userDrawn="1">
          <p15:clr>
            <a:srgbClr val="F26B43"/>
          </p15:clr>
        </p15:guide>
        <p15:guide id="8" pos="4321" userDrawn="1">
          <p15:clr>
            <a:srgbClr val="F26B43"/>
          </p15:clr>
        </p15:guide>
        <p15:guide id="9" orient="horz" pos="4320" userDrawn="1">
          <p15:clr>
            <a:srgbClr val="F26B43"/>
          </p15:clr>
        </p15:guide>
        <p15:guide id="10" pos="4609" userDrawn="1">
          <p15:clr>
            <a:srgbClr val="F26B43"/>
          </p15:clr>
        </p15:guide>
        <p15:guide id="11" pos="4897" userDrawn="1">
          <p15:clr>
            <a:srgbClr val="F26B43"/>
          </p15:clr>
        </p15:guide>
        <p15:guide id="12" pos="5185" userDrawn="1">
          <p15:clr>
            <a:srgbClr val="F26B43"/>
          </p15:clr>
        </p15:guide>
        <p15:guide id="13" pos="5473" userDrawn="1">
          <p15:clr>
            <a:srgbClr val="F26B43"/>
          </p15:clr>
        </p15:guide>
        <p15:guide id="14" pos="2592" userDrawn="1">
          <p15:clr>
            <a:srgbClr val="F26B43"/>
          </p15:clr>
        </p15:guide>
        <p15:guide id="15" pos="2304" userDrawn="1">
          <p15:clr>
            <a:srgbClr val="F26B43"/>
          </p15:clr>
        </p15:guide>
        <p15:guide id="16" pos="2016" userDrawn="1">
          <p15:clr>
            <a:srgbClr val="F26B43"/>
          </p15:clr>
        </p15:guide>
        <p15:guide id="17" pos="1728" userDrawn="1">
          <p15:clr>
            <a:srgbClr val="F26B43"/>
          </p15:clr>
        </p15:guide>
        <p15:guide id="18" pos="1439" userDrawn="1">
          <p15:clr>
            <a:srgbClr val="F26B43"/>
          </p15:clr>
        </p15:guide>
        <p15:guide id="19" pos="1151" userDrawn="1">
          <p15:clr>
            <a:srgbClr val="F26B43"/>
          </p15:clr>
        </p15:guide>
        <p15:guide id="20" pos="863" userDrawn="1">
          <p15:clr>
            <a:srgbClr val="F26B43"/>
          </p15:clr>
        </p15:guide>
        <p15:guide id="21" pos="575" userDrawn="1">
          <p15:clr>
            <a:srgbClr val="F26B43"/>
          </p15:clr>
        </p15:guide>
        <p15:guide id="22" pos="287" userDrawn="1">
          <p15:clr>
            <a:srgbClr val="F26B43"/>
          </p15:clr>
        </p15:guide>
        <p15:guide id="23" userDrawn="1">
          <p15:clr>
            <a:srgbClr val="F26B43"/>
          </p15:clr>
        </p15:guide>
        <p15:guide id="24" pos="3024" userDrawn="1">
          <p15:clr>
            <a:srgbClr val="F26B43"/>
          </p15:clr>
        </p15:guide>
        <p15:guide id="25" pos="3312" userDrawn="1">
          <p15:clr>
            <a:srgbClr val="F26B43"/>
          </p15:clr>
        </p15:guide>
        <p15:guide id="26" pos="3600" userDrawn="1">
          <p15:clr>
            <a:srgbClr val="F26B43"/>
          </p15:clr>
        </p15:guide>
        <p15:guide id="27" pos="3888" userDrawn="1">
          <p15:clr>
            <a:srgbClr val="F26B43"/>
          </p15:clr>
        </p15:guide>
        <p15:guide id="28" pos="4176" userDrawn="1">
          <p15:clr>
            <a:srgbClr val="F26B43"/>
          </p15:clr>
        </p15:guide>
        <p15:guide id="29" pos="4465" userDrawn="1">
          <p15:clr>
            <a:srgbClr val="F26B43"/>
          </p15:clr>
        </p15:guide>
        <p15:guide id="30" orient="horz" pos="2352" userDrawn="1">
          <p15:clr>
            <a:srgbClr val="F26B43"/>
          </p15:clr>
        </p15:guide>
        <p15:guide id="31" pos="5617" userDrawn="1">
          <p15:clr>
            <a:srgbClr val="F26B43"/>
          </p15:clr>
        </p15:guide>
        <p15:guide id="32" orient="horz" pos="2928" userDrawn="1">
          <p15:clr>
            <a:srgbClr val="F26B43"/>
          </p15:clr>
        </p15:guide>
        <p15:guide id="33" orient="horz" pos="3312" userDrawn="1">
          <p15:clr>
            <a:srgbClr val="F26B43"/>
          </p15:clr>
        </p15:guide>
        <p15:guide id="34" orient="horz" pos="3696" userDrawn="1">
          <p15:clr>
            <a:srgbClr val="F26B43"/>
          </p15:clr>
        </p15:guide>
        <p15:guide id="35" orient="horz" pos="4080" userDrawn="1">
          <p15:clr>
            <a:srgbClr val="F26B43"/>
          </p15:clr>
        </p15:guide>
        <p15:guide id="36" orient="horz" pos="2544" userDrawn="1">
          <p15:clr>
            <a:srgbClr val="F26B43"/>
          </p15:clr>
        </p15:guide>
        <p15:guide id="37" orient="horz" pos="2736" userDrawn="1">
          <p15:clr>
            <a:srgbClr val="F26B43"/>
          </p15:clr>
        </p15:guide>
        <p15:guide id="38" orient="horz" pos="3120" userDrawn="1">
          <p15:clr>
            <a:srgbClr val="F26B43"/>
          </p15:clr>
        </p15:guide>
        <p15:guide id="39" orient="horz" pos="3504" userDrawn="1">
          <p15:clr>
            <a:srgbClr val="F26B43"/>
          </p15:clr>
        </p15:guide>
        <p15:guide id="40" orient="horz" pos="3888" userDrawn="1">
          <p15:clr>
            <a:srgbClr val="F26B43"/>
          </p15:clr>
        </p15:guide>
        <p15:guide id="41" pos="2736" userDrawn="1">
          <p15:clr>
            <a:srgbClr val="F26B43"/>
          </p15:clr>
        </p15:guide>
        <p15:guide id="42" pos="2448" userDrawn="1">
          <p15:clr>
            <a:srgbClr val="F26B43"/>
          </p15:clr>
        </p15:guide>
        <p15:guide id="43" pos="2160" userDrawn="1">
          <p15:clr>
            <a:srgbClr val="F26B43"/>
          </p15:clr>
        </p15:guide>
        <p15:guide id="44" pos="1872" userDrawn="1">
          <p15:clr>
            <a:srgbClr val="F26B43"/>
          </p15:clr>
        </p15:guide>
        <p15:guide id="45" pos="1584" userDrawn="1">
          <p15:clr>
            <a:srgbClr val="F26B43"/>
          </p15:clr>
        </p15:guide>
        <p15:guide id="46" pos="1295" userDrawn="1">
          <p15:clr>
            <a:srgbClr val="F26B43"/>
          </p15:clr>
        </p15:guide>
        <p15:guide id="47" pos="1007" userDrawn="1">
          <p15:clr>
            <a:srgbClr val="F26B43"/>
          </p15:clr>
        </p15:guide>
        <p15:guide id="48" pos="719" userDrawn="1">
          <p15:clr>
            <a:srgbClr val="F26B43"/>
          </p15:clr>
        </p15:guide>
        <p15:guide id="49" pos="431" userDrawn="1">
          <p15:clr>
            <a:srgbClr val="F26B43"/>
          </p15:clr>
        </p15:guide>
        <p15:guide id="50" pos="143" userDrawn="1">
          <p15:clr>
            <a:srgbClr val="F26B43"/>
          </p15:clr>
        </p15:guide>
        <p15:guide id="51" orient="horz" pos="1776" userDrawn="1">
          <p15:clr>
            <a:srgbClr val="F26B43"/>
          </p15:clr>
        </p15:guide>
        <p15:guide id="52" orient="horz" pos="1392" userDrawn="1">
          <p15:clr>
            <a:srgbClr val="F26B43"/>
          </p15:clr>
        </p15:guide>
        <p15:guide id="53" orient="horz" pos="1008" userDrawn="1">
          <p15:clr>
            <a:srgbClr val="F26B43"/>
          </p15:clr>
        </p15:guide>
        <p15:guide id="54" orient="horz" pos="624" userDrawn="1">
          <p15:clr>
            <a:srgbClr val="F26B43"/>
          </p15:clr>
        </p15:guide>
        <p15:guide id="55" orient="horz" pos="240" userDrawn="1">
          <p15:clr>
            <a:srgbClr val="F26B43"/>
          </p15:clr>
        </p15:guide>
        <p15:guide id="56" orient="horz" pos="1584" userDrawn="1">
          <p15:clr>
            <a:srgbClr val="F26B43"/>
          </p15:clr>
        </p15:guide>
        <p15:guide id="57" orient="horz" pos="1968" userDrawn="1">
          <p15:clr>
            <a:srgbClr val="F26B43"/>
          </p15:clr>
        </p15:guide>
        <p15:guide id="58" orient="horz" pos="1200" userDrawn="1">
          <p15:clr>
            <a:srgbClr val="F26B43"/>
          </p15:clr>
        </p15:guide>
        <p15:guide id="59" orient="horz" pos="816" userDrawn="1">
          <p15:clr>
            <a:srgbClr val="F26B43"/>
          </p15:clr>
        </p15:guide>
        <p15:guide id="60" orient="horz" pos="432" userDrawn="1">
          <p15:clr>
            <a:srgbClr val="F26B43"/>
          </p15:clr>
        </p15:guide>
        <p15:guide id="61" pos="5041" userDrawn="1">
          <p15:clr>
            <a:srgbClr val="F26B43"/>
          </p15:clr>
        </p15:guide>
        <p15:guide id="62" pos="4753" userDrawn="1">
          <p15:clr>
            <a:srgbClr val="F26B43"/>
          </p15:clr>
        </p15:guide>
        <p15:guide id="63" pos="532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sHolder1">
            <a:extLst>
              <a:ext uri="{FF2B5EF4-FFF2-40B4-BE49-F238E27FC236}">
                <a16:creationId xmlns:a16="http://schemas.microsoft.com/office/drawing/2014/main" id="{C0194EC8-AFD6-420D-B2E1-AF013709CC8C}"/>
              </a:ext>
            </a:extLst>
          </p:cNvPr>
          <p:cNvSpPr>
            <a:spLocks noGrp="1"/>
          </p:cNvSpPr>
          <p:nvPr>
            <p:ph type="pic" sz="quarter" idx="11"/>
          </p:nvPr>
        </p:nvSpPr>
        <p:spPr/>
      </p:sp>
      <p:sp>
        <p:nvSpPr>
          <p:cNvPr id="4" name="Freeform: Shape 3">
            <a:extLst>
              <a:ext uri="{FF2B5EF4-FFF2-40B4-BE49-F238E27FC236}">
                <a16:creationId xmlns:a16="http://schemas.microsoft.com/office/drawing/2014/main" id="{A76FC383-14C6-494A-BB08-EFCB7D833107}"/>
              </a:ext>
            </a:extLst>
          </p:cNvPr>
          <p:cNvSpPr/>
          <p:nvPr/>
        </p:nvSpPr>
        <p:spPr>
          <a:xfrm>
            <a:off x="0" y="-2"/>
            <a:ext cx="9144000" cy="6858002"/>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8" name="Oval 7">
            <a:extLst>
              <a:ext uri="{FF2B5EF4-FFF2-40B4-BE49-F238E27FC236}">
                <a16:creationId xmlns:a16="http://schemas.microsoft.com/office/drawing/2014/main" id="{DF110BA7-B778-4CC3-B8D0-3C79835A61DE}"/>
              </a:ext>
            </a:extLst>
          </p:cNvPr>
          <p:cNvSpPr/>
          <p:nvPr/>
        </p:nvSpPr>
        <p:spPr>
          <a:xfrm>
            <a:off x="4561065" y="1594651"/>
            <a:ext cx="3664259" cy="3664259"/>
          </a:xfrm>
          <a:prstGeom prst="ellipse">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10" name="Graphic 8">
            <a:extLst>
              <a:ext uri="{FF2B5EF4-FFF2-40B4-BE49-F238E27FC236}">
                <a16:creationId xmlns:a16="http://schemas.microsoft.com/office/drawing/2014/main" id="{B5F86D6F-AC20-47B9-8A9D-14A51B0DB2C5}"/>
              </a:ext>
            </a:extLst>
          </p:cNvPr>
          <p:cNvGrpSpPr/>
          <p:nvPr/>
        </p:nvGrpSpPr>
        <p:grpSpPr>
          <a:xfrm>
            <a:off x="918676" y="2834309"/>
            <a:ext cx="3176149" cy="894708"/>
            <a:chOff x="1771649" y="2209800"/>
            <a:chExt cx="8651748" cy="2437161"/>
          </a:xfrm>
          <a:solidFill>
            <a:schemeClr val="bg2"/>
          </a:solidFill>
        </p:grpSpPr>
        <p:sp>
          <p:nvSpPr>
            <p:cNvPr id="11" name="Freeform: Shape 10">
              <a:extLst>
                <a:ext uri="{FF2B5EF4-FFF2-40B4-BE49-F238E27FC236}">
                  <a16:creationId xmlns:a16="http://schemas.microsoft.com/office/drawing/2014/main" id="{7AFE0D6D-A476-4CB2-805F-6CA4D6216D9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71C285E6-9584-45E1-9EDC-D8A52DA54E6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13" name="Freeform: Shape 12">
              <a:extLst>
                <a:ext uri="{FF2B5EF4-FFF2-40B4-BE49-F238E27FC236}">
                  <a16:creationId xmlns:a16="http://schemas.microsoft.com/office/drawing/2014/main" id="{F59298E7-DC24-4C9D-BCAE-514202AF038C}"/>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14" name="Freeform: Shape 13">
              <a:extLst>
                <a:ext uri="{FF2B5EF4-FFF2-40B4-BE49-F238E27FC236}">
                  <a16:creationId xmlns:a16="http://schemas.microsoft.com/office/drawing/2014/main" id="{7AD5B974-3A91-494B-882E-0D3B93846108}"/>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15" name="Freeform: Shape 14">
              <a:extLst>
                <a:ext uri="{FF2B5EF4-FFF2-40B4-BE49-F238E27FC236}">
                  <a16:creationId xmlns:a16="http://schemas.microsoft.com/office/drawing/2014/main" id="{6E396593-0076-4173-9587-ACE07CB53224}"/>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16" name="Freeform: Shape 15">
              <a:extLst>
                <a:ext uri="{FF2B5EF4-FFF2-40B4-BE49-F238E27FC236}">
                  <a16:creationId xmlns:a16="http://schemas.microsoft.com/office/drawing/2014/main" id="{C7C18480-9343-4D68-A137-0BB05AFA474D}"/>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7" name="TextBox 16">
            <a:extLst>
              <a:ext uri="{FF2B5EF4-FFF2-40B4-BE49-F238E27FC236}">
                <a16:creationId xmlns:a16="http://schemas.microsoft.com/office/drawing/2014/main" id="{A2455521-1BF5-45F8-BE7A-57524EFBFDF9}"/>
              </a:ext>
            </a:extLst>
          </p:cNvPr>
          <p:cNvSpPr txBox="1"/>
          <p:nvPr/>
        </p:nvSpPr>
        <p:spPr>
          <a:xfrm>
            <a:off x="868927" y="3815942"/>
            <a:ext cx="3566160" cy="230832"/>
          </a:xfrm>
          <a:prstGeom prst="rect">
            <a:avLst/>
          </a:prstGeom>
          <a:noFill/>
        </p:spPr>
        <p:txBody>
          <a:bodyPr wrap="square" rtlCol="0">
            <a:spAutoFit/>
          </a:bodyPr>
          <a:lstStyle/>
          <a:p>
            <a:r>
              <a:rPr lang="en-ID" sz="900" spc="225" dirty="0">
                <a:solidFill>
                  <a:schemeClr val="bg2"/>
                </a:solidFill>
              </a:rPr>
              <a:t>Your Easy-to-use Map Building Tools</a:t>
            </a:r>
          </a:p>
        </p:txBody>
      </p:sp>
      <p:sp>
        <p:nvSpPr>
          <p:cNvPr id="20" name="TextBox 19">
            <a:extLst>
              <a:ext uri="{FF2B5EF4-FFF2-40B4-BE49-F238E27FC236}">
                <a16:creationId xmlns:a16="http://schemas.microsoft.com/office/drawing/2014/main" id="{8CBF5A59-A3CE-45AE-B322-09555959CB47}"/>
              </a:ext>
            </a:extLst>
          </p:cNvPr>
          <p:cNvSpPr txBox="1"/>
          <p:nvPr/>
        </p:nvSpPr>
        <p:spPr>
          <a:xfrm>
            <a:off x="263980" y="6386271"/>
            <a:ext cx="2388027" cy="230832"/>
          </a:xfrm>
          <a:prstGeom prst="rect">
            <a:avLst/>
          </a:prstGeom>
          <a:noFill/>
        </p:spPr>
        <p:txBody>
          <a:bodyPr wrap="square" rtlCol="0" anchor="t">
            <a:spAutoFit/>
          </a:bodyPr>
          <a:lstStyle/>
          <a:p>
            <a:r>
              <a:rPr lang="en-US" sz="900" dirty="0">
                <a:solidFill>
                  <a:schemeClr val="bg2"/>
                </a:solidFill>
              </a:rPr>
              <a:t>www.yourwebsite.com</a:t>
            </a:r>
          </a:p>
        </p:txBody>
      </p:sp>
      <p:sp>
        <p:nvSpPr>
          <p:cNvPr id="23" name="Freeform: Shape 22">
            <a:extLst>
              <a:ext uri="{FF2B5EF4-FFF2-40B4-BE49-F238E27FC236}">
                <a16:creationId xmlns:a16="http://schemas.microsoft.com/office/drawing/2014/main" id="{D5E3209B-1177-4754-AADF-CD00C8367D1E}"/>
              </a:ext>
            </a:extLst>
          </p:cNvPr>
          <p:cNvSpPr/>
          <p:nvPr/>
        </p:nvSpPr>
        <p:spPr>
          <a:xfrm>
            <a:off x="0" y="-1"/>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lumMod val="50000"/>
            </a:schemeClr>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7" name="Oval 6">
            <a:extLst>
              <a:ext uri="{FF2B5EF4-FFF2-40B4-BE49-F238E27FC236}">
                <a16:creationId xmlns:a16="http://schemas.microsoft.com/office/drawing/2014/main" id="{2B88D099-25C6-4EFB-B933-4E9D5897F56A}"/>
              </a:ext>
            </a:extLst>
          </p:cNvPr>
          <p:cNvSpPr/>
          <p:nvPr/>
        </p:nvSpPr>
        <p:spPr>
          <a:xfrm>
            <a:off x="4796242" y="1826581"/>
            <a:ext cx="3204839" cy="3204839"/>
          </a:xfrm>
          <a:prstGeom prst="ellipse">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PsHolder9">
            <a:extLst>
              <a:ext uri="{FF2B5EF4-FFF2-40B4-BE49-F238E27FC236}">
                <a16:creationId xmlns:a16="http://schemas.microsoft.com/office/drawing/2014/main" id="{F02BFF82-ECE0-456B-AD38-B8B583A900F5}"/>
              </a:ext>
            </a:extLst>
          </p:cNvPr>
          <p:cNvSpPr>
            <a:spLocks noGrp="1"/>
          </p:cNvSpPr>
          <p:nvPr>
            <p:ph type="pic" sz="quarter" idx="10"/>
          </p:nvPr>
        </p:nvSpPr>
        <p:spPr/>
      </p:sp>
    </p:spTree>
    <p:extLst>
      <p:ext uri="{BB962C8B-B14F-4D97-AF65-F5344CB8AC3E}">
        <p14:creationId xmlns:p14="http://schemas.microsoft.com/office/powerpoint/2010/main" val="120176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7" grpId="0"/>
      <p:bldP spid="20" grpId="0"/>
      <p:bldP spid="23"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E0437CA-5051-4195-B339-46A4276B17FC}"/>
              </a:ext>
            </a:extLst>
          </p:cNvPr>
          <p:cNvSpPr/>
          <p:nvPr/>
        </p:nvSpPr>
        <p:spPr>
          <a:xfrm>
            <a:off x="1374703" y="2178047"/>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A9D988A6-F07E-4BAF-B06C-35FDA416B626}"/>
              </a:ext>
            </a:extLst>
          </p:cNvPr>
          <p:cNvSpPr txBox="1"/>
          <p:nvPr/>
        </p:nvSpPr>
        <p:spPr>
          <a:xfrm>
            <a:off x="1991288" y="2413915"/>
            <a:ext cx="1383278" cy="219291"/>
          </a:xfrm>
          <a:prstGeom prst="rect">
            <a:avLst/>
          </a:prstGeom>
          <a:noFill/>
        </p:spPr>
        <p:txBody>
          <a:bodyPr wrap="square" rtlCol="0" anchor="t">
            <a:spAutoFit/>
          </a:bodyPr>
          <a:lstStyle/>
          <a:p>
            <a:r>
              <a:rPr lang="en-US" sz="825" dirty="0"/>
              <a:t>A wonderful serenity</a:t>
            </a:r>
          </a:p>
        </p:txBody>
      </p:sp>
      <p:sp>
        <p:nvSpPr>
          <p:cNvPr id="15" name="TextBox 14">
            <a:extLst>
              <a:ext uri="{FF2B5EF4-FFF2-40B4-BE49-F238E27FC236}">
                <a16:creationId xmlns:a16="http://schemas.microsoft.com/office/drawing/2014/main" id="{2B6E9A6B-FD83-4913-8E00-4B2481D502B6}"/>
              </a:ext>
            </a:extLst>
          </p:cNvPr>
          <p:cNvSpPr txBox="1"/>
          <p:nvPr/>
        </p:nvSpPr>
        <p:spPr>
          <a:xfrm>
            <a:off x="1991288" y="2188861"/>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17" name="Oval 16">
            <a:extLst>
              <a:ext uri="{FF2B5EF4-FFF2-40B4-BE49-F238E27FC236}">
                <a16:creationId xmlns:a16="http://schemas.microsoft.com/office/drawing/2014/main" id="{FEDF21B0-AB64-489B-B424-85BA87E26740}"/>
              </a:ext>
            </a:extLst>
          </p:cNvPr>
          <p:cNvSpPr/>
          <p:nvPr/>
        </p:nvSpPr>
        <p:spPr>
          <a:xfrm>
            <a:off x="1374703" y="286384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extBox 18">
            <a:extLst>
              <a:ext uri="{FF2B5EF4-FFF2-40B4-BE49-F238E27FC236}">
                <a16:creationId xmlns:a16="http://schemas.microsoft.com/office/drawing/2014/main" id="{E42CF8F2-3507-42C2-87E7-E013E4C2C6F7}"/>
              </a:ext>
            </a:extLst>
          </p:cNvPr>
          <p:cNvSpPr txBox="1"/>
          <p:nvPr/>
        </p:nvSpPr>
        <p:spPr>
          <a:xfrm>
            <a:off x="1991288" y="3099715"/>
            <a:ext cx="1383278" cy="219291"/>
          </a:xfrm>
          <a:prstGeom prst="rect">
            <a:avLst/>
          </a:prstGeom>
          <a:noFill/>
        </p:spPr>
        <p:txBody>
          <a:bodyPr wrap="square" rtlCol="0" anchor="t">
            <a:spAutoFit/>
          </a:bodyPr>
          <a:lstStyle/>
          <a:p>
            <a:r>
              <a:rPr lang="en-US" sz="825" dirty="0"/>
              <a:t>A wonderful serenity</a:t>
            </a:r>
          </a:p>
        </p:txBody>
      </p:sp>
      <p:sp>
        <p:nvSpPr>
          <p:cNvPr id="20" name="TextBox 19">
            <a:extLst>
              <a:ext uri="{FF2B5EF4-FFF2-40B4-BE49-F238E27FC236}">
                <a16:creationId xmlns:a16="http://schemas.microsoft.com/office/drawing/2014/main" id="{1F027A4C-FDE4-4731-9634-30F6D3C0D83A}"/>
              </a:ext>
            </a:extLst>
          </p:cNvPr>
          <p:cNvSpPr txBox="1"/>
          <p:nvPr/>
        </p:nvSpPr>
        <p:spPr>
          <a:xfrm>
            <a:off x="1991288" y="2874660"/>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21" name="Oval 20">
            <a:extLst>
              <a:ext uri="{FF2B5EF4-FFF2-40B4-BE49-F238E27FC236}">
                <a16:creationId xmlns:a16="http://schemas.microsoft.com/office/drawing/2014/main" id="{12A181AB-0584-45B3-B6E9-C902D4CBA98A}"/>
              </a:ext>
            </a:extLst>
          </p:cNvPr>
          <p:cNvSpPr/>
          <p:nvPr/>
        </p:nvSpPr>
        <p:spPr>
          <a:xfrm>
            <a:off x="1374703" y="354687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extBox 22">
            <a:extLst>
              <a:ext uri="{FF2B5EF4-FFF2-40B4-BE49-F238E27FC236}">
                <a16:creationId xmlns:a16="http://schemas.microsoft.com/office/drawing/2014/main" id="{35AD75E0-346F-4F40-82E7-94361E02EA70}"/>
              </a:ext>
            </a:extLst>
          </p:cNvPr>
          <p:cNvSpPr txBox="1"/>
          <p:nvPr/>
        </p:nvSpPr>
        <p:spPr>
          <a:xfrm>
            <a:off x="1991288" y="3782744"/>
            <a:ext cx="1383278" cy="219291"/>
          </a:xfrm>
          <a:prstGeom prst="rect">
            <a:avLst/>
          </a:prstGeom>
          <a:noFill/>
        </p:spPr>
        <p:txBody>
          <a:bodyPr wrap="square" rtlCol="0" anchor="t">
            <a:spAutoFit/>
          </a:bodyPr>
          <a:lstStyle/>
          <a:p>
            <a:r>
              <a:rPr lang="en-US" sz="825" dirty="0"/>
              <a:t>A wonderful serenity</a:t>
            </a:r>
          </a:p>
        </p:txBody>
      </p:sp>
      <p:sp>
        <p:nvSpPr>
          <p:cNvPr id="24" name="TextBox 23">
            <a:extLst>
              <a:ext uri="{FF2B5EF4-FFF2-40B4-BE49-F238E27FC236}">
                <a16:creationId xmlns:a16="http://schemas.microsoft.com/office/drawing/2014/main" id="{D1026473-BA7D-4687-99B7-F2F5163530E7}"/>
              </a:ext>
            </a:extLst>
          </p:cNvPr>
          <p:cNvSpPr txBox="1"/>
          <p:nvPr/>
        </p:nvSpPr>
        <p:spPr>
          <a:xfrm>
            <a:off x="1991288" y="3557690"/>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25" name="Oval 24">
            <a:extLst>
              <a:ext uri="{FF2B5EF4-FFF2-40B4-BE49-F238E27FC236}">
                <a16:creationId xmlns:a16="http://schemas.microsoft.com/office/drawing/2014/main" id="{0AD170C8-9EBE-4E8A-9CFA-2DDCB326E629}"/>
              </a:ext>
            </a:extLst>
          </p:cNvPr>
          <p:cNvSpPr/>
          <p:nvPr/>
        </p:nvSpPr>
        <p:spPr>
          <a:xfrm>
            <a:off x="1374703" y="4250895"/>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a:extLst>
              <a:ext uri="{FF2B5EF4-FFF2-40B4-BE49-F238E27FC236}">
                <a16:creationId xmlns:a16="http://schemas.microsoft.com/office/drawing/2014/main" id="{346D6C29-A32F-4756-A391-36222CDBFBCE}"/>
              </a:ext>
            </a:extLst>
          </p:cNvPr>
          <p:cNvSpPr txBox="1"/>
          <p:nvPr/>
        </p:nvSpPr>
        <p:spPr>
          <a:xfrm>
            <a:off x="1991288" y="4486763"/>
            <a:ext cx="1383278" cy="219291"/>
          </a:xfrm>
          <a:prstGeom prst="rect">
            <a:avLst/>
          </a:prstGeom>
          <a:noFill/>
        </p:spPr>
        <p:txBody>
          <a:bodyPr wrap="square" rtlCol="0" anchor="t">
            <a:spAutoFit/>
          </a:bodyPr>
          <a:lstStyle/>
          <a:p>
            <a:r>
              <a:rPr lang="en-US" sz="825" dirty="0"/>
              <a:t>A wonderful serenity</a:t>
            </a:r>
          </a:p>
        </p:txBody>
      </p:sp>
      <p:sp>
        <p:nvSpPr>
          <p:cNvPr id="28" name="TextBox 27">
            <a:extLst>
              <a:ext uri="{FF2B5EF4-FFF2-40B4-BE49-F238E27FC236}">
                <a16:creationId xmlns:a16="http://schemas.microsoft.com/office/drawing/2014/main" id="{1B88F3BC-198B-4F92-A385-EB8D7664512B}"/>
              </a:ext>
            </a:extLst>
          </p:cNvPr>
          <p:cNvSpPr txBox="1"/>
          <p:nvPr/>
        </p:nvSpPr>
        <p:spPr>
          <a:xfrm>
            <a:off x="1991288" y="4261709"/>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29" name="Oval 28">
            <a:extLst>
              <a:ext uri="{FF2B5EF4-FFF2-40B4-BE49-F238E27FC236}">
                <a16:creationId xmlns:a16="http://schemas.microsoft.com/office/drawing/2014/main" id="{BD553441-D372-4654-ABA1-A3941ED12DA4}"/>
              </a:ext>
            </a:extLst>
          </p:cNvPr>
          <p:cNvSpPr/>
          <p:nvPr/>
        </p:nvSpPr>
        <p:spPr>
          <a:xfrm>
            <a:off x="3659804" y="2178047"/>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TextBox 30">
            <a:extLst>
              <a:ext uri="{FF2B5EF4-FFF2-40B4-BE49-F238E27FC236}">
                <a16:creationId xmlns:a16="http://schemas.microsoft.com/office/drawing/2014/main" id="{B825F689-87B9-4CF7-B276-2F7C484F3682}"/>
              </a:ext>
            </a:extLst>
          </p:cNvPr>
          <p:cNvSpPr txBox="1"/>
          <p:nvPr/>
        </p:nvSpPr>
        <p:spPr>
          <a:xfrm>
            <a:off x="4276389" y="2413915"/>
            <a:ext cx="1383278" cy="219291"/>
          </a:xfrm>
          <a:prstGeom prst="rect">
            <a:avLst/>
          </a:prstGeom>
          <a:noFill/>
        </p:spPr>
        <p:txBody>
          <a:bodyPr wrap="square" rtlCol="0" anchor="t">
            <a:spAutoFit/>
          </a:bodyPr>
          <a:lstStyle/>
          <a:p>
            <a:r>
              <a:rPr lang="en-US" sz="825" dirty="0"/>
              <a:t>A wonderful serenity</a:t>
            </a:r>
          </a:p>
        </p:txBody>
      </p:sp>
      <p:sp>
        <p:nvSpPr>
          <p:cNvPr id="32" name="TextBox 31">
            <a:extLst>
              <a:ext uri="{FF2B5EF4-FFF2-40B4-BE49-F238E27FC236}">
                <a16:creationId xmlns:a16="http://schemas.microsoft.com/office/drawing/2014/main" id="{849060D7-110F-4E51-B550-D4BCD15FD883}"/>
              </a:ext>
            </a:extLst>
          </p:cNvPr>
          <p:cNvSpPr txBox="1"/>
          <p:nvPr/>
        </p:nvSpPr>
        <p:spPr>
          <a:xfrm>
            <a:off x="4276389" y="2188861"/>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33" name="Oval 32">
            <a:extLst>
              <a:ext uri="{FF2B5EF4-FFF2-40B4-BE49-F238E27FC236}">
                <a16:creationId xmlns:a16="http://schemas.microsoft.com/office/drawing/2014/main" id="{00D5A495-E021-4A08-9F84-89EFC8461630}"/>
              </a:ext>
            </a:extLst>
          </p:cNvPr>
          <p:cNvSpPr/>
          <p:nvPr/>
        </p:nvSpPr>
        <p:spPr>
          <a:xfrm>
            <a:off x="3659804" y="286384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D9A69D69-B4AD-423F-B6DC-20A1B9398D1A}"/>
              </a:ext>
            </a:extLst>
          </p:cNvPr>
          <p:cNvSpPr txBox="1"/>
          <p:nvPr/>
        </p:nvSpPr>
        <p:spPr>
          <a:xfrm>
            <a:off x="4276389" y="3099715"/>
            <a:ext cx="1383278" cy="219291"/>
          </a:xfrm>
          <a:prstGeom prst="rect">
            <a:avLst/>
          </a:prstGeom>
          <a:noFill/>
        </p:spPr>
        <p:txBody>
          <a:bodyPr wrap="square" rtlCol="0" anchor="t">
            <a:spAutoFit/>
          </a:bodyPr>
          <a:lstStyle/>
          <a:p>
            <a:r>
              <a:rPr lang="en-US" sz="825" dirty="0"/>
              <a:t>A wonderful serenity</a:t>
            </a:r>
          </a:p>
        </p:txBody>
      </p:sp>
      <p:sp>
        <p:nvSpPr>
          <p:cNvPr id="36" name="TextBox 35">
            <a:extLst>
              <a:ext uri="{FF2B5EF4-FFF2-40B4-BE49-F238E27FC236}">
                <a16:creationId xmlns:a16="http://schemas.microsoft.com/office/drawing/2014/main" id="{35A00DF2-858A-450D-ABA4-11F8F76B2CDB}"/>
              </a:ext>
            </a:extLst>
          </p:cNvPr>
          <p:cNvSpPr txBox="1"/>
          <p:nvPr/>
        </p:nvSpPr>
        <p:spPr>
          <a:xfrm>
            <a:off x="4276389" y="2874660"/>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37" name="Oval 36">
            <a:extLst>
              <a:ext uri="{FF2B5EF4-FFF2-40B4-BE49-F238E27FC236}">
                <a16:creationId xmlns:a16="http://schemas.microsoft.com/office/drawing/2014/main" id="{BF0696EC-C1FD-4679-B375-76F21FC3FEF8}"/>
              </a:ext>
            </a:extLst>
          </p:cNvPr>
          <p:cNvSpPr/>
          <p:nvPr/>
        </p:nvSpPr>
        <p:spPr>
          <a:xfrm>
            <a:off x="3659804" y="354687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TextBox 38">
            <a:extLst>
              <a:ext uri="{FF2B5EF4-FFF2-40B4-BE49-F238E27FC236}">
                <a16:creationId xmlns:a16="http://schemas.microsoft.com/office/drawing/2014/main" id="{6E448167-67F8-42BB-97B5-458D19EC5782}"/>
              </a:ext>
            </a:extLst>
          </p:cNvPr>
          <p:cNvSpPr txBox="1"/>
          <p:nvPr/>
        </p:nvSpPr>
        <p:spPr>
          <a:xfrm>
            <a:off x="4276389" y="3782744"/>
            <a:ext cx="1383278" cy="219291"/>
          </a:xfrm>
          <a:prstGeom prst="rect">
            <a:avLst/>
          </a:prstGeom>
          <a:noFill/>
        </p:spPr>
        <p:txBody>
          <a:bodyPr wrap="square" rtlCol="0" anchor="t">
            <a:spAutoFit/>
          </a:bodyPr>
          <a:lstStyle/>
          <a:p>
            <a:r>
              <a:rPr lang="en-US" sz="825" dirty="0"/>
              <a:t>A wonderful serenity</a:t>
            </a:r>
          </a:p>
        </p:txBody>
      </p:sp>
      <p:sp>
        <p:nvSpPr>
          <p:cNvPr id="40" name="TextBox 39">
            <a:extLst>
              <a:ext uri="{FF2B5EF4-FFF2-40B4-BE49-F238E27FC236}">
                <a16:creationId xmlns:a16="http://schemas.microsoft.com/office/drawing/2014/main" id="{9FF6CE2B-4304-4531-A09E-D12E3E5AE3B0}"/>
              </a:ext>
            </a:extLst>
          </p:cNvPr>
          <p:cNvSpPr txBox="1"/>
          <p:nvPr/>
        </p:nvSpPr>
        <p:spPr>
          <a:xfrm>
            <a:off x="4276389" y="3557690"/>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41" name="Oval 40">
            <a:extLst>
              <a:ext uri="{FF2B5EF4-FFF2-40B4-BE49-F238E27FC236}">
                <a16:creationId xmlns:a16="http://schemas.microsoft.com/office/drawing/2014/main" id="{1E7737F0-E855-494C-BBCE-02941FCF6523}"/>
              </a:ext>
            </a:extLst>
          </p:cNvPr>
          <p:cNvSpPr/>
          <p:nvPr/>
        </p:nvSpPr>
        <p:spPr>
          <a:xfrm>
            <a:off x="3659804" y="4250895"/>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TextBox 42">
            <a:extLst>
              <a:ext uri="{FF2B5EF4-FFF2-40B4-BE49-F238E27FC236}">
                <a16:creationId xmlns:a16="http://schemas.microsoft.com/office/drawing/2014/main" id="{5A6B4929-ADDC-4E55-ACCA-C271D86F58EA}"/>
              </a:ext>
            </a:extLst>
          </p:cNvPr>
          <p:cNvSpPr txBox="1"/>
          <p:nvPr/>
        </p:nvSpPr>
        <p:spPr>
          <a:xfrm>
            <a:off x="4276389" y="4486763"/>
            <a:ext cx="1383278" cy="219291"/>
          </a:xfrm>
          <a:prstGeom prst="rect">
            <a:avLst/>
          </a:prstGeom>
          <a:noFill/>
        </p:spPr>
        <p:txBody>
          <a:bodyPr wrap="square" rtlCol="0" anchor="t">
            <a:spAutoFit/>
          </a:bodyPr>
          <a:lstStyle/>
          <a:p>
            <a:r>
              <a:rPr lang="en-US" sz="825" dirty="0"/>
              <a:t>A wonderful serenity</a:t>
            </a:r>
          </a:p>
        </p:txBody>
      </p:sp>
      <p:sp>
        <p:nvSpPr>
          <p:cNvPr id="44" name="TextBox 43">
            <a:extLst>
              <a:ext uri="{FF2B5EF4-FFF2-40B4-BE49-F238E27FC236}">
                <a16:creationId xmlns:a16="http://schemas.microsoft.com/office/drawing/2014/main" id="{3E431884-F15A-4EE9-B602-9B3EA223D57B}"/>
              </a:ext>
            </a:extLst>
          </p:cNvPr>
          <p:cNvSpPr txBox="1"/>
          <p:nvPr/>
        </p:nvSpPr>
        <p:spPr>
          <a:xfrm>
            <a:off x="4276389" y="4261709"/>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45" name="Oval 44">
            <a:extLst>
              <a:ext uri="{FF2B5EF4-FFF2-40B4-BE49-F238E27FC236}">
                <a16:creationId xmlns:a16="http://schemas.microsoft.com/office/drawing/2014/main" id="{D2C17099-5CFE-48BA-A5F5-1A46279D9EEF}"/>
              </a:ext>
            </a:extLst>
          </p:cNvPr>
          <p:cNvSpPr/>
          <p:nvPr/>
        </p:nvSpPr>
        <p:spPr>
          <a:xfrm>
            <a:off x="5944905" y="217765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TextBox 46">
            <a:extLst>
              <a:ext uri="{FF2B5EF4-FFF2-40B4-BE49-F238E27FC236}">
                <a16:creationId xmlns:a16="http://schemas.microsoft.com/office/drawing/2014/main" id="{563819FD-B5C1-4BE6-9445-40D397A00CAA}"/>
              </a:ext>
            </a:extLst>
          </p:cNvPr>
          <p:cNvSpPr txBox="1"/>
          <p:nvPr/>
        </p:nvSpPr>
        <p:spPr>
          <a:xfrm>
            <a:off x="6561490" y="2413524"/>
            <a:ext cx="1383278" cy="219291"/>
          </a:xfrm>
          <a:prstGeom prst="rect">
            <a:avLst/>
          </a:prstGeom>
          <a:noFill/>
        </p:spPr>
        <p:txBody>
          <a:bodyPr wrap="square" rtlCol="0" anchor="t">
            <a:spAutoFit/>
          </a:bodyPr>
          <a:lstStyle/>
          <a:p>
            <a:r>
              <a:rPr lang="en-US" sz="825" dirty="0"/>
              <a:t>A wonderful serenity</a:t>
            </a:r>
          </a:p>
        </p:txBody>
      </p:sp>
      <p:sp>
        <p:nvSpPr>
          <p:cNvPr id="48" name="TextBox 47">
            <a:extLst>
              <a:ext uri="{FF2B5EF4-FFF2-40B4-BE49-F238E27FC236}">
                <a16:creationId xmlns:a16="http://schemas.microsoft.com/office/drawing/2014/main" id="{ACA244F1-38FC-4F55-A44F-9CDE89268338}"/>
              </a:ext>
            </a:extLst>
          </p:cNvPr>
          <p:cNvSpPr txBox="1"/>
          <p:nvPr/>
        </p:nvSpPr>
        <p:spPr>
          <a:xfrm>
            <a:off x="6561490" y="2188469"/>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49" name="Oval 48">
            <a:extLst>
              <a:ext uri="{FF2B5EF4-FFF2-40B4-BE49-F238E27FC236}">
                <a16:creationId xmlns:a16="http://schemas.microsoft.com/office/drawing/2014/main" id="{5B28910F-C71E-4770-A73B-A0BC0AF89BF2}"/>
              </a:ext>
            </a:extLst>
          </p:cNvPr>
          <p:cNvSpPr/>
          <p:nvPr/>
        </p:nvSpPr>
        <p:spPr>
          <a:xfrm>
            <a:off x="5944905" y="2863455"/>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TextBox 50">
            <a:extLst>
              <a:ext uri="{FF2B5EF4-FFF2-40B4-BE49-F238E27FC236}">
                <a16:creationId xmlns:a16="http://schemas.microsoft.com/office/drawing/2014/main" id="{428ACD0E-E30A-410E-9C7D-2D2435324C76}"/>
              </a:ext>
            </a:extLst>
          </p:cNvPr>
          <p:cNvSpPr txBox="1"/>
          <p:nvPr/>
        </p:nvSpPr>
        <p:spPr>
          <a:xfrm>
            <a:off x="6561490" y="3099323"/>
            <a:ext cx="1383278" cy="219291"/>
          </a:xfrm>
          <a:prstGeom prst="rect">
            <a:avLst/>
          </a:prstGeom>
          <a:noFill/>
        </p:spPr>
        <p:txBody>
          <a:bodyPr wrap="square" rtlCol="0" anchor="t">
            <a:spAutoFit/>
          </a:bodyPr>
          <a:lstStyle/>
          <a:p>
            <a:r>
              <a:rPr lang="en-US" sz="825" dirty="0"/>
              <a:t>A wonderful serenity</a:t>
            </a:r>
          </a:p>
        </p:txBody>
      </p:sp>
      <p:sp>
        <p:nvSpPr>
          <p:cNvPr id="52" name="TextBox 51">
            <a:extLst>
              <a:ext uri="{FF2B5EF4-FFF2-40B4-BE49-F238E27FC236}">
                <a16:creationId xmlns:a16="http://schemas.microsoft.com/office/drawing/2014/main" id="{051B1866-9B46-4EA5-954F-50A83536B8F9}"/>
              </a:ext>
            </a:extLst>
          </p:cNvPr>
          <p:cNvSpPr txBox="1"/>
          <p:nvPr/>
        </p:nvSpPr>
        <p:spPr>
          <a:xfrm>
            <a:off x="6561490" y="2874269"/>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53" name="Oval 52">
            <a:extLst>
              <a:ext uri="{FF2B5EF4-FFF2-40B4-BE49-F238E27FC236}">
                <a16:creationId xmlns:a16="http://schemas.microsoft.com/office/drawing/2014/main" id="{A6337614-816A-4C7A-B519-33911725E700}"/>
              </a:ext>
            </a:extLst>
          </p:cNvPr>
          <p:cNvSpPr/>
          <p:nvPr/>
        </p:nvSpPr>
        <p:spPr>
          <a:xfrm>
            <a:off x="5944905" y="3546484"/>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TextBox 54">
            <a:extLst>
              <a:ext uri="{FF2B5EF4-FFF2-40B4-BE49-F238E27FC236}">
                <a16:creationId xmlns:a16="http://schemas.microsoft.com/office/drawing/2014/main" id="{751CFBA9-D0BB-4989-8EAD-4EA26872C2A6}"/>
              </a:ext>
            </a:extLst>
          </p:cNvPr>
          <p:cNvSpPr txBox="1"/>
          <p:nvPr/>
        </p:nvSpPr>
        <p:spPr>
          <a:xfrm>
            <a:off x="6561490" y="3782353"/>
            <a:ext cx="1383278" cy="219291"/>
          </a:xfrm>
          <a:prstGeom prst="rect">
            <a:avLst/>
          </a:prstGeom>
          <a:noFill/>
        </p:spPr>
        <p:txBody>
          <a:bodyPr wrap="square" rtlCol="0" anchor="t">
            <a:spAutoFit/>
          </a:bodyPr>
          <a:lstStyle/>
          <a:p>
            <a:r>
              <a:rPr lang="en-US" sz="825" dirty="0"/>
              <a:t>A wonderful serenity</a:t>
            </a:r>
          </a:p>
        </p:txBody>
      </p:sp>
      <p:sp>
        <p:nvSpPr>
          <p:cNvPr id="56" name="TextBox 55">
            <a:extLst>
              <a:ext uri="{FF2B5EF4-FFF2-40B4-BE49-F238E27FC236}">
                <a16:creationId xmlns:a16="http://schemas.microsoft.com/office/drawing/2014/main" id="{D1DED019-F53A-42E7-B073-9BCFEBA37C16}"/>
              </a:ext>
            </a:extLst>
          </p:cNvPr>
          <p:cNvSpPr txBox="1"/>
          <p:nvPr/>
        </p:nvSpPr>
        <p:spPr>
          <a:xfrm>
            <a:off x="6561490" y="3557298"/>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57" name="Oval 56">
            <a:extLst>
              <a:ext uri="{FF2B5EF4-FFF2-40B4-BE49-F238E27FC236}">
                <a16:creationId xmlns:a16="http://schemas.microsoft.com/office/drawing/2014/main" id="{BF08874C-B26A-4586-914E-DA7CE4CCA28A}"/>
              </a:ext>
            </a:extLst>
          </p:cNvPr>
          <p:cNvSpPr/>
          <p:nvPr/>
        </p:nvSpPr>
        <p:spPr>
          <a:xfrm>
            <a:off x="5944905" y="4250503"/>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TextBox 58">
            <a:extLst>
              <a:ext uri="{FF2B5EF4-FFF2-40B4-BE49-F238E27FC236}">
                <a16:creationId xmlns:a16="http://schemas.microsoft.com/office/drawing/2014/main" id="{40B3178A-165D-44C5-8EDB-2F2D2D7F411D}"/>
              </a:ext>
            </a:extLst>
          </p:cNvPr>
          <p:cNvSpPr txBox="1"/>
          <p:nvPr/>
        </p:nvSpPr>
        <p:spPr>
          <a:xfrm>
            <a:off x="6561490" y="4486372"/>
            <a:ext cx="1383278" cy="219291"/>
          </a:xfrm>
          <a:prstGeom prst="rect">
            <a:avLst/>
          </a:prstGeom>
          <a:noFill/>
        </p:spPr>
        <p:txBody>
          <a:bodyPr wrap="square" rtlCol="0" anchor="t">
            <a:spAutoFit/>
          </a:bodyPr>
          <a:lstStyle/>
          <a:p>
            <a:r>
              <a:rPr lang="en-US" sz="825" dirty="0"/>
              <a:t>A wonderful serenity</a:t>
            </a:r>
          </a:p>
        </p:txBody>
      </p:sp>
      <p:sp>
        <p:nvSpPr>
          <p:cNvPr id="60" name="TextBox 59">
            <a:extLst>
              <a:ext uri="{FF2B5EF4-FFF2-40B4-BE49-F238E27FC236}">
                <a16:creationId xmlns:a16="http://schemas.microsoft.com/office/drawing/2014/main" id="{1D868343-3D51-4978-A1E7-B94A848B36D7}"/>
              </a:ext>
            </a:extLst>
          </p:cNvPr>
          <p:cNvSpPr txBox="1"/>
          <p:nvPr/>
        </p:nvSpPr>
        <p:spPr>
          <a:xfrm>
            <a:off x="6561490" y="4261317"/>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grpSp>
        <p:nvGrpSpPr>
          <p:cNvPr id="50" name="Group 49">
            <a:extLst>
              <a:ext uri="{FF2B5EF4-FFF2-40B4-BE49-F238E27FC236}">
                <a16:creationId xmlns:a16="http://schemas.microsoft.com/office/drawing/2014/main" id="{2093FAD9-D140-4137-AF2F-87B264757DAF}"/>
              </a:ext>
            </a:extLst>
          </p:cNvPr>
          <p:cNvGrpSpPr>
            <a:grpSpLocks noChangeAspect="1"/>
          </p:cNvGrpSpPr>
          <p:nvPr/>
        </p:nvGrpSpPr>
        <p:grpSpPr>
          <a:xfrm>
            <a:off x="1555219" y="4402672"/>
            <a:ext cx="93399" cy="150876"/>
            <a:chOff x="7437517" y="1734968"/>
            <a:chExt cx="165437" cy="267245"/>
          </a:xfrm>
          <a:solidFill>
            <a:schemeClr val="bg2"/>
          </a:solidFill>
        </p:grpSpPr>
        <p:sp>
          <p:nvSpPr>
            <p:cNvPr id="54" name="Freeform: Shape 53">
              <a:extLst>
                <a:ext uri="{FF2B5EF4-FFF2-40B4-BE49-F238E27FC236}">
                  <a16:creationId xmlns:a16="http://schemas.microsoft.com/office/drawing/2014/main" id="{303CD653-36CD-47D2-8C6E-579AEBF3DEDA}"/>
                </a:ext>
              </a:extLst>
            </p:cNvPr>
            <p:cNvSpPr/>
            <p:nvPr/>
          </p:nvSpPr>
          <p:spPr>
            <a:xfrm>
              <a:off x="7478876" y="1919494"/>
              <a:ext cx="82719" cy="19089"/>
            </a:xfrm>
            <a:custGeom>
              <a:avLst/>
              <a:gdLst>
                <a:gd name="connsiteX0" fmla="*/ 9544 w 82718"/>
                <a:gd name="connsiteY0" fmla="*/ 0 h 19088"/>
                <a:gd name="connsiteX1" fmla="*/ 73174 w 82718"/>
                <a:gd name="connsiteY1" fmla="*/ 0 h 19088"/>
                <a:gd name="connsiteX2" fmla="*/ 82719 w 82718"/>
                <a:gd name="connsiteY2" fmla="*/ 9544 h 19088"/>
                <a:gd name="connsiteX3" fmla="*/ 73174 w 82718"/>
                <a:gd name="connsiteY3" fmla="*/ 19089 h 19088"/>
                <a:gd name="connsiteX4" fmla="*/ 9544 w 82718"/>
                <a:gd name="connsiteY4" fmla="*/ 19089 h 19088"/>
                <a:gd name="connsiteX5" fmla="*/ 0 w 82718"/>
                <a:gd name="connsiteY5" fmla="*/ 9544 h 19088"/>
                <a:gd name="connsiteX6" fmla="*/ 9544 w 82718"/>
                <a:gd name="connsiteY6" fmla="*/ 0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18" h="19088">
                  <a:moveTo>
                    <a:pt x="9544" y="0"/>
                  </a:moveTo>
                  <a:lnTo>
                    <a:pt x="73174" y="0"/>
                  </a:lnTo>
                  <a:cubicBezTo>
                    <a:pt x="78583" y="0"/>
                    <a:pt x="82719" y="4136"/>
                    <a:pt x="82719" y="9544"/>
                  </a:cubicBezTo>
                  <a:cubicBezTo>
                    <a:pt x="82719" y="14953"/>
                    <a:pt x="78583" y="19089"/>
                    <a:pt x="73174" y="19089"/>
                  </a:cubicBezTo>
                  <a:lnTo>
                    <a:pt x="9544" y="19089"/>
                  </a:lnTo>
                  <a:cubicBezTo>
                    <a:pt x="4136" y="19089"/>
                    <a:pt x="0" y="14953"/>
                    <a:pt x="0" y="9544"/>
                  </a:cubicBezTo>
                  <a:cubicBezTo>
                    <a:pt x="0" y="4136"/>
                    <a:pt x="4136" y="0"/>
                    <a:pt x="9544" y="0"/>
                  </a:cubicBezTo>
                  <a:close/>
                </a:path>
              </a:pathLst>
            </a:custGeom>
            <a:grpFill/>
            <a:ln w="3175" cap="flat">
              <a:noFill/>
              <a:prstDash val="solid"/>
              <a:miter/>
            </a:ln>
          </p:spPr>
          <p:txBody>
            <a:bodyPr rtlCol="0" anchor="ctr"/>
            <a:lstStyle/>
            <a:p>
              <a:endParaRPr lang="en-ID" sz="1350" dirty="0"/>
            </a:p>
          </p:txBody>
        </p:sp>
        <p:sp>
          <p:nvSpPr>
            <p:cNvPr id="58" name="Freeform: Shape 57">
              <a:extLst>
                <a:ext uri="{FF2B5EF4-FFF2-40B4-BE49-F238E27FC236}">
                  <a16:creationId xmlns:a16="http://schemas.microsoft.com/office/drawing/2014/main" id="{A63B78E8-B83C-43A0-B6EA-8B19F3F917A5}"/>
                </a:ext>
              </a:extLst>
            </p:cNvPr>
            <p:cNvSpPr/>
            <p:nvPr/>
          </p:nvSpPr>
          <p:spPr>
            <a:xfrm>
              <a:off x="7478876" y="1951309"/>
              <a:ext cx="82719" cy="19089"/>
            </a:xfrm>
            <a:custGeom>
              <a:avLst/>
              <a:gdLst>
                <a:gd name="connsiteX0" fmla="*/ 9544 w 82718"/>
                <a:gd name="connsiteY0" fmla="*/ 0 h 19088"/>
                <a:gd name="connsiteX1" fmla="*/ 73174 w 82718"/>
                <a:gd name="connsiteY1" fmla="*/ 0 h 19088"/>
                <a:gd name="connsiteX2" fmla="*/ 82719 w 82718"/>
                <a:gd name="connsiteY2" fmla="*/ 9544 h 19088"/>
                <a:gd name="connsiteX3" fmla="*/ 73174 w 82718"/>
                <a:gd name="connsiteY3" fmla="*/ 19089 h 19088"/>
                <a:gd name="connsiteX4" fmla="*/ 9544 w 82718"/>
                <a:gd name="connsiteY4" fmla="*/ 19089 h 19088"/>
                <a:gd name="connsiteX5" fmla="*/ 0 w 82718"/>
                <a:gd name="connsiteY5" fmla="*/ 9544 h 19088"/>
                <a:gd name="connsiteX6" fmla="*/ 9544 w 82718"/>
                <a:gd name="connsiteY6" fmla="*/ 0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18" h="19088">
                  <a:moveTo>
                    <a:pt x="9544" y="0"/>
                  </a:moveTo>
                  <a:lnTo>
                    <a:pt x="73174" y="0"/>
                  </a:lnTo>
                  <a:cubicBezTo>
                    <a:pt x="78583" y="0"/>
                    <a:pt x="82719" y="4136"/>
                    <a:pt x="82719" y="9544"/>
                  </a:cubicBezTo>
                  <a:cubicBezTo>
                    <a:pt x="82719" y="14953"/>
                    <a:pt x="78583" y="19089"/>
                    <a:pt x="73174" y="19089"/>
                  </a:cubicBezTo>
                  <a:lnTo>
                    <a:pt x="9544" y="19089"/>
                  </a:lnTo>
                  <a:cubicBezTo>
                    <a:pt x="4136" y="19089"/>
                    <a:pt x="0" y="14953"/>
                    <a:pt x="0" y="9544"/>
                  </a:cubicBezTo>
                  <a:cubicBezTo>
                    <a:pt x="0" y="4136"/>
                    <a:pt x="4136" y="0"/>
                    <a:pt x="9544" y="0"/>
                  </a:cubicBezTo>
                  <a:close/>
                </a:path>
              </a:pathLst>
            </a:custGeom>
            <a:grpFill/>
            <a:ln w="3175" cap="flat">
              <a:noFill/>
              <a:prstDash val="solid"/>
              <a:miter/>
            </a:ln>
          </p:spPr>
          <p:txBody>
            <a:bodyPr rtlCol="0" anchor="ctr"/>
            <a:lstStyle/>
            <a:p>
              <a:endParaRPr lang="en-ID" sz="1350" dirty="0"/>
            </a:p>
          </p:txBody>
        </p:sp>
        <p:sp>
          <p:nvSpPr>
            <p:cNvPr id="61" name="Freeform: Shape 60">
              <a:extLst>
                <a:ext uri="{FF2B5EF4-FFF2-40B4-BE49-F238E27FC236}">
                  <a16:creationId xmlns:a16="http://schemas.microsoft.com/office/drawing/2014/main" id="{DDFFD055-DE96-4D76-99F1-B795C3025E19}"/>
                </a:ext>
              </a:extLst>
            </p:cNvPr>
            <p:cNvSpPr/>
            <p:nvPr/>
          </p:nvSpPr>
          <p:spPr>
            <a:xfrm>
              <a:off x="7499556" y="1983124"/>
              <a:ext cx="41359" cy="19089"/>
            </a:xfrm>
            <a:custGeom>
              <a:avLst/>
              <a:gdLst>
                <a:gd name="connsiteX0" fmla="*/ 0 w 41359"/>
                <a:gd name="connsiteY0" fmla="*/ 0 h 19088"/>
                <a:gd name="connsiteX1" fmla="*/ 20680 w 41359"/>
                <a:gd name="connsiteY1" fmla="*/ 19089 h 19088"/>
                <a:gd name="connsiteX2" fmla="*/ 41359 w 41359"/>
                <a:gd name="connsiteY2" fmla="*/ 0 h 19088"/>
                <a:gd name="connsiteX3" fmla="*/ 0 w 41359"/>
                <a:gd name="connsiteY3" fmla="*/ 0 h 19088"/>
              </a:gdLst>
              <a:ahLst/>
              <a:cxnLst>
                <a:cxn ang="0">
                  <a:pos x="connsiteX0" y="connsiteY0"/>
                </a:cxn>
                <a:cxn ang="0">
                  <a:pos x="connsiteX1" y="connsiteY1"/>
                </a:cxn>
                <a:cxn ang="0">
                  <a:pos x="connsiteX2" y="connsiteY2"/>
                </a:cxn>
                <a:cxn ang="0">
                  <a:pos x="connsiteX3" y="connsiteY3"/>
                </a:cxn>
              </a:cxnLst>
              <a:rect l="l" t="t" r="r" b="b"/>
              <a:pathLst>
                <a:path w="41359" h="19088">
                  <a:moveTo>
                    <a:pt x="0" y="0"/>
                  </a:moveTo>
                  <a:cubicBezTo>
                    <a:pt x="954" y="10817"/>
                    <a:pt x="9863" y="19089"/>
                    <a:pt x="20680" y="19089"/>
                  </a:cubicBezTo>
                  <a:cubicBezTo>
                    <a:pt x="31497" y="19089"/>
                    <a:pt x="40405" y="10817"/>
                    <a:pt x="41359" y="0"/>
                  </a:cubicBezTo>
                  <a:lnTo>
                    <a:pt x="0" y="0"/>
                  </a:lnTo>
                  <a:close/>
                </a:path>
              </a:pathLst>
            </a:custGeom>
            <a:grpFill/>
            <a:ln w="3175" cap="flat">
              <a:noFill/>
              <a:prstDash val="solid"/>
              <a:miter/>
            </a:ln>
          </p:spPr>
          <p:txBody>
            <a:bodyPr rtlCol="0" anchor="ctr"/>
            <a:lstStyle/>
            <a:p>
              <a:endParaRPr lang="en-ID" sz="1350" dirty="0"/>
            </a:p>
          </p:txBody>
        </p:sp>
        <p:sp>
          <p:nvSpPr>
            <p:cNvPr id="62" name="Freeform: Shape 61">
              <a:extLst>
                <a:ext uri="{FF2B5EF4-FFF2-40B4-BE49-F238E27FC236}">
                  <a16:creationId xmlns:a16="http://schemas.microsoft.com/office/drawing/2014/main" id="{55F0CF79-1CCA-47C2-A94C-2891D666CC9F}"/>
                </a:ext>
              </a:extLst>
            </p:cNvPr>
            <p:cNvSpPr/>
            <p:nvPr/>
          </p:nvSpPr>
          <p:spPr>
            <a:xfrm>
              <a:off x="7437517" y="1734968"/>
              <a:ext cx="165437" cy="171800"/>
            </a:xfrm>
            <a:custGeom>
              <a:avLst/>
              <a:gdLst>
                <a:gd name="connsiteX0" fmla="*/ 82719 w 165437"/>
                <a:gd name="connsiteY0" fmla="*/ 0 h 171800"/>
                <a:gd name="connsiteX1" fmla="*/ 82719 w 165437"/>
                <a:gd name="connsiteY1" fmla="*/ 0 h 171800"/>
                <a:gd name="connsiteX2" fmla="*/ 82719 w 165437"/>
                <a:gd name="connsiteY2" fmla="*/ 0 h 171800"/>
                <a:gd name="connsiteX3" fmla="*/ 0 w 165437"/>
                <a:gd name="connsiteY3" fmla="*/ 81764 h 171800"/>
                <a:gd name="connsiteX4" fmla="*/ 0 w 165437"/>
                <a:gd name="connsiteY4" fmla="*/ 84628 h 171800"/>
                <a:gd name="connsiteX5" fmla="*/ 5727 w 165437"/>
                <a:gd name="connsiteY5" fmla="*/ 113261 h 171800"/>
                <a:gd name="connsiteX6" fmla="*/ 20043 w 165437"/>
                <a:gd name="connsiteY6" fmla="*/ 136804 h 171800"/>
                <a:gd name="connsiteX7" fmla="*/ 39450 w 165437"/>
                <a:gd name="connsiteY7" fmla="*/ 168301 h 171800"/>
                <a:gd name="connsiteX8" fmla="*/ 45177 w 165437"/>
                <a:gd name="connsiteY8" fmla="*/ 171800 h 171800"/>
                <a:gd name="connsiteX9" fmla="*/ 120260 w 165437"/>
                <a:gd name="connsiteY9" fmla="*/ 171800 h 171800"/>
                <a:gd name="connsiteX10" fmla="*/ 125987 w 165437"/>
                <a:gd name="connsiteY10" fmla="*/ 168301 h 171800"/>
                <a:gd name="connsiteX11" fmla="*/ 145394 w 165437"/>
                <a:gd name="connsiteY11" fmla="*/ 136804 h 171800"/>
                <a:gd name="connsiteX12" fmla="*/ 159711 w 165437"/>
                <a:gd name="connsiteY12" fmla="*/ 113261 h 171800"/>
                <a:gd name="connsiteX13" fmla="*/ 165437 w 165437"/>
                <a:gd name="connsiteY13" fmla="*/ 84628 h 171800"/>
                <a:gd name="connsiteX14" fmla="*/ 165437 w 165437"/>
                <a:gd name="connsiteY14" fmla="*/ 81764 h 171800"/>
                <a:gd name="connsiteX15" fmla="*/ 82719 w 165437"/>
                <a:gd name="connsiteY15" fmla="*/ 0 h 171800"/>
                <a:gd name="connsiteX16" fmla="*/ 146349 w 165437"/>
                <a:gd name="connsiteY16" fmla="*/ 84309 h 171800"/>
                <a:gd name="connsiteX17" fmla="*/ 141894 w 165437"/>
                <a:gd name="connsiteY17" fmla="*/ 106580 h 171800"/>
                <a:gd name="connsiteX18" fmla="*/ 131077 w 165437"/>
                <a:gd name="connsiteY18" fmla="*/ 124078 h 171800"/>
                <a:gd name="connsiteX19" fmla="*/ 112625 w 165437"/>
                <a:gd name="connsiteY19" fmla="*/ 152712 h 171800"/>
                <a:gd name="connsiteX20" fmla="*/ 82719 w 165437"/>
                <a:gd name="connsiteY20" fmla="*/ 152712 h 171800"/>
                <a:gd name="connsiteX21" fmla="*/ 53131 w 165437"/>
                <a:gd name="connsiteY21" fmla="*/ 152712 h 171800"/>
                <a:gd name="connsiteX22" fmla="*/ 34678 w 165437"/>
                <a:gd name="connsiteY22" fmla="*/ 124078 h 171800"/>
                <a:gd name="connsiteX23" fmla="*/ 23861 w 165437"/>
                <a:gd name="connsiteY23" fmla="*/ 106580 h 171800"/>
                <a:gd name="connsiteX24" fmla="*/ 19407 w 165437"/>
                <a:gd name="connsiteY24" fmla="*/ 84309 h 171800"/>
                <a:gd name="connsiteX25" fmla="*/ 19407 w 165437"/>
                <a:gd name="connsiteY25" fmla="*/ 81764 h 171800"/>
                <a:gd name="connsiteX26" fmla="*/ 83037 w 165437"/>
                <a:gd name="connsiteY26" fmla="*/ 18771 h 171800"/>
                <a:gd name="connsiteX27" fmla="*/ 83037 w 165437"/>
                <a:gd name="connsiteY27" fmla="*/ 18771 h 171800"/>
                <a:gd name="connsiteX28" fmla="*/ 83037 w 165437"/>
                <a:gd name="connsiteY28" fmla="*/ 18771 h 171800"/>
                <a:gd name="connsiteX29" fmla="*/ 83037 w 165437"/>
                <a:gd name="connsiteY29" fmla="*/ 18771 h 171800"/>
                <a:gd name="connsiteX30" fmla="*/ 83037 w 165437"/>
                <a:gd name="connsiteY30" fmla="*/ 18771 h 171800"/>
                <a:gd name="connsiteX31" fmla="*/ 83037 w 165437"/>
                <a:gd name="connsiteY31" fmla="*/ 18771 h 171800"/>
                <a:gd name="connsiteX32" fmla="*/ 83037 w 165437"/>
                <a:gd name="connsiteY32" fmla="*/ 18771 h 171800"/>
                <a:gd name="connsiteX33" fmla="*/ 146667 w 165437"/>
                <a:gd name="connsiteY33" fmla="*/ 81764 h 171800"/>
                <a:gd name="connsiteX34" fmla="*/ 146667 w 165437"/>
                <a:gd name="connsiteY34" fmla="*/ 84309 h 1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5437" h="171800">
                  <a:moveTo>
                    <a:pt x="82719" y="0"/>
                  </a:moveTo>
                  <a:cubicBezTo>
                    <a:pt x="82719" y="0"/>
                    <a:pt x="82719" y="0"/>
                    <a:pt x="82719" y="0"/>
                  </a:cubicBezTo>
                  <a:cubicBezTo>
                    <a:pt x="82719" y="0"/>
                    <a:pt x="82719" y="0"/>
                    <a:pt x="82719" y="0"/>
                  </a:cubicBezTo>
                  <a:cubicBezTo>
                    <a:pt x="37542" y="318"/>
                    <a:pt x="954" y="36587"/>
                    <a:pt x="0" y="81764"/>
                  </a:cubicBezTo>
                  <a:lnTo>
                    <a:pt x="0" y="84628"/>
                  </a:lnTo>
                  <a:cubicBezTo>
                    <a:pt x="318" y="94490"/>
                    <a:pt x="2227" y="104035"/>
                    <a:pt x="5727" y="113261"/>
                  </a:cubicBezTo>
                  <a:cubicBezTo>
                    <a:pt x="9226" y="121851"/>
                    <a:pt x="13999" y="129805"/>
                    <a:pt x="20043" y="136804"/>
                  </a:cubicBezTo>
                  <a:cubicBezTo>
                    <a:pt x="27679" y="145076"/>
                    <a:pt x="35951" y="161302"/>
                    <a:pt x="39450" y="168301"/>
                  </a:cubicBezTo>
                  <a:cubicBezTo>
                    <a:pt x="40405" y="170528"/>
                    <a:pt x="42632" y="171800"/>
                    <a:pt x="45177" y="171800"/>
                  </a:cubicBezTo>
                  <a:lnTo>
                    <a:pt x="120260" y="171800"/>
                  </a:lnTo>
                  <a:cubicBezTo>
                    <a:pt x="122805" y="171800"/>
                    <a:pt x="125033" y="170528"/>
                    <a:pt x="125987" y="168301"/>
                  </a:cubicBezTo>
                  <a:cubicBezTo>
                    <a:pt x="129487" y="161302"/>
                    <a:pt x="137759" y="145076"/>
                    <a:pt x="145394" y="136804"/>
                  </a:cubicBezTo>
                  <a:cubicBezTo>
                    <a:pt x="151439" y="129805"/>
                    <a:pt x="156529" y="121851"/>
                    <a:pt x="159711" y="113261"/>
                  </a:cubicBezTo>
                  <a:cubicBezTo>
                    <a:pt x="163210" y="104035"/>
                    <a:pt x="165119" y="94490"/>
                    <a:pt x="165437" y="84628"/>
                  </a:cubicBezTo>
                  <a:lnTo>
                    <a:pt x="165437" y="81764"/>
                  </a:lnTo>
                  <a:cubicBezTo>
                    <a:pt x="164483" y="36587"/>
                    <a:pt x="127896" y="318"/>
                    <a:pt x="82719" y="0"/>
                  </a:cubicBezTo>
                  <a:close/>
                  <a:moveTo>
                    <a:pt x="146349" y="84309"/>
                  </a:moveTo>
                  <a:cubicBezTo>
                    <a:pt x="146030" y="91945"/>
                    <a:pt x="144440" y="99581"/>
                    <a:pt x="141894" y="106580"/>
                  </a:cubicBezTo>
                  <a:cubicBezTo>
                    <a:pt x="139349" y="112943"/>
                    <a:pt x="135850" y="118988"/>
                    <a:pt x="131077" y="124078"/>
                  </a:cubicBezTo>
                  <a:cubicBezTo>
                    <a:pt x="123760" y="132986"/>
                    <a:pt x="117397" y="142531"/>
                    <a:pt x="112625" y="152712"/>
                  </a:cubicBezTo>
                  <a:lnTo>
                    <a:pt x="82719" y="152712"/>
                  </a:lnTo>
                  <a:lnTo>
                    <a:pt x="53131" y="152712"/>
                  </a:lnTo>
                  <a:cubicBezTo>
                    <a:pt x="48040" y="142531"/>
                    <a:pt x="41678" y="132986"/>
                    <a:pt x="34678" y="124078"/>
                  </a:cubicBezTo>
                  <a:cubicBezTo>
                    <a:pt x="30224" y="118988"/>
                    <a:pt x="26406" y="112943"/>
                    <a:pt x="23861" y="106580"/>
                  </a:cubicBezTo>
                  <a:cubicBezTo>
                    <a:pt x="20998" y="99581"/>
                    <a:pt x="19725" y="91945"/>
                    <a:pt x="19407" y="84309"/>
                  </a:cubicBezTo>
                  <a:lnTo>
                    <a:pt x="19407" y="81764"/>
                  </a:lnTo>
                  <a:cubicBezTo>
                    <a:pt x="20043" y="47086"/>
                    <a:pt x="48359" y="19089"/>
                    <a:pt x="83037" y="18771"/>
                  </a:cubicBezTo>
                  <a:lnTo>
                    <a:pt x="83037" y="18771"/>
                  </a:lnTo>
                  <a:lnTo>
                    <a:pt x="83037" y="18771"/>
                  </a:lnTo>
                  <a:cubicBezTo>
                    <a:pt x="83037" y="18771"/>
                    <a:pt x="83037" y="18771"/>
                    <a:pt x="83037" y="18771"/>
                  </a:cubicBezTo>
                  <a:cubicBezTo>
                    <a:pt x="83037" y="18771"/>
                    <a:pt x="83037" y="18771"/>
                    <a:pt x="83037" y="18771"/>
                  </a:cubicBezTo>
                  <a:lnTo>
                    <a:pt x="83037" y="18771"/>
                  </a:lnTo>
                  <a:lnTo>
                    <a:pt x="83037" y="18771"/>
                  </a:lnTo>
                  <a:cubicBezTo>
                    <a:pt x="117715" y="19089"/>
                    <a:pt x="146030" y="46768"/>
                    <a:pt x="146667" y="81764"/>
                  </a:cubicBezTo>
                  <a:lnTo>
                    <a:pt x="146667" y="84309"/>
                  </a:lnTo>
                  <a:close/>
                </a:path>
              </a:pathLst>
            </a:custGeom>
            <a:grpFill/>
            <a:ln w="3175" cap="flat">
              <a:noFill/>
              <a:prstDash val="solid"/>
              <a:miter/>
            </a:ln>
          </p:spPr>
          <p:txBody>
            <a:bodyPr rtlCol="0" anchor="ctr"/>
            <a:lstStyle/>
            <a:p>
              <a:endParaRPr lang="en-ID" sz="1350" dirty="0"/>
            </a:p>
          </p:txBody>
        </p:sp>
      </p:grpSp>
      <p:sp>
        <p:nvSpPr>
          <p:cNvPr id="63" name="Graphic 153" descr="Magnifying glass">
            <a:extLst>
              <a:ext uri="{FF2B5EF4-FFF2-40B4-BE49-F238E27FC236}">
                <a16:creationId xmlns:a16="http://schemas.microsoft.com/office/drawing/2014/main" id="{951967A4-FD39-49E7-A280-0C8843D145BA}"/>
              </a:ext>
            </a:extLst>
          </p:cNvPr>
          <p:cNvSpPr>
            <a:spLocks noChangeAspect="1"/>
          </p:cNvSpPr>
          <p:nvPr/>
        </p:nvSpPr>
        <p:spPr>
          <a:xfrm>
            <a:off x="1526480" y="2329824"/>
            <a:ext cx="150876" cy="150876"/>
          </a:xfrm>
          <a:custGeom>
            <a:avLst/>
            <a:gdLst>
              <a:gd name="connsiteX0" fmla="*/ 244657 w 248156"/>
              <a:gd name="connsiteY0" fmla="*/ 213160 h 248156"/>
              <a:gd name="connsiteX1" fmla="*/ 204888 w 248156"/>
              <a:gd name="connsiteY1" fmla="*/ 173391 h 248156"/>
              <a:gd name="connsiteX2" fmla="*/ 185163 w 248156"/>
              <a:gd name="connsiteY2" fmla="*/ 167346 h 248156"/>
              <a:gd name="connsiteX3" fmla="*/ 171164 w 248156"/>
              <a:gd name="connsiteY3" fmla="*/ 153348 h 248156"/>
              <a:gd name="connsiteX4" fmla="*/ 190889 w 248156"/>
              <a:gd name="connsiteY4" fmla="*/ 95445 h 248156"/>
              <a:gd name="connsiteX5" fmla="*/ 95445 w 248156"/>
              <a:gd name="connsiteY5" fmla="*/ 0 h 248156"/>
              <a:gd name="connsiteX6" fmla="*/ 0 w 248156"/>
              <a:gd name="connsiteY6" fmla="*/ 95445 h 248156"/>
              <a:gd name="connsiteX7" fmla="*/ 95445 w 248156"/>
              <a:gd name="connsiteY7" fmla="*/ 190889 h 248156"/>
              <a:gd name="connsiteX8" fmla="*/ 153348 w 248156"/>
              <a:gd name="connsiteY8" fmla="*/ 171164 h 248156"/>
              <a:gd name="connsiteX9" fmla="*/ 167346 w 248156"/>
              <a:gd name="connsiteY9" fmla="*/ 185163 h 248156"/>
              <a:gd name="connsiteX10" fmla="*/ 173391 w 248156"/>
              <a:gd name="connsiteY10" fmla="*/ 204888 h 248156"/>
              <a:gd name="connsiteX11" fmla="*/ 213160 w 248156"/>
              <a:gd name="connsiteY11" fmla="*/ 244657 h 248156"/>
              <a:gd name="connsiteX12" fmla="*/ 229067 w 248156"/>
              <a:gd name="connsiteY12" fmla="*/ 251338 h 248156"/>
              <a:gd name="connsiteX13" fmla="*/ 244975 w 248156"/>
              <a:gd name="connsiteY13" fmla="*/ 244657 h 248156"/>
              <a:gd name="connsiteX14" fmla="*/ 244657 w 248156"/>
              <a:gd name="connsiteY14" fmla="*/ 213160 h 248156"/>
              <a:gd name="connsiteX15" fmla="*/ 95127 w 248156"/>
              <a:gd name="connsiteY15" fmla="*/ 171482 h 248156"/>
              <a:gd name="connsiteX16" fmla="*/ 18771 w 248156"/>
              <a:gd name="connsiteY16" fmla="*/ 95127 h 248156"/>
              <a:gd name="connsiteX17" fmla="*/ 95127 w 248156"/>
              <a:gd name="connsiteY17" fmla="*/ 18771 h 248156"/>
              <a:gd name="connsiteX18" fmla="*/ 171482 w 248156"/>
              <a:gd name="connsiteY18" fmla="*/ 95127 h 248156"/>
              <a:gd name="connsiteX19" fmla="*/ 95127 w 248156"/>
              <a:gd name="connsiteY19" fmla="*/ 171482 h 24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8156" h="248156">
                <a:moveTo>
                  <a:pt x="244657" y="213160"/>
                </a:moveTo>
                <a:lnTo>
                  <a:pt x="204888" y="173391"/>
                </a:lnTo>
                <a:cubicBezTo>
                  <a:pt x="199479" y="167983"/>
                  <a:pt x="192162" y="166074"/>
                  <a:pt x="185163" y="167346"/>
                </a:cubicBezTo>
                <a:lnTo>
                  <a:pt x="171164" y="153348"/>
                </a:lnTo>
                <a:cubicBezTo>
                  <a:pt x="183572" y="137440"/>
                  <a:pt x="190889" y="117079"/>
                  <a:pt x="190889" y="95445"/>
                </a:cubicBezTo>
                <a:cubicBezTo>
                  <a:pt x="190889" y="42950"/>
                  <a:pt x="147939" y="0"/>
                  <a:pt x="95445" y="0"/>
                </a:cubicBezTo>
                <a:cubicBezTo>
                  <a:pt x="42950" y="0"/>
                  <a:pt x="0" y="42950"/>
                  <a:pt x="0" y="95445"/>
                </a:cubicBezTo>
                <a:cubicBezTo>
                  <a:pt x="0" y="147939"/>
                  <a:pt x="42950" y="190889"/>
                  <a:pt x="95445" y="190889"/>
                </a:cubicBezTo>
                <a:cubicBezTo>
                  <a:pt x="117079" y="190889"/>
                  <a:pt x="137122" y="183572"/>
                  <a:pt x="153348" y="171164"/>
                </a:cubicBezTo>
                <a:lnTo>
                  <a:pt x="167346" y="185163"/>
                </a:lnTo>
                <a:cubicBezTo>
                  <a:pt x="166074" y="192162"/>
                  <a:pt x="167983" y="199479"/>
                  <a:pt x="173391" y="204888"/>
                </a:cubicBezTo>
                <a:lnTo>
                  <a:pt x="213160" y="244657"/>
                </a:lnTo>
                <a:cubicBezTo>
                  <a:pt x="217614" y="249111"/>
                  <a:pt x="223341" y="251338"/>
                  <a:pt x="229067" y="251338"/>
                </a:cubicBezTo>
                <a:cubicBezTo>
                  <a:pt x="234794" y="251338"/>
                  <a:pt x="240521" y="249111"/>
                  <a:pt x="244975" y="244657"/>
                </a:cubicBezTo>
                <a:cubicBezTo>
                  <a:pt x="253247" y="235748"/>
                  <a:pt x="253247" y="221750"/>
                  <a:pt x="244657" y="213160"/>
                </a:cubicBezTo>
                <a:close/>
                <a:moveTo>
                  <a:pt x="95127" y="171482"/>
                </a:moveTo>
                <a:cubicBezTo>
                  <a:pt x="53131" y="171482"/>
                  <a:pt x="18771" y="137122"/>
                  <a:pt x="18771" y="95127"/>
                </a:cubicBezTo>
                <a:cubicBezTo>
                  <a:pt x="18771" y="53131"/>
                  <a:pt x="53131" y="18771"/>
                  <a:pt x="95127" y="18771"/>
                </a:cubicBezTo>
                <a:cubicBezTo>
                  <a:pt x="137122" y="18771"/>
                  <a:pt x="171482" y="53131"/>
                  <a:pt x="171482" y="95127"/>
                </a:cubicBezTo>
                <a:cubicBezTo>
                  <a:pt x="171482" y="137122"/>
                  <a:pt x="137122" y="171482"/>
                  <a:pt x="95127" y="171482"/>
                </a:cubicBezTo>
                <a:close/>
              </a:path>
            </a:pathLst>
          </a:custGeom>
          <a:solidFill>
            <a:schemeClr val="bg2"/>
          </a:solidFill>
          <a:ln w="3175" cap="flat">
            <a:noFill/>
            <a:prstDash val="solid"/>
            <a:miter/>
          </a:ln>
        </p:spPr>
        <p:txBody>
          <a:bodyPr rtlCol="0" anchor="ctr"/>
          <a:lstStyle/>
          <a:p>
            <a:endParaRPr lang="en-ID" sz="1350" dirty="0"/>
          </a:p>
        </p:txBody>
      </p:sp>
      <p:sp>
        <p:nvSpPr>
          <p:cNvPr id="64" name="Graphic 175" descr="Paperclip">
            <a:extLst>
              <a:ext uri="{FF2B5EF4-FFF2-40B4-BE49-F238E27FC236}">
                <a16:creationId xmlns:a16="http://schemas.microsoft.com/office/drawing/2014/main" id="{870AD503-1411-447B-9E3F-42388BBE7B99}"/>
              </a:ext>
            </a:extLst>
          </p:cNvPr>
          <p:cNvSpPr>
            <a:spLocks noChangeAspect="1"/>
          </p:cNvSpPr>
          <p:nvPr/>
        </p:nvSpPr>
        <p:spPr>
          <a:xfrm>
            <a:off x="1567792" y="3698653"/>
            <a:ext cx="68253" cy="150876"/>
          </a:xfrm>
          <a:custGeom>
            <a:avLst/>
            <a:gdLst>
              <a:gd name="connsiteX0" fmla="*/ 65352 w 130704"/>
              <a:gd name="connsiteY0" fmla="*/ 288925 h 288925"/>
              <a:gd name="connsiteX1" fmla="*/ 0 w 130704"/>
              <a:gd name="connsiteY1" fmla="*/ 223573 h 288925"/>
              <a:gd name="connsiteX2" fmla="*/ 0 w 130704"/>
              <a:gd name="connsiteY2" fmla="*/ 48154 h 288925"/>
              <a:gd name="connsiteX3" fmla="*/ 48154 w 130704"/>
              <a:gd name="connsiteY3" fmla="*/ 0 h 288925"/>
              <a:gd name="connsiteX4" fmla="*/ 96308 w 130704"/>
              <a:gd name="connsiteY4" fmla="*/ 48154 h 288925"/>
              <a:gd name="connsiteX5" fmla="*/ 96308 w 130704"/>
              <a:gd name="connsiteY5" fmla="*/ 209815 h 288925"/>
              <a:gd name="connsiteX6" fmla="*/ 65352 w 130704"/>
              <a:gd name="connsiteY6" fmla="*/ 240771 h 288925"/>
              <a:gd name="connsiteX7" fmla="*/ 34396 w 130704"/>
              <a:gd name="connsiteY7" fmla="*/ 209815 h 288925"/>
              <a:gd name="connsiteX8" fmla="*/ 34396 w 130704"/>
              <a:gd name="connsiteY8" fmla="*/ 127265 h 288925"/>
              <a:gd name="connsiteX9" fmla="*/ 55033 w 130704"/>
              <a:gd name="connsiteY9" fmla="*/ 127265 h 288925"/>
              <a:gd name="connsiteX10" fmla="*/ 55033 w 130704"/>
              <a:gd name="connsiteY10" fmla="*/ 209815 h 288925"/>
              <a:gd name="connsiteX11" fmla="*/ 65352 w 130704"/>
              <a:gd name="connsiteY11" fmla="*/ 220133 h 288925"/>
              <a:gd name="connsiteX12" fmla="*/ 75671 w 130704"/>
              <a:gd name="connsiteY12" fmla="*/ 209815 h 288925"/>
              <a:gd name="connsiteX13" fmla="*/ 75671 w 130704"/>
              <a:gd name="connsiteY13" fmla="*/ 48154 h 288925"/>
              <a:gd name="connsiteX14" fmla="*/ 48154 w 130704"/>
              <a:gd name="connsiteY14" fmla="*/ 20638 h 288925"/>
              <a:gd name="connsiteX15" fmla="*/ 20638 w 130704"/>
              <a:gd name="connsiteY15" fmla="*/ 48154 h 288925"/>
              <a:gd name="connsiteX16" fmla="*/ 20638 w 130704"/>
              <a:gd name="connsiteY16" fmla="*/ 223573 h 288925"/>
              <a:gd name="connsiteX17" fmla="*/ 65352 w 130704"/>
              <a:gd name="connsiteY17" fmla="*/ 268288 h 288925"/>
              <a:gd name="connsiteX18" fmla="*/ 110067 w 130704"/>
              <a:gd name="connsiteY18" fmla="*/ 223573 h 288925"/>
              <a:gd name="connsiteX19" fmla="*/ 110067 w 130704"/>
              <a:gd name="connsiteY19" fmla="*/ 151342 h 288925"/>
              <a:gd name="connsiteX20" fmla="*/ 130704 w 130704"/>
              <a:gd name="connsiteY20" fmla="*/ 151342 h 288925"/>
              <a:gd name="connsiteX21" fmla="*/ 130704 w 130704"/>
              <a:gd name="connsiteY21" fmla="*/ 223573 h 288925"/>
              <a:gd name="connsiteX22" fmla="*/ 65352 w 130704"/>
              <a:gd name="connsiteY22" fmla="*/ 288925 h 288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0704" h="288925">
                <a:moveTo>
                  <a:pt x="65352" y="288925"/>
                </a:moveTo>
                <a:cubicBezTo>
                  <a:pt x="29236" y="288925"/>
                  <a:pt x="0" y="259689"/>
                  <a:pt x="0" y="223573"/>
                </a:cubicBezTo>
                <a:lnTo>
                  <a:pt x="0" y="48154"/>
                </a:lnTo>
                <a:cubicBezTo>
                  <a:pt x="0" y="21669"/>
                  <a:pt x="21669" y="0"/>
                  <a:pt x="48154" y="0"/>
                </a:cubicBezTo>
                <a:cubicBezTo>
                  <a:pt x="74639" y="0"/>
                  <a:pt x="96308" y="21669"/>
                  <a:pt x="96308" y="48154"/>
                </a:cubicBezTo>
                <a:lnTo>
                  <a:pt x="96308" y="209815"/>
                </a:lnTo>
                <a:cubicBezTo>
                  <a:pt x="96308" y="227013"/>
                  <a:pt x="82550" y="240771"/>
                  <a:pt x="65352" y="240771"/>
                </a:cubicBezTo>
                <a:cubicBezTo>
                  <a:pt x="48154" y="240771"/>
                  <a:pt x="34396" y="227013"/>
                  <a:pt x="34396" y="209815"/>
                </a:cubicBezTo>
                <a:lnTo>
                  <a:pt x="34396" y="127265"/>
                </a:lnTo>
                <a:lnTo>
                  <a:pt x="55033" y="127265"/>
                </a:lnTo>
                <a:lnTo>
                  <a:pt x="55033" y="209815"/>
                </a:lnTo>
                <a:cubicBezTo>
                  <a:pt x="55033" y="215662"/>
                  <a:pt x="59505" y="220133"/>
                  <a:pt x="65352" y="220133"/>
                </a:cubicBezTo>
                <a:cubicBezTo>
                  <a:pt x="71199" y="220133"/>
                  <a:pt x="75671" y="215662"/>
                  <a:pt x="75671" y="209815"/>
                </a:cubicBezTo>
                <a:lnTo>
                  <a:pt x="75671" y="48154"/>
                </a:lnTo>
                <a:cubicBezTo>
                  <a:pt x="75671" y="33020"/>
                  <a:pt x="63288" y="20638"/>
                  <a:pt x="48154" y="20638"/>
                </a:cubicBezTo>
                <a:cubicBezTo>
                  <a:pt x="33020" y="20638"/>
                  <a:pt x="20638" y="33020"/>
                  <a:pt x="20638" y="48154"/>
                </a:cubicBezTo>
                <a:lnTo>
                  <a:pt x="20638" y="223573"/>
                </a:lnTo>
                <a:cubicBezTo>
                  <a:pt x="20638" y="248338"/>
                  <a:pt x="40587" y="268288"/>
                  <a:pt x="65352" y="268288"/>
                </a:cubicBezTo>
                <a:cubicBezTo>
                  <a:pt x="90117" y="268288"/>
                  <a:pt x="110067" y="248338"/>
                  <a:pt x="110067" y="223573"/>
                </a:cubicBezTo>
                <a:lnTo>
                  <a:pt x="110067" y="151342"/>
                </a:lnTo>
                <a:lnTo>
                  <a:pt x="130704" y="151342"/>
                </a:lnTo>
                <a:lnTo>
                  <a:pt x="130704" y="223573"/>
                </a:lnTo>
                <a:cubicBezTo>
                  <a:pt x="130704" y="259689"/>
                  <a:pt x="101468" y="288925"/>
                  <a:pt x="65352" y="288925"/>
                </a:cubicBezTo>
                <a:close/>
              </a:path>
            </a:pathLst>
          </a:custGeom>
          <a:solidFill>
            <a:schemeClr val="bg2"/>
          </a:solidFill>
          <a:ln w="3373" cap="flat">
            <a:noFill/>
            <a:prstDash val="solid"/>
            <a:miter/>
          </a:ln>
        </p:spPr>
        <p:txBody>
          <a:bodyPr rtlCol="0" anchor="ctr"/>
          <a:lstStyle/>
          <a:p>
            <a:endParaRPr lang="en-ID" sz="1350" dirty="0"/>
          </a:p>
        </p:txBody>
      </p:sp>
      <p:sp>
        <p:nvSpPr>
          <p:cNvPr id="65" name="Graphic 183" descr="Clipboard">
            <a:extLst>
              <a:ext uri="{FF2B5EF4-FFF2-40B4-BE49-F238E27FC236}">
                <a16:creationId xmlns:a16="http://schemas.microsoft.com/office/drawing/2014/main" id="{9EECB594-F599-4030-BB10-1726AE672F83}"/>
              </a:ext>
            </a:extLst>
          </p:cNvPr>
          <p:cNvSpPr/>
          <p:nvPr/>
        </p:nvSpPr>
        <p:spPr>
          <a:xfrm>
            <a:off x="1542554" y="3014461"/>
            <a:ext cx="118730" cy="153201"/>
          </a:xfrm>
          <a:custGeom>
            <a:avLst/>
            <a:gdLst>
              <a:gd name="connsiteX0" fmla="*/ 192617 w 213254"/>
              <a:gd name="connsiteY0" fmla="*/ 254529 h 275166"/>
              <a:gd name="connsiteX1" fmla="*/ 20638 w 213254"/>
              <a:gd name="connsiteY1" fmla="*/ 254529 h 275166"/>
              <a:gd name="connsiteX2" fmla="*/ 20638 w 213254"/>
              <a:gd name="connsiteY2" fmla="*/ 41275 h 275166"/>
              <a:gd name="connsiteX3" fmla="*/ 58473 w 213254"/>
              <a:gd name="connsiteY3" fmla="*/ 41275 h 275166"/>
              <a:gd name="connsiteX4" fmla="*/ 58473 w 213254"/>
              <a:gd name="connsiteY4" fmla="*/ 61913 h 275166"/>
              <a:gd name="connsiteX5" fmla="*/ 154781 w 213254"/>
              <a:gd name="connsiteY5" fmla="*/ 61913 h 275166"/>
              <a:gd name="connsiteX6" fmla="*/ 154781 w 213254"/>
              <a:gd name="connsiteY6" fmla="*/ 41275 h 275166"/>
              <a:gd name="connsiteX7" fmla="*/ 192617 w 213254"/>
              <a:gd name="connsiteY7" fmla="*/ 41275 h 275166"/>
              <a:gd name="connsiteX8" fmla="*/ 192617 w 213254"/>
              <a:gd name="connsiteY8" fmla="*/ 254529 h 275166"/>
              <a:gd name="connsiteX9" fmla="*/ 106627 w 213254"/>
              <a:gd name="connsiteY9" fmla="*/ 13758 h 275166"/>
              <a:gd name="connsiteX10" fmla="*/ 116946 w 213254"/>
              <a:gd name="connsiteY10" fmla="*/ 24077 h 275166"/>
              <a:gd name="connsiteX11" fmla="*/ 106627 w 213254"/>
              <a:gd name="connsiteY11" fmla="*/ 34396 h 275166"/>
              <a:gd name="connsiteX12" fmla="*/ 96308 w 213254"/>
              <a:gd name="connsiteY12" fmla="*/ 24077 h 275166"/>
              <a:gd name="connsiteX13" fmla="*/ 99404 w 213254"/>
              <a:gd name="connsiteY13" fmla="*/ 16854 h 275166"/>
              <a:gd name="connsiteX14" fmla="*/ 106627 w 213254"/>
              <a:gd name="connsiteY14" fmla="*/ 13758 h 275166"/>
              <a:gd name="connsiteX15" fmla="*/ 199496 w 213254"/>
              <a:gd name="connsiteY15" fmla="*/ 20638 h 275166"/>
              <a:gd name="connsiteX16" fmla="*/ 141023 w 213254"/>
              <a:gd name="connsiteY16" fmla="*/ 20638 h 275166"/>
              <a:gd name="connsiteX17" fmla="*/ 141023 w 213254"/>
              <a:gd name="connsiteY17" fmla="*/ 13758 h 275166"/>
              <a:gd name="connsiteX18" fmla="*/ 127265 w 213254"/>
              <a:gd name="connsiteY18" fmla="*/ 0 h 275166"/>
              <a:gd name="connsiteX19" fmla="*/ 85990 w 213254"/>
              <a:gd name="connsiteY19" fmla="*/ 0 h 275166"/>
              <a:gd name="connsiteX20" fmla="*/ 72231 w 213254"/>
              <a:gd name="connsiteY20" fmla="*/ 13758 h 275166"/>
              <a:gd name="connsiteX21" fmla="*/ 72231 w 213254"/>
              <a:gd name="connsiteY21" fmla="*/ 20638 h 275166"/>
              <a:gd name="connsiteX22" fmla="*/ 13758 w 213254"/>
              <a:gd name="connsiteY22" fmla="*/ 20638 h 275166"/>
              <a:gd name="connsiteX23" fmla="*/ 0 w 213254"/>
              <a:gd name="connsiteY23" fmla="*/ 34396 h 275166"/>
              <a:gd name="connsiteX24" fmla="*/ 0 w 213254"/>
              <a:gd name="connsiteY24" fmla="*/ 261408 h 275166"/>
              <a:gd name="connsiteX25" fmla="*/ 13758 w 213254"/>
              <a:gd name="connsiteY25" fmla="*/ 275167 h 275166"/>
              <a:gd name="connsiteX26" fmla="*/ 199496 w 213254"/>
              <a:gd name="connsiteY26" fmla="*/ 275167 h 275166"/>
              <a:gd name="connsiteX27" fmla="*/ 213254 w 213254"/>
              <a:gd name="connsiteY27" fmla="*/ 261408 h 275166"/>
              <a:gd name="connsiteX28" fmla="*/ 213254 w 213254"/>
              <a:gd name="connsiteY28" fmla="*/ 34396 h 275166"/>
              <a:gd name="connsiteX29" fmla="*/ 199496 w 213254"/>
              <a:gd name="connsiteY29" fmla="*/ 20638 h 27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3254" h="275166">
                <a:moveTo>
                  <a:pt x="192617" y="254529"/>
                </a:moveTo>
                <a:lnTo>
                  <a:pt x="20638" y="254529"/>
                </a:lnTo>
                <a:lnTo>
                  <a:pt x="20638" y="41275"/>
                </a:lnTo>
                <a:lnTo>
                  <a:pt x="58473" y="41275"/>
                </a:lnTo>
                <a:lnTo>
                  <a:pt x="58473" y="61913"/>
                </a:lnTo>
                <a:lnTo>
                  <a:pt x="154781" y="61913"/>
                </a:lnTo>
                <a:lnTo>
                  <a:pt x="154781" y="41275"/>
                </a:lnTo>
                <a:lnTo>
                  <a:pt x="192617" y="41275"/>
                </a:lnTo>
                <a:lnTo>
                  <a:pt x="192617" y="254529"/>
                </a:lnTo>
                <a:close/>
                <a:moveTo>
                  <a:pt x="106627" y="13758"/>
                </a:moveTo>
                <a:cubicBezTo>
                  <a:pt x="112474" y="13758"/>
                  <a:pt x="116946" y="18230"/>
                  <a:pt x="116946" y="24077"/>
                </a:cubicBezTo>
                <a:cubicBezTo>
                  <a:pt x="116946" y="29924"/>
                  <a:pt x="112474" y="34396"/>
                  <a:pt x="106627" y="34396"/>
                </a:cubicBezTo>
                <a:cubicBezTo>
                  <a:pt x="100780" y="34396"/>
                  <a:pt x="96308" y="29924"/>
                  <a:pt x="96308" y="24077"/>
                </a:cubicBezTo>
                <a:cubicBezTo>
                  <a:pt x="96308" y="21325"/>
                  <a:pt x="97340" y="18574"/>
                  <a:pt x="99404" y="16854"/>
                </a:cubicBezTo>
                <a:cubicBezTo>
                  <a:pt x="101124" y="14790"/>
                  <a:pt x="103875" y="13758"/>
                  <a:pt x="106627" y="13758"/>
                </a:cubicBezTo>
                <a:close/>
                <a:moveTo>
                  <a:pt x="199496" y="20638"/>
                </a:moveTo>
                <a:lnTo>
                  <a:pt x="141023" y="20638"/>
                </a:lnTo>
                <a:lnTo>
                  <a:pt x="141023" y="13758"/>
                </a:lnTo>
                <a:cubicBezTo>
                  <a:pt x="141023" y="6191"/>
                  <a:pt x="134832" y="0"/>
                  <a:pt x="127265" y="0"/>
                </a:cubicBezTo>
                <a:lnTo>
                  <a:pt x="85990" y="0"/>
                </a:lnTo>
                <a:cubicBezTo>
                  <a:pt x="78423" y="0"/>
                  <a:pt x="72231" y="6191"/>
                  <a:pt x="72231" y="13758"/>
                </a:cubicBezTo>
                <a:lnTo>
                  <a:pt x="72231" y="20638"/>
                </a:lnTo>
                <a:lnTo>
                  <a:pt x="13758" y="20638"/>
                </a:lnTo>
                <a:cubicBezTo>
                  <a:pt x="6191" y="20638"/>
                  <a:pt x="0" y="26829"/>
                  <a:pt x="0" y="34396"/>
                </a:cubicBezTo>
                <a:lnTo>
                  <a:pt x="0" y="261408"/>
                </a:lnTo>
                <a:cubicBezTo>
                  <a:pt x="0" y="268975"/>
                  <a:pt x="6191" y="275167"/>
                  <a:pt x="13758" y="275167"/>
                </a:cubicBezTo>
                <a:lnTo>
                  <a:pt x="199496" y="275167"/>
                </a:lnTo>
                <a:cubicBezTo>
                  <a:pt x="207063" y="275167"/>
                  <a:pt x="213254" y="268975"/>
                  <a:pt x="213254" y="261408"/>
                </a:cubicBezTo>
                <a:lnTo>
                  <a:pt x="213254" y="34396"/>
                </a:lnTo>
                <a:cubicBezTo>
                  <a:pt x="213254" y="26829"/>
                  <a:pt x="207063" y="20638"/>
                  <a:pt x="199496" y="20638"/>
                </a:cubicBezTo>
                <a:close/>
              </a:path>
            </a:pathLst>
          </a:custGeom>
          <a:solidFill>
            <a:schemeClr val="bg2"/>
          </a:solidFill>
          <a:ln w="3373" cap="flat">
            <a:noFill/>
            <a:prstDash val="solid"/>
            <a:miter/>
          </a:ln>
        </p:spPr>
        <p:txBody>
          <a:bodyPr rtlCol="0" anchor="ctr"/>
          <a:lstStyle/>
          <a:p>
            <a:endParaRPr lang="en-ID" sz="1350" dirty="0"/>
          </a:p>
        </p:txBody>
      </p:sp>
      <p:grpSp>
        <p:nvGrpSpPr>
          <p:cNvPr id="66" name="Group 65">
            <a:extLst>
              <a:ext uri="{FF2B5EF4-FFF2-40B4-BE49-F238E27FC236}">
                <a16:creationId xmlns:a16="http://schemas.microsoft.com/office/drawing/2014/main" id="{16F1F2B1-3054-4F6A-AC7E-0B11154CAACC}"/>
              </a:ext>
            </a:extLst>
          </p:cNvPr>
          <p:cNvGrpSpPr>
            <a:grpSpLocks noChangeAspect="1"/>
          </p:cNvGrpSpPr>
          <p:nvPr/>
        </p:nvGrpSpPr>
        <p:grpSpPr>
          <a:xfrm>
            <a:off x="3820399" y="3015623"/>
            <a:ext cx="133241" cy="150876"/>
            <a:chOff x="5615542" y="1744512"/>
            <a:chExt cx="216341" cy="244975"/>
          </a:xfrm>
          <a:solidFill>
            <a:schemeClr val="bg2"/>
          </a:solidFill>
        </p:grpSpPr>
        <p:sp>
          <p:nvSpPr>
            <p:cNvPr id="67" name="Freeform: Shape 66">
              <a:extLst>
                <a:ext uri="{FF2B5EF4-FFF2-40B4-BE49-F238E27FC236}">
                  <a16:creationId xmlns:a16="http://schemas.microsoft.com/office/drawing/2014/main" id="{33F88326-5E60-4160-A8BB-C80A8B4E6B7C}"/>
                </a:ext>
              </a:extLst>
            </p:cNvPr>
            <p:cNvSpPr/>
            <p:nvPr/>
          </p:nvSpPr>
          <p:spPr>
            <a:xfrm>
              <a:off x="5717253" y="181450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68" name="Freeform: Shape 67">
              <a:extLst>
                <a:ext uri="{FF2B5EF4-FFF2-40B4-BE49-F238E27FC236}">
                  <a16:creationId xmlns:a16="http://schemas.microsoft.com/office/drawing/2014/main" id="{E9C54B17-B6D9-4872-8F40-C5217D7C4E50}"/>
                </a:ext>
              </a:extLst>
            </p:cNvPr>
            <p:cNvSpPr/>
            <p:nvPr/>
          </p:nvSpPr>
          <p:spPr>
            <a:xfrm>
              <a:off x="5717253" y="194176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69" name="Freeform: Shape 68">
              <a:extLst>
                <a:ext uri="{FF2B5EF4-FFF2-40B4-BE49-F238E27FC236}">
                  <a16:creationId xmlns:a16="http://schemas.microsoft.com/office/drawing/2014/main" id="{BF2359D3-9ACF-46BA-A16E-DAD1CD535E5D}"/>
                </a:ext>
              </a:extLst>
            </p:cNvPr>
            <p:cNvSpPr/>
            <p:nvPr/>
          </p:nvSpPr>
          <p:spPr>
            <a:xfrm>
              <a:off x="5780882"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70" name="Freeform: Shape 69">
              <a:extLst>
                <a:ext uri="{FF2B5EF4-FFF2-40B4-BE49-F238E27FC236}">
                  <a16:creationId xmlns:a16="http://schemas.microsoft.com/office/drawing/2014/main" id="{62C5B71B-62F8-413D-BDF8-0C4AA632FEF4}"/>
                </a:ext>
              </a:extLst>
            </p:cNvPr>
            <p:cNvSpPr/>
            <p:nvPr/>
          </p:nvSpPr>
          <p:spPr>
            <a:xfrm>
              <a:off x="5653623"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71" name="Freeform: Shape 70">
              <a:extLst>
                <a:ext uri="{FF2B5EF4-FFF2-40B4-BE49-F238E27FC236}">
                  <a16:creationId xmlns:a16="http://schemas.microsoft.com/office/drawing/2014/main" id="{4A5307B9-C2FE-4A44-B29B-E483778BD6B9}"/>
                </a:ext>
              </a:extLst>
            </p:cNvPr>
            <p:cNvSpPr/>
            <p:nvPr/>
          </p:nvSpPr>
          <p:spPr>
            <a:xfrm>
              <a:off x="5717253" y="1836776"/>
              <a:ext cx="41359" cy="79537"/>
            </a:xfrm>
            <a:custGeom>
              <a:avLst/>
              <a:gdLst>
                <a:gd name="connsiteX0" fmla="*/ 12726 w 41359"/>
                <a:gd name="connsiteY0" fmla="*/ 0 h 79537"/>
                <a:gd name="connsiteX1" fmla="*/ 0 w 41359"/>
                <a:gd name="connsiteY1" fmla="*/ 0 h 79537"/>
                <a:gd name="connsiteX2" fmla="*/ 0 w 41359"/>
                <a:gd name="connsiteY2" fmla="*/ 44541 h 79537"/>
                <a:gd name="connsiteX3" fmla="*/ 1909 w 41359"/>
                <a:gd name="connsiteY3" fmla="*/ 48995 h 79537"/>
                <a:gd name="connsiteX4" fmla="*/ 33406 w 41359"/>
                <a:gd name="connsiteY4" fmla="*/ 80492 h 79537"/>
                <a:gd name="connsiteX5" fmla="*/ 42314 w 41359"/>
                <a:gd name="connsiteY5" fmla="*/ 71584 h 79537"/>
                <a:gd name="connsiteX6" fmla="*/ 12726 w 41359"/>
                <a:gd name="connsiteY6" fmla="*/ 41996 h 79537"/>
                <a:gd name="connsiteX7" fmla="*/ 12726 w 41359"/>
                <a:gd name="connsiteY7" fmla="*/ 0 h 7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59" h="79537">
                  <a:moveTo>
                    <a:pt x="12726" y="0"/>
                  </a:moveTo>
                  <a:lnTo>
                    <a:pt x="0" y="0"/>
                  </a:lnTo>
                  <a:lnTo>
                    <a:pt x="0" y="44541"/>
                  </a:lnTo>
                  <a:cubicBezTo>
                    <a:pt x="0" y="46132"/>
                    <a:pt x="636" y="47722"/>
                    <a:pt x="1909" y="48995"/>
                  </a:cubicBezTo>
                  <a:lnTo>
                    <a:pt x="33406" y="80492"/>
                  </a:lnTo>
                  <a:lnTo>
                    <a:pt x="42314" y="71584"/>
                  </a:lnTo>
                  <a:lnTo>
                    <a:pt x="12726" y="41996"/>
                  </a:lnTo>
                  <a:lnTo>
                    <a:pt x="12726" y="0"/>
                  </a:lnTo>
                  <a:close/>
                </a:path>
              </a:pathLst>
            </a:custGeom>
            <a:grpFill/>
            <a:ln w="3175" cap="flat">
              <a:noFill/>
              <a:prstDash val="solid"/>
              <a:miter/>
            </a:ln>
          </p:spPr>
          <p:txBody>
            <a:bodyPr rtlCol="0" anchor="ctr"/>
            <a:lstStyle/>
            <a:p>
              <a:endParaRPr lang="en-ID" sz="1350" dirty="0"/>
            </a:p>
          </p:txBody>
        </p:sp>
        <p:sp>
          <p:nvSpPr>
            <p:cNvPr id="72" name="Freeform: Shape 71">
              <a:extLst>
                <a:ext uri="{FF2B5EF4-FFF2-40B4-BE49-F238E27FC236}">
                  <a16:creationId xmlns:a16="http://schemas.microsoft.com/office/drawing/2014/main" id="{75AAF957-8D97-4AF2-9853-0F6704C3C188}"/>
                </a:ext>
              </a:extLst>
            </p:cNvPr>
            <p:cNvSpPr/>
            <p:nvPr/>
          </p:nvSpPr>
          <p:spPr>
            <a:xfrm>
              <a:off x="5615542" y="1744512"/>
              <a:ext cx="216341" cy="244975"/>
            </a:xfrm>
            <a:custGeom>
              <a:avLst/>
              <a:gdLst>
                <a:gd name="connsiteX0" fmla="*/ 108073 w 216341"/>
                <a:gd name="connsiteY0" fmla="*/ 229067 h 244974"/>
                <a:gd name="connsiteX1" fmla="*/ 18992 w 216341"/>
                <a:gd name="connsiteY1" fmla="*/ 139986 h 244974"/>
                <a:gd name="connsiteX2" fmla="*/ 108073 w 216341"/>
                <a:gd name="connsiteY2" fmla="*/ 50904 h 244974"/>
                <a:gd name="connsiteX3" fmla="*/ 197155 w 216341"/>
                <a:gd name="connsiteY3" fmla="*/ 139986 h 244974"/>
                <a:gd name="connsiteX4" fmla="*/ 108073 w 216341"/>
                <a:gd name="connsiteY4" fmla="*/ 229067 h 244974"/>
                <a:gd name="connsiteX5" fmla="*/ 108073 w 216341"/>
                <a:gd name="connsiteY5" fmla="*/ 229067 h 244974"/>
                <a:gd name="connsiteX6" fmla="*/ 183475 w 216341"/>
                <a:gd name="connsiteY6" fmla="*/ 62357 h 244974"/>
                <a:gd name="connsiteX7" fmla="*/ 193019 w 216341"/>
                <a:gd name="connsiteY7" fmla="*/ 52813 h 244974"/>
                <a:gd name="connsiteX8" fmla="*/ 192701 w 216341"/>
                <a:gd name="connsiteY8" fmla="*/ 39450 h 244974"/>
                <a:gd name="connsiteX9" fmla="*/ 179339 w 216341"/>
                <a:gd name="connsiteY9" fmla="*/ 39132 h 244974"/>
                <a:gd name="connsiteX10" fmla="*/ 168522 w 216341"/>
                <a:gd name="connsiteY10" fmla="*/ 50268 h 244974"/>
                <a:gd name="connsiteX11" fmla="*/ 117618 w 216341"/>
                <a:gd name="connsiteY11" fmla="*/ 32451 h 244974"/>
                <a:gd name="connsiteX12" fmla="*/ 117618 w 216341"/>
                <a:gd name="connsiteY12" fmla="*/ 19089 h 244974"/>
                <a:gd name="connsiteX13" fmla="*/ 146251 w 216341"/>
                <a:gd name="connsiteY13" fmla="*/ 19089 h 244974"/>
                <a:gd name="connsiteX14" fmla="*/ 146251 w 216341"/>
                <a:gd name="connsiteY14" fmla="*/ 0 h 244974"/>
                <a:gd name="connsiteX15" fmla="*/ 69896 w 216341"/>
                <a:gd name="connsiteY15" fmla="*/ 0 h 244974"/>
                <a:gd name="connsiteX16" fmla="*/ 69896 w 216341"/>
                <a:gd name="connsiteY16" fmla="*/ 19089 h 244974"/>
                <a:gd name="connsiteX17" fmla="*/ 98529 w 216341"/>
                <a:gd name="connsiteY17" fmla="*/ 19089 h 244974"/>
                <a:gd name="connsiteX18" fmla="*/ 98529 w 216341"/>
                <a:gd name="connsiteY18" fmla="*/ 32133 h 244974"/>
                <a:gd name="connsiteX19" fmla="*/ 857 w 216341"/>
                <a:gd name="connsiteY19" fmla="*/ 126305 h 244974"/>
                <a:gd name="connsiteX20" fmla="*/ 72123 w 216341"/>
                <a:gd name="connsiteY20" fmla="*/ 241793 h 244974"/>
                <a:gd name="connsiteX21" fmla="*/ 200337 w 216341"/>
                <a:gd name="connsiteY21" fmla="*/ 196934 h 244974"/>
                <a:gd name="connsiteX22" fmla="*/ 183475 w 216341"/>
                <a:gd name="connsiteY22" fmla="*/ 62357 h 244974"/>
                <a:gd name="connsiteX23" fmla="*/ 183475 w 216341"/>
                <a:gd name="connsiteY23" fmla="*/ 62357 h 24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6341" h="244974">
                  <a:moveTo>
                    <a:pt x="108073" y="229067"/>
                  </a:moveTo>
                  <a:cubicBezTo>
                    <a:pt x="58760" y="229067"/>
                    <a:pt x="18992" y="189299"/>
                    <a:pt x="18992" y="139986"/>
                  </a:cubicBezTo>
                  <a:cubicBezTo>
                    <a:pt x="18992" y="90672"/>
                    <a:pt x="58760" y="50904"/>
                    <a:pt x="108073" y="50904"/>
                  </a:cubicBezTo>
                  <a:cubicBezTo>
                    <a:pt x="157386" y="50904"/>
                    <a:pt x="197155" y="90672"/>
                    <a:pt x="197155" y="139986"/>
                  </a:cubicBezTo>
                  <a:cubicBezTo>
                    <a:pt x="197155" y="189299"/>
                    <a:pt x="157386" y="229067"/>
                    <a:pt x="108073" y="229067"/>
                  </a:cubicBezTo>
                  <a:lnTo>
                    <a:pt x="108073" y="229067"/>
                  </a:lnTo>
                  <a:close/>
                  <a:moveTo>
                    <a:pt x="183475" y="62357"/>
                  </a:moveTo>
                  <a:lnTo>
                    <a:pt x="193019" y="52813"/>
                  </a:lnTo>
                  <a:cubicBezTo>
                    <a:pt x="196519" y="48995"/>
                    <a:pt x="196519" y="43268"/>
                    <a:pt x="192701" y="39450"/>
                  </a:cubicBezTo>
                  <a:cubicBezTo>
                    <a:pt x="189201" y="35951"/>
                    <a:pt x="183157" y="35633"/>
                    <a:pt x="179339" y="39132"/>
                  </a:cubicBezTo>
                  <a:lnTo>
                    <a:pt x="168522" y="50268"/>
                  </a:lnTo>
                  <a:cubicBezTo>
                    <a:pt x="153251" y="40087"/>
                    <a:pt x="135752" y="33724"/>
                    <a:pt x="117618" y="32451"/>
                  </a:cubicBezTo>
                  <a:lnTo>
                    <a:pt x="117618" y="19089"/>
                  </a:lnTo>
                  <a:lnTo>
                    <a:pt x="146251" y="19089"/>
                  </a:lnTo>
                  <a:lnTo>
                    <a:pt x="146251" y="0"/>
                  </a:lnTo>
                  <a:lnTo>
                    <a:pt x="69896" y="0"/>
                  </a:lnTo>
                  <a:lnTo>
                    <a:pt x="69896" y="19089"/>
                  </a:lnTo>
                  <a:lnTo>
                    <a:pt x="98529" y="19089"/>
                  </a:lnTo>
                  <a:lnTo>
                    <a:pt x="98529" y="32133"/>
                  </a:lnTo>
                  <a:cubicBezTo>
                    <a:pt x="47943" y="36587"/>
                    <a:pt x="7220" y="75719"/>
                    <a:pt x="857" y="126305"/>
                  </a:cubicBezTo>
                  <a:cubicBezTo>
                    <a:pt x="-5506" y="176891"/>
                    <a:pt x="24082" y="224931"/>
                    <a:pt x="72123" y="241793"/>
                  </a:cubicBezTo>
                  <a:cubicBezTo>
                    <a:pt x="120163" y="258655"/>
                    <a:pt x="173294" y="240202"/>
                    <a:pt x="200337" y="196934"/>
                  </a:cubicBezTo>
                  <a:cubicBezTo>
                    <a:pt x="227379" y="153666"/>
                    <a:pt x="219744" y="97672"/>
                    <a:pt x="183475" y="62357"/>
                  </a:cubicBezTo>
                  <a:lnTo>
                    <a:pt x="183475" y="62357"/>
                  </a:lnTo>
                  <a:close/>
                </a:path>
              </a:pathLst>
            </a:custGeom>
            <a:grpFill/>
            <a:ln w="3175" cap="flat">
              <a:noFill/>
              <a:prstDash val="solid"/>
              <a:miter/>
            </a:ln>
          </p:spPr>
          <p:txBody>
            <a:bodyPr rtlCol="0" anchor="ctr"/>
            <a:lstStyle/>
            <a:p>
              <a:endParaRPr lang="en-ID" sz="1350" dirty="0"/>
            </a:p>
          </p:txBody>
        </p:sp>
      </p:grpSp>
      <p:grpSp>
        <p:nvGrpSpPr>
          <p:cNvPr id="73" name="Graphic 221" descr="Flip calendar">
            <a:extLst>
              <a:ext uri="{FF2B5EF4-FFF2-40B4-BE49-F238E27FC236}">
                <a16:creationId xmlns:a16="http://schemas.microsoft.com/office/drawing/2014/main" id="{2D0A1F61-516D-4294-A0EB-CD02E104AEF0}"/>
              </a:ext>
            </a:extLst>
          </p:cNvPr>
          <p:cNvGrpSpPr>
            <a:grpSpLocks noChangeAspect="1"/>
          </p:cNvGrpSpPr>
          <p:nvPr/>
        </p:nvGrpSpPr>
        <p:grpSpPr>
          <a:xfrm>
            <a:off x="3811581" y="2329824"/>
            <a:ext cx="150876" cy="150876"/>
            <a:chOff x="9782435" y="3316125"/>
            <a:chExt cx="330200" cy="330200"/>
          </a:xfrm>
          <a:solidFill>
            <a:schemeClr val="bg2"/>
          </a:solidFill>
        </p:grpSpPr>
        <p:sp>
          <p:nvSpPr>
            <p:cNvPr id="74" name="Freeform: Shape 73">
              <a:extLst>
                <a:ext uri="{FF2B5EF4-FFF2-40B4-BE49-F238E27FC236}">
                  <a16:creationId xmlns:a16="http://schemas.microsoft.com/office/drawing/2014/main" id="{CBF8FFD4-CA8E-460A-B6F5-A5814FB7DB9A}"/>
                </a:ext>
              </a:extLst>
            </p:cNvPr>
            <p:cNvSpPr/>
            <p:nvPr/>
          </p:nvSpPr>
          <p:spPr>
            <a:xfrm>
              <a:off x="9871864"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rtlCol="0" anchor="ctr"/>
            <a:lstStyle/>
            <a:p>
              <a:endParaRPr lang="en-ID" sz="1350" dirty="0"/>
            </a:p>
          </p:txBody>
        </p:sp>
        <p:sp>
          <p:nvSpPr>
            <p:cNvPr id="75" name="Freeform: Shape 74">
              <a:extLst>
                <a:ext uri="{FF2B5EF4-FFF2-40B4-BE49-F238E27FC236}">
                  <a16:creationId xmlns:a16="http://schemas.microsoft.com/office/drawing/2014/main" id="{77FE846B-7DF6-4212-9D11-8481870837BB}"/>
                </a:ext>
              </a:extLst>
            </p:cNvPr>
            <p:cNvSpPr/>
            <p:nvPr/>
          </p:nvSpPr>
          <p:spPr>
            <a:xfrm>
              <a:off x="9830589" y="3446829"/>
              <a:ext cx="233892" cy="151342"/>
            </a:xfrm>
            <a:custGeom>
              <a:avLst/>
              <a:gdLst>
                <a:gd name="connsiteX0" fmla="*/ 20638 w 233891"/>
                <a:gd name="connsiteY0" fmla="*/ 20638 h 151341"/>
                <a:gd name="connsiteX1" fmla="*/ 213254 w 233891"/>
                <a:gd name="connsiteY1" fmla="*/ 20638 h 151341"/>
                <a:gd name="connsiteX2" fmla="*/ 213254 w 233891"/>
                <a:gd name="connsiteY2" fmla="*/ 130704 h 151341"/>
                <a:gd name="connsiteX3" fmla="*/ 20638 w 233891"/>
                <a:gd name="connsiteY3" fmla="*/ 130704 h 151341"/>
                <a:gd name="connsiteX4" fmla="*/ 20638 w 233891"/>
                <a:gd name="connsiteY4" fmla="*/ 20638 h 151341"/>
                <a:gd name="connsiteX5" fmla="*/ 0 w 233891"/>
                <a:gd name="connsiteY5" fmla="*/ 151342 h 151341"/>
                <a:gd name="connsiteX6" fmla="*/ 233892 w 233891"/>
                <a:gd name="connsiteY6" fmla="*/ 151342 h 151341"/>
                <a:gd name="connsiteX7" fmla="*/ 233892 w 233891"/>
                <a:gd name="connsiteY7" fmla="*/ 0 h 151341"/>
                <a:gd name="connsiteX8" fmla="*/ 0 w 233891"/>
                <a:gd name="connsiteY8" fmla="*/ 0 h 151341"/>
                <a:gd name="connsiteX9" fmla="*/ 0 w 233891"/>
                <a:gd name="connsiteY9" fmla="*/ 151342 h 15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91" h="151341">
                  <a:moveTo>
                    <a:pt x="20638" y="20638"/>
                  </a:moveTo>
                  <a:lnTo>
                    <a:pt x="213254" y="20638"/>
                  </a:lnTo>
                  <a:lnTo>
                    <a:pt x="213254" y="130704"/>
                  </a:lnTo>
                  <a:lnTo>
                    <a:pt x="20638" y="130704"/>
                  </a:lnTo>
                  <a:lnTo>
                    <a:pt x="20638" y="20638"/>
                  </a:lnTo>
                  <a:close/>
                  <a:moveTo>
                    <a:pt x="0" y="151342"/>
                  </a:moveTo>
                  <a:lnTo>
                    <a:pt x="233892" y="151342"/>
                  </a:lnTo>
                  <a:lnTo>
                    <a:pt x="233892" y="0"/>
                  </a:lnTo>
                  <a:lnTo>
                    <a:pt x="0" y="0"/>
                  </a:lnTo>
                  <a:lnTo>
                    <a:pt x="0" y="151342"/>
                  </a:lnTo>
                  <a:close/>
                </a:path>
              </a:pathLst>
            </a:custGeom>
            <a:grpFill/>
            <a:ln w="3373" cap="flat">
              <a:noFill/>
              <a:prstDash val="solid"/>
              <a:miter/>
            </a:ln>
          </p:spPr>
          <p:txBody>
            <a:bodyPr rtlCol="0" anchor="ctr"/>
            <a:lstStyle/>
            <a:p>
              <a:endParaRPr lang="en-ID" sz="1350" dirty="0"/>
            </a:p>
          </p:txBody>
        </p:sp>
        <p:sp>
          <p:nvSpPr>
            <p:cNvPr id="76" name="Freeform: Shape 75">
              <a:extLst>
                <a:ext uri="{FF2B5EF4-FFF2-40B4-BE49-F238E27FC236}">
                  <a16:creationId xmlns:a16="http://schemas.microsoft.com/office/drawing/2014/main" id="{60C16CBC-2442-4A99-A25E-CF936A2DBF5C}"/>
                </a:ext>
              </a:extLst>
            </p:cNvPr>
            <p:cNvSpPr/>
            <p:nvPr/>
          </p:nvSpPr>
          <p:spPr>
            <a:xfrm>
              <a:off x="10002568"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rtlCol="0" anchor="ctr"/>
            <a:lstStyle/>
            <a:p>
              <a:endParaRPr lang="en-ID" sz="1350" dirty="0"/>
            </a:p>
          </p:txBody>
        </p:sp>
        <p:sp>
          <p:nvSpPr>
            <p:cNvPr id="77" name="Freeform: Shape 76">
              <a:extLst>
                <a:ext uri="{FF2B5EF4-FFF2-40B4-BE49-F238E27FC236}">
                  <a16:creationId xmlns:a16="http://schemas.microsoft.com/office/drawing/2014/main" id="{9A0244F0-90BA-493A-BCA9-15CE7BB75730}"/>
                </a:ext>
              </a:extLst>
            </p:cNvPr>
            <p:cNvSpPr/>
            <p:nvPr/>
          </p:nvSpPr>
          <p:spPr>
            <a:xfrm>
              <a:off x="9830589" y="3384917"/>
              <a:ext cx="233892" cy="48154"/>
            </a:xfrm>
            <a:custGeom>
              <a:avLst/>
              <a:gdLst>
                <a:gd name="connsiteX0" fmla="*/ 206375 w 233891"/>
                <a:gd name="connsiteY0" fmla="*/ 0 h 48154"/>
                <a:gd name="connsiteX1" fmla="*/ 206375 w 233891"/>
                <a:gd name="connsiteY1" fmla="*/ 10319 h 48154"/>
                <a:gd name="connsiteX2" fmla="*/ 182298 w 233891"/>
                <a:gd name="connsiteY2" fmla="*/ 34396 h 48154"/>
                <a:gd name="connsiteX3" fmla="*/ 158221 w 233891"/>
                <a:gd name="connsiteY3" fmla="*/ 10319 h 48154"/>
                <a:gd name="connsiteX4" fmla="*/ 158221 w 233891"/>
                <a:gd name="connsiteY4" fmla="*/ 0 h 48154"/>
                <a:gd name="connsiteX5" fmla="*/ 75671 w 233891"/>
                <a:gd name="connsiteY5" fmla="*/ 0 h 48154"/>
                <a:gd name="connsiteX6" fmla="*/ 75671 w 233891"/>
                <a:gd name="connsiteY6" fmla="*/ 10319 h 48154"/>
                <a:gd name="connsiteX7" fmla="*/ 51594 w 233891"/>
                <a:gd name="connsiteY7" fmla="*/ 34396 h 48154"/>
                <a:gd name="connsiteX8" fmla="*/ 27517 w 233891"/>
                <a:gd name="connsiteY8" fmla="*/ 10319 h 48154"/>
                <a:gd name="connsiteX9" fmla="*/ 27517 w 233891"/>
                <a:gd name="connsiteY9" fmla="*/ 0 h 48154"/>
                <a:gd name="connsiteX10" fmla="*/ 0 w 233891"/>
                <a:gd name="connsiteY10" fmla="*/ 0 h 48154"/>
                <a:gd name="connsiteX11" fmla="*/ 0 w 233891"/>
                <a:gd name="connsiteY11" fmla="*/ 48154 h 48154"/>
                <a:gd name="connsiteX12" fmla="*/ 233892 w 233891"/>
                <a:gd name="connsiteY12" fmla="*/ 48154 h 48154"/>
                <a:gd name="connsiteX13" fmla="*/ 233892 w 233891"/>
                <a:gd name="connsiteY13" fmla="*/ 0 h 48154"/>
                <a:gd name="connsiteX14" fmla="*/ 206375 w 233891"/>
                <a:gd name="connsiteY14" fmla="*/ 0 h 4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891" h="48154">
                  <a:moveTo>
                    <a:pt x="206375" y="0"/>
                  </a:moveTo>
                  <a:lnTo>
                    <a:pt x="206375" y="10319"/>
                  </a:lnTo>
                  <a:cubicBezTo>
                    <a:pt x="206375" y="23733"/>
                    <a:pt x="195712" y="34396"/>
                    <a:pt x="182298" y="34396"/>
                  </a:cubicBezTo>
                  <a:cubicBezTo>
                    <a:pt x="168884" y="34396"/>
                    <a:pt x="158221" y="23733"/>
                    <a:pt x="158221" y="10319"/>
                  </a:cubicBezTo>
                  <a:lnTo>
                    <a:pt x="158221" y="0"/>
                  </a:lnTo>
                  <a:lnTo>
                    <a:pt x="75671" y="0"/>
                  </a:lnTo>
                  <a:lnTo>
                    <a:pt x="75671" y="10319"/>
                  </a:lnTo>
                  <a:cubicBezTo>
                    <a:pt x="75671" y="23733"/>
                    <a:pt x="65008" y="34396"/>
                    <a:pt x="51594" y="34396"/>
                  </a:cubicBezTo>
                  <a:cubicBezTo>
                    <a:pt x="38179" y="34396"/>
                    <a:pt x="27517" y="23733"/>
                    <a:pt x="27517" y="10319"/>
                  </a:cubicBezTo>
                  <a:lnTo>
                    <a:pt x="27517" y="0"/>
                  </a:lnTo>
                  <a:lnTo>
                    <a:pt x="0" y="0"/>
                  </a:lnTo>
                  <a:lnTo>
                    <a:pt x="0" y="48154"/>
                  </a:lnTo>
                  <a:lnTo>
                    <a:pt x="233892" y="48154"/>
                  </a:lnTo>
                  <a:lnTo>
                    <a:pt x="233892" y="0"/>
                  </a:lnTo>
                  <a:lnTo>
                    <a:pt x="206375" y="0"/>
                  </a:lnTo>
                  <a:close/>
                </a:path>
              </a:pathLst>
            </a:custGeom>
            <a:grpFill/>
            <a:ln w="3373" cap="flat">
              <a:noFill/>
              <a:prstDash val="solid"/>
              <a:miter/>
            </a:ln>
          </p:spPr>
          <p:txBody>
            <a:bodyPr rtlCol="0" anchor="ctr"/>
            <a:lstStyle/>
            <a:p>
              <a:endParaRPr lang="en-ID" sz="1350" dirty="0"/>
            </a:p>
          </p:txBody>
        </p:sp>
      </p:grpSp>
      <p:sp>
        <p:nvSpPr>
          <p:cNvPr id="78" name="Graphic 725" descr="Send">
            <a:extLst>
              <a:ext uri="{FF2B5EF4-FFF2-40B4-BE49-F238E27FC236}">
                <a16:creationId xmlns:a16="http://schemas.microsoft.com/office/drawing/2014/main" id="{3289641B-506D-4CF1-B84E-F53D08F85688}"/>
              </a:ext>
            </a:extLst>
          </p:cNvPr>
          <p:cNvSpPr>
            <a:spLocks noChangeAspect="1"/>
          </p:cNvSpPr>
          <p:nvPr/>
        </p:nvSpPr>
        <p:spPr>
          <a:xfrm>
            <a:off x="3811581" y="4408330"/>
            <a:ext cx="150876" cy="139560"/>
          </a:xfrm>
          <a:custGeom>
            <a:avLst/>
            <a:gdLst>
              <a:gd name="connsiteX0" fmla="*/ 227495 w 274090"/>
              <a:gd name="connsiteY0" fmla="*/ 213409 h 253534"/>
              <a:gd name="connsiteX1" fmla="*/ 165825 w 274090"/>
              <a:gd name="connsiteY1" fmla="*/ 192167 h 253534"/>
              <a:gd name="connsiteX2" fmla="*/ 165482 w 274090"/>
              <a:gd name="connsiteY2" fmla="*/ 192167 h 253534"/>
              <a:gd name="connsiteX3" fmla="*/ 140814 w 274090"/>
              <a:gd name="connsiteY3" fmla="*/ 183602 h 253534"/>
              <a:gd name="connsiteX4" fmla="*/ 256275 w 274090"/>
              <a:gd name="connsiteY4" fmla="*/ 31139 h 253534"/>
              <a:gd name="connsiteX5" fmla="*/ 227495 w 274090"/>
              <a:gd name="connsiteY5" fmla="*/ 213409 h 253534"/>
              <a:gd name="connsiteX6" fmla="*/ 150407 w 274090"/>
              <a:gd name="connsiteY6" fmla="*/ 201760 h 253534"/>
              <a:gd name="connsiteX7" fmla="*/ 127795 w 274090"/>
              <a:gd name="connsiteY7" fmla="*/ 224373 h 253534"/>
              <a:gd name="connsiteX8" fmla="*/ 133962 w 274090"/>
              <a:gd name="connsiteY8" fmla="*/ 196278 h 253534"/>
              <a:gd name="connsiteX9" fmla="*/ 150407 w 274090"/>
              <a:gd name="connsiteY9" fmla="*/ 201760 h 253534"/>
              <a:gd name="connsiteX10" fmla="*/ 150407 w 274090"/>
              <a:gd name="connsiteY10" fmla="*/ 201760 h 253534"/>
              <a:gd name="connsiteX11" fmla="*/ 122998 w 274090"/>
              <a:gd name="connsiteY11" fmla="*/ 184287 h 253534"/>
              <a:gd name="connsiteX12" fmla="*/ 121628 w 274090"/>
              <a:gd name="connsiteY12" fmla="*/ 187028 h 253534"/>
              <a:gd name="connsiteX13" fmla="*/ 120600 w 274090"/>
              <a:gd name="connsiteY13" fmla="*/ 191482 h 253534"/>
              <a:gd name="connsiteX14" fmla="*/ 113748 w 274090"/>
              <a:gd name="connsiteY14" fmla="*/ 222660 h 253534"/>
              <a:gd name="connsiteX15" fmla="*/ 97302 w 274090"/>
              <a:gd name="connsiteY15" fmla="*/ 174694 h 253534"/>
              <a:gd name="connsiteX16" fmla="*/ 225440 w 274090"/>
              <a:gd name="connsiteY16" fmla="*/ 51353 h 253534"/>
              <a:gd name="connsiteX17" fmla="*/ 127110 w 274090"/>
              <a:gd name="connsiteY17" fmla="*/ 179148 h 253534"/>
              <a:gd name="connsiteX18" fmla="*/ 122998 w 274090"/>
              <a:gd name="connsiteY18" fmla="*/ 184287 h 253534"/>
              <a:gd name="connsiteX19" fmla="*/ 23983 w 274090"/>
              <a:gd name="connsiteY19" fmla="*/ 143858 h 253534"/>
              <a:gd name="connsiteX20" fmla="*/ 224754 w 274090"/>
              <a:gd name="connsiteY20" fmla="*/ 36963 h 253534"/>
              <a:gd name="connsiteX21" fmla="*/ 87366 w 274090"/>
              <a:gd name="connsiteY21" fmla="*/ 165443 h 253534"/>
              <a:gd name="connsiteX22" fmla="*/ 23983 w 274090"/>
              <a:gd name="connsiteY22" fmla="*/ 143858 h 253534"/>
              <a:gd name="connsiteX23" fmla="*/ 271350 w 274090"/>
              <a:gd name="connsiteY23" fmla="*/ 1331 h 253534"/>
              <a:gd name="connsiteX24" fmla="*/ 263812 w 274090"/>
              <a:gd name="connsiteY24" fmla="*/ 989 h 253534"/>
              <a:gd name="connsiteX25" fmla="*/ 3769 w 274090"/>
              <a:gd name="connsiteY25" fmla="*/ 139062 h 253534"/>
              <a:gd name="connsiteX26" fmla="*/ 0 w 274090"/>
              <a:gd name="connsiteY26" fmla="*/ 145572 h 253534"/>
              <a:gd name="connsiteX27" fmla="*/ 4454 w 274090"/>
              <a:gd name="connsiteY27" fmla="*/ 151396 h 253534"/>
              <a:gd name="connsiteX28" fmla="*/ 75718 w 274090"/>
              <a:gd name="connsiteY28" fmla="*/ 175722 h 253534"/>
              <a:gd name="connsiteX29" fmla="*/ 84626 w 274090"/>
              <a:gd name="connsiteY29" fmla="*/ 178805 h 253534"/>
              <a:gd name="connsiteX30" fmla="*/ 86681 w 274090"/>
              <a:gd name="connsiteY30" fmla="*/ 184629 h 253534"/>
              <a:gd name="connsiteX31" fmla="*/ 107923 w 274090"/>
              <a:gd name="connsiteY31" fmla="*/ 248356 h 253534"/>
              <a:gd name="connsiteX32" fmla="*/ 107923 w 274090"/>
              <a:gd name="connsiteY32" fmla="*/ 248698 h 253534"/>
              <a:gd name="connsiteX33" fmla="*/ 107923 w 274090"/>
              <a:gd name="connsiteY33" fmla="*/ 249041 h 253534"/>
              <a:gd name="connsiteX34" fmla="*/ 113062 w 274090"/>
              <a:gd name="connsiteY34" fmla="*/ 253495 h 253534"/>
              <a:gd name="connsiteX35" fmla="*/ 119572 w 274090"/>
              <a:gd name="connsiteY35" fmla="*/ 251782 h 253534"/>
              <a:gd name="connsiteX36" fmla="*/ 119915 w 274090"/>
              <a:gd name="connsiteY36" fmla="*/ 251439 h 253534"/>
              <a:gd name="connsiteX37" fmla="*/ 121970 w 274090"/>
              <a:gd name="connsiteY37" fmla="*/ 249383 h 253534"/>
              <a:gd name="connsiteX38" fmla="*/ 165140 w 274090"/>
              <a:gd name="connsiteY38" fmla="*/ 206899 h 253534"/>
              <a:gd name="connsiteX39" fmla="*/ 230922 w 274090"/>
              <a:gd name="connsiteY39" fmla="*/ 229512 h 253534"/>
              <a:gd name="connsiteX40" fmla="*/ 236746 w 274090"/>
              <a:gd name="connsiteY40" fmla="*/ 228827 h 253534"/>
              <a:gd name="connsiteX41" fmla="*/ 240172 w 274090"/>
              <a:gd name="connsiteY41" fmla="*/ 224030 h 253534"/>
              <a:gd name="connsiteX42" fmla="*/ 274433 w 274090"/>
              <a:gd name="connsiteY42" fmla="*/ 8183 h 253534"/>
              <a:gd name="connsiteX43" fmla="*/ 271350 w 274090"/>
              <a:gd name="connsiteY43" fmla="*/ 1331 h 25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74090" h="253534">
                <a:moveTo>
                  <a:pt x="227495" y="213409"/>
                </a:moveTo>
                <a:lnTo>
                  <a:pt x="165825" y="192167"/>
                </a:lnTo>
                <a:lnTo>
                  <a:pt x="165482" y="192167"/>
                </a:lnTo>
                <a:lnTo>
                  <a:pt x="140814" y="183602"/>
                </a:lnTo>
                <a:lnTo>
                  <a:pt x="256275" y="31139"/>
                </a:lnTo>
                <a:lnTo>
                  <a:pt x="227495" y="213409"/>
                </a:lnTo>
                <a:close/>
                <a:moveTo>
                  <a:pt x="150407" y="201760"/>
                </a:moveTo>
                <a:lnTo>
                  <a:pt x="127795" y="224373"/>
                </a:lnTo>
                <a:lnTo>
                  <a:pt x="133962" y="196278"/>
                </a:lnTo>
                <a:lnTo>
                  <a:pt x="150407" y="201760"/>
                </a:lnTo>
                <a:lnTo>
                  <a:pt x="150407" y="201760"/>
                </a:lnTo>
                <a:close/>
                <a:moveTo>
                  <a:pt x="122998" y="184287"/>
                </a:moveTo>
                <a:cubicBezTo>
                  <a:pt x="122313" y="184972"/>
                  <a:pt x="121970" y="186000"/>
                  <a:pt x="121628" y="187028"/>
                </a:cubicBezTo>
                <a:lnTo>
                  <a:pt x="120600" y="191482"/>
                </a:lnTo>
                <a:lnTo>
                  <a:pt x="113748" y="222660"/>
                </a:lnTo>
                <a:lnTo>
                  <a:pt x="97302" y="174694"/>
                </a:lnTo>
                <a:lnTo>
                  <a:pt x="225440" y="51353"/>
                </a:lnTo>
                <a:lnTo>
                  <a:pt x="127110" y="179148"/>
                </a:lnTo>
                <a:lnTo>
                  <a:pt x="122998" y="184287"/>
                </a:lnTo>
                <a:close/>
                <a:moveTo>
                  <a:pt x="23983" y="143858"/>
                </a:moveTo>
                <a:lnTo>
                  <a:pt x="224754" y="36963"/>
                </a:lnTo>
                <a:lnTo>
                  <a:pt x="87366" y="165443"/>
                </a:lnTo>
                <a:lnTo>
                  <a:pt x="23983" y="143858"/>
                </a:lnTo>
                <a:close/>
                <a:moveTo>
                  <a:pt x="271350" y="1331"/>
                </a:moveTo>
                <a:cubicBezTo>
                  <a:pt x="269294" y="-382"/>
                  <a:pt x="266211" y="-382"/>
                  <a:pt x="263812" y="989"/>
                </a:cubicBezTo>
                <a:lnTo>
                  <a:pt x="3769" y="139062"/>
                </a:lnTo>
                <a:cubicBezTo>
                  <a:pt x="1370" y="140432"/>
                  <a:pt x="0" y="142831"/>
                  <a:pt x="0" y="145572"/>
                </a:cubicBezTo>
                <a:cubicBezTo>
                  <a:pt x="0" y="148312"/>
                  <a:pt x="2056" y="150711"/>
                  <a:pt x="4454" y="151396"/>
                </a:cubicBezTo>
                <a:lnTo>
                  <a:pt x="75718" y="175722"/>
                </a:lnTo>
                <a:lnTo>
                  <a:pt x="84626" y="178805"/>
                </a:lnTo>
                <a:lnTo>
                  <a:pt x="86681" y="184629"/>
                </a:lnTo>
                <a:lnTo>
                  <a:pt x="107923" y="248356"/>
                </a:lnTo>
                <a:lnTo>
                  <a:pt x="107923" y="248698"/>
                </a:lnTo>
                <a:lnTo>
                  <a:pt x="107923" y="249041"/>
                </a:lnTo>
                <a:cubicBezTo>
                  <a:pt x="108608" y="251096"/>
                  <a:pt x="110664" y="252810"/>
                  <a:pt x="113062" y="253495"/>
                </a:cubicBezTo>
                <a:cubicBezTo>
                  <a:pt x="115461" y="254180"/>
                  <a:pt x="117859" y="253495"/>
                  <a:pt x="119572" y="251782"/>
                </a:cubicBezTo>
                <a:lnTo>
                  <a:pt x="119915" y="251439"/>
                </a:lnTo>
                <a:lnTo>
                  <a:pt x="121970" y="249383"/>
                </a:lnTo>
                <a:lnTo>
                  <a:pt x="165140" y="206899"/>
                </a:lnTo>
                <a:lnTo>
                  <a:pt x="230922" y="229512"/>
                </a:lnTo>
                <a:cubicBezTo>
                  <a:pt x="232977" y="230197"/>
                  <a:pt x="235033" y="229854"/>
                  <a:pt x="236746" y="228827"/>
                </a:cubicBezTo>
                <a:cubicBezTo>
                  <a:pt x="238459" y="227799"/>
                  <a:pt x="239829" y="226086"/>
                  <a:pt x="240172" y="224030"/>
                </a:cubicBezTo>
                <a:lnTo>
                  <a:pt x="274433" y="8183"/>
                </a:lnTo>
                <a:cubicBezTo>
                  <a:pt x="274776" y="5100"/>
                  <a:pt x="273406" y="2702"/>
                  <a:pt x="271350" y="1331"/>
                </a:cubicBezTo>
                <a:close/>
              </a:path>
            </a:pathLst>
          </a:custGeom>
          <a:solidFill>
            <a:schemeClr val="bg2"/>
          </a:solidFill>
          <a:ln w="3373" cap="flat">
            <a:noFill/>
            <a:prstDash val="solid"/>
            <a:miter/>
          </a:ln>
        </p:spPr>
        <p:txBody>
          <a:bodyPr rtlCol="0" anchor="ctr"/>
          <a:lstStyle/>
          <a:p>
            <a:endParaRPr lang="en-ID" sz="1350" dirty="0"/>
          </a:p>
        </p:txBody>
      </p:sp>
      <p:grpSp>
        <p:nvGrpSpPr>
          <p:cNvPr id="79" name="Graphic 207" descr="Syncing cloud">
            <a:extLst>
              <a:ext uri="{FF2B5EF4-FFF2-40B4-BE49-F238E27FC236}">
                <a16:creationId xmlns:a16="http://schemas.microsoft.com/office/drawing/2014/main" id="{0C8BD93D-7169-40A1-B328-17588A070C34}"/>
              </a:ext>
            </a:extLst>
          </p:cNvPr>
          <p:cNvGrpSpPr>
            <a:grpSpLocks noChangeAspect="1"/>
          </p:cNvGrpSpPr>
          <p:nvPr/>
        </p:nvGrpSpPr>
        <p:grpSpPr>
          <a:xfrm>
            <a:off x="3811581" y="3698653"/>
            <a:ext cx="150876" cy="150876"/>
            <a:chOff x="8623348" y="2614868"/>
            <a:chExt cx="371399" cy="371399"/>
          </a:xfrm>
          <a:solidFill>
            <a:schemeClr val="bg2"/>
          </a:solidFill>
        </p:grpSpPr>
        <p:sp>
          <p:nvSpPr>
            <p:cNvPr id="80" name="Freeform: Shape 79">
              <a:extLst>
                <a:ext uri="{FF2B5EF4-FFF2-40B4-BE49-F238E27FC236}">
                  <a16:creationId xmlns:a16="http://schemas.microsoft.com/office/drawing/2014/main" id="{FE185D36-ED21-44D2-8A05-9972058C99DB}"/>
                </a:ext>
              </a:extLst>
            </p:cNvPr>
            <p:cNvSpPr/>
            <p:nvPr/>
          </p:nvSpPr>
          <p:spPr>
            <a:xfrm>
              <a:off x="8764712" y="2769589"/>
              <a:ext cx="100587" cy="58031"/>
            </a:xfrm>
            <a:custGeom>
              <a:avLst/>
              <a:gdLst>
                <a:gd name="connsiteX0" fmla="*/ 104417 w 100587"/>
                <a:gd name="connsiteY0" fmla="*/ 35853 h 58031"/>
                <a:gd name="connsiteX1" fmla="*/ 79348 w 100587"/>
                <a:gd name="connsiteY1" fmla="*/ 60923 h 58031"/>
                <a:gd name="connsiteX2" fmla="*/ 54240 w 100587"/>
                <a:gd name="connsiteY2" fmla="*/ 35853 h 58031"/>
                <a:gd name="connsiteX3" fmla="*/ 68245 w 100587"/>
                <a:gd name="connsiteY3" fmla="*/ 35853 h 58031"/>
                <a:gd name="connsiteX4" fmla="*/ 43639 w 100587"/>
                <a:gd name="connsiteY4" fmla="*/ 20804 h 58031"/>
                <a:gd name="connsiteX5" fmla="*/ 25495 w 100587"/>
                <a:gd name="connsiteY5" fmla="*/ 27729 h 58031"/>
                <a:gd name="connsiteX6" fmla="*/ 0 w 100587"/>
                <a:gd name="connsiteY6" fmla="*/ 27729 h 58031"/>
                <a:gd name="connsiteX7" fmla="*/ 64248 w 100587"/>
                <a:gd name="connsiteY7" fmla="*/ 4610 h 58031"/>
                <a:gd name="connsiteX8" fmla="*/ 90335 w 100587"/>
                <a:gd name="connsiteY8" fmla="*/ 35853 h 5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7" h="58031">
                  <a:moveTo>
                    <a:pt x="104417" y="35853"/>
                  </a:moveTo>
                  <a:lnTo>
                    <a:pt x="79348" y="60923"/>
                  </a:lnTo>
                  <a:lnTo>
                    <a:pt x="54240" y="35853"/>
                  </a:lnTo>
                  <a:lnTo>
                    <a:pt x="68245" y="35853"/>
                  </a:lnTo>
                  <a:cubicBezTo>
                    <a:pt x="63507" y="26625"/>
                    <a:pt x="54012" y="20818"/>
                    <a:pt x="43639" y="20804"/>
                  </a:cubicBezTo>
                  <a:cubicBezTo>
                    <a:pt x="36947" y="20811"/>
                    <a:pt x="30490" y="23275"/>
                    <a:pt x="25495" y="27729"/>
                  </a:cubicBezTo>
                  <a:lnTo>
                    <a:pt x="0" y="27729"/>
                  </a:lnTo>
                  <a:cubicBezTo>
                    <a:pt x="11357" y="3603"/>
                    <a:pt x="40122" y="-6748"/>
                    <a:pt x="64248" y="4610"/>
                  </a:cubicBezTo>
                  <a:cubicBezTo>
                    <a:pt x="77123" y="10671"/>
                    <a:pt x="86669" y="22103"/>
                    <a:pt x="90335" y="35853"/>
                  </a:cubicBezTo>
                  <a:close/>
                </a:path>
              </a:pathLst>
            </a:custGeom>
            <a:grpFill/>
            <a:ln w="3770" cap="flat">
              <a:noFill/>
              <a:prstDash val="solid"/>
              <a:miter/>
            </a:ln>
          </p:spPr>
          <p:txBody>
            <a:bodyPr rtlCol="0" anchor="ctr"/>
            <a:lstStyle/>
            <a:p>
              <a:endParaRPr lang="en-ID" sz="1350" dirty="0"/>
            </a:p>
          </p:txBody>
        </p:sp>
        <p:sp>
          <p:nvSpPr>
            <p:cNvPr id="81" name="Freeform: Shape 80">
              <a:extLst>
                <a:ext uri="{FF2B5EF4-FFF2-40B4-BE49-F238E27FC236}">
                  <a16:creationId xmlns:a16="http://schemas.microsoft.com/office/drawing/2014/main" id="{811FD78F-5FC5-480B-B542-3C0785080306}"/>
                </a:ext>
              </a:extLst>
            </p:cNvPr>
            <p:cNvSpPr/>
            <p:nvPr/>
          </p:nvSpPr>
          <p:spPr>
            <a:xfrm>
              <a:off x="8747728" y="2805442"/>
              <a:ext cx="100587" cy="58031"/>
            </a:xfrm>
            <a:custGeom>
              <a:avLst/>
              <a:gdLst>
                <a:gd name="connsiteX0" fmla="*/ 0 w 100587"/>
                <a:gd name="connsiteY0" fmla="*/ 25069 h 58031"/>
                <a:gd name="connsiteX1" fmla="*/ 25108 w 100587"/>
                <a:gd name="connsiteY1" fmla="*/ 0 h 58031"/>
                <a:gd name="connsiteX2" fmla="*/ 50178 w 100587"/>
                <a:gd name="connsiteY2" fmla="*/ 25069 h 58031"/>
                <a:gd name="connsiteX3" fmla="*/ 36057 w 100587"/>
                <a:gd name="connsiteY3" fmla="*/ 25069 h 58031"/>
                <a:gd name="connsiteX4" fmla="*/ 60623 w 100587"/>
                <a:gd name="connsiteY4" fmla="*/ 40119 h 58031"/>
                <a:gd name="connsiteX5" fmla="*/ 78806 w 100587"/>
                <a:gd name="connsiteY5" fmla="*/ 33194 h 58031"/>
                <a:gd name="connsiteX6" fmla="*/ 104417 w 100587"/>
                <a:gd name="connsiteY6" fmla="*/ 33194 h 58031"/>
                <a:gd name="connsiteX7" fmla="*/ 40048 w 100587"/>
                <a:gd name="connsiteY7" fmla="*/ 56299 h 58031"/>
                <a:gd name="connsiteX8" fmla="*/ 13966 w 100587"/>
                <a:gd name="connsiteY8" fmla="*/ 25069 h 5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7" h="58031">
                  <a:moveTo>
                    <a:pt x="0" y="25069"/>
                  </a:moveTo>
                  <a:lnTo>
                    <a:pt x="25108" y="0"/>
                  </a:lnTo>
                  <a:lnTo>
                    <a:pt x="50178" y="25069"/>
                  </a:lnTo>
                  <a:lnTo>
                    <a:pt x="36057" y="25069"/>
                  </a:lnTo>
                  <a:cubicBezTo>
                    <a:pt x="40781" y="34291"/>
                    <a:pt x="50262" y="40099"/>
                    <a:pt x="60623" y="40119"/>
                  </a:cubicBezTo>
                  <a:cubicBezTo>
                    <a:pt x="67328" y="40117"/>
                    <a:pt x="73799" y="37653"/>
                    <a:pt x="78806" y="33194"/>
                  </a:cubicBezTo>
                  <a:lnTo>
                    <a:pt x="104417" y="33194"/>
                  </a:lnTo>
                  <a:cubicBezTo>
                    <a:pt x="93023" y="57349"/>
                    <a:pt x="64204" y="67694"/>
                    <a:pt x="40048" y="56299"/>
                  </a:cubicBezTo>
                  <a:cubicBezTo>
                    <a:pt x="27185" y="50231"/>
                    <a:pt x="17645" y="38809"/>
                    <a:pt x="13966" y="25069"/>
                  </a:cubicBezTo>
                  <a:close/>
                </a:path>
              </a:pathLst>
            </a:custGeom>
            <a:grpFill/>
            <a:ln w="3770" cap="flat">
              <a:noFill/>
              <a:prstDash val="solid"/>
              <a:miter/>
            </a:ln>
          </p:spPr>
          <p:txBody>
            <a:bodyPr rtlCol="0" anchor="ctr"/>
            <a:lstStyle/>
            <a:p>
              <a:endParaRPr lang="en-ID" sz="1350" dirty="0"/>
            </a:p>
          </p:txBody>
        </p:sp>
        <p:sp>
          <p:nvSpPr>
            <p:cNvPr id="82" name="Freeform: Shape 81">
              <a:extLst>
                <a:ext uri="{FF2B5EF4-FFF2-40B4-BE49-F238E27FC236}">
                  <a16:creationId xmlns:a16="http://schemas.microsoft.com/office/drawing/2014/main" id="{B6ECFEFA-AF90-4BC6-8BE4-6C6965A647CB}"/>
                </a:ext>
              </a:extLst>
            </p:cNvPr>
            <p:cNvSpPr/>
            <p:nvPr/>
          </p:nvSpPr>
          <p:spPr>
            <a:xfrm>
              <a:off x="8631142" y="2692295"/>
              <a:ext cx="352055" cy="212781"/>
            </a:xfrm>
            <a:custGeom>
              <a:avLst/>
              <a:gdLst>
                <a:gd name="connsiteX0" fmla="*/ 296792 w 352055"/>
                <a:gd name="connsiteY0" fmla="*/ 216597 h 212780"/>
                <a:gd name="connsiteX1" fmla="*/ 355851 w 352055"/>
                <a:gd name="connsiteY1" fmla="*/ 154675 h 212780"/>
                <a:gd name="connsiteX2" fmla="*/ 304143 w 352055"/>
                <a:gd name="connsiteY2" fmla="*/ 96240 h 212780"/>
                <a:gd name="connsiteX3" fmla="*/ 275204 w 352055"/>
                <a:gd name="connsiteY3" fmla="*/ 49042 h 212780"/>
                <a:gd name="connsiteX4" fmla="*/ 219997 w 352055"/>
                <a:gd name="connsiteY4" fmla="*/ 37436 h 212780"/>
                <a:gd name="connsiteX5" fmla="*/ 132022 w 352055"/>
                <a:gd name="connsiteY5" fmla="*/ 2269 h 212780"/>
                <a:gd name="connsiteX6" fmla="*/ 69581 w 352055"/>
                <a:gd name="connsiteY6" fmla="*/ 71906 h 212780"/>
                <a:gd name="connsiteX7" fmla="*/ 14026 w 352055"/>
                <a:gd name="connsiteY7" fmla="*/ 100728 h 212780"/>
                <a:gd name="connsiteX8" fmla="*/ 6598 w 352055"/>
                <a:gd name="connsiteY8" fmla="*/ 174853 h 212780"/>
                <a:gd name="connsiteX9" fmla="*/ 67492 w 352055"/>
                <a:gd name="connsiteY9" fmla="*/ 216171 h 212780"/>
                <a:gd name="connsiteX10" fmla="*/ 68536 w 352055"/>
                <a:gd name="connsiteY10" fmla="*/ 192146 h 212780"/>
                <a:gd name="connsiteX11" fmla="*/ 28031 w 352055"/>
                <a:gd name="connsiteY11" fmla="*/ 164640 h 212780"/>
                <a:gd name="connsiteX12" fmla="*/ 32944 w 352055"/>
                <a:gd name="connsiteY12" fmla="*/ 115236 h 212780"/>
                <a:gd name="connsiteX13" fmla="*/ 78440 w 352055"/>
                <a:gd name="connsiteY13" fmla="*/ 96666 h 212780"/>
                <a:gd name="connsiteX14" fmla="*/ 92174 w 352055"/>
                <a:gd name="connsiteY14" fmla="*/ 98948 h 212780"/>
                <a:gd name="connsiteX15" fmla="*/ 92174 w 352055"/>
                <a:gd name="connsiteY15" fmla="*/ 83783 h 212780"/>
                <a:gd name="connsiteX16" fmla="*/ 137477 w 352055"/>
                <a:gd name="connsiteY16" fmla="*/ 25752 h 212780"/>
                <a:gd name="connsiteX17" fmla="*/ 203865 w 352055"/>
                <a:gd name="connsiteY17" fmla="*/ 56702 h 212780"/>
                <a:gd name="connsiteX18" fmla="*/ 208546 w 352055"/>
                <a:gd name="connsiteY18" fmla="*/ 66026 h 212780"/>
                <a:gd name="connsiteX19" fmla="*/ 218257 w 352055"/>
                <a:gd name="connsiteY19" fmla="*/ 62582 h 212780"/>
                <a:gd name="connsiteX20" fmla="*/ 261470 w 352055"/>
                <a:gd name="connsiteY20" fmla="*/ 68618 h 212780"/>
                <a:gd name="connsiteX21" fmla="*/ 281394 w 352055"/>
                <a:gd name="connsiteY21" fmla="*/ 107808 h 212780"/>
                <a:gd name="connsiteX22" fmla="*/ 281394 w 352055"/>
                <a:gd name="connsiteY22" fmla="*/ 119878 h 212780"/>
                <a:gd name="connsiteX23" fmla="*/ 297179 w 352055"/>
                <a:gd name="connsiteY23" fmla="*/ 119878 h 212780"/>
                <a:gd name="connsiteX24" fmla="*/ 332118 w 352055"/>
                <a:gd name="connsiteY24" fmla="*/ 157543 h 212780"/>
                <a:gd name="connsiteX25" fmla="*/ 296792 w 352055"/>
                <a:gd name="connsiteY25" fmla="*/ 192495 h 212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52055" h="212780">
                  <a:moveTo>
                    <a:pt x="296792" y="216597"/>
                  </a:moveTo>
                  <a:cubicBezTo>
                    <a:pt x="330200" y="215806"/>
                    <a:pt x="356641" y="188083"/>
                    <a:pt x="355851" y="154675"/>
                  </a:cubicBezTo>
                  <a:cubicBezTo>
                    <a:pt x="355153" y="125201"/>
                    <a:pt x="333313" y="100520"/>
                    <a:pt x="304143" y="96240"/>
                  </a:cubicBezTo>
                  <a:cubicBezTo>
                    <a:pt x="301060" y="77321"/>
                    <a:pt x="290667" y="60371"/>
                    <a:pt x="275204" y="49042"/>
                  </a:cubicBezTo>
                  <a:cubicBezTo>
                    <a:pt x="259201" y="37701"/>
                    <a:pt x="239213" y="33498"/>
                    <a:pt x="219997" y="37436"/>
                  </a:cubicBezTo>
                  <a:cubicBezTo>
                    <a:pt x="201093" y="8248"/>
                    <a:pt x="165837" y="-5845"/>
                    <a:pt x="132022" y="2269"/>
                  </a:cubicBezTo>
                  <a:cubicBezTo>
                    <a:pt x="99065" y="10756"/>
                    <a:pt x="74438" y="38221"/>
                    <a:pt x="69581" y="71906"/>
                  </a:cubicBezTo>
                  <a:cubicBezTo>
                    <a:pt x="47625" y="72496"/>
                    <a:pt x="27151" y="83118"/>
                    <a:pt x="14026" y="100728"/>
                  </a:cubicBezTo>
                  <a:cubicBezTo>
                    <a:pt x="-1526" y="122331"/>
                    <a:pt x="-4358" y="150594"/>
                    <a:pt x="6598" y="174853"/>
                  </a:cubicBezTo>
                  <a:cubicBezTo>
                    <a:pt x="17766" y="198765"/>
                    <a:pt x="41145" y="214629"/>
                    <a:pt x="67492" y="216171"/>
                  </a:cubicBezTo>
                  <a:close/>
                  <a:moveTo>
                    <a:pt x="68536" y="192146"/>
                  </a:moveTo>
                  <a:cubicBezTo>
                    <a:pt x="51031" y="191044"/>
                    <a:pt x="35511" y="180505"/>
                    <a:pt x="28031" y="164640"/>
                  </a:cubicBezTo>
                  <a:cubicBezTo>
                    <a:pt x="20772" y="148469"/>
                    <a:pt x="22642" y="129660"/>
                    <a:pt x="32944" y="115236"/>
                  </a:cubicBezTo>
                  <a:cubicBezTo>
                    <a:pt x="43476" y="101067"/>
                    <a:pt x="61002" y="93914"/>
                    <a:pt x="78440" y="96666"/>
                  </a:cubicBezTo>
                  <a:lnTo>
                    <a:pt x="92174" y="98948"/>
                  </a:lnTo>
                  <a:lnTo>
                    <a:pt x="92174" y="83783"/>
                  </a:lnTo>
                  <a:cubicBezTo>
                    <a:pt x="92309" y="56383"/>
                    <a:pt x="110929" y="32531"/>
                    <a:pt x="137477" y="25752"/>
                  </a:cubicBezTo>
                  <a:cubicBezTo>
                    <a:pt x="164116" y="19329"/>
                    <a:pt x="191658" y="32169"/>
                    <a:pt x="203865" y="56702"/>
                  </a:cubicBezTo>
                  <a:lnTo>
                    <a:pt x="208546" y="66026"/>
                  </a:lnTo>
                  <a:lnTo>
                    <a:pt x="218257" y="62582"/>
                  </a:lnTo>
                  <a:cubicBezTo>
                    <a:pt x="232786" y="57449"/>
                    <a:pt x="248904" y="59700"/>
                    <a:pt x="261470" y="68618"/>
                  </a:cubicBezTo>
                  <a:cubicBezTo>
                    <a:pt x="273965" y="77770"/>
                    <a:pt x="281362" y="92320"/>
                    <a:pt x="281394" y="107808"/>
                  </a:cubicBezTo>
                  <a:lnTo>
                    <a:pt x="281394" y="119878"/>
                  </a:lnTo>
                  <a:lnTo>
                    <a:pt x="297179" y="119878"/>
                  </a:lnTo>
                  <a:cubicBezTo>
                    <a:pt x="317228" y="120631"/>
                    <a:pt x="332871" y="137494"/>
                    <a:pt x="332118" y="157543"/>
                  </a:cubicBezTo>
                  <a:cubicBezTo>
                    <a:pt x="331399" y="176685"/>
                    <a:pt x="315941" y="191980"/>
                    <a:pt x="296792" y="192495"/>
                  </a:cubicBezTo>
                  <a:close/>
                </a:path>
              </a:pathLst>
            </a:custGeom>
            <a:grpFill/>
            <a:ln w="3770" cap="flat">
              <a:noFill/>
              <a:prstDash val="solid"/>
              <a:miter/>
            </a:ln>
          </p:spPr>
          <p:txBody>
            <a:bodyPr rtlCol="0" anchor="ctr"/>
            <a:lstStyle/>
            <a:p>
              <a:endParaRPr lang="en-ID" sz="1350" dirty="0"/>
            </a:p>
          </p:txBody>
        </p:sp>
      </p:grpSp>
      <p:sp>
        <p:nvSpPr>
          <p:cNvPr id="83" name="Graphic 711" descr="Envelope">
            <a:extLst>
              <a:ext uri="{FF2B5EF4-FFF2-40B4-BE49-F238E27FC236}">
                <a16:creationId xmlns:a16="http://schemas.microsoft.com/office/drawing/2014/main" id="{AF09068B-FF61-43E7-B8E4-370DF9D59542}"/>
              </a:ext>
            </a:extLst>
          </p:cNvPr>
          <p:cNvSpPr>
            <a:spLocks noChangeAspect="1"/>
          </p:cNvSpPr>
          <p:nvPr/>
        </p:nvSpPr>
        <p:spPr>
          <a:xfrm>
            <a:off x="6096682" y="3720892"/>
            <a:ext cx="150876" cy="105614"/>
          </a:xfrm>
          <a:custGeom>
            <a:avLst/>
            <a:gdLst>
              <a:gd name="connsiteX0" fmla="*/ 0 w 274090"/>
              <a:gd name="connsiteY0" fmla="*/ 0 h 191863"/>
              <a:gd name="connsiteX1" fmla="*/ 0 w 274090"/>
              <a:gd name="connsiteY1" fmla="*/ 191864 h 191863"/>
              <a:gd name="connsiteX2" fmla="*/ 274091 w 274090"/>
              <a:gd name="connsiteY2" fmla="*/ 191864 h 191863"/>
              <a:gd name="connsiteX3" fmla="*/ 274091 w 274090"/>
              <a:gd name="connsiteY3" fmla="*/ 0 h 191863"/>
              <a:gd name="connsiteX4" fmla="*/ 0 w 274090"/>
              <a:gd name="connsiteY4" fmla="*/ 0 h 191863"/>
              <a:gd name="connsiteX5" fmla="*/ 141842 w 274090"/>
              <a:gd name="connsiteY5" fmla="*/ 119572 h 191863"/>
              <a:gd name="connsiteX6" fmla="*/ 132249 w 274090"/>
              <a:gd name="connsiteY6" fmla="*/ 119572 h 191863"/>
              <a:gd name="connsiteX7" fmla="*/ 30835 w 274090"/>
              <a:gd name="connsiteY7" fmla="*/ 20557 h 191863"/>
              <a:gd name="connsiteX8" fmla="*/ 243598 w 274090"/>
              <a:gd name="connsiteY8" fmla="*/ 20557 h 191863"/>
              <a:gd name="connsiteX9" fmla="*/ 141842 w 274090"/>
              <a:gd name="connsiteY9" fmla="*/ 119572 h 191863"/>
              <a:gd name="connsiteX10" fmla="*/ 87366 w 274090"/>
              <a:gd name="connsiteY10" fmla="*/ 94904 h 191863"/>
              <a:gd name="connsiteX11" fmla="*/ 20557 w 274090"/>
              <a:gd name="connsiteY11" fmla="*/ 162056 h 191863"/>
              <a:gd name="connsiteX12" fmla="*/ 20557 w 274090"/>
              <a:gd name="connsiteY12" fmla="*/ 29465 h 191863"/>
              <a:gd name="connsiteX13" fmla="*/ 87366 w 274090"/>
              <a:gd name="connsiteY13" fmla="*/ 94904 h 191863"/>
              <a:gd name="connsiteX14" fmla="*/ 97302 w 274090"/>
              <a:gd name="connsiteY14" fmla="*/ 104497 h 191863"/>
              <a:gd name="connsiteX15" fmla="*/ 122998 w 274090"/>
              <a:gd name="connsiteY15" fmla="*/ 129508 h 191863"/>
              <a:gd name="connsiteX16" fmla="*/ 137388 w 274090"/>
              <a:gd name="connsiteY16" fmla="*/ 135332 h 191863"/>
              <a:gd name="connsiteX17" fmla="*/ 151778 w 274090"/>
              <a:gd name="connsiteY17" fmla="*/ 129508 h 191863"/>
              <a:gd name="connsiteX18" fmla="*/ 177474 w 274090"/>
              <a:gd name="connsiteY18" fmla="*/ 104497 h 191863"/>
              <a:gd name="connsiteX19" fmla="*/ 243941 w 274090"/>
              <a:gd name="connsiteY19" fmla="*/ 171307 h 191863"/>
              <a:gd name="connsiteX20" fmla="*/ 30493 w 274090"/>
              <a:gd name="connsiteY20" fmla="*/ 171307 h 191863"/>
              <a:gd name="connsiteX21" fmla="*/ 97302 w 274090"/>
              <a:gd name="connsiteY21" fmla="*/ 104497 h 191863"/>
              <a:gd name="connsiteX22" fmla="*/ 186724 w 274090"/>
              <a:gd name="connsiteY22" fmla="*/ 94904 h 191863"/>
              <a:gd name="connsiteX23" fmla="*/ 253534 w 274090"/>
              <a:gd name="connsiteY23" fmla="*/ 29807 h 191863"/>
              <a:gd name="connsiteX24" fmla="*/ 253534 w 274090"/>
              <a:gd name="connsiteY24" fmla="*/ 161714 h 191863"/>
              <a:gd name="connsiteX25" fmla="*/ 186724 w 274090"/>
              <a:gd name="connsiteY25" fmla="*/ 94904 h 19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4090" h="191863">
                <a:moveTo>
                  <a:pt x="0" y="0"/>
                </a:moveTo>
                <a:lnTo>
                  <a:pt x="0" y="191864"/>
                </a:lnTo>
                <a:lnTo>
                  <a:pt x="274091" y="191864"/>
                </a:lnTo>
                <a:lnTo>
                  <a:pt x="274091" y="0"/>
                </a:lnTo>
                <a:lnTo>
                  <a:pt x="0" y="0"/>
                </a:lnTo>
                <a:close/>
                <a:moveTo>
                  <a:pt x="141842" y="119572"/>
                </a:moveTo>
                <a:cubicBezTo>
                  <a:pt x="139101" y="122313"/>
                  <a:pt x="134990" y="122313"/>
                  <a:pt x="132249" y="119572"/>
                </a:cubicBezTo>
                <a:lnTo>
                  <a:pt x="30835" y="20557"/>
                </a:lnTo>
                <a:lnTo>
                  <a:pt x="243598" y="20557"/>
                </a:lnTo>
                <a:lnTo>
                  <a:pt x="141842" y="119572"/>
                </a:lnTo>
                <a:close/>
                <a:moveTo>
                  <a:pt x="87366" y="94904"/>
                </a:moveTo>
                <a:lnTo>
                  <a:pt x="20557" y="162056"/>
                </a:lnTo>
                <a:lnTo>
                  <a:pt x="20557" y="29465"/>
                </a:lnTo>
                <a:lnTo>
                  <a:pt x="87366" y="94904"/>
                </a:lnTo>
                <a:close/>
                <a:moveTo>
                  <a:pt x="97302" y="104497"/>
                </a:moveTo>
                <a:lnTo>
                  <a:pt x="122998" y="129508"/>
                </a:lnTo>
                <a:cubicBezTo>
                  <a:pt x="127110" y="133277"/>
                  <a:pt x="132249" y="135332"/>
                  <a:pt x="137388" y="135332"/>
                </a:cubicBezTo>
                <a:cubicBezTo>
                  <a:pt x="142527" y="135332"/>
                  <a:pt x="147666" y="133277"/>
                  <a:pt x="151778" y="129508"/>
                </a:cubicBezTo>
                <a:lnTo>
                  <a:pt x="177474" y="104497"/>
                </a:lnTo>
                <a:lnTo>
                  <a:pt x="243941" y="171307"/>
                </a:lnTo>
                <a:lnTo>
                  <a:pt x="30493" y="171307"/>
                </a:lnTo>
                <a:lnTo>
                  <a:pt x="97302" y="104497"/>
                </a:lnTo>
                <a:close/>
                <a:moveTo>
                  <a:pt x="186724" y="94904"/>
                </a:moveTo>
                <a:lnTo>
                  <a:pt x="253534" y="29807"/>
                </a:lnTo>
                <a:lnTo>
                  <a:pt x="253534" y="161714"/>
                </a:lnTo>
                <a:lnTo>
                  <a:pt x="186724" y="94904"/>
                </a:lnTo>
                <a:close/>
              </a:path>
            </a:pathLst>
          </a:custGeom>
          <a:solidFill>
            <a:schemeClr val="bg2"/>
          </a:solidFill>
          <a:ln w="3373" cap="flat">
            <a:noFill/>
            <a:prstDash val="solid"/>
            <a:miter/>
          </a:ln>
        </p:spPr>
        <p:txBody>
          <a:bodyPr rtlCol="0" anchor="ctr"/>
          <a:lstStyle/>
          <a:p>
            <a:endParaRPr lang="en-ID" sz="1350" dirty="0"/>
          </a:p>
        </p:txBody>
      </p:sp>
      <p:grpSp>
        <p:nvGrpSpPr>
          <p:cNvPr id="84" name="Graphic 16" descr="Open book">
            <a:extLst>
              <a:ext uri="{FF2B5EF4-FFF2-40B4-BE49-F238E27FC236}">
                <a16:creationId xmlns:a16="http://schemas.microsoft.com/office/drawing/2014/main" id="{F6F2E84B-BF43-4EA4-9C3E-1349C2900A2F}"/>
              </a:ext>
            </a:extLst>
          </p:cNvPr>
          <p:cNvGrpSpPr>
            <a:grpSpLocks noChangeAspect="1"/>
          </p:cNvGrpSpPr>
          <p:nvPr/>
        </p:nvGrpSpPr>
        <p:grpSpPr>
          <a:xfrm>
            <a:off x="6096682" y="2349150"/>
            <a:ext cx="150876" cy="111443"/>
            <a:chOff x="1157152" y="1960657"/>
            <a:chExt cx="274230" cy="202557"/>
          </a:xfrm>
          <a:solidFill>
            <a:schemeClr val="bg2"/>
          </a:solidFill>
        </p:grpSpPr>
        <p:sp>
          <p:nvSpPr>
            <p:cNvPr id="85" name="Freeform: Shape 84">
              <a:extLst>
                <a:ext uri="{FF2B5EF4-FFF2-40B4-BE49-F238E27FC236}">
                  <a16:creationId xmlns:a16="http://schemas.microsoft.com/office/drawing/2014/main" id="{838D52A3-95AA-4C68-B77F-057A085B6645}"/>
                </a:ext>
              </a:extLst>
            </p:cNvPr>
            <p:cNvSpPr/>
            <p:nvPr/>
          </p:nvSpPr>
          <p:spPr>
            <a:xfrm>
              <a:off x="1157152" y="1979355"/>
              <a:ext cx="274230" cy="183859"/>
            </a:xfrm>
            <a:custGeom>
              <a:avLst/>
              <a:gdLst>
                <a:gd name="connsiteX0" fmla="*/ 255533 w 274230"/>
                <a:gd name="connsiteY0" fmla="*/ 0 h 183858"/>
                <a:gd name="connsiteX1" fmla="*/ 255533 w 274230"/>
                <a:gd name="connsiteY1" fmla="*/ 152696 h 183858"/>
                <a:gd name="connsiteX2" fmla="*/ 18698 w 274230"/>
                <a:gd name="connsiteY2" fmla="*/ 152696 h 183858"/>
                <a:gd name="connsiteX3" fmla="*/ 18698 w 274230"/>
                <a:gd name="connsiteY3" fmla="*/ 0 h 183858"/>
                <a:gd name="connsiteX4" fmla="*/ 0 w 274230"/>
                <a:gd name="connsiteY4" fmla="*/ 0 h 183858"/>
                <a:gd name="connsiteX5" fmla="*/ 0 w 274230"/>
                <a:gd name="connsiteY5" fmla="*/ 174510 h 183858"/>
                <a:gd name="connsiteX6" fmla="*/ 109069 w 274230"/>
                <a:gd name="connsiteY6" fmla="*/ 174510 h 183858"/>
                <a:gd name="connsiteX7" fmla="*/ 118418 w 274230"/>
                <a:gd name="connsiteY7" fmla="*/ 183859 h 183858"/>
                <a:gd name="connsiteX8" fmla="*/ 155813 w 274230"/>
                <a:gd name="connsiteY8" fmla="*/ 183859 h 183858"/>
                <a:gd name="connsiteX9" fmla="*/ 165161 w 274230"/>
                <a:gd name="connsiteY9" fmla="*/ 174510 h 183858"/>
                <a:gd name="connsiteX10" fmla="*/ 274230 w 274230"/>
                <a:gd name="connsiteY10" fmla="*/ 174510 h 183858"/>
                <a:gd name="connsiteX11" fmla="*/ 274230 w 274230"/>
                <a:gd name="connsiteY11" fmla="*/ 0 h 183858"/>
                <a:gd name="connsiteX12" fmla="*/ 255533 w 274230"/>
                <a:gd name="connsiteY12" fmla="*/ 0 h 1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230" h="183858">
                  <a:moveTo>
                    <a:pt x="255533" y="0"/>
                  </a:moveTo>
                  <a:lnTo>
                    <a:pt x="255533" y="152696"/>
                  </a:lnTo>
                  <a:lnTo>
                    <a:pt x="18698" y="152696"/>
                  </a:lnTo>
                  <a:lnTo>
                    <a:pt x="18698" y="0"/>
                  </a:lnTo>
                  <a:lnTo>
                    <a:pt x="0" y="0"/>
                  </a:lnTo>
                  <a:lnTo>
                    <a:pt x="0" y="174510"/>
                  </a:lnTo>
                  <a:lnTo>
                    <a:pt x="109069" y="174510"/>
                  </a:lnTo>
                  <a:cubicBezTo>
                    <a:pt x="109069" y="179808"/>
                    <a:pt x="113120" y="183859"/>
                    <a:pt x="118418" y="183859"/>
                  </a:cubicBezTo>
                  <a:lnTo>
                    <a:pt x="155813" y="183859"/>
                  </a:lnTo>
                  <a:cubicBezTo>
                    <a:pt x="161110" y="183859"/>
                    <a:pt x="165161" y="179808"/>
                    <a:pt x="165161" y="174510"/>
                  </a:cubicBezTo>
                  <a:lnTo>
                    <a:pt x="274230" y="174510"/>
                  </a:lnTo>
                  <a:lnTo>
                    <a:pt x="274230" y="0"/>
                  </a:lnTo>
                  <a:lnTo>
                    <a:pt x="255533" y="0"/>
                  </a:lnTo>
                  <a:close/>
                </a:path>
              </a:pathLst>
            </a:custGeom>
            <a:grpFill/>
            <a:ln w="3076" cap="flat">
              <a:noFill/>
              <a:prstDash val="solid"/>
              <a:miter/>
            </a:ln>
          </p:spPr>
          <p:txBody>
            <a:bodyPr rtlCol="0" anchor="ctr"/>
            <a:lstStyle/>
            <a:p>
              <a:endParaRPr lang="en-ID" sz="1350" dirty="0"/>
            </a:p>
          </p:txBody>
        </p:sp>
        <p:sp>
          <p:nvSpPr>
            <p:cNvPr id="86" name="Freeform: Shape 85">
              <a:extLst>
                <a:ext uri="{FF2B5EF4-FFF2-40B4-BE49-F238E27FC236}">
                  <a16:creationId xmlns:a16="http://schemas.microsoft.com/office/drawing/2014/main" id="{DA2CB905-0C2E-46C5-AF24-792700A0B575}"/>
                </a:ext>
              </a:extLst>
            </p:cNvPr>
            <p:cNvSpPr/>
            <p:nvPr/>
          </p:nvSpPr>
          <p:spPr>
            <a:xfrm>
              <a:off x="1188315" y="1960657"/>
              <a:ext cx="211905" cy="158929"/>
            </a:xfrm>
            <a:custGeom>
              <a:avLst/>
              <a:gdLst>
                <a:gd name="connsiteX0" fmla="*/ 211905 w 211905"/>
                <a:gd name="connsiteY0" fmla="*/ 0 h 158928"/>
                <a:gd name="connsiteX1" fmla="*/ 0 w 211905"/>
                <a:gd name="connsiteY1" fmla="*/ 0 h 158928"/>
                <a:gd name="connsiteX2" fmla="*/ 0 w 211905"/>
                <a:gd name="connsiteY2" fmla="*/ 158929 h 158928"/>
                <a:gd name="connsiteX3" fmla="*/ 211905 w 211905"/>
                <a:gd name="connsiteY3" fmla="*/ 158929 h 158928"/>
                <a:gd name="connsiteX4" fmla="*/ 211905 w 211905"/>
                <a:gd name="connsiteY4" fmla="*/ 0 h 158928"/>
                <a:gd name="connsiteX5" fmla="*/ 18698 w 211905"/>
                <a:gd name="connsiteY5" fmla="*/ 18698 h 158928"/>
                <a:gd name="connsiteX6" fmla="*/ 99720 w 211905"/>
                <a:gd name="connsiteY6" fmla="*/ 18698 h 158928"/>
                <a:gd name="connsiteX7" fmla="*/ 99720 w 211905"/>
                <a:gd name="connsiteY7" fmla="*/ 140231 h 158928"/>
                <a:gd name="connsiteX8" fmla="*/ 18698 w 211905"/>
                <a:gd name="connsiteY8" fmla="*/ 140231 h 158928"/>
                <a:gd name="connsiteX9" fmla="*/ 18698 w 211905"/>
                <a:gd name="connsiteY9" fmla="*/ 18698 h 158928"/>
                <a:gd name="connsiteX10" fmla="*/ 193208 w 211905"/>
                <a:gd name="connsiteY10" fmla="*/ 140231 h 158928"/>
                <a:gd name="connsiteX11" fmla="*/ 112185 w 211905"/>
                <a:gd name="connsiteY11" fmla="*/ 140231 h 158928"/>
                <a:gd name="connsiteX12" fmla="*/ 112185 w 211905"/>
                <a:gd name="connsiteY12" fmla="*/ 18698 h 158928"/>
                <a:gd name="connsiteX13" fmla="*/ 193208 w 211905"/>
                <a:gd name="connsiteY13" fmla="*/ 18698 h 158928"/>
                <a:gd name="connsiteX14" fmla="*/ 193208 w 211905"/>
                <a:gd name="connsiteY14" fmla="*/ 140231 h 15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905" h="158928">
                  <a:moveTo>
                    <a:pt x="211905" y="0"/>
                  </a:moveTo>
                  <a:lnTo>
                    <a:pt x="0" y="0"/>
                  </a:lnTo>
                  <a:lnTo>
                    <a:pt x="0" y="158929"/>
                  </a:lnTo>
                  <a:lnTo>
                    <a:pt x="211905" y="158929"/>
                  </a:lnTo>
                  <a:lnTo>
                    <a:pt x="211905" y="0"/>
                  </a:lnTo>
                  <a:close/>
                  <a:moveTo>
                    <a:pt x="18698" y="18698"/>
                  </a:moveTo>
                  <a:lnTo>
                    <a:pt x="99720" y="18698"/>
                  </a:lnTo>
                  <a:lnTo>
                    <a:pt x="99720" y="140231"/>
                  </a:lnTo>
                  <a:lnTo>
                    <a:pt x="18698" y="140231"/>
                  </a:lnTo>
                  <a:lnTo>
                    <a:pt x="18698" y="18698"/>
                  </a:lnTo>
                  <a:close/>
                  <a:moveTo>
                    <a:pt x="193208" y="140231"/>
                  </a:moveTo>
                  <a:lnTo>
                    <a:pt x="112185" y="140231"/>
                  </a:lnTo>
                  <a:lnTo>
                    <a:pt x="112185" y="18698"/>
                  </a:lnTo>
                  <a:lnTo>
                    <a:pt x="193208" y="18698"/>
                  </a:lnTo>
                  <a:lnTo>
                    <a:pt x="193208" y="140231"/>
                  </a:lnTo>
                  <a:close/>
                </a:path>
              </a:pathLst>
            </a:custGeom>
            <a:grpFill/>
            <a:ln w="3076" cap="flat">
              <a:noFill/>
              <a:prstDash val="solid"/>
              <a:miter/>
            </a:ln>
          </p:spPr>
          <p:txBody>
            <a:bodyPr rtlCol="0" anchor="ctr"/>
            <a:lstStyle/>
            <a:p>
              <a:endParaRPr lang="en-ID" sz="1350" dirty="0"/>
            </a:p>
          </p:txBody>
        </p:sp>
        <p:sp>
          <p:nvSpPr>
            <p:cNvPr id="87" name="Freeform: Shape 86">
              <a:extLst>
                <a:ext uri="{FF2B5EF4-FFF2-40B4-BE49-F238E27FC236}">
                  <a16:creationId xmlns:a16="http://schemas.microsoft.com/office/drawing/2014/main" id="{61946EF1-8256-417D-81E0-BB27B93CC93E}"/>
                </a:ext>
              </a:extLst>
            </p:cNvPr>
            <p:cNvSpPr/>
            <p:nvPr/>
          </p:nvSpPr>
          <p:spPr>
            <a:xfrm>
              <a:off x="1319197" y="2010517"/>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rtlCol="0" anchor="ctr"/>
            <a:lstStyle/>
            <a:p>
              <a:endParaRPr lang="en-ID" sz="1350" dirty="0"/>
            </a:p>
          </p:txBody>
        </p:sp>
        <p:sp>
          <p:nvSpPr>
            <p:cNvPr id="88" name="Freeform: Shape 87">
              <a:extLst>
                <a:ext uri="{FF2B5EF4-FFF2-40B4-BE49-F238E27FC236}">
                  <a16:creationId xmlns:a16="http://schemas.microsoft.com/office/drawing/2014/main" id="{63A15202-A917-4DDA-B04A-BD547F6ED04C}"/>
                </a:ext>
              </a:extLst>
            </p:cNvPr>
            <p:cNvSpPr/>
            <p:nvPr/>
          </p:nvSpPr>
          <p:spPr>
            <a:xfrm>
              <a:off x="1319197" y="2029215"/>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rtlCol="0" anchor="ctr"/>
            <a:lstStyle/>
            <a:p>
              <a:endParaRPr lang="en-ID" sz="1350" dirty="0"/>
            </a:p>
          </p:txBody>
        </p:sp>
        <p:sp>
          <p:nvSpPr>
            <p:cNvPr id="89" name="Freeform: Shape 88">
              <a:extLst>
                <a:ext uri="{FF2B5EF4-FFF2-40B4-BE49-F238E27FC236}">
                  <a16:creationId xmlns:a16="http://schemas.microsoft.com/office/drawing/2014/main" id="{D9DF1782-EC68-4DDA-B612-E9F8981963D5}"/>
                </a:ext>
              </a:extLst>
            </p:cNvPr>
            <p:cNvSpPr/>
            <p:nvPr/>
          </p:nvSpPr>
          <p:spPr>
            <a:xfrm>
              <a:off x="1319197" y="2047912"/>
              <a:ext cx="28046" cy="9349"/>
            </a:xfrm>
            <a:custGeom>
              <a:avLst/>
              <a:gdLst>
                <a:gd name="connsiteX0" fmla="*/ 0 w 28046"/>
                <a:gd name="connsiteY0" fmla="*/ 0 h 9348"/>
                <a:gd name="connsiteX1" fmla="*/ 30228 w 28046"/>
                <a:gd name="connsiteY1" fmla="*/ 0 h 9348"/>
                <a:gd name="connsiteX2" fmla="*/ 30228 w 28046"/>
                <a:gd name="connsiteY2" fmla="*/ 9349 h 9348"/>
                <a:gd name="connsiteX3" fmla="*/ 0 w 28046"/>
                <a:gd name="connsiteY3" fmla="*/ 9349 h 9348"/>
              </a:gdLst>
              <a:ahLst/>
              <a:cxnLst>
                <a:cxn ang="0">
                  <a:pos x="connsiteX0" y="connsiteY0"/>
                </a:cxn>
                <a:cxn ang="0">
                  <a:pos x="connsiteX1" y="connsiteY1"/>
                </a:cxn>
                <a:cxn ang="0">
                  <a:pos x="connsiteX2" y="connsiteY2"/>
                </a:cxn>
                <a:cxn ang="0">
                  <a:pos x="connsiteX3" y="connsiteY3"/>
                </a:cxn>
              </a:cxnLst>
              <a:rect l="l" t="t" r="r" b="b"/>
              <a:pathLst>
                <a:path w="28046" h="9348">
                  <a:moveTo>
                    <a:pt x="0" y="0"/>
                  </a:moveTo>
                  <a:lnTo>
                    <a:pt x="30228" y="0"/>
                  </a:lnTo>
                  <a:lnTo>
                    <a:pt x="30228" y="9349"/>
                  </a:lnTo>
                  <a:lnTo>
                    <a:pt x="0" y="9349"/>
                  </a:lnTo>
                  <a:close/>
                </a:path>
              </a:pathLst>
            </a:custGeom>
            <a:grpFill/>
            <a:ln w="3076" cap="flat">
              <a:noFill/>
              <a:prstDash val="solid"/>
              <a:miter/>
            </a:ln>
          </p:spPr>
          <p:txBody>
            <a:bodyPr rtlCol="0" anchor="ctr"/>
            <a:lstStyle/>
            <a:p>
              <a:endParaRPr lang="en-ID" sz="1350" dirty="0"/>
            </a:p>
          </p:txBody>
        </p:sp>
      </p:grpSp>
      <p:grpSp>
        <p:nvGrpSpPr>
          <p:cNvPr id="90" name="Graphic 430" descr="Map with pin">
            <a:extLst>
              <a:ext uri="{FF2B5EF4-FFF2-40B4-BE49-F238E27FC236}">
                <a16:creationId xmlns:a16="http://schemas.microsoft.com/office/drawing/2014/main" id="{EF6B815D-DB40-44F1-9948-E64CD29176EA}"/>
              </a:ext>
            </a:extLst>
          </p:cNvPr>
          <p:cNvGrpSpPr>
            <a:grpSpLocks noChangeAspect="1"/>
          </p:cNvGrpSpPr>
          <p:nvPr/>
        </p:nvGrpSpPr>
        <p:grpSpPr>
          <a:xfrm>
            <a:off x="6096682" y="3015232"/>
            <a:ext cx="150876" cy="150876"/>
            <a:chOff x="1965661" y="4920134"/>
            <a:chExt cx="381882" cy="381882"/>
          </a:xfrm>
          <a:solidFill>
            <a:schemeClr val="bg2"/>
          </a:solidFill>
        </p:grpSpPr>
        <p:sp>
          <p:nvSpPr>
            <p:cNvPr id="91" name="Freeform: Shape 90">
              <a:extLst>
                <a:ext uri="{FF2B5EF4-FFF2-40B4-BE49-F238E27FC236}">
                  <a16:creationId xmlns:a16="http://schemas.microsoft.com/office/drawing/2014/main" id="{9A3DA637-D75E-45AF-A9DC-6112C1F26155}"/>
                </a:ext>
              </a:extLst>
            </p:cNvPr>
            <p:cNvSpPr/>
            <p:nvPr/>
          </p:nvSpPr>
          <p:spPr>
            <a:xfrm>
              <a:off x="2194369" y="4981754"/>
              <a:ext cx="83537" cy="127294"/>
            </a:xfrm>
            <a:custGeom>
              <a:avLst/>
              <a:gdLst>
                <a:gd name="connsiteX0" fmla="*/ 41792 w 83536"/>
                <a:gd name="connsiteY0" fmla="*/ 58514 h 127294"/>
                <a:gd name="connsiteX1" fmla="*/ 24686 w 83536"/>
                <a:gd name="connsiteY1" fmla="*/ 40613 h 127294"/>
                <a:gd name="connsiteX2" fmla="*/ 42189 w 83536"/>
                <a:gd name="connsiteY2" fmla="*/ 23110 h 127294"/>
                <a:gd name="connsiteX3" fmla="*/ 59692 w 83536"/>
                <a:gd name="connsiteY3" fmla="*/ 40613 h 127294"/>
                <a:gd name="connsiteX4" fmla="*/ 54521 w 83536"/>
                <a:gd name="connsiteY4" fmla="*/ 52945 h 127294"/>
                <a:gd name="connsiteX5" fmla="*/ 41792 w 83536"/>
                <a:gd name="connsiteY5" fmla="*/ 58514 h 127294"/>
                <a:gd name="connsiteX6" fmla="*/ 24686 w 83536"/>
                <a:gd name="connsiteY6" fmla="*/ 3220 h 127294"/>
                <a:gd name="connsiteX7" fmla="*/ 4797 w 83536"/>
                <a:gd name="connsiteY7" fmla="*/ 21121 h 127294"/>
                <a:gd name="connsiteX8" fmla="*/ 2808 w 83536"/>
                <a:gd name="connsiteY8" fmla="*/ 55331 h 127294"/>
                <a:gd name="connsiteX9" fmla="*/ 21902 w 83536"/>
                <a:gd name="connsiteY9" fmla="*/ 96702 h 127294"/>
                <a:gd name="connsiteX10" fmla="*/ 34631 w 83536"/>
                <a:gd name="connsiteY10" fmla="*/ 122956 h 127294"/>
                <a:gd name="connsiteX11" fmla="*/ 41792 w 83536"/>
                <a:gd name="connsiteY11" fmla="*/ 127332 h 127294"/>
                <a:gd name="connsiteX12" fmla="*/ 48952 w 83536"/>
                <a:gd name="connsiteY12" fmla="*/ 122956 h 127294"/>
                <a:gd name="connsiteX13" fmla="*/ 61681 w 83536"/>
                <a:gd name="connsiteY13" fmla="*/ 96702 h 127294"/>
                <a:gd name="connsiteX14" fmla="*/ 80775 w 83536"/>
                <a:gd name="connsiteY14" fmla="*/ 55729 h 127294"/>
                <a:gd name="connsiteX15" fmla="*/ 83560 w 83536"/>
                <a:gd name="connsiteY15" fmla="*/ 40613 h 127294"/>
                <a:gd name="connsiteX16" fmla="*/ 24686 w 83536"/>
                <a:gd name="connsiteY16" fmla="*/ 3220 h 12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536" h="127294">
                  <a:moveTo>
                    <a:pt x="41792" y="58514"/>
                  </a:moveTo>
                  <a:cubicBezTo>
                    <a:pt x="32245" y="58514"/>
                    <a:pt x="24289" y="50558"/>
                    <a:pt x="24686" y="40613"/>
                  </a:cubicBezTo>
                  <a:cubicBezTo>
                    <a:pt x="24686" y="31066"/>
                    <a:pt x="32642" y="23110"/>
                    <a:pt x="42189" y="23110"/>
                  </a:cubicBezTo>
                  <a:cubicBezTo>
                    <a:pt x="51736" y="23110"/>
                    <a:pt x="59692" y="31066"/>
                    <a:pt x="59692" y="40613"/>
                  </a:cubicBezTo>
                  <a:cubicBezTo>
                    <a:pt x="59692" y="45387"/>
                    <a:pt x="57703" y="49762"/>
                    <a:pt x="54521" y="52945"/>
                  </a:cubicBezTo>
                  <a:cubicBezTo>
                    <a:pt x="50941" y="56525"/>
                    <a:pt x="46565" y="58514"/>
                    <a:pt x="41792" y="58514"/>
                  </a:cubicBezTo>
                  <a:close/>
                  <a:moveTo>
                    <a:pt x="24686" y="3220"/>
                  </a:moveTo>
                  <a:cubicBezTo>
                    <a:pt x="15935" y="6403"/>
                    <a:pt x="9172" y="13165"/>
                    <a:pt x="4797" y="21121"/>
                  </a:cubicBezTo>
                  <a:cubicBezTo>
                    <a:pt x="-772" y="31862"/>
                    <a:pt x="-1568" y="44193"/>
                    <a:pt x="2808" y="55331"/>
                  </a:cubicBezTo>
                  <a:lnTo>
                    <a:pt x="21902" y="96702"/>
                  </a:lnTo>
                  <a:lnTo>
                    <a:pt x="34631" y="122956"/>
                  </a:lnTo>
                  <a:cubicBezTo>
                    <a:pt x="35825" y="125741"/>
                    <a:pt x="38609" y="127332"/>
                    <a:pt x="41792" y="127332"/>
                  </a:cubicBezTo>
                  <a:cubicBezTo>
                    <a:pt x="44974" y="127332"/>
                    <a:pt x="47758" y="125741"/>
                    <a:pt x="48952" y="122956"/>
                  </a:cubicBezTo>
                  <a:lnTo>
                    <a:pt x="61681" y="96702"/>
                  </a:lnTo>
                  <a:lnTo>
                    <a:pt x="80775" y="55729"/>
                  </a:lnTo>
                  <a:cubicBezTo>
                    <a:pt x="82764" y="50956"/>
                    <a:pt x="83560" y="45784"/>
                    <a:pt x="83560" y="40613"/>
                  </a:cubicBezTo>
                  <a:cubicBezTo>
                    <a:pt x="83560" y="12767"/>
                    <a:pt x="54919" y="-8316"/>
                    <a:pt x="24686" y="3220"/>
                  </a:cubicBezTo>
                  <a:close/>
                </a:path>
              </a:pathLst>
            </a:custGeom>
            <a:grpFill/>
            <a:ln w="3969" cap="flat">
              <a:noFill/>
              <a:prstDash val="solid"/>
              <a:miter/>
            </a:ln>
          </p:spPr>
          <p:txBody>
            <a:bodyPr rtlCol="0" anchor="ctr"/>
            <a:lstStyle/>
            <a:p>
              <a:endParaRPr lang="en-ID" sz="1350" dirty="0"/>
            </a:p>
          </p:txBody>
        </p:sp>
        <p:sp>
          <p:nvSpPr>
            <p:cNvPr id="92" name="Freeform: Shape 91">
              <a:extLst>
                <a:ext uri="{FF2B5EF4-FFF2-40B4-BE49-F238E27FC236}">
                  <a16:creationId xmlns:a16="http://schemas.microsoft.com/office/drawing/2014/main" id="{DC470E2B-E4C2-496E-B34B-CAFF5F276181}"/>
                </a:ext>
              </a:extLst>
            </p:cNvPr>
            <p:cNvSpPr/>
            <p:nvPr/>
          </p:nvSpPr>
          <p:spPr>
            <a:xfrm>
              <a:off x="1997485" y="5017593"/>
              <a:ext cx="318235" cy="222765"/>
            </a:xfrm>
            <a:custGeom>
              <a:avLst/>
              <a:gdLst>
                <a:gd name="connsiteX0" fmla="*/ 151162 w 318235"/>
                <a:gd name="connsiteY0" fmla="*/ 192134 h 222764"/>
                <a:gd name="connsiteX1" fmla="*/ 87515 w 318235"/>
                <a:gd name="connsiteY1" fmla="*/ 160311 h 222764"/>
                <a:gd name="connsiteX2" fmla="*/ 87515 w 318235"/>
                <a:gd name="connsiteY2" fmla="*/ 30630 h 222764"/>
                <a:gd name="connsiteX3" fmla="*/ 151162 w 318235"/>
                <a:gd name="connsiteY3" fmla="*/ 62454 h 222764"/>
                <a:gd name="connsiteX4" fmla="*/ 151162 w 318235"/>
                <a:gd name="connsiteY4" fmla="*/ 192134 h 222764"/>
                <a:gd name="connsiteX5" fmla="*/ 71603 w 318235"/>
                <a:gd name="connsiteY5" fmla="*/ 160311 h 222764"/>
                <a:gd name="connsiteX6" fmla="*/ 23868 w 318235"/>
                <a:gd name="connsiteY6" fmla="*/ 184179 h 222764"/>
                <a:gd name="connsiteX7" fmla="*/ 23868 w 318235"/>
                <a:gd name="connsiteY7" fmla="*/ 54498 h 222764"/>
                <a:gd name="connsiteX8" fmla="*/ 71603 w 318235"/>
                <a:gd name="connsiteY8" fmla="*/ 30630 h 222764"/>
                <a:gd name="connsiteX9" fmla="*/ 71603 w 318235"/>
                <a:gd name="connsiteY9" fmla="*/ 160311 h 222764"/>
                <a:gd name="connsiteX10" fmla="*/ 291981 w 318235"/>
                <a:gd name="connsiteY10" fmla="*/ 26652 h 222764"/>
                <a:gd name="connsiteX11" fmla="*/ 291981 w 318235"/>
                <a:gd name="connsiteY11" fmla="*/ 26652 h 222764"/>
                <a:gd name="connsiteX12" fmla="*/ 282036 w 318235"/>
                <a:gd name="connsiteY12" fmla="*/ 48133 h 222764"/>
                <a:gd name="connsiteX13" fmla="*/ 294367 w 318235"/>
                <a:gd name="connsiteY13" fmla="*/ 54498 h 222764"/>
                <a:gd name="connsiteX14" fmla="*/ 294367 w 318235"/>
                <a:gd name="connsiteY14" fmla="*/ 184179 h 222764"/>
                <a:gd name="connsiteX15" fmla="*/ 246632 w 318235"/>
                <a:gd name="connsiteY15" fmla="*/ 160311 h 222764"/>
                <a:gd name="connsiteX16" fmla="*/ 246632 w 318235"/>
                <a:gd name="connsiteY16" fmla="*/ 107404 h 222764"/>
                <a:gd name="connsiteX17" fmla="*/ 230720 w 318235"/>
                <a:gd name="connsiteY17" fmla="*/ 107404 h 222764"/>
                <a:gd name="connsiteX18" fmla="*/ 230720 w 318235"/>
                <a:gd name="connsiteY18" fmla="*/ 160311 h 222764"/>
                <a:gd name="connsiteX19" fmla="*/ 167073 w 318235"/>
                <a:gd name="connsiteY19" fmla="*/ 192134 h 222764"/>
                <a:gd name="connsiteX20" fmla="*/ 167073 w 318235"/>
                <a:gd name="connsiteY20" fmla="*/ 62454 h 222764"/>
                <a:gd name="connsiteX21" fmla="*/ 195317 w 318235"/>
                <a:gd name="connsiteY21" fmla="*/ 48133 h 222764"/>
                <a:gd name="connsiteX22" fmla="*/ 185372 w 318235"/>
                <a:gd name="connsiteY22" fmla="*/ 26652 h 222764"/>
                <a:gd name="connsiteX23" fmla="*/ 159118 w 318235"/>
                <a:gd name="connsiteY23" fmla="*/ 39779 h 222764"/>
                <a:gd name="connsiteX24" fmla="*/ 79559 w 318235"/>
                <a:gd name="connsiteY24" fmla="*/ 0 h 222764"/>
                <a:gd name="connsiteX25" fmla="*/ 0 w 318235"/>
                <a:gd name="connsiteY25" fmla="*/ 39779 h 222764"/>
                <a:gd name="connsiteX26" fmla="*/ 0 w 318235"/>
                <a:gd name="connsiteY26" fmla="*/ 222765 h 222764"/>
                <a:gd name="connsiteX27" fmla="*/ 79559 w 318235"/>
                <a:gd name="connsiteY27" fmla="*/ 182985 h 222764"/>
                <a:gd name="connsiteX28" fmla="*/ 159118 w 318235"/>
                <a:gd name="connsiteY28" fmla="*/ 222765 h 222764"/>
                <a:gd name="connsiteX29" fmla="*/ 238676 w 318235"/>
                <a:gd name="connsiteY29" fmla="*/ 182985 h 222764"/>
                <a:gd name="connsiteX30" fmla="*/ 318235 w 318235"/>
                <a:gd name="connsiteY30" fmla="*/ 222765 h 222764"/>
                <a:gd name="connsiteX31" fmla="*/ 318235 w 318235"/>
                <a:gd name="connsiteY31" fmla="*/ 39779 h 222764"/>
                <a:gd name="connsiteX32" fmla="*/ 291981 w 318235"/>
                <a:gd name="connsiteY32" fmla="*/ 26652 h 222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18235" h="222764">
                  <a:moveTo>
                    <a:pt x="151162" y="192134"/>
                  </a:moveTo>
                  <a:lnTo>
                    <a:pt x="87515" y="160311"/>
                  </a:lnTo>
                  <a:lnTo>
                    <a:pt x="87515" y="30630"/>
                  </a:lnTo>
                  <a:lnTo>
                    <a:pt x="151162" y="62454"/>
                  </a:lnTo>
                  <a:lnTo>
                    <a:pt x="151162" y="192134"/>
                  </a:lnTo>
                  <a:close/>
                  <a:moveTo>
                    <a:pt x="71603" y="160311"/>
                  </a:moveTo>
                  <a:lnTo>
                    <a:pt x="23868" y="184179"/>
                  </a:lnTo>
                  <a:lnTo>
                    <a:pt x="23868" y="54498"/>
                  </a:lnTo>
                  <a:lnTo>
                    <a:pt x="71603" y="30630"/>
                  </a:lnTo>
                  <a:lnTo>
                    <a:pt x="71603" y="160311"/>
                  </a:lnTo>
                  <a:close/>
                  <a:moveTo>
                    <a:pt x="291981" y="26652"/>
                  </a:moveTo>
                  <a:lnTo>
                    <a:pt x="291981" y="26652"/>
                  </a:lnTo>
                  <a:lnTo>
                    <a:pt x="282036" y="48133"/>
                  </a:lnTo>
                  <a:lnTo>
                    <a:pt x="294367" y="54498"/>
                  </a:lnTo>
                  <a:lnTo>
                    <a:pt x="294367" y="184179"/>
                  </a:lnTo>
                  <a:lnTo>
                    <a:pt x="246632" y="160311"/>
                  </a:lnTo>
                  <a:lnTo>
                    <a:pt x="246632" y="107404"/>
                  </a:lnTo>
                  <a:lnTo>
                    <a:pt x="230720" y="107404"/>
                  </a:lnTo>
                  <a:lnTo>
                    <a:pt x="230720" y="160311"/>
                  </a:lnTo>
                  <a:lnTo>
                    <a:pt x="167073" y="192134"/>
                  </a:lnTo>
                  <a:lnTo>
                    <a:pt x="167073" y="62454"/>
                  </a:lnTo>
                  <a:lnTo>
                    <a:pt x="195317" y="48133"/>
                  </a:lnTo>
                  <a:lnTo>
                    <a:pt x="185372" y="26652"/>
                  </a:lnTo>
                  <a:lnTo>
                    <a:pt x="159118" y="39779"/>
                  </a:lnTo>
                  <a:lnTo>
                    <a:pt x="79559" y="0"/>
                  </a:lnTo>
                  <a:lnTo>
                    <a:pt x="0" y="39779"/>
                  </a:lnTo>
                  <a:lnTo>
                    <a:pt x="0" y="222765"/>
                  </a:lnTo>
                  <a:lnTo>
                    <a:pt x="79559" y="182985"/>
                  </a:lnTo>
                  <a:lnTo>
                    <a:pt x="159118" y="222765"/>
                  </a:lnTo>
                  <a:lnTo>
                    <a:pt x="238676" y="182985"/>
                  </a:lnTo>
                  <a:lnTo>
                    <a:pt x="318235" y="222765"/>
                  </a:lnTo>
                  <a:lnTo>
                    <a:pt x="318235" y="39779"/>
                  </a:lnTo>
                  <a:lnTo>
                    <a:pt x="291981" y="26652"/>
                  </a:lnTo>
                  <a:close/>
                </a:path>
              </a:pathLst>
            </a:custGeom>
            <a:grpFill/>
            <a:ln w="3969" cap="flat">
              <a:noFill/>
              <a:prstDash val="solid"/>
              <a:miter/>
            </a:ln>
          </p:spPr>
          <p:txBody>
            <a:bodyPr rtlCol="0" anchor="ctr"/>
            <a:lstStyle/>
            <a:p>
              <a:endParaRPr lang="en-ID" sz="1350" dirty="0"/>
            </a:p>
          </p:txBody>
        </p:sp>
      </p:grpSp>
      <p:grpSp>
        <p:nvGrpSpPr>
          <p:cNvPr id="22" name="Group 21">
            <a:extLst>
              <a:ext uri="{FF2B5EF4-FFF2-40B4-BE49-F238E27FC236}">
                <a16:creationId xmlns:a16="http://schemas.microsoft.com/office/drawing/2014/main" id="{CAD11031-089E-4C40-B2B1-C2915B303161}"/>
              </a:ext>
            </a:extLst>
          </p:cNvPr>
          <p:cNvGrpSpPr>
            <a:grpSpLocks noChangeAspect="1"/>
          </p:cNvGrpSpPr>
          <p:nvPr/>
        </p:nvGrpSpPr>
        <p:grpSpPr>
          <a:xfrm>
            <a:off x="6096682" y="4402280"/>
            <a:ext cx="150876" cy="150876"/>
            <a:chOff x="8134240" y="4851358"/>
            <a:chExt cx="240509" cy="240509"/>
          </a:xfrm>
          <a:solidFill>
            <a:schemeClr val="bg2"/>
          </a:solidFill>
        </p:grpSpPr>
        <p:sp>
          <p:nvSpPr>
            <p:cNvPr id="94" name="Freeform: Shape 93">
              <a:extLst>
                <a:ext uri="{FF2B5EF4-FFF2-40B4-BE49-F238E27FC236}">
                  <a16:creationId xmlns:a16="http://schemas.microsoft.com/office/drawing/2014/main" id="{D2EAD541-F724-4E86-8A1C-98A60EBCE1AA}"/>
                </a:ext>
              </a:extLst>
            </p:cNvPr>
            <p:cNvSpPr/>
            <p:nvPr/>
          </p:nvSpPr>
          <p:spPr>
            <a:xfrm>
              <a:off x="8181717" y="4918051"/>
              <a:ext cx="142407" cy="104432"/>
            </a:xfrm>
            <a:custGeom>
              <a:avLst/>
              <a:gdLst>
                <a:gd name="connsiteX0" fmla="*/ 145563 w 142406"/>
                <a:gd name="connsiteY0" fmla="*/ 53561 h 104431"/>
                <a:gd name="connsiteX1" fmla="*/ 136069 w 142406"/>
                <a:gd name="connsiteY1" fmla="*/ 63055 h 104431"/>
                <a:gd name="connsiteX2" fmla="*/ 32397 w 142406"/>
                <a:gd name="connsiteY2" fmla="*/ 63055 h 104431"/>
                <a:gd name="connsiteX3" fmla="*/ 60499 w 142406"/>
                <a:gd name="connsiteY3" fmla="*/ 91157 h 104431"/>
                <a:gd name="connsiteX4" fmla="*/ 60025 w 142406"/>
                <a:gd name="connsiteY4" fmla="*/ 104575 h 104431"/>
                <a:gd name="connsiteX5" fmla="*/ 47081 w 142406"/>
                <a:gd name="connsiteY5" fmla="*/ 104575 h 104431"/>
                <a:gd name="connsiteX6" fmla="*/ 2776 w 142406"/>
                <a:gd name="connsiteY6" fmla="*/ 60270 h 104431"/>
                <a:gd name="connsiteX7" fmla="*/ 2776 w 142406"/>
                <a:gd name="connsiteY7" fmla="*/ 46852 h 104431"/>
                <a:gd name="connsiteX8" fmla="*/ 47081 w 142406"/>
                <a:gd name="connsiteY8" fmla="*/ 2548 h 104431"/>
                <a:gd name="connsiteX9" fmla="*/ 60499 w 142406"/>
                <a:gd name="connsiteY9" fmla="*/ 3022 h 104431"/>
                <a:gd name="connsiteX10" fmla="*/ 60499 w 142406"/>
                <a:gd name="connsiteY10" fmla="*/ 15966 h 104431"/>
                <a:gd name="connsiteX11" fmla="*/ 32397 w 142406"/>
                <a:gd name="connsiteY11" fmla="*/ 44068 h 104431"/>
                <a:gd name="connsiteX12" fmla="*/ 136069 w 142406"/>
                <a:gd name="connsiteY12" fmla="*/ 44068 h 104431"/>
                <a:gd name="connsiteX13" fmla="*/ 145563 w 142406"/>
                <a:gd name="connsiteY13" fmla="*/ 53561 h 10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2406" h="104431">
                  <a:moveTo>
                    <a:pt x="145563" y="53561"/>
                  </a:moveTo>
                  <a:cubicBezTo>
                    <a:pt x="145563" y="58805"/>
                    <a:pt x="141312" y="63055"/>
                    <a:pt x="136069" y="63055"/>
                  </a:cubicBezTo>
                  <a:lnTo>
                    <a:pt x="32397" y="63055"/>
                  </a:lnTo>
                  <a:lnTo>
                    <a:pt x="60499" y="91157"/>
                  </a:lnTo>
                  <a:cubicBezTo>
                    <a:pt x="64073" y="94993"/>
                    <a:pt x="63861" y="101000"/>
                    <a:pt x="60025" y="104575"/>
                  </a:cubicBezTo>
                  <a:cubicBezTo>
                    <a:pt x="56379" y="107972"/>
                    <a:pt x="50727" y="107972"/>
                    <a:pt x="47081" y="104575"/>
                  </a:cubicBezTo>
                  <a:lnTo>
                    <a:pt x="2776" y="60270"/>
                  </a:lnTo>
                  <a:cubicBezTo>
                    <a:pt x="-925" y="56564"/>
                    <a:pt x="-925" y="50559"/>
                    <a:pt x="2776" y="46852"/>
                  </a:cubicBezTo>
                  <a:lnTo>
                    <a:pt x="47081" y="2548"/>
                  </a:lnTo>
                  <a:cubicBezTo>
                    <a:pt x="50917" y="-1026"/>
                    <a:pt x="56924" y="-814"/>
                    <a:pt x="60499" y="3022"/>
                  </a:cubicBezTo>
                  <a:cubicBezTo>
                    <a:pt x="63896" y="6668"/>
                    <a:pt x="63896" y="12320"/>
                    <a:pt x="60499" y="15966"/>
                  </a:cubicBezTo>
                  <a:lnTo>
                    <a:pt x="32397" y="44068"/>
                  </a:lnTo>
                  <a:lnTo>
                    <a:pt x="136069" y="44068"/>
                  </a:lnTo>
                  <a:cubicBezTo>
                    <a:pt x="141312" y="44068"/>
                    <a:pt x="145563" y="48318"/>
                    <a:pt x="145563" y="53561"/>
                  </a:cubicBezTo>
                  <a:close/>
                </a:path>
              </a:pathLst>
            </a:custGeom>
            <a:grpFill/>
            <a:ln w="3076" cap="flat">
              <a:noFill/>
              <a:prstDash val="solid"/>
              <a:miter/>
            </a:ln>
          </p:spPr>
          <p:txBody>
            <a:bodyPr rtlCol="0" anchor="ctr"/>
            <a:lstStyle/>
            <a:p>
              <a:endParaRPr lang="en-ID" sz="1350" dirty="0"/>
            </a:p>
          </p:txBody>
        </p:sp>
        <p:sp>
          <p:nvSpPr>
            <p:cNvPr id="95" name="Freeform: Shape 94">
              <a:extLst>
                <a:ext uri="{FF2B5EF4-FFF2-40B4-BE49-F238E27FC236}">
                  <a16:creationId xmlns:a16="http://schemas.microsoft.com/office/drawing/2014/main" id="{2D8F22C1-06D1-41E5-BD60-4D6567432A39}"/>
                </a:ext>
              </a:extLst>
            </p:cNvPr>
            <p:cNvSpPr/>
            <p:nvPr/>
          </p:nvSpPr>
          <p:spPr>
            <a:xfrm>
              <a:off x="8134240" y="4851358"/>
              <a:ext cx="240509" cy="240509"/>
            </a:xfrm>
            <a:custGeom>
              <a:avLst/>
              <a:gdLst>
                <a:gd name="connsiteX0" fmla="*/ 0 w 240509"/>
                <a:gd name="connsiteY0" fmla="*/ 120255 h 240509"/>
                <a:gd name="connsiteX1" fmla="*/ 120255 w 240509"/>
                <a:gd name="connsiteY1" fmla="*/ 240509 h 240509"/>
                <a:gd name="connsiteX2" fmla="*/ 240509 w 240509"/>
                <a:gd name="connsiteY2" fmla="*/ 120255 h 240509"/>
                <a:gd name="connsiteX3" fmla="*/ 120255 w 240509"/>
                <a:gd name="connsiteY3" fmla="*/ 0 h 240509"/>
                <a:gd name="connsiteX4" fmla="*/ 0 w 240509"/>
                <a:gd name="connsiteY4" fmla="*/ 120255 h 240509"/>
                <a:gd name="connsiteX5" fmla="*/ 18988 w 240509"/>
                <a:gd name="connsiteY5" fmla="*/ 120255 h 240509"/>
                <a:gd name="connsiteX6" fmla="*/ 120255 w 240509"/>
                <a:gd name="connsiteY6" fmla="*/ 18988 h 240509"/>
                <a:gd name="connsiteX7" fmla="*/ 221522 w 240509"/>
                <a:gd name="connsiteY7" fmla="*/ 120255 h 240509"/>
                <a:gd name="connsiteX8" fmla="*/ 120255 w 240509"/>
                <a:gd name="connsiteY8" fmla="*/ 221522 h 240509"/>
                <a:gd name="connsiteX9" fmla="*/ 18988 w 240509"/>
                <a:gd name="connsiteY9" fmla="*/ 120255 h 24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509" h="240509">
                  <a:moveTo>
                    <a:pt x="0" y="120255"/>
                  </a:moveTo>
                  <a:cubicBezTo>
                    <a:pt x="0" y="186669"/>
                    <a:pt x="53840" y="240509"/>
                    <a:pt x="120255" y="240509"/>
                  </a:cubicBezTo>
                  <a:cubicBezTo>
                    <a:pt x="186669" y="240509"/>
                    <a:pt x="240509" y="186669"/>
                    <a:pt x="240509" y="120255"/>
                  </a:cubicBezTo>
                  <a:cubicBezTo>
                    <a:pt x="240509" y="53840"/>
                    <a:pt x="186669" y="0"/>
                    <a:pt x="120255" y="0"/>
                  </a:cubicBezTo>
                  <a:cubicBezTo>
                    <a:pt x="53840" y="0"/>
                    <a:pt x="0" y="53840"/>
                    <a:pt x="0" y="120255"/>
                  </a:cubicBezTo>
                  <a:close/>
                  <a:moveTo>
                    <a:pt x="18988" y="120255"/>
                  </a:moveTo>
                  <a:cubicBezTo>
                    <a:pt x="18988" y="64326"/>
                    <a:pt x="64326" y="18988"/>
                    <a:pt x="120255" y="18988"/>
                  </a:cubicBezTo>
                  <a:cubicBezTo>
                    <a:pt x="176183" y="18988"/>
                    <a:pt x="221522" y="64326"/>
                    <a:pt x="221522" y="120255"/>
                  </a:cubicBezTo>
                  <a:cubicBezTo>
                    <a:pt x="221522" y="176183"/>
                    <a:pt x="176183" y="221522"/>
                    <a:pt x="120255" y="221522"/>
                  </a:cubicBezTo>
                  <a:cubicBezTo>
                    <a:pt x="64326" y="221522"/>
                    <a:pt x="18988" y="176183"/>
                    <a:pt x="18988" y="120255"/>
                  </a:cubicBezTo>
                  <a:close/>
                </a:path>
              </a:pathLst>
            </a:custGeom>
            <a:grpFill/>
            <a:ln w="3076" cap="flat">
              <a:noFill/>
              <a:prstDash val="solid"/>
              <a:miter/>
            </a:ln>
          </p:spPr>
          <p:txBody>
            <a:bodyPr rtlCol="0" anchor="ctr"/>
            <a:lstStyle/>
            <a:p>
              <a:endParaRPr lang="en-ID" sz="1350" dirty="0"/>
            </a:p>
          </p:txBody>
        </p:sp>
      </p:grpSp>
      <p:sp>
        <p:nvSpPr>
          <p:cNvPr id="2" name="Title 1">
            <a:extLst>
              <a:ext uri="{FF2B5EF4-FFF2-40B4-BE49-F238E27FC236}">
                <a16:creationId xmlns:a16="http://schemas.microsoft.com/office/drawing/2014/main" id="{5D0A1A2D-2D79-4575-A702-BC347645DF4A}"/>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Product List</a:t>
            </a:r>
            <a:endParaRPr lang="en-ID" dirty="0">
              <a:solidFill>
                <a:schemeClr val="accent1"/>
              </a:solidFill>
            </a:endParaRPr>
          </a:p>
        </p:txBody>
      </p:sp>
      <p:grpSp>
        <p:nvGrpSpPr>
          <p:cNvPr id="106" name="Graphic 8">
            <a:extLst>
              <a:ext uri="{FF2B5EF4-FFF2-40B4-BE49-F238E27FC236}">
                <a16:creationId xmlns:a16="http://schemas.microsoft.com/office/drawing/2014/main" id="{F41F2BAE-2C66-41CD-95CF-E82177D6BBFF}"/>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107" name="Freeform: Shape 106">
              <a:extLst>
                <a:ext uri="{FF2B5EF4-FFF2-40B4-BE49-F238E27FC236}">
                  <a16:creationId xmlns:a16="http://schemas.microsoft.com/office/drawing/2014/main" id="{4469365D-5D39-4DE6-81C2-F93BA798241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08" name="Freeform: Shape 107">
              <a:extLst>
                <a:ext uri="{FF2B5EF4-FFF2-40B4-BE49-F238E27FC236}">
                  <a16:creationId xmlns:a16="http://schemas.microsoft.com/office/drawing/2014/main" id="{2CCA2255-A999-4433-BFEE-B5913349E1FF}"/>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109" name="Freeform: Shape 108">
              <a:extLst>
                <a:ext uri="{FF2B5EF4-FFF2-40B4-BE49-F238E27FC236}">
                  <a16:creationId xmlns:a16="http://schemas.microsoft.com/office/drawing/2014/main" id="{24DD6BAF-3925-4325-8B97-7AA41B2D31DB}"/>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110" name="Freeform: Shape 109">
              <a:extLst>
                <a:ext uri="{FF2B5EF4-FFF2-40B4-BE49-F238E27FC236}">
                  <a16:creationId xmlns:a16="http://schemas.microsoft.com/office/drawing/2014/main" id="{08C07B35-2EF9-4E40-9BE1-7E92B069838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111" name="Freeform: Shape 110">
              <a:extLst>
                <a:ext uri="{FF2B5EF4-FFF2-40B4-BE49-F238E27FC236}">
                  <a16:creationId xmlns:a16="http://schemas.microsoft.com/office/drawing/2014/main" id="{677AFECF-0C8B-4C54-8CAA-2F7E143814F8}"/>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112" name="Freeform: Shape 111">
              <a:extLst>
                <a:ext uri="{FF2B5EF4-FFF2-40B4-BE49-F238E27FC236}">
                  <a16:creationId xmlns:a16="http://schemas.microsoft.com/office/drawing/2014/main" id="{457F5089-3F51-4F1A-91B3-CBD365A5D5C4}"/>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13" name="TextBox 112">
            <a:extLst>
              <a:ext uri="{FF2B5EF4-FFF2-40B4-BE49-F238E27FC236}">
                <a16:creationId xmlns:a16="http://schemas.microsoft.com/office/drawing/2014/main" id="{ED495720-DAC1-410B-9AA3-8C6436883A2B}"/>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4" name="Freeform: Shape 113">
            <a:extLst>
              <a:ext uri="{FF2B5EF4-FFF2-40B4-BE49-F238E27FC236}">
                <a16:creationId xmlns:a16="http://schemas.microsoft.com/office/drawing/2014/main" id="{8DE6A643-E0BA-4105-9F16-DA462A5BBA27}"/>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96376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
                                        </p:tgtEl>
                                        <p:attrNameLst>
                                          <p:attrName>style.visibility</p:attrName>
                                        </p:attrNameLst>
                                      </p:cBhvr>
                                      <p:to>
                                        <p:strVal val="visible"/>
                                      </p:to>
                                    </p:set>
                                    <p:animEffect transition="in" filter="wipe(left)">
                                      <p:cBhvr>
                                        <p:cTn id="11" dur="500"/>
                                        <p:tgtEl>
                                          <p:spTgt spid="1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wipe(left)">
                                      <p:cBhvr>
                                        <p:cTn id="15" dur="500"/>
                                        <p:tgtEl>
                                          <p:spTgt spid="11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p:cTn id="43" dur="500" fill="hold"/>
                                        <p:tgtEl>
                                          <p:spTgt spid="29"/>
                                        </p:tgtEl>
                                        <p:attrNameLst>
                                          <p:attrName>ppt_w</p:attrName>
                                        </p:attrNameLst>
                                      </p:cBhvr>
                                      <p:tavLst>
                                        <p:tav tm="0">
                                          <p:val>
                                            <p:fltVal val="0"/>
                                          </p:val>
                                        </p:tav>
                                        <p:tav tm="100000">
                                          <p:val>
                                            <p:strVal val="#ppt_w"/>
                                          </p:val>
                                        </p:tav>
                                      </p:tavLst>
                                    </p:anim>
                                    <p:anim calcmode="lin" valueType="num">
                                      <p:cBhvr>
                                        <p:cTn id="44" dur="500" fill="hold"/>
                                        <p:tgtEl>
                                          <p:spTgt spid="29"/>
                                        </p:tgtEl>
                                        <p:attrNameLst>
                                          <p:attrName>ppt_h</p:attrName>
                                        </p:attrNameLst>
                                      </p:cBhvr>
                                      <p:tavLst>
                                        <p:tav tm="0">
                                          <p:val>
                                            <p:fltVal val="0"/>
                                          </p:val>
                                        </p:tav>
                                        <p:tav tm="100000">
                                          <p:val>
                                            <p:strVal val="#ppt_h"/>
                                          </p:val>
                                        </p:tav>
                                      </p:tavLst>
                                    </p:anim>
                                    <p:animEffect transition="in" filter="fade">
                                      <p:cBhvr>
                                        <p:cTn id="45" dur="500"/>
                                        <p:tgtEl>
                                          <p:spTgt spid="2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p:cTn id="48" dur="500" fill="hold"/>
                                        <p:tgtEl>
                                          <p:spTgt spid="33"/>
                                        </p:tgtEl>
                                        <p:attrNameLst>
                                          <p:attrName>ppt_w</p:attrName>
                                        </p:attrNameLst>
                                      </p:cBhvr>
                                      <p:tavLst>
                                        <p:tav tm="0">
                                          <p:val>
                                            <p:fltVal val="0"/>
                                          </p:val>
                                        </p:tav>
                                        <p:tav tm="100000">
                                          <p:val>
                                            <p:strVal val="#ppt_w"/>
                                          </p:val>
                                        </p:tav>
                                      </p:tavLst>
                                    </p:anim>
                                    <p:anim calcmode="lin" valueType="num">
                                      <p:cBhvr>
                                        <p:cTn id="49" dur="500" fill="hold"/>
                                        <p:tgtEl>
                                          <p:spTgt spid="33"/>
                                        </p:tgtEl>
                                        <p:attrNameLst>
                                          <p:attrName>ppt_h</p:attrName>
                                        </p:attrNameLst>
                                      </p:cBhvr>
                                      <p:tavLst>
                                        <p:tav tm="0">
                                          <p:val>
                                            <p:fltVal val="0"/>
                                          </p:val>
                                        </p:tav>
                                        <p:tav tm="100000">
                                          <p:val>
                                            <p:strVal val="#ppt_h"/>
                                          </p:val>
                                        </p:tav>
                                      </p:tavLst>
                                    </p:anim>
                                    <p:animEffect transition="in" filter="fade">
                                      <p:cBhvr>
                                        <p:cTn id="50" dur="500"/>
                                        <p:tgtEl>
                                          <p:spTgt spid="33"/>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p:cTn id="63" dur="500" fill="hold"/>
                                        <p:tgtEl>
                                          <p:spTgt spid="45"/>
                                        </p:tgtEl>
                                        <p:attrNameLst>
                                          <p:attrName>ppt_w</p:attrName>
                                        </p:attrNameLst>
                                      </p:cBhvr>
                                      <p:tavLst>
                                        <p:tav tm="0">
                                          <p:val>
                                            <p:fltVal val="0"/>
                                          </p:val>
                                        </p:tav>
                                        <p:tav tm="100000">
                                          <p:val>
                                            <p:strVal val="#ppt_w"/>
                                          </p:val>
                                        </p:tav>
                                      </p:tavLst>
                                    </p:anim>
                                    <p:anim calcmode="lin" valueType="num">
                                      <p:cBhvr>
                                        <p:cTn id="64" dur="500" fill="hold"/>
                                        <p:tgtEl>
                                          <p:spTgt spid="45"/>
                                        </p:tgtEl>
                                        <p:attrNameLst>
                                          <p:attrName>ppt_h</p:attrName>
                                        </p:attrNameLst>
                                      </p:cBhvr>
                                      <p:tavLst>
                                        <p:tav tm="0">
                                          <p:val>
                                            <p:fltVal val="0"/>
                                          </p:val>
                                        </p:tav>
                                        <p:tav tm="100000">
                                          <p:val>
                                            <p:strVal val="#ppt_h"/>
                                          </p:val>
                                        </p:tav>
                                      </p:tavLst>
                                    </p:anim>
                                    <p:animEffect transition="in" filter="fade">
                                      <p:cBhvr>
                                        <p:cTn id="65" dur="500"/>
                                        <p:tgtEl>
                                          <p:spTgt spid="45"/>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 calcmode="lin" valueType="num">
                                      <p:cBhvr>
                                        <p:cTn id="68" dur="500" fill="hold"/>
                                        <p:tgtEl>
                                          <p:spTgt spid="49"/>
                                        </p:tgtEl>
                                        <p:attrNameLst>
                                          <p:attrName>ppt_w</p:attrName>
                                        </p:attrNameLst>
                                      </p:cBhvr>
                                      <p:tavLst>
                                        <p:tav tm="0">
                                          <p:val>
                                            <p:fltVal val="0"/>
                                          </p:val>
                                        </p:tav>
                                        <p:tav tm="100000">
                                          <p:val>
                                            <p:strVal val="#ppt_w"/>
                                          </p:val>
                                        </p:tav>
                                      </p:tavLst>
                                    </p:anim>
                                    <p:anim calcmode="lin" valueType="num">
                                      <p:cBhvr>
                                        <p:cTn id="69" dur="500" fill="hold"/>
                                        <p:tgtEl>
                                          <p:spTgt spid="49"/>
                                        </p:tgtEl>
                                        <p:attrNameLst>
                                          <p:attrName>ppt_h</p:attrName>
                                        </p:attrNameLst>
                                      </p:cBhvr>
                                      <p:tavLst>
                                        <p:tav tm="0">
                                          <p:val>
                                            <p:fltVal val="0"/>
                                          </p:val>
                                        </p:tav>
                                        <p:tav tm="100000">
                                          <p:val>
                                            <p:strVal val="#ppt_h"/>
                                          </p:val>
                                        </p:tav>
                                      </p:tavLst>
                                    </p:anim>
                                    <p:animEffect transition="in" filter="fade">
                                      <p:cBhvr>
                                        <p:cTn id="70" dur="500"/>
                                        <p:tgtEl>
                                          <p:spTgt spid="49"/>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anim calcmode="lin" valueType="num">
                                      <p:cBhvr>
                                        <p:cTn id="73" dur="500" fill="hold"/>
                                        <p:tgtEl>
                                          <p:spTgt spid="53"/>
                                        </p:tgtEl>
                                        <p:attrNameLst>
                                          <p:attrName>ppt_w</p:attrName>
                                        </p:attrNameLst>
                                      </p:cBhvr>
                                      <p:tavLst>
                                        <p:tav tm="0">
                                          <p:val>
                                            <p:fltVal val="0"/>
                                          </p:val>
                                        </p:tav>
                                        <p:tav tm="100000">
                                          <p:val>
                                            <p:strVal val="#ppt_w"/>
                                          </p:val>
                                        </p:tav>
                                      </p:tavLst>
                                    </p:anim>
                                    <p:anim calcmode="lin" valueType="num">
                                      <p:cBhvr>
                                        <p:cTn id="74" dur="500" fill="hold"/>
                                        <p:tgtEl>
                                          <p:spTgt spid="53"/>
                                        </p:tgtEl>
                                        <p:attrNameLst>
                                          <p:attrName>ppt_h</p:attrName>
                                        </p:attrNameLst>
                                      </p:cBhvr>
                                      <p:tavLst>
                                        <p:tav tm="0">
                                          <p:val>
                                            <p:fltVal val="0"/>
                                          </p:val>
                                        </p:tav>
                                        <p:tav tm="100000">
                                          <p:val>
                                            <p:strVal val="#ppt_h"/>
                                          </p:val>
                                        </p:tav>
                                      </p:tavLst>
                                    </p:anim>
                                    <p:animEffect transition="in" filter="fade">
                                      <p:cBhvr>
                                        <p:cTn id="75" dur="500"/>
                                        <p:tgtEl>
                                          <p:spTgt spid="53"/>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57"/>
                                        </p:tgtEl>
                                        <p:attrNameLst>
                                          <p:attrName>style.visibility</p:attrName>
                                        </p:attrNameLst>
                                      </p:cBhvr>
                                      <p:to>
                                        <p:strVal val="visible"/>
                                      </p:to>
                                    </p:set>
                                    <p:anim calcmode="lin" valueType="num">
                                      <p:cBhvr>
                                        <p:cTn id="78" dur="500" fill="hold"/>
                                        <p:tgtEl>
                                          <p:spTgt spid="57"/>
                                        </p:tgtEl>
                                        <p:attrNameLst>
                                          <p:attrName>ppt_w</p:attrName>
                                        </p:attrNameLst>
                                      </p:cBhvr>
                                      <p:tavLst>
                                        <p:tav tm="0">
                                          <p:val>
                                            <p:fltVal val="0"/>
                                          </p:val>
                                        </p:tav>
                                        <p:tav tm="100000">
                                          <p:val>
                                            <p:strVal val="#ppt_w"/>
                                          </p:val>
                                        </p:tav>
                                      </p:tavLst>
                                    </p:anim>
                                    <p:anim calcmode="lin" valueType="num">
                                      <p:cBhvr>
                                        <p:cTn id="79" dur="500" fill="hold"/>
                                        <p:tgtEl>
                                          <p:spTgt spid="57"/>
                                        </p:tgtEl>
                                        <p:attrNameLst>
                                          <p:attrName>ppt_h</p:attrName>
                                        </p:attrNameLst>
                                      </p:cBhvr>
                                      <p:tavLst>
                                        <p:tav tm="0">
                                          <p:val>
                                            <p:fltVal val="0"/>
                                          </p:val>
                                        </p:tav>
                                        <p:tav tm="100000">
                                          <p:val>
                                            <p:strVal val="#ppt_h"/>
                                          </p:val>
                                        </p:tav>
                                      </p:tavLst>
                                    </p:anim>
                                    <p:animEffect transition="in" filter="fade">
                                      <p:cBhvr>
                                        <p:cTn id="80" dur="500"/>
                                        <p:tgtEl>
                                          <p:spTgt spid="57"/>
                                        </p:tgtEl>
                                      </p:cBhvr>
                                    </p:animEffect>
                                  </p:childTnLst>
                                </p:cTn>
                              </p:par>
                            </p:childTnLst>
                          </p:cTn>
                        </p:par>
                        <p:par>
                          <p:cTn id="81" fill="hold">
                            <p:stCondLst>
                              <p:cond delay="2500"/>
                            </p:stCondLst>
                            <p:childTnLst>
                              <p:par>
                                <p:cTn id="82" presetID="53" presetClass="entr" presetSubtype="16" fill="hold" grpId="0" nodeType="afterEffect">
                                  <p:stCondLst>
                                    <p:cond delay="0"/>
                                  </p:stCondLst>
                                  <p:childTnLst>
                                    <p:set>
                                      <p:cBhvr>
                                        <p:cTn id="83" dur="1" fill="hold">
                                          <p:stCondLst>
                                            <p:cond delay="0"/>
                                          </p:stCondLst>
                                        </p:cTn>
                                        <p:tgtEl>
                                          <p:spTgt spid="63"/>
                                        </p:tgtEl>
                                        <p:attrNameLst>
                                          <p:attrName>style.visibility</p:attrName>
                                        </p:attrNameLst>
                                      </p:cBhvr>
                                      <p:to>
                                        <p:strVal val="visible"/>
                                      </p:to>
                                    </p:set>
                                    <p:anim calcmode="lin" valueType="num">
                                      <p:cBhvr>
                                        <p:cTn id="84" dur="500" fill="hold"/>
                                        <p:tgtEl>
                                          <p:spTgt spid="63"/>
                                        </p:tgtEl>
                                        <p:attrNameLst>
                                          <p:attrName>ppt_w</p:attrName>
                                        </p:attrNameLst>
                                      </p:cBhvr>
                                      <p:tavLst>
                                        <p:tav tm="0">
                                          <p:val>
                                            <p:fltVal val="0"/>
                                          </p:val>
                                        </p:tav>
                                        <p:tav tm="100000">
                                          <p:val>
                                            <p:strVal val="#ppt_w"/>
                                          </p:val>
                                        </p:tav>
                                      </p:tavLst>
                                    </p:anim>
                                    <p:anim calcmode="lin" valueType="num">
                                      <p:cBhvr>
                                        <p:cTn id="85" dur="500" fill="hold"/>
                                        <p:tgtEl>
                                          <p:spTgt spid="63"/>
                                        </p:tgtEl>
                                        <p:attrNameLst>
                                          <p:attrName>ppt_h</p:attrName>
                                        </p:attrNameLst>
                                      </p:cBhvr>
                                      <p:tavLst>
                                        <p:tav tm="0">
                                          <p:val>
                                            <p:fltVal val="0"/>
                                          </p:val>
                                        </p:tav>
                                        <p:tav tm="100000">
                                          <p:val>
                                            <p:strVal val="#ppt_h"/>
                                          </p:val>
                                        </p:tav>
                                      </p:tavLst>
                                    </p:anim>
                                    <p:animEffect transition="in" filter="fade">
                                      <p:cBhvr>
                                        <p:cTn id="86" dur="500"/>
                                        <p:tgtEl>
                                          <p:spTgt spid="63"/>
                                        </p:tgtEl>
                                      </p:cBhvr>
                                    </p:animEffect>
                                  </p:childTnLst>
                                </p:cTn>
                              </p:par>
                              <p:par>
                                <p:cTn id="87" presetID="53" presetClass="entr" presetSubtype="16" fill="hold" nodeType="withEffect">
                                  <p:stCondLst>
                                    <p:cond delay="0"/>
                                  </p:stCondLst>
                                  <p:childTnLst>
                                    <p:set>
                                      <p:cBhvr>
                                        <p:cTn id="88" dur="1" fill="hold">
                                          <p:stCondLst>
                                            <p:cond delay="0"/>
                                          </p:stCondLst>
                                        </p:cTn>
                                        <p:tgtEl>
                                          <p:spTgt spid="50"/>
                                        </p:tgtEl>
                                        <p:attrNameLst>
                                          <p:attrName>style.visibility</p:attrName>
                                        </p:attrNameLst>
                                      </p:cBhvr>
                                      <p:to>
                                        <p:strVal val="visible"/>
                                      </p:to>
                                    </p:set>
                                    <p:anim calcmode="lin" valueType="num">
                                      <p:cBhvr>
                                        <p:cTn id="89" dur="500" fill="hold"/>
                                        <p:tgtEl>
                                          <p:spTgt spid="50"/>
                                        </p:tgtEl>
                                        <p:attrNameLst>
                                          <p:attrName>ppt_w</p:attrName>
                                        </p:attrNameLst>
                                      </p:cBhvr>
                                      <p:tavLst>
                                        <p:tav tm="0">
                                          <p:val>
                                            <p:fltVal val="0"/>
                                          </p:val>
                                        </p:tav>
                                        <p:tav tm="100000">
                                          <p:val>
                                            <p:strVal val="#ppt_w"/>
                                          </p:val>
                                        </p:tav>
                                      </p:tavLst>
                                    </p:anim>
                                    <p:anim calcmode="lin" valueType="num">
                                      <p:cBhvr>
                                        <p:cTn id="90" dur="500" fill="hold"/>
                                        <p:tgtEl>
                                          <p:spTgt spid="50"/>
                                        </p:tgtEl>
                                        <p:attrNameLst>
                                          <p:attrName>ppt_h</p:attrName>
                                        </p:attrNameLst>
                                      </p:cBhvr>
                                      <p:tavLst>
                                        <p:tav tm="0">
                                          <p:val>
                                            <p:fltVal val="0"/>
                                          </p:val>
                                        </p:tav>
                                        <p:tav tm="100000">
                                          <p:val>
                                            <p:strVal val="#ppt_h"/>
                                          </p:val>
                                        </p:tav>
                                      </p:tavLst>
                                    </p:anim>
                                    <p:animEffect transition="in" filter="fade">
                                      <p:cBhvr>
                                        <p:cTn id="91" dur="500"/>
                                        <p:tgtEl>
                                          <p:spTgt spid="50"/>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64"/>
                                        </p:tgtEl>
                                        <p:attrNameLst>
                                          <p:attrName>style.visibility</p:attrName>
                                        </p:attrNameLst>
                                      </p:cBhvr>
                                      <p:to>
                                        <p:strVal val="visible"/>
                                      </p:to>
                                    </p:set>
                                    <p:anim calcmode="lin" valueType="num">
                                      <p:cBhvr>
                                        <p:cTn id="94" dur="500" fill="hold"/>
                                        <p:tgtEl>
                                          <p:spTgt spid="64"/>
                                        </p:tgtEl>
                                        <p:attrNameLst>
                                          <p:attrName>ppt_w</p:attrName>
                                        </p:attrNameLst>
                                      </p:cBhvr>
                                      <p:tavLst>
                                        <p:tav tm="0">
                                          <p:val>
                                            <p:fltVal val="0"/>
                                          </p:val>
                                        </p:tav>
                                        <p:tav tm="100000">
                                          <p:val>
                                            <p:strVal val="#ppt_w"/>
                                          </p:val>
                                        </p:tav>
                                      </p:tavLst>
                                    </p:anim>
                                    <p:anim calcmode="lin" valueType="num">
                                      <p:cBhvr>
                                        <p:cTn id="95" dur="500" fill="hold"/>
                                        <p:tgtEl>
                                          <p:spTgt spid="64"/>
                                        </p:tgtEl>
                                        <p:attrNameLst>
                                          <p:attrName>ppt_h</p:attrName>
                                        </p:attrNameLst>
                                      </p:cBhvr>
                                      <p:tavLst>
                                        <p:tav tm="0">
                                          <p:val>
                                            <p:fltVal val="0"/>
                                          </p:val>
                                        </p:tav>
                                        <p:tav tm="100000">
                                          <p:val>
                                            <p:strVal val="#ppt_h"/>
                                          </p:val>
                                        </p:tav>
                                      </p:tavLst>
                                    </p:anim>
                                    <p:animEffect transition="in" filter="fade">
                                      <p:cBhvr>
                                        <p:cTn id="96" dur="500"/>
                                        <p:tgtEl>
                                          <p:spTgt spid="64"/>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 calcmode="lin" valueType="num">
                                      <p:cBhvr>
                                        <p:cTn id="99" dur="500" fill="hold"/>
                                        <p:tgtEl>
                                          <p:spTgt spid="65"/>
                                        </p:tgtEl>
                                        <p:attrNameLst>
                                          <p:attrName>ppt_w</p:attrName>
                                        </p:attrNameLst>
                                      </p:cBhvr>
                                      <p:tavLst>
                                        <p:tav tm="0">
                                          <p:val>
                                            <p:fltVal val="0"/>
                                          </p:val>
                                        </p:tav>
                                        <p:tav tm="100000">
                                          <p:val>
                                            <p:strVal val="#ppt_w"/>
                                          </p:val>
                                        </p:tav>
                                      </p:tavLst>
                                    </p:anim>
                                    <p:anim calcmode="lin" valueType="num">
                                      <p:cBhvr>
                                        <p:cTn id="100" dur="500" fill="hold"/>
                                        <p:tgtEl>
                                          <p:spTgt spid="65"/>
                                        </p:tgtEl>
                                        <p:attrNameLst>
                                          <p:attrName>ppt_h</p:attrName>
                                        </p:attrNameLst>
                                      </p:cBhvr>
                                      <p:tavLst>
                                        <p:tav tm="0">
                                          <p:val>
                                            <p:fltVal val="0"/>
                                          </p:val>
                                        </p:tav>
                                        <p:tav tm="100000">
                                          <p:val>
                                            <p:strVal val="#ppt_h"/>
                                          </p:val>
                                        </p:tav>
                                      </p:tavLst>
                                    </p:anim>
                                    <p:animEffect transition="in" filter="fade">
                                      <p:cBhvr>
                                        <p:cTn id="101" dur="500"/>
                                        <p:tgtEl>
                                          <p:spTgt spid="65"/>
                                        </p:tgtEl>
                                      </p:cBhvr>
                                    </p:animEffect>
                                  </p:childTnLst>
                                </p:cTn>
                              </p:par>
                              <p:par>
                                <p:cTn id="102" presetID="53" presetClass="entr" presetSubtype="16"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 calcmode="lin" valueType="num">
                                      <p:cBhvr>
                                        <p:cTn id="104" dur="500" fill="hold"/>
                                        <p:tgtEl>
                                          <p:spTgt spid="73"/>
                                        </p:tgtEl>
                                        <p:attrNameLst>
                                          <p:attrName>ppt_w</p:attrName>
                                        </p:attrNameLst>
                                      </p:cBhvr>
                                      <p:tavLst>
                                        <p:tav tm="0">
                                          <p:val>
                                            <p:fltVal val="0"/>
                                          </p:val>
                                        </p:tav>
                                        <p:tav tm="100000">
                                          <p:val>
                                            <p:strVal val="#ppt_w"/>
                                          </p:val>
                                        </p:tav>
                                      </p:tavLst>
                                    </p:anim>
                                    <p:anim calcmode="lin" valueType="num">
                                      <p:cBhvr>
                                        <p:cTn id="105" dur="500" fill="hold"/>
                                        <p:tgtEl>
                                          <p:spTgt spid="73"/>
                                        </p:tgtEl>
                                        <p:attrNameLst>
                                          <p:attrName>ppt_h</p:attrName>
                                        </p:attrNameLst>
                                      </p:cBhvr>
                                      <p:tavLst>
                                        <p:tav tm="0">
                                          <p:val>
                                            <p:fltVal val="0"/>
                                          </p:val>
                                        </p:tav>
                                        <p:tav tm="100000">
                                          <p:val>
                                            <p:strVal val="#ppt_h"/>
                                          </p:val>
                                        </p:tav>
                                      </p:tavLst>
                                    </p:anim>
                                    <p:animEffect transition="in" filter="fade">
                                      <p:cBhvr>
                                        <p:cTn id="106" dur="500"/>
                                        <p:tgtEl>
                                          <p:spTgt spid="73"/>
                                        </p:tgtEl>
                                      </p:cBhvr>
                                    </p:animEffect>
                                  </p:childTnLst>
                                </p:cTn>
                              </p:par>
                              <p:par>
                                <p:cTn id="107" presetID="53" presetClass="entr" presetSubtype="16" fill="hold" nodeType="withEffect">
                                  <p:stCondLst>
                                    <p:cond delay="0"/>
                                  </p:stCondLst>
                                  <p:childTnLst>
                                    <p:set>
                                      <p:cBhvr>
                                        <p:cTn id="108" dur="1" fill="hold">
                                          <p:stCondLst>
                                            <p:cond delay="0"/>
                                          </p:stCondLst>
                                        </p:cTn>
                                        <p:tgtEl>
                                          <p:spTgt spid="66"/>
                                        </p:tgtEl>
                                        <p:attrNameLst>
                                          <p:attrName>style.visibility</p:attrName>
                                        </p:attrNameLst>
                                      </p:cBhvr>
                                      <p:to>
                                        <p:strVal val="visible"/>
                                      </p:to>
                                    </p:set>
                                    <p:anim calcmode="lin" valueType="num">
                                      <p:cBhvr>
                                        <p:cTn id="109" dur="500" fill="hold"/>
                                        <p:tgtEl>
                                          <p:spTgt spid="66"/>
                                        </p:tgtEl>
                                        <p:attrNameLst>
                                          <p:attrName>ppt_w</p:attrName>
                                        </p:attrNameLst>
                                      </p:cBhvr>
                                      <p:tavLst>
                                        <p:tav tm="0">
                                          <p:val>
                                            <p:fltVal val="0"/>
                                          </p:val>
                                        </p:tav>
                                        <p:tav tm="100000">
                                          <p:val>
                                            <p:strVal val="#ppt_w"/>
                                          </p:val>
                                        </p:tav>
                                      </p:tavLst>
                                    </p:anim>
                                    <p:anim calcmode="lin" valueType="num">
                                      <p:cBhvr>
                                        <p:cTn id="110" dur="500" fill="hold"/>
                                        <p:tgtEl>
                                          <p:spTgt spid="66"/>
                                        </p:tgtEl>
                                        <p:attrNameLst>
                                          <p:attrName>ppt_h</p:attrName>
                                        </p:attrNameLst>
                                      </p:cBhvr>
                                      <p:tavLst>
                                        <p:tav tm="0">
                                          <p:val>
                                            <p:fltVal val="0"/>
                                          </p:val>
                                        </p:tav>
                                        <p:tav tm="100000">
                                          <p:val>
                                            <p:strVal val="#ppt_h"/>
                                          </p:val>
                                        </p:tav>
                                      </p:tavLst>
                                    </p:anim>
                                    <p:animEffect transition="in" filter="fade">
                                      <p:cBhvr>
                                        <p:cTn id="111" dur="500"/>
                                        <p:tgtEl>
                                          <p:spTgt spid="66"/>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78"/>
                                        </p:tgtEl>
                                        <p:attrNameLst>
                                          <p:attrName>style.visibility</p:attrName>
                                        </p:attrNameLst>
                                      </p:cBhvr>
                                      <p:to>
                                        <p:strVal val="visible"/>
                                      </p:to>
                                    </p:set>
                                    <p:anim calcmode="lin" valueType="num">
                                      <p:cBhvr>
                                        <p:cTn id="114" dur="500" fill="hold"/>
                                        <p:tgtEl>
                                          <p:spTgt spid="78"/>
                                        </p:tgtEl>
                                        <p:attrNameLst>
                                          <p:attrName>ppt_w</p:attrName>
                                        </p:attrNameLst>
                                      </p:cBhvr>
                                      <p:tavLst>
                                        <p:tav tm="0">
                                          <p:val>
                                            <p:fltVal val="0"/>
                                          </p:val>
                                        </p:tav>
                                        <p:tav tm="100000">
                                          <p:val>
                                            <p:strVal val="#ppt_w"/>
                                          </p:val>
                                        </p:tav>
                                      </p:tavLst>
                                    </p:anim>
                                    <p:anim calcmode="lin" valueType="num">
                                      <p:cBhvr>
                                        <p:cTn id="115" dur="500" fill="hold"/>
                                        <p:tgtEl>
                                          <p:spTgt spid="78"/>
                                        </p:tgtEl>
                                        <p:attrNameLst>
                                          <p:attrName>ppt_h</p:attrName>
                                        </p:attrNameLst>
                                      </p:cBhvr>
                                      <p:tavLst>
                                        <p:tav tm="0">
                                          <p:val>
                                            <p:fltVal val="0"/>
                                          </p:val>
                                        </p:tav>
                                        <p:tav tm="100000">
                                          <p:val>
                                            <p:strVal val="#ppt_h"/>
                                          </p:val>
                                        </p:tav>
                                      </p:tavLst>
                                    </p:anim>
                                    <p:animEffect transition="in" filter="fade">
                                      <p:cBhvr>
                                        <p:cTn id="116" dur="500"/>
                                        <p:tgtEl>
                                          <p:spTgt spid="78"/>
                                        </p:tgtEl>
                                      </p:cBhvr>
                                    </p:animEffect>
                                  </p:childTnLst>
                                </p:cTn>
                              </p:par>
                              <p:par>
                                <p:cTn id="117" presetID="53" presetClass="entr" presetSubtype="16" fill="hold" nodeType="withEffect">
                                  <p:stCondLst>
                                    <p:cond delay="0"/>
                                  </p:stCondLst>
                                  <p:childTnLst>
                                    <p:set>
                                      <p:cBhvr>
                                        <p:cTn id="118" dur="1" fill="hold">
                                          <p:stCondLst>
                                            <p:cond delay="0"/>
                                          </p:stCondLst>
                                        </p:cTn>
                                        <p:tgtEl>
                                          <p:spTgt spid="79"/>
                                        </p:tgtEl>
                                        <p:attrNameLst>
                                          <p:attrName>style.visibility</p:attrName>
                                        </p:attrNameLst>
                                      </p:cBhvr>
                                      <p:to>
                                        <p:strVal val="visible"/>
                                      </p:to>
                                    </p:set>
                                    <p:anim calcmode="lin" valueType="num">
                                      <p:cBhvr>
                                        <p:cTn id="119" dur="500" fill="hold"/>
                                        <p:tgtEl>
                                          <p:spTgt spid="79"/>
                                        </p:tgtEl>
                                        <p:attrNameLst>
                                          <p:attrName>ppt_w</p:attrName>
                                        </p:attrNameLst>
                                      </p:cBhvr>
                                      <p:tavLst>
                                        <p:tav tm="0">
                                          <p:val>
                                            <p:fltVal val="0"/>
                                          </p:val>
                                        </p:tav>
                                        <p:tav tm="100000">
                                          <p:val>
                                            <p:strVal val="#ppt_w"/>
                                          </p:val>
                                        </p:tav>
                                      </p:tavLst>
                                    </p:anim>
                                    <p:anim calcmode="lin" valueType="num">
                                      <p:cBhvr>
                                        <p:cTn id="120" dur="500" fill="hold"/>
                                        <p:tgtEl>
                                          <p:spTgt spid="79"/>
                                        </p:tgtEl>
                                        <p:attrNameLst>
                                          <p:attrName>ppt_h</p:attrName>
                                        </p:attrNameLst>
                                      </p:cBhvr>
                                      <p:tavLst>
                                        <p:tav tm="0">
                                          <p:val>
                                            <p:fltVal val="0"/>
                                          </p:val>
                                        </p:tav>
                                        <p:tav tm="100000">
                                          <p:val>
                                            <p:strVal val="#ppt_h"/>
                                          </p:val>
                                        </p:tav>
                                      </p:tavLst>
                                    </p:anim>
                                    <p:animEffect transition="in" filter="fade">
                                      <p:cBhvr>
                                        <p:cTn id="121" dur="500"/>
                                        <p:tgtEl>
                                          <p:spTgt spid="79"/>
                                        </p:tgtEl>
                                      </p:cBhvr>
                                    </p:animEffect>
                                  </p:childTnLst>
                                </p:cTn>
                              </p:par>
                              <p:par>
                                <p:cTn id="122" presetID="53" presetClass="entr" presetSubtype="16" fill="hold" nodeType="withEffect">
                                  <p:stCondLst>
                                    <p:cond delay="0"/>
                                  </p:stCondLst>
                                  <p:childTnLst>
                                    <p:set>
                                      <p:cBhvr>
                                        <p:cTn id="123" dur="1" fill="hold">
                                          <p:stCondLst>
                                            <p:cond delay="0"/>
                                          </p:stCondLst>
                                        </p:cTn>
                                        <p:tgtEl>
                                          <p:spTgt spid="84"/>
                                        </p:tgtEl>
                                        <p:attrNameLst>
                                          <p:attrName>style.visibility</p:attrName>
                                        </p:attrNameLst>
                                      </p:cBhvr>
                                      <p:to>
                                        <p:strVal val="visible"/>
                                      </p:to>
                                    </p:set>
                                    <p:anim calcmode="lin" valueType="num">
                                      <p:cBhvr>
                                        <p:cTn id="124" dur="500" fill="hold"/>
                                        <p:tgtEl>
                                          <p:spTgt spid="84"/>
                                        </p:tgtEl>
                                        <p:attrNameLst>
                                          <p:attrName>ppt_w</p:attrName>
                                        </p:attrNameLst>
                                      </p:cBhvr>
                                      <p:tavLst>
                                        <p:tav tm="0">
                                          <p:val>
                                            <p:fltVal val="0"/>
                                          </p:val>
                                        </p:tav>
                                        <p:tav tm="100000">
                                          <p:val>
                                            <p:strVal val="#ppt_w"/>
                                          </p:val>
                                        </p:tav>
                                      </p:tavLst>
                                    </p:anim>
                                    <p:anim calcmode="lin" valueType="num">
                                      <p:cBhvr>
                                        <p:cTn id="125" dur="500" fill="hold"/>
                                        <p:tgtEl>
                                          <p:spTgt spid="84"/>
                                        </p:tgtEl>
                                        <p:attrNameLst>
                                          <p:attrName>ppt_h</p:attrName>
                                        </p:attrNameLst>
                                      </p:cBhvr>
                                      <p:tavLst>
                                        <p:tav tm="0">
                                          <p:val>
                                            <p:fltVal val="0"/>
                                          </p:val>
                                        </p:tav>
                                        <p:tav tm="100000">
                                          <p:val>
                                            <p:strVal val="#ppt_h"/>
                                          </p:val>
                                        </p:tav>
                                      </p:tavLst>
                                    </p:anim>
                                    <p:animEffect transition="in" filter="fade">
                                      <p:cBhvr>
                                        <p:cTn id="126" dur="500"/>
                                        <p:tgtEl>
                                          <p:spTgt spid="84"/>
                                        </p:tgtEl>
                                      </p:cBhvr>
                                    </p:animEffect>
                                  </p:childTnLst>
                                </p:cTn>
                              </p:par>
                              <p:par>
                                <p:cTn id="127" presetID="53" presetClass="entr" presetSubtype="16" fill="hold" grpId="0" nodeType="withEffect">
                                  <p:stCondLst>
                                    <p:cond delay="0"/>
                                  </p:stCondLst>
                                  <p:childTnLst>
                                    <p:set>
                                      <p:cBhvr>
                                        <p:cTn id="128" dur="1" fill="hold">
                                          <p:stCondLst>
                                            <p:cond delay="0"/>
                                          </p:stCondLst>
                                        </p:cTn>
                                        <p:tgtEl>
                                          <p:spTgt spid="83"/>
                                        </p:tgtEl>
                                        <p:attrNameLst>
                                          <p:attrName>style.visibility</p:attrName>
                                        </p:attrNameLst>
                                      </p:cBhvr>
                                      <p:to>
                                        <p:strVal val="visible"/>
                                      </p:to>
                                    </p:set>
                                    <p:anim calcmode="lin" valueType="num">
                                      <p:cBhvr>
                                        <p:cTn id="129" dur="500" fill="hold"/>
                                        <p:tgtEl>
                                          <p:spTgt spid="83"/>
                                        </p:tgtEl>
                                        <p:attrNameLst>
                                          <p:attrName>ppt_w</p:attrName>
                                        </p:attrNameLst>
                                      </p:cBhvr>
                                      <p:tavLst>
                                        <p:tav tm="0">
                                          <p:val>
                                            <p:fltVal val="0"/>
                                          </p:val>
                                        </p:tav>
                                        <p:tav tm="100000">
                                          <p:val>
                                            <p:strVal val="#ppt_w"/>
                                          </p:val>
                                        </p:tav>
                                      </p:tavLst>
                                    </p:anim>
                                    <p:anim calcmode="lin" valueType="num">
                                      <p:cBhvr>
                                        <p:cTn id="130" dur="500" fill="hold"/>
                                        <p:tgtEl>
                                          <p:spTgt spid="83"/>
                                        </p:tgtEl>
                                        <p:attrNameLst>
                                          <p:attrName>ppt_h</p:attrName>
                                        </p:attrNameLst>
                                      </p:cBhvr>
                                      <p:tavLst>
                                        <p:tav tm="0">
                                          <p:val>
                                            <p:fltVal val="0"/>
                                          </p:val>
                                        </p:tav>
                                        <p:tav tm="100000">
                                          <p:val>
                                            <p:strVal val="#ppt_h"/>
                                          </p:val>
                                        </p:tav>
                                      </p:tavLst>
                                    </p:anim>
                                    <p:animEffect transition="in" filter="fade">
                                      <p:cBhvr>
                                        <p:cTn id="131" dur="500"/>
                                        <p:tgtEl>
                                          <p:spTgt spid="83"/>
                                        </p:tgtEl>
                                      </p:cBhvr>
                                    </p:animEffect>
                                  </p:childTnLst>
                                </p:cTn>
                              </p:par>
                              <p:par>
                                <p:cTn id="132" presetID="53" presetClass="entr" presetSubtype="16" fill="hold" nodeType="withEffect">
                                  <p:stCondLst>
                                    <p:cond delay="0"/>
                                  </p:stCondLst>
                                  <p:childTnLst>
                                    <p:set>
                                      <p:cBhvr>
                                        <p:cTn id="133" dur="1" fill="hold">
                                          <p:stCondLst>
                                            <p:cond delay="0"/>
                                          </p:stCondLst>
                                        </p:cTn>
                                        <p:tgtEl>
                                          <p:spTgt spid="90"/>
                                        </p:tgtEl>
                                        <p:attrNameLst>
                                          <p:attrName>style.visibility</p:attrName>
                                        </p:attrNameLst>
                                      </p:cBhvr>
                                      <p:to>
                                        <p:strVal val="visible"/>
                                      </p:to>
                                    </p:set>
                                    <p:anim calcmode="lin" valueType="num">
                                      <p:cBhvr>
                                        <p:cTn id="134" dur="500" fill="hold"/>
                                        <p:tgtEl>
                                          <p:spTgt spid="90"/>
                                        </p:tgtEl>
                                        <p:attrNameLst>
                                          <p:attrName>ppt_w</p:attrName>
                                        </p:attrNameLst>
                                      </p:cBhvr>
                                      <p:tavLst>
                                        <p:tav tm="0">
                                          <p:val>
                                            <p:fltVal val="0"/>
                                          </p:val>
                                        </p:tav>
                                        <p:tav tm="100000">
                                          <p:val>
                                            <p:strVal val="#ppt_w"/>
                                          </p:val>
                                        </p:tav>
                                      </p:tavLst>
                                    </p:anim>
                                    <p:anim calcmode="lin" valueType="num">
                                      <p:cBhvr>
                                        <p:cTn id="135" dur="500" fill="hold"/>
                                        <p:tgtEl>
                                          <p:spTgt spid="90"/>
                                        </p:tgtEl>
                                        <p:attrNameLst>
                                          <p:attrName>ppt_h</p:attrName>
                                        </p:attrNameLst>
                                      </p:cBhvr>
                                      <p:tavLst>
                                        <p:tav tm="0">
                                          <p:val>
                                            <p:fltVal val="0"/>
                                          </p:val>
                                        </p:tav>
                                        <p:tav tm="100000">
                                          <p:val>
                                            <p:strVal val="#ppt_h"/>
                                          </p:val>
                                        </p:tav>
                                      </p:tavLst>
                                    </p:anim>
                                    <p:animEffect transition="in" filter="fade">
                                      <p:cBhvr>
                                        <p:cTn id="136" dur="500"/>
                                        <p:tgtEl>
                                          <p:spTgt spid="90"/>
                                        </p:tgtEl>
                                      </p:cBhvr>
                                    </p:animEffect>
                                  </p:childTnLst>
                                </p:cTn>
                              </p:par>
                              <p:par>
                                <p:cTn id="137" presetID="53" presetClass="entr" presetSubtype="16" fill="hold" nodeType="withEffect">
                                  <p:stCondLst>
                                    <p:cond delay="0"/>
                                  </p:stCondLst>
                                  <p:childTnLst>
                                    <p:set>
                                      <p:cBhvr>
                                        <p:cTn id="138" dur="1" fill="hold">
                                          <p:stCondLst>
                                            <p:cond delay="0"/>
                                          </p:stCondLst>
                                        </p:cTn>
                                        <p:tgtEl>
                                          <p:spTgt spid="22"/>
                                        </p:tgtEl>
                                        <p:attrNameLst>
                                          <p:attrName>style.visibility</p:attrName>
                                        </p:attrNameLst>
                                      </p:cBhvr>
                                      <p:to>
                                        <p:strVal val="visible"/>
                                      </p:to>
                                    </p:set>
                                    <p:anim calcmode="lin" valueType="num">
                                      <p:cBhvr>
                                        <p:cTn id="139" dur="500" fill="hold"/>
                                        <p:tgtEl>
                                          <p:spTgt spid="22"/>
                                        </p:tgtEl>
                                        <p:attrNameLst>
                                          <p:attrName>ppt_w</p:attrName>
                                        </p:attrNameLst>
                                      </p:cBhvr>
                                      <p:tavLst>
                                        <p:tav tm="0">
                                          <p:val>
                                            <p:fltVal val="0"/>
                                          </p:val>
                                        </p:tav>
                                        <p:tav tm="100000">
                                          <p:val>
                                            <p:strVal val="#ppt_w"/>
                                          </p:val>
                                        </p:tav>
                                      </p:tavLst>
                                    </p:anim>
                                    <p:anim calcmode="lin" valueType="num">
                                      <p:cBhvr>
                                        <p:cTn id="140" dur="500" fill="hold"/>
                                        <p:tgtEl>
                                          <p:spTgt spid="22"/>
                                        </p:tgtEl>
                                        <p:attrNameLst>
                                          <p:attrName>ppt_h</p:attrName>
                                        </p:attrNameLst>
                                      </p:cBhvr>
                                      <p:tavLst>
                                        <p:tav tm="0">
                                          <p:val>
                                            <p:fltVal val="0"/>
                                          </p:val>
                                        </p:tav>
                                        <p:tav tm="100000">
                                          <p:val>
                                            <p:strVal val="#ppt_h"/>
                                          </p:val>
                                        </p:tav>
                                      </p:tavLst>
                                    </p:anim>
                                    <p:animEffect transition="in" filter="fade">
                                      <p:cBhvr>
                                        <p:cTn id="141" dur="500"/>
                                        <p:tgtEl>
                                          <p:spTgt spid="22"/>
                                        </p:tgtEl>
                                      </p:cBhvr>
                                    </p:animEffect>
                                  </p:childTnLst>
                                </p:cTn>
                              </p:par>
                            </p:childTnLst>
                          </p:cTn>
                        </p:par>
                        <p:par>
                          <p:cTn id="142" fill="hold">
                            <p:stCondLst>
                              <p:cond delay="3000"/>
                            </p:stCondLst>
                            <p:childTnLst>
                              <p:par>
                                <p:cTn id="143" presetID="22" presetClass="entr" presetSubtype="8" fill="hold" grpId="0" nodeType="afterEffect">
                                  <p:stCondLst>
                                    <p:cond delay="0"/>
                                  </p:stCondLst>
                                  <p:childTnLst>
                                    <p:set>
                                      <p:cBhvr>
                                        <p:cTn id="144" dur="1" fill="hold">
                                          <p:stCondLst>
                                            <p:cond delay="0"/>
                                          </p:stCondLst>
                                        </p:cTn>
                                        <p:tgtEl>
                                          <p:spTgt spid="15"/>
                                        </p:tgtEl>
                                        <p:attrNameLst>
                                          <p:attrName>style.visibility</p:attrName>
                                        </p:attrNameLst>
                                      </p:cBhvr>
                                      <p:to>
                                        <p:strVal val="visible"/>
                                      </p:to>
                                    </p:set>
                                    <p:animEffect transition="in" filter="wipe(left)">
                                      <p:cBhvr>
                                        <p:cTn id="145" dur="500"/>
                                        <p:tgtEl>
                                          <p:spTgt spid="15"/>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20"/>
                                        </p:tgtEl>
                                        <p:attrNameLst>
                                          <p:attrName>style.visibility</p:attrName>
                                        </p:attrNameLst>
                                      </p:cBhvr>
                                      <p:to>
                                        <p:strVal val="visible"/>
                                      </p:to>
                                    </p:set>
                                    <p:animEffect transition="in" filter="wipe(left)">
                                      <p:cBhvr>
                                        <p:cTn id="148" dur="500"/>
                                        <p:tgtEl>
                                          <p:spTgt spid="20"/>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24"/>
                                        </p:tgtEl>
                                        <p:attrNameLst>
                                          <p:attrName>style.visibility</p:attrName>
                                        </p:attrNameLst>
                                      </p:cBhvr>
                                      <p:to>
                                        <p:strVal val="visible"/>
                                      </p:to>
                                    </p:set>
                                    <p:animEffect transition="in" filter="wipe(left)">
                                      <p:cBhvr>
                                        <p:cTn id="151" dur="500"/>
                                        <p:tgtEl>
                                          <p:spTgt spid="24"/>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28"/>
                                        </p:tgtEl>
                                        <p:attrNameLst>
                                          <p:attrName>style.visibility</p:attrName>
                                        </p:attrNameLst>
                                      </p:cBhvr>
                                      <p:to>
                                        <p:strVal val="visible"/>
                                      </p:to>
                                    </p:set>
                                    <p:animEffect transition="in" filter="wipe(left)">
                                      <p:cBhvr>
                                        <p:cTn id="154" dur="500"/>
                                        <p:tgtEl>
                                          <p:spTgt spid="28"/>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32"/>
                                        </p:tgtEl>
                                        <p:attrNameLst>
                                          <p:attrName>style.visibility</p:attrName>
                                        </p:attrNameLst>
                                      </p:cBhvr>
                                      <p:to>
                                        <p:strVal val="visible"/>
                                      </p:to>
                                    </p:set>
                                    <p:animEffect transition="in" filter="wipe(left)">
                                      <p:cBhvr>
                                        <p:cTn id="157" dur="500"/>
                                        <p:tgtEl>
                                          <p:spTgt spid="32"/>
                                        </p:tgtEl>
                                      </p:cBhvr>
                                    </p:animEffect>
                                  </p:childTnLst>
                                </p:cTn>
                              </p:par>
                              <p:par>
                                <p:cTn id="158" presetID="22" presetClass="entr" presetSubtype="8" fill="hold" grpId="0" nodeType="withEffect">
                                  <p:stCondLst>
                                    <p:cond delay="0"/>
                                  </p:stCondLst>
                                  <p:childTnLst>
                                    <p:set>
                                      <p:cBhvr>
                                        <p:cTn id="159" dur="1" fill="hold">
                                          <p:stCondLst>
                                            <p:cond delay="0"/>
                                          </p:stCondLst>
                                        </p:cTn>
                                        <p:tgtEl>
                                          <p:spTgt spid="36"/>
                                        </p:tgtEl>
                                        <p:attrNameLst>
                                          <p:attrName>style.visibility</p:attrName>
                                        </p:attrNameLst>
                                      </p:cBhvr>
                                      <p:to>
                                        <p:strVal val="visible"/>
                                      </p:to>
                                    </p:set>
                                    <p:animEffect transition="in" filter="wipe(left)">
                                      <p:cBhvr>
                                        <p:cTn id="160" dur="500"/>
                                        <p:tgtEl>
                                          <p:spTgt spid="36"/>
                                        </p:tgtEl>
                                      </p:cBhvr>
                                    </p:animEffect>
                                  </p:childTnLst>
                                </p:cTn>
                              </p:par>
                              <p:par>
                                <p:cTn id="161" presetID="22" presetClass="entr" presetSubtype="8" fill="hold" grpId="0" nodeType="withEffect">
                                  <p:stCondLst>
                                    <p:cond delay="0"/>
                                  </p:stCondLst>
                                  <p:childTnLst>
                                    <p:set>
                                      <p:cBhvr>
                                        <p:cTn id="162" dur="1" fill="hold">
                                          <p:stCondLst>
                                            <p:cond delay="0"/>
                                          </p:stCondLst>
                                        </p:cTn>
                                        <p:tgtEl>
                                          <p:spTgt spid="40"/>
                                        </p:tgtEl>
                                        <p:attrNameLst>
                                          <p:attrName>style.visibility</p:attrName>
                                        </p:attrNameLst>
                                      </p:cBhvr>
                                      <p:to>
                                        <p:strVal val="visible"/>
                                      </p:to>
                                    </p:set>
                                    <p:animEffect transition="in" filter="wipe(left)">
                                      <p:cBhvr>
                                        <p:cTn id="163" dur="500"/>
                                        <p:tgtEl>
                                          <p:spTgt spid="40"/>
                                        </p:tgtEl>
                                      </p:cBhvr>
                                    </p:animEffect>
                                  </p:childTnLst>
                                </p:cTn>
                              </p:par>
                              <p:par>
                                <p:cTn id="164" presetID="22" presetClass="entr" presetSubtype="8" fill="hold" grpId="0" nodeType="withEffect">
                                  <p:stCondLst>
                                    <p:cond delay="0"/>
                                  </p:stCondLst>
                                  <p:childTnLst>
                                    <p:set>
                                      <p:cBhvr>
                                        <p:cTn id="165" dur="1" fill="hold">
                                          <p:stCondLst>
                                            <p:cond delay="0"/>
                                          </p:stCondLst>
                                        </p:cTn>
                                        <p:tgtEl>
                                          <p:spTgt spid="44"/>
                                        </p:tgtEl>
                                        <p:attrNameLst>
                                          <p:attrName>style.visibility</p:attrName>
                                        </p:attrNameLst>
                                      </p:cBhvr>
                                      <p:to>
                                        <p:strVal val="visible"/>
                                      </p:to>
                                    </p:set>
                                    <p:animEffect transition="in" filter="wipe(left)">
                                      <p:cBhvr>
                                        <p:cTn id="166" dur="500"/>
                                        <p:tgtEl>
                                          <p:spTgt spid="44"/>
                                        </p:tgtEl>
                                      </p:cBhvr>
                                    </p:animEffect>
                                  </p:childTnLst>
                                </p:cTn>
                              </p:par>
                              <p:par>
                                <p:cTn id="167" presetID="22" presetClass="entr" presetSubtype="8" fill="hold" grpId="0" nodeType="withEffect">
                                  <p:stCondLst>
                                    <p:cond delay="0"/>
                                  </p:stCondLst>
                                  <p:childTnLst>
                                    <p:set>
                                      <p:cBhvr>
                                        <p:cTn id="168" dur="1" fill="hold">
                                          <p:stCondLst>
                                            <p:cond delay="0"/>
                                          </p:stCondLst>
                                        </p:cTn>
                                        <p:tgtEl>
                                          <p:spTgt spid="48"/>
                                        </p:tgtEl>
                                        <p:attrNameLst>
                                          <p:attrName>style.visibility</p:attrName>
                                        </p:attrNameLst>
                                      </p:cBhvr>
                                      <p:to>
                                        <p:strVal val="visible"/>
                                      </p:to>
                                    </p:set>
                                    <p:animEffect transition="in" filter="wipe(left)">
                                      <p:cBhvr>
                                        <p:cTn id="169" dur="500"/>
                                        <p:tgtEl>
                                          <p:spTgt spid="48"/>
                                        </p:tgtEl>
                                      </p:cBhvr>
                                    </p:animEffect>
                                  </p:childTnLst>
                                </p:cTn>
                              </p:par>
                              <p:par>
                                <p:cTn id="170" presetID="22" presetClass="entr" presetSubtype="8" fill="hold" grpId="0" nodeType="withEffect">
                                  <p:stCondLst>
                                    <p:cond delay="0"/>
                                  </p:stCondLst>
                                  <p:childTnLst>
                                    <p:set>
                                      <p:cBhvr>
                                        <p:cTn id="171" dur="1" fill="hold">
                                          <p:stCondLst>
                                            <p:cond delay="0"/>
                                          </p:stCondLst>
                                        </p:cTn>
                                        <p:tgtEl>
                                          <p:spTgt spid="52"/>
                                        </p:tgtEl>
                                        <p:attrNameLst>
                                          <p:attrName>style.visibility</p:attrName>
                                        </p:attrNameLst>
                                      </p:cBhvr>
                                      <p:to>
                                        <p:strVal val="visible"/>
                                      </p:to>
                                    </p:set>
                                    <p:animEffect transition="in" filter="wipe(left)">
                                      <p:cBhvr>
                                        <p:cTn id="172" dur="500"/>
                                        <p:tgtEl>
                                          <p:spTgt spid="52"/>
                                        </p:tgtEl>
                                      </p:cBhvr>
                                    </p:animEffect>
                                  </p:childTnLst>
                                </p:cTn>
                              </p:par>
                              <p:par>
                                <p:cTn id="173" presetID="22" presetClass="entr" presetSubtype="8" fill="hold" grpId="0" nodeType="withEffect">
                                  <p:stCondLst>
                                    <p:cond delay="0"/>
                                  </p:stCondLst>
                                  <p:childTnLst>
                                    <p:set>
                                      <p:cBhvr>
                                        <p:cTn id="174" dur="1" fill="hold">
                                          <p:stCondLst>
                                            <p:cond delay="0"/>
                                          </p:stCondLst>
                                        </p:cTn>
                                        <p:tgtEl>
                                          <p:spTgt spid="56"/>
                                        </p:tgtEl>
                                        <p:attrNameLst>
                                          <p:attrName>style.visibility</p:attrName>
                                        </p:attrNameLst>
                                      </p:cBhvr>
                                      <p:to>
                                        <p:strVal val="visible"/>
                                      </p:to>
                                    </p:set>
                                    <p:animEffect transition="in" filter="wipe(left)">
                                      <p:cBhvr>
                                        <p:cTn id="175" dur="500"/>
                                        <p:tgtEl>
                                          <p:spTgt spid="56"/>
                                        </p:tgtEl>
                                      </p:cBhvr>
                                    </p:animEffect>
                                  </p:childTnLst>
                                </p:cTn>
                              </p:par>
                              <p:par>
                                <p:cTn id="176" presetID="22" presetClass="entr" presetSubtype="8" fill="hold" grpId="0" nodeType="withEffect">
                                  <p:stCondLst>
                                    <p:cond delay="0"/>
                                  </p:stCondLst>
                                  <p:childTnLst>
                                    <p:set>
                                      <p:cBhvr>
                                        <p:cTn id="177" dur="1" fill="hold">
                                          <p:stCondLst>
                                            <p:cond delay="0"/>
                                          </p:stCondLst>
                                        </p:cTn>
                                        <p:tgtEl>
                                          <p:spTgt spid="60"/>
                                        </p:tgtEl>
                                        <p:attrNameLst>
                                          <p:attrName>style.visibility</p:attrName>
                                        </p:attrNameLst>
                                      </p:cBhvr>
                                      <p:to>
                                        <p:strVal val="visible"/>
                                      </p:to>
                                    </p:set>
                                    <p:animEffect transition="in" filter="wipe(left)">
                                      <p:cBhvr>
                                        <p:cTn id="178" dur="500"/>
                                        <p:tgtEl>
                                          <p:spTgt spid="60"/>
                                        </p:tgtEl>
                                      </p:cBhvr>
                                    </p:animEffect>
                                  </p:childTnLst>
                                </p:cTn>
                              </p:par>
                            </p:childTnLst>
                          </p:cTn>
                        </p:par>
                        <p:par>
                          <p:cTn id="179" fill="hold">
                            <p:stCondLst>
                              <p:cond delay="3500"/>
                            </p:stCondLst>
                            <p:childTnLst>
                              <p:par>
                                <p:cTn id="180" presetID="22" presetClass="entr" presetSubtype="8" fill="hold" grpId="0" nodeType="afterEffect">
                                  <p:stCondLst>
                                    <p:cond delay="0"/>
                                  </p:stCondLst>
                                  <p:childTnLst>
                                    <p:set>
                                      <p:cBhvr>
                                        <p:cTn id="181" dur="1" fill="hold">
                                          <p:stCondLst>
                                            <p:cond delay="0"/>
                                          </p:stCondLst>
                                        </p:cTn>
                                        <p:tgtEl>
                                          <p:spTgt spid="14"/>
                                        </p:tgtEl>
                                        <p:attrNameLst>
                                          <p:attrName>style.visibility</p:attrName>
                                        </p:attrNameLst>
                                      </p:cBhvr>
                                      <p:to>
                                        <p:strVal val="visible"/>
                                      </p:to>
                                    </p:set>
                                    <p:animEffect transition="in" filter="wipe(left)">
                                      <p:cBhvr>
                                        <p:cTn id="182" dur="500"/>
                                        <p:tgtEl>
                                          <p:spTgt spid="14"/>
                                        </p:tgtEl>
                                      </p:cBhvr>
                                    </p:animEffect>
                                  </p:childTnLst>
                                </p:cTn>
                              </p:par>
                              <p:par>
                                <p:cTn id="183" presetID="22" presetClass="entr" presetSubtype="8" fill="hold" grpId="0" nodeType="withEffect">
                                  <p:stCondLst>
                                    <p:cond delay="0"/>
                                  </p:stCondLst>
                                  <p:childTnLst>
                                    <p:set>
                                      <p:cBhvr>
                                        <p:cTn id="184" dur="1" fill="hold">
                                          <p:stCondLst>
                                            <p:cond delay="0"/>
                                          </p:stCondLst>
                                        </p:cTn>
                                        <p:tgtEl>
                                          <p:spTgt spid="19"/>
                                        </p:tgtEl>
                                        <p:attrNameLst>
                                          <p:attrName>style.visibility</p:attrName>
                                        </p:attrNameLst>
                                      </p:cBhvr>
                                      <p:to>
                                        <p:strVal val="visible"/>
                                      </p:to>
                                    </p:set>
                                    <p:animEffect transition="in" filter="wipe(left)">
                                      <p:cBhvr>
                                        <p:cTn id="185" dur="500"/>
                                        <p:tgtEl>
                                          <p:spTgt spid="19"/>
                                        </p:tgtEl>
                                      </p:cBhvr>
                                    </p:animEffect>
                                  </p:childTnLst>
                                </p:cTn>
                              </p:par>
                              <p:par>
                                <p:cTn id="186" presetID="22" presetClass="entr" presetSubtype="8" fill="hold" grpId="0" nodeType="withEffect">
                                  <p:stCondLst>
                                    <p:cond delay="0"/>
                                  </p:stCondLst>
                                  <p:childTnLst>
                                    <p:set>
                                      <p:cBhvr>
                                        <p:cTn id="187" dur="1" fill="hold">
                                          <p:stCondLst>
                                            <p:cond delay="0"/>
                                          </p:stCondLst>
                                        </p:cTn>
                                        <p:tgtEl>
                                          <p:spTgt spid="23"/>
                                        </p:tgtEl>
                                        <p:attrNameLst>
                                          <p:attrName>style.visibility</p:attrName>
                                        </p:attrNameLst>
                                      </p:cBhvr>
                                      <p:to>
                                        <p:strVal val="visible"/>
                                      </p:to>
                                    </p:set>
                                    <p:animEffect transition="in" filter="wipe(left)">
                                      <p:cBhvr>
                                        <p:cTn id="188" dur="500"/>
                                        <p:tgtEl>
                                          <p:spTgt spid="23"/>
                                        </p:tgtEl>
                                      </p:cBhvr>
                                    </p:animEffect>
                                  </p:childTnLst>
                                </p:cTn>
                              </p:par>
                              <p:par>
                                <p:cTn id="189" presetID="22" presetClass="entr" presetSubtype="8" fill="hold" grpId="0" nodeType="withEffect">
                                  <p:stCondLst>
                                    <p:cond delay="0"/>
                                  </p:stCondLst>
                                  <p:childTnLst>
                                    <p:set>
                                      <p:cBhvr>
                                        <p:cTn id="190" dur="1" fill="hold">
                                          <p:stCondLst>
                                            <p:cond delay="0"/>
                                          </p:stCondLst>
                                        </p:cTn>
                                        <p:tgtEl>
                                          <p:spTgt spid="27"/>
                                        </p:tgtEl>
                                        <p:attrNameLst>
                                          <p:attrName>style.visibility</p:attrName>
                                        </p:attrNameLst>
                                      </p:cBhvr>
                                      <p:to>
                                        <p:strVal val="visible"/>
                                      </p:to>
                                    </p:set>
                                    <p:animEffect transition="in" filter="wipe(left)">
                                      <p:cBhvr>
                                        <p:cTn id="191" dur="500"/>
                                        <p:tgtEl>
                                          <p:spTgt spid="27"/>
                                        </p:tgtEl>
                                      </p:cBhvr>
                                    </p:animEffect>
                                  </p:childTnLst>
                                </p:cTn>
                              </p:par>
                              <p:par>
                                <p:cTn id="192" presetID="22" presetClass="entr" presetSubtype="8" fill="hold" grpId="0" nodeType="withEffect">
                                  <p:stCondLst>
                                    <p:cond delay="0"/>
                                  </p:stCondLst>
                                  <p:childTnLst>
                                    <p:set>
                                      <p:cBhvr>
                                        <p:cTn id="193" dur="1" fill="hold">
                                          <p:stCondLst>
                                            <p:cond delay="0"/>
                                          </p:stCondLst>
                                        </p:cTn>
                                        <p:tgtEl>
                                          <p:spTgt spid="31"/>
                                        </p:tgtEl>
                                        <p:attrNameLst>
                                          <p:attrName>style.visibility</p:attrName>
                                        </p:attrNameLst>
                                      </p:cBhvr>
                                      <p:to>
                                        <p:strVal val="visible"/>
                                      </p:to>
                                    </p:set>
                                    <p:animEffect transition="in" filter="wipe(left)">
                                      <p:cBhvr>
                                        <p:cTn id="194" dur="500"/>
                                        <p:tgtEl>
                                          <p:spTgt spid="31"/>
                                        </p:tgtEl>
                                      </p:cBhvr>
                                    </p:animEffect>
                                  </p:childTnLst>
                                </p:cTn>
                              </p:par>
                              <p:par>
                                <p:cTn id="195" presetID="22" presetClass="entr" presetSubtype="8" fill="hold" grpId="0" nodeType="withEffect">
                                  <p:stCondLst>
                                    <p:cond delay="0"/>
                                  </p:stCondLst>
                                  <p:childTnLst>
                                    <p:set>
                                      <p:cBhvr>
                                        <p:cTn id="196" dur="1" fill="hold">
                                          <p:stCondLst>
                                            <p:cond delay="0"/>
                                          </p:stCondLst>
                                        </p:cTn>
                                        <p:tgtEl>
                                          <p:spTgt spid="35"/>
                                        </p:tgtEl>
                                        <p:attrNameLst>
                                          <p:attrName>style.visibility</p:attrName>
                                        </p:attrNameLst>
                                      </p:cBhvr>
                                      <p:to>
                                        <p:strVal val="visible"/>
                                      </p:to>
                                    </p:set>
                                    <p:animEffect transition="in" filter="wipe(left)">
                                      <p:cBhvr>
                                        <p:cTn id="197" dur="500"/>
                                        <p:tgtEl>
                                          <p:spTgt spid="35"/>
                                        </p:tgtEl>
                                      </p:cBhvr>
                                    </p:animEffect>
                                  </p:childTnLst>
                                </p:cTn>
                              </p:par>
                              <p:par>
                                <p:cTn id="198" presetID="22" presetClass="entr" presetSubtype="8" fill="hold" grpId="0" nodeType="withEffect">
                                  <p:stCondLst>
                                    <p:cond delay="0"/>
                                  </p:stCondLst>
                                  <p:childTnLst>
                                    <p:set>
                                      <p:cBhvr>
                                        <p:cTn id="199" dur="1" fill="hold">
                                          <p:stCondLst>
                                            <p:cond delay="0"/>
                                          </p:stCondLst>
                                        </p:cTn>
                                        <p:tgtEl>
                                          <p:spTgt spid="39"/>
                                        </p:tgtEl>
                                        <p:attrNameLst>
                                          <p:attrName>style.visibility</p:attrName>
                                        </p:attrNameLst>
                                      </p:cBhvr>
                                      <p:to>
                                        <p:strVal val="visible"/>
                                      </p:to>
                                    </p:set>
                                    <p:animEffect transition="in" filter="wipe(left)">
                                      <p:cBhvr>
                                        <p:cTn id="200" dur="500"/>
                                        <p:tgtEl>
                                          <p:spTgt spid="39"/>
                                        </p:tgtEl>
                                      </p:cBhvr>
                                    </p:animEffect>
                                  </p:childTnLst>
                                </p:cTn>
                              </p:par>
                              <p:par>
                                <p:cTn id="201" presetID="22" presetClass="entr" presetSubtype="8" fill="hold" grpId="0" nodeType="withEffect">
                                  <p:stCondLst>
                                    <p:cond delay="0"/>
                                  </p:stCondLst>
                                  <p:childTnLst>
                                    <p:set>
                                      <p:cBhvr>
                                        <p:cTn id="202" dur="1" fill="hold">
                                          <p:stCondLst>
                                            <p:cond delay="0"/>
                                          </p:stCondLst>
                                        </p:cTn>
                                        <p:tgtEl>
                                          <p:spTgt spid="43"/>
                                        </p:tgtEl>
                                        <p:attrNameLst>
                                          <p:attrName>style.visibility</p:attrName>
                                        </p:attrNameLst>
                                      </p:cBhvr>
                                      <p:to>
                                        <p:strVal val="visible"/>
                                      </p:to>
                                    </p:set>
                                    <p:animEffect transition="in" filter="wipe(left)">
                                      <p:cBhvr>
                                        <p:cTn id="203" dur="500"/>
                                        <p:tgtEl>
                                          <p:spTgt spid="43"/>
                                        </p:tgtEl>
                                      </p:cBhvr>
                                    </p:animEffect>
                                  </p:childTnLst>
                                </p:cTn>
                              </p:par>
                              <p:par>
                                <p:cTn id="204" presetID="22" presetClass="entr" presetSubtype="8" fill="hold" grpId="0" nodeType="withEffect">
                                  <p:stCondLst>
                                    <p:cond delay="0"/>
                                  </p:stCondLst>
                                  <p:childTnLst>
                                    <p:set>
                                      <p:cBhvr>
                                        <p:cTn id="205" dur="1" fill="hold">
                                          <p:stCondLst>
                                            <p:cond delay="0"/>
                                          </p:stCondLst>
                                        </p:cTn>
                                        <p:tgtEl>
                                          <p:spTgt spid="47"/>
                                        </p:tgtEl>
                                        <p:attrNameLst>
                                          <p:attrName>style.visibility</p:attrName>
                                        </p:attrNameLst>
                                      </p:cBhvr>
                                      <p:to>
                                        <p:strVal val="visible"/>
                                      </p:to>
                                    </p:set>
                                    <p:animEffect transition="in" filter="wipe(left)">
                                      <p:cBhvr>
                                        <p:cTn id="206" dur="500"/>
                                        <p:tgtEl>
                                          <p:spTgt spid="47"/>
                                        </p:tgtEl>
                                      </p:cBhvr>
                                    </p:animEffect>
                                  </p:childTnLst>
                                </p:cTn>
                              </p:par>
                              <p:par>
                                <p:cTn id="207" presetID="22" presetClass="entr" presetSubtype="8" fill="hold" grpId="0" nodeType="withEffect">
                                  <p:stCondLst>
                                    <p:cond delay="0"/>
                                  </p:stCondLst>
                                  <p:childTnLst>
                                    <p:set>
                                      <p:cBhvr>
                                        <p:cTn id="208" dur="1" fill="hold">
                                          <p:stCondLst>
                                            <p:cond delay="0"/>
                                          </p:stCondLst>
                                        </p:cTn>
                                        <p:tgtEl>
                                          <p:spTgt spid="51"/>
                                        </p:tgtEl>
                                        <p:attrNameLst>
                                          <p:attrName>style.visibility</p:attrName>
                                        </p:attrNameLst>
                                      </p:cBhvr>
                                      <p:to>
                                        <p:strVal val="visible"/>
                                      </p:to>
                                    </p:set>
                                    <p:animEffect transition="in" filter="wipe(left)">
                                      <p:cBhvr>
                                        <p:cTn id="209" dur="500"/>
                                        <p:tgtEl>
                                          <p:spTgt spid="51"/>
                                        </p:tgtEl>
                                      </p:cBhvr>
                                    </p:animEffect>
                                  </p:childTnLst>
                                </p:cTn>
                              </p:par>
                              <p:par>
                                <p:cTn id="210" presetID="22" presetClass="entr" presetSubtype="8" fill="hold" grpId="0" nodeType="withEffect">
                                  <p:stCondLst>
                                    <p:cond delay="0"/>
                                  </p:stCondLst>
                                  <p:childTnLst>
                                    <p:set>
                                      <p:cBhvr>
                                        <p:cTn id="211" dur="1" fill="hold">
                                          <p:stCondLst>
                                            <p:cond delay="0"/>
                                          </p:stCondLst>
                                        </p:cTn>
                                        <p:tgtEl>
                                          <p:spTgt spid="55"/>
                                        </p:tgtEl>
                                        <p:attrNameLst>
                                          <p:attrName>style.visibility</p:attrName>
                                        </p:attrNameLst>
                                      </p:cBhvr>
                                      <p:to>
                                        <p:strVal val="visible"/>
                                      </p:to>
                                    </p:set>
                                    <p:animEffect transition="in" filter="wipe(left)">
                                      <p:cBhvr>
                                        <p:cTn id="212" dur="500"/>
                                        <p:tgtEl>
                                          <p:spTgt spid="55"/>
                                        </p:tgtEl>
                                      </p:cBhvr>
                                    </p:animEffect>
                                  </p:childTnLst>
                                </p:cTn>
                              </p:par>
                              <p:par>
                                <p:cTn id="213" presetID="22" presetClass="entr" presetSubtype="8" fill="hold" grpId="0" nodeType="withEffect">
                                  <p:stCondLst>
                                    <p:cond delay="0"/>
                                  </p:stCondLst>
                                  <p:childTnLst>
                                    <p:set>
                                      <p:cBhvr>
                                        <p:cTn id="214" dur="1" fill="hold">
                                          <p:stCondLst>
                                            <p:cond delay="0"/>
                                          </p:stCondLst>
                                        </p:cTn>
                                        <p:tgtEl>
                                          <p:spTgt spid="59"/>
                                        </p:tgtEl>
                                        <p:attrNameLst>
                                          <p:attrName>style.visibility</p:attrName>
                                        </p:attrNameLst>
                                      </p:cBhvr>
                                      <p:to>
                                        <p:strVal val="visible"/>
                                      </p:to>
                                    </p:set>
                                    <p:animEffect transition="in" filter="wipe(left)">
                                      <p:cBhvr>
                                        <p:cTn id="21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7" grpId="0" animBg="1"/>
      <p:bldP spid="19" grpId="0"/>
      <p:bldP spid="20" grpId="0"/>
      <p:bldP spid="21" grpId="0" animBg="1"/>
      <p:bldP spid="23" grpId="0"/>
      <p:bldP spid="24" grpId="0"/>
      <p:bldP spid="25" grpId="0" animBg="1"/>
      <p:bldP spid="27" grpId="0"/>
      <p:bldP spid="28" grpId="0"/>
      <p:bldP spid="29" grpId="0" animBg="1"/>
      <p:bldP spid="31" grpId="0"/>
      <p:bldP spid="32" grpId="0"/>
      <p:bldP spid="33" grpId="0" animBg="1"/>
      <p:bldP spid="35" grpId="0"/>
      <p:bldP spid="36" grpId="0"/>
      <p:bldP spid="37" grpId="0" animBg="1"/>
      <p:bldP spid="39" grpId="0"/>
      <p:bldP spid="40" grpId="0"/>
      <p:bldP spid="41" grpId="0" animBg="1"/>
      <p:bldP spid="43" grpId="0"/>
      <p:bldP spid="44" grpId="0"/>
      <p:bldP spid="45" grpId="0" animBg="1"/>
      <p:bldP spid="47" grpId="0"/>
      <p:bldP spid="48" grpId="0"/>
      <p:bldP spid="49" grpId="0" animBg="1"/>
      <p:bldP spid="51" grpId="0"/>
      <p:bldP spid="52" grpId="0"/>
      <p:bldP spid="53" grpId="0" animBg="1"/>
      <p:bldP spid="55" grpId="0"/>
      <p:bldP spid="56" grpId="0"/>
      <p:bldP spid="57" grpId="0" animBg="1"/>
      <p:bldP spid="59" grpId="0"/>
      <p:bldP spid="60" grpId="0"/>
      <p:bldP spid="63" grpId="0" animBg="1"/>
      <p:bldP spid="64" grpId="0" animBg="1"/>
      <p:bldP spid="65" grpId="0" animBg="1"/>
      <p:bldP spid="78" grpId="0" animBg="1"/>
      <p:bldP spid="83" grpId="0" animBg="1"/>
      <p:bldP spid="2" grpId="0"/>
      <p:bldP spid="113" grpId="0"/>
      <p:bldP spid="1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sHolder1">
            <a:extLst>
              <a:ext uri="{FF2B5EF4-FFF2-40B4-BE49-F238E27FC236}">
                <a16:creationId xmlns:a16="http://schemas.microsoft.com/office/drawing/2014/main" id="{75D86879-F974-4C9A-9EE5-CC5EC43B8140}"/>
              </a:ext>
            </a:extLst>
          </p:cNvPr>
          <p:cNvSpPr>
            <a:spLocks noGrp="1"/>
          </p:cNvSpPr>
          <p:nvPr>
            <p:ph type="pic" sz="quarter" idx="10"/>
          </p:nvPr>
        </p:nvSpPr>
        <p:spPr/>
      </p:sp>
      <p:sp>
        <p:nvSpPr>
          <p:cNvPr id="13" name="Rectangle 12">
            <a:extLst>
              <a:ext uri="{FF2B5EF4-FFF2-40B4-BE49-F238E27FC236}">
                <a16:creationId xmlns:a16="http://schemas.microsoft.com/office/drawing/2014/main" id="{6669C7A9-637C-46FD-8350-722F7E9B1631}"/>
              </a:ext>
            </a:extLst>
          </p:cNvPr>
          <p:cNvSpPr/>
          <p:nvPr/>
        </p:nvSpPr>
        <p:spPr>
          <a:xfrm>
            <a:off x="5029200" y="0"/>
            <a:ext cx="4114800" cy="68580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Title 28">
            <a:extLst>
              <a:ext uri="{FF2B5EF4-FFF2-40B4-BE49-F238E27FC236}">
                <a16:creationId xmlns:a16="http://schemas.microsoft.com/office/drawing/2014/main" id="{6FA3D4F5-FDC6-4E90-A0D5-225AFEE2E1D3}"/>
              </a:ext>
            </a:extLst>
          </p:cNvPr>
          <p:cNvSpPr>
            <a:spLocks noGrp="1"/>
          </p:cNvSpPr>
          <p:nvPr>
            <p:ph type="title"/>
          </p:nvPr>
        </p:nvSpPr>
        <p:spPr/>
        <p:txBody>
          <a:bodyPr/>
          <a:lstStyle/>
          <a:p>
            <a:r>
              <a:rPr lang="en-US" dirty="0" err="1"/>
              <a:t>iMappe</a:t>
            </a:r>
            <a:r>
              <a:rPr lang="en-US" dirty="0"/>
              <a:t> </a:t>
            </a:r>
            <a:r>
              <a:rPr lang="en-US" dirty="0">
                <a:solidFill>
                  <a:schemeClr val="accent1"/>
                </a:solidFill>
              </a:rPr>
              <a:t>Features List</a:t>
            </a:r>
            <a:endParaRPr lang="en-ID" dirty="0"/>
          </a:p>
        </p:txBody>
      </p:sp>
      <p:grpSp>
        <p:nvGrpSpPr>
          <p:cNvPr id="3" name="Graphic 8">
            <a:extLst>
              <a:ext uri="{FF2B5EF4-FFF2-40B4-BE49-F238E27FC236}">
                <a16:creationId xmlns:a16="http://schemas.microsoft.com/office/drawing/2014/main" id="{3A8EB7DA-95C3-4537-AF24-0DAE601A75E7}"/>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CF08FFCA-F66F-4899-8FD7-3139E7853F7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378336FD-E5A3-4257-8946-C1C7DDC7248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D30037E5-16BA-490D-A547-7EF6C0D3B24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DB636431-4AFF-40D4-86F3-AAB761D5377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CBF6F80A-0D7C-4B45-A30C-ABAE53B025E2}"/>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681036C8-86C4-4625-85FF-C0BE34916734}"/>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338B523F-A161-4F0A-A892-8D439DCFC3AB}"/>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FF5D7BC1-B754-4E98-87ED-A07FF761B8C1}"/>
              </a:ext>
            </a:extLst>
          </p:cNvPr>
          <p:cNvSpPr/>
          <p:nvPr/>
        </p:nvSpPr>
        <p:spPr>
          <a:xfrm>
            <a:off x="0"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4" name="Rectangle 13">
            <a:extLst>
              <a:ext uri="{FF2B5EF4-FFF2-40B4-BE49-F238E27FC236}">
                <a16:creationId xmlns:a16="http://schemas.microsoft.com/office/drawing/2014/main" id="{79B1F6F8-DAEC-46BC-94E8-859BD7925DD0}"/>
              </a:ext>
            </a:extLst>
          </p:cNvPr>
          <p:cNvSpPr/>
          <p:nvPr/>
        </p:nvSpPr>
        <p:spPr>
          <a:xfrm>
            <a:off x="5714339" y="1753386"/>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15" name="TextBox 14">
            <a:extLst>
              <a:ext uri="{FF2B5EF4-FFF2-40B4-BE49-F238E27FC236}">
                <a16:creationId xmlns:a16="http://schemas.microsoft.com/office/drawing/2014/main" id="{7384B804-F29C-46AD-9EB5-8D5E3CE02DDF}"/>
              </a:ext>
            </a:extLst>
          </p:cNvPr>
          <p:cNvSpPr txBox="1"/>
          <p:nvPr/>
        </p:nvSpPr>
        <p:spPr>
          <a:xfrm>
            <a:off x="5878002" y="1667910"/>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16" name="TextBox 15">
            <a:extLst>
              <a:ext uri="{FF2B5EF4-FFF2-40B4-BE49-F238E27FC236}">
                <a16:creationId xmlns:a16="http://schemas.microsoft.com/office/drawing/2014/main" id="{CC8E071E-A99D-43F6-9A51-ABB96E04DE21}"/>
              </a:ext>
            </a:extLst>
          </p:cNvPr>
          <p:cNvSpPr txBox="1"/>
          <p:nvPr/>
        </p:nvSpPr>
        <p:spPr>
          <a:xfrm>
            <a:off x="7032210" y="1627958"/>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17" name="Rectangle 16">
            <a:extLst>
              <a:ext uri="{FF2B5EF4-FFF2-40B4-BE49-F238E27FC236}">
                <a16:creationId xmlns:a16="http://schemas.microsoft.com/office/drawing/2014/main" id="{6A738988-17E8-4C98-872C-80FBD4C18B9F}"/>
              </a:ext>
            </a:extLst>
          </p:cNvPr>
          <p:cNvSpPr/>
          <p:nvPr/>
        </p:nvSpPr>
        <p:spPr>
          <a:xfrm>
            <a:off x="5714339" y="2379262"/>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18" name="TextBox 17">
            <a:extLst>
              <a:ext uri="{FF2B5EF4-FFF2-40B4-BE49-F238E27FC236}">
                <a16:creationId xmlns:a16="http://schemas.microsoft.com/office/drawing/2014/main" id="{B229F4B7-DE49-43CA-B901-898184F01F2F}"/>
              </a:ext>
            </a:extLst>
          </p:cNvPr>
          <p:cNvSpPr txBox="1"/>
          <p:nvPr/>
        </p:nvSpPr>
        <p:spPr>
          <a:xfrm>
            <a:off x="5878002" y="2293786"/>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19" name="TextBox 18">
            <a:extLst>
              <a:ext uri="{FF2B5EF4-FFF2-40B4-BE49-F238E27FC236}">
                <a16:creationId xmlns:a16="http://schemas.microsoft.com/office/drawing/2014/main" id="{2BD42119-466F-42AC-B8C3-822A9DB60C46}"/>
              </a:ext>
            </a:extLst>
          </p:cNvPr>
          <p:cNvSpPr txBox="1"/>
          <p:nvPr/>
        </p:nvSpPr>
        <p:spPr>
          <a:xfrm>
            <a:off x="7032210" y="2253834"/>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20" name="Rectangle 19">
            <a:extLst>
              <a:ext uri="{FF2B5EF4-FFF2-40B4-BE49-F238E27FC236}">
                <a16:creationId xmlns:a16="http://schemas.microsoft.com/office/drawing/2014/main" id="{48566E33-CF84-4974-91F0-061D56D0A217}"/>
              </a:ext>
            </a:extLst>
          </p:cNvPr>
          <p:cNvSpPr/>
          <p:nvPr/>
        </p:nvSpPr>
        <p:spPr>
          <a:xfrm>
            <a:off x="5714339" y="3009795"/>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21" name="TextBox 20">
            <a:extLst>
              <a:ext uri="{FF2B5EF4-FFF2-40B4-BE49-F238E27FC236}">
                <a16:creationId xmlns:a16="http://schemas.microsoft.com/office/drawing/2014/main" id="{3B56676D-ED85-428A-9AA9-5D216A2AA30C}"/>
              </a:ext>
            </a:extLst>
          </p:cNvPr>
          <p:cNvSpPr txBox="1"/>
          <p:nvPr/>
        </p:nvSpPr>
        <p:spPr>
          <a:xfrm>
            <a:off x="5878002" y="2924319"/>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22" name="TextBox 21">
            <a:extLst>
              <a:ext uri="{FF2B5EF4-FFF2-40B4-BE49-F238E27FC236}">
                <a16:creationId xmlns:a16="http://schemas.microsoft.com/office/drawing/2014/main" id="{20633AF4-6E04-42B1-B18E-B3B99FA94C0F}"/>
              </a:ext>
            </a:extLst>
          </p:cNvPr>
          <p:cNvSpPr txBox="1"/>
          <p:nvPr/>
        </p:nvSpPr>
        <p:spPr>
          <a:xfrm>
            <a:off x="7032210" y="2884367"/>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23" name="Rectangle 22">
            <a:extLst>
              <a:ext uri="{FF2B5EF4-FFF2-40B4-BE49-F238E27FC236}">
                <a16:creationId xmlns:a16="http://schemas.microsoft.com/office/drawing/2014/main" id="{588AD2AF-904B-46CB-B379-34C5E1C84467}"/>
              </a:ext>
            </a:extLst>
          </p:cNvPr>
          <p:cNvSpPr/>
          <p:nvPr/>
        </p:nvSpPr>
        <p:spPr>
          <a:xfrm>
            <a:off x="5714339" y="3639245"/>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24" name="TextBox 23">
            <a:extLst>
              <a:ext uri="{FF2B5EF4-FFF2-40B4-BE49-F238E27FC236}">
                <a16:creationId xmlns:a16="http://schemas.microsoft.com/office/drawing/2014/main" id="{F1D521C8-F580-4D00-8822-9EB3DA6A7E77}"/>
              </a:ext>
            </a:extLst>
          </p:cNvPr>
          <p:cNvSpPr txBox="1"/>
          <p:nvPr/>
        </p:nvSpPr>
        <p:spPr>
          <a:xfrm>
            <a:off x="5878002" y="3553769"/>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25" name="TextBox 24">
            <a:extLst>
              <a:ext uri="{FF2B5EF4-FFF2-40B4-BE49-F238E27FC236}">
                <a16:creationId xmlns:a16="http://schemas.microsoft.com/office/drawing/2014/main" id="{C5A66728-C152-4D0D-AC25-20ED3A7DD4CB}"/>
              </a:ext>
            </a:extLst>
          </p:cNvPr>
          <p:cNvSpPr txBox="1"/>
          <p:nvPr/>
        </p:nvSpPr>
        <p:spPr>
          <a:xfrm>
            <a:off x="7032210" y="3513818"/>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26" name="Rectangle 25">
            <a:extLst>
              <a:ext uri="{FF2B5EF4-FFF2-40B4-BE49-F238E27FC236}">
                <a16:creationId xmlns:a16="http://schemas.microsoft.com/office/drawing/2014/main" id="{678AF8D9-9A77-449E-84D4-28BAEF502CAA}"/>
              </a:ext>
            </a:extLst>
          </p:cNvPr>
          <p:cNvSpPr/>
          <p:nvPr/>
        </p:nvSpPr>
        <p:spPr>
          <a:xfrm>
            <a:off x="5714339" y="4268696"/>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27" name="TextBox 26">
            <a:extLst>
              <a:ext uri="{FF2B5EF4-FFF2-40B4-BE49-F238E27FC236}">
                <a16:creationId xmlns:a16="http://schemas.microsoft.com/office/drawing/2014/main" id="{BD6461BF-C07A-42B3-9441-76345B67F357}"/>
              </a:ext>
            </a:extLst>
          </p:cNvPr>
          <p:cNvSpPr txBox="1"/>
          <p:nvPr/>
        </p:nvSpPr>
        <p:spPr>
          <a:xfrm>
            <a:off x="5878002" y="4183219"/>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28" name="TextBox 27">
            <a:extLst>
              <a:ext uri="{FF2B5EF4-FFF2-40B4-BE49-F238E27FC236}">
                <a16:creationId xmlns:a16="http://schemas.microsoft.com/office/drawing/2014/main" id="{59963A52-148B-4D15-9E6A-2488BA066F17}"/>
              </a:ext>
            </a:extLst>
          </p:cNvPr>
          <p:cNvSpPr txBox="1"/>
          <p:nvPr/>
        </p:nvSpPr>
        <p:spPr>
          <a:xfrm>
            <a:off x="7032210" y="4143268"/>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30" name="Rectangle 29">
            <a:extLst>
              <a:ext uri="{FF2B5EF4-FFF2-40B4-BE49-F238E27FC236}">
                <a16:creationId xmlns:a16="http://schemas.microsoft.com/office/drawing/2014/main" id="{BE5B9974-5469-409A-9AE3-FF45EED0EE41}"/>
              </a:ext>
            </a:extLst>
          </p:cNvPr>
          <p:cNvSpPr/>
          <p:nvPr/>
        </p:nvSpPr>
        <p:spPr>
          <a:xfrm>
            <a:off x="5714339" y="4894142"/>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31" name="TextBox 30">
            <a:extLst>
              <a:ext uri="{FF2B5EF4-FFF2-40B4-BE49-F238E27FC236}">
                <a16:creationId xmlns:a16="http://schemas.microsoft.com/office/drawing/2014/main" id="{9AC22BA3-809E-4BAD-819F-50C06AC8392F}"/>
              </a:ext>
            </a:extLst>
          </p:cNvPr>
          <p:cNvSpPr txBox="1"/>
          <p:nvPr/>
        </p:nvSpPr>
        <p:spPr>
          <a:xfrm>
            <a:off x="5878002" y="4808665"/>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32" name="TextBox 31">
            <a:extLst>
              <a:ext uri="{FF2B5EF4-FFF2-40B4-BE49-F238E27FC236}">
                <a16:creationId xmlns:a16="http://schemas.microsoft.com/office/drawing/2014/main" id="{5B4B627C-4B07-4F3B-B8BC-A30065166EE7}"/>
              </a:ext>
            </a:extLst>
          </p:cNvPr>
          <p:cNvSpPr txBox="1"/>
          <p:nvPr/>
        </p:nvSpPr>
        <p:spPr>
          <a:xfrm>
            <a:off x="7032210" y="4768714"/>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35" name="TextBox 34">
            <a:extLst>
              <a:ext uri="{FF2B5EF4-FFF2-40B4-BE49-F238E27FC236}">
                <a16:creationId xmlns:a16="http://schemas.microsoft.com/office/drawing/2014/main" id="{EF4D2BEE-CDFB-4286-A1C5-166805D26B11}"/>
              </a:ext>
            </a:extLst>
          </p:cNvPr>
          <p:cNvSpPr txBox="1"/>
          <p:nvPr/>
        </p:nvSpPr>
        <p:spPr>
          <a:xfrm>
            <a:off x="1165066" y="2441145"/>
            <a:ext cx="2714475" cy="2146421"/>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37" name="TextBox 36">
            <a:extLst>
              <a:ext uri="{FF2B5EF4-FFF2-40B4-BE49-F238E27FC236}">
                <a16:creationId xmlns:a16="http://schemas.microsoft.com/office/drawing/2014/main" id="{8F0DFB3D-2CB9-4259-9A6F-8489B6055152}"/>
              </a:ext>
            </a:extLst>
          </p:cNvPr>
          <p:cNvSpPr txBox="1"/>
          <p:nvPr/>
        </p:nvSpPr>
        <p:spPr>
          <a:xfrm>
            <a:off x="1165067" y="4571125"/>
            <a:ext cx="2388027" cy="230832"/>
          </a:xfrm>
          <a:prstGeom prst="rect">
            <a:avLst/>
          </a:prstGeom>
          <a:noFill/>
        </p:spPr>
        <p:txBody>
          <a:bodyPr wrap="square" rtlCol="0" anchor="t">
            <a:spAutoFit/>
          </a:bodyPr>
          <a:lstStyle/>
          <a:p>
            <a:r>
              <a:rPr lang="en-US" sz="900" dirty="0">
                <a:solidFill>
                  <a:schemeClr val="accent1"/>
                </a:solidFill>
              </a:rPr>
              <a:t>www.yourwebsite.com</a:t>
            </a:r>
          </a:p>
        </p:txBody>
      </p:sp>
    </p:spTree>
    <p:extLst>
      <p:ext uri="{BB962C8B-B14F-4D97-AF65-F5344CB8AC3E}">
        <p14:creationId xmlns:p14="http://schemas.microsoft.com/office/powerpoint/2010/main" val="386464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p:cTn id="50" dur="500" fill="hold"/>
                                        <p:tgtEl>
                                          <p:spTgt spid="23"/>
                                        </p:tgtEl>
                                        <p:attrNameLst>
                                          <p:attrName>ppt_w</p:attrName>
                                        </p:attrNameLst>
                                      </p:cBhvr>
                                      <p:tavLst>
                                        <p:tav tm="0">
                                          <p:val>
                                            <p:fltVal val="0"/>
                                          </p:val>
                                        </p:tav>
                                        <p:tav tm="100000">
                                          <p:val>
                                            <p:strVal val="#ppt_w"/>
                                          </p:val>
                                        </p:tav>
                                      </p:tavLst>
                                    </p:anim>
                                    <p:anim calcmode="lin" valueType="num">
                                      <p:cBhvr>
                                        <p:cTn id="51" dur="500" fill="hold"/>
                                        <p:tgtEl>
                                          <p:spTgt spid="23"/>
                                        </p:tgtEl>
                                        <p:attrNameLst>
                                          <p:attrName>ppt_h</p:attrName>
                                        </p:attrNameLst>
                                      </p:cBhvr>
                                      <p:tavLst>
                                        <p:tav tm="0">
                                          <p:val>
                                            <p:fltVal val="0"/>
                                          </p:val>
                                        </p:tav>
                                        <p:tav tm="100000">
                                          <p:val>
                                            <p:strVal val="#ppt_h"/>
                                          </p:val>
                                        </p:tav>
                                      </p:tavLst>
                                    </p:anim>
                                    <p:animEffect transition="in" filter="fade">
                                      <p:cBhvr>
                                        <p:cTn id="52" dur="500"/>
                                        <p:tgtEl>
                                          <p:spTgt spid="23"/>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Effect transition="in" filter="fade">
                                      <p:cBhvr>
                                        <p:cTn id="57" dur="500"/>
                                        <p:tgtEl>
                                          <p:spTgt spid="26"/>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 calcmode="lin" valueType="num">
                                      <p:cBhvr>
                                        <p:cTn id="60" dur="500" fill="hold"/>
                                        <p:tgtEl>
                                          <p:spTgt spid="30"/>
                                        </p:tgtEl>
                                        <p:attrNameLst>
                                          <p:attrName>ppt_w</p:attrName>
                                        </p:attrNameLst>
                                      </p:cBhvr>
                                      <p:tavLst>
                                        <p:tav tm="0">
                                          <p:val>
                                            <p:fltVal val="0"/>
                                          </p:val>
                                        </p:tav>
                                        <p:tav tm="100000">
                                          <p:val>
                                            <p:strVal val="#ppt_w"/>
                                          </p:val>
                                        </p:tav>
                                      </p:tavLst>
                                    </p:anim>
                                    <p:anim calcmode="lin" valueType="num">
                                      <p:cBhvr>
                                        <p:cTn id="61" dur="500" fill="hold"/>
                                        <p:tgtEl>
                                          <p:spTgt spid="30"/>
                                        </p:tgtEl>
                                        <p:attrNameLst>
                                          <p:attrName>ppt_h</p:attrName>
                                        </p:attrNameLst>
                                      </p:cBhvr>
                                      <p:tavLst>
                                        <p:tav tm="0">
                                          <p:val>
                                            <p:fltVal val="0"/>
                                          </p:val>
                                        </p:tav>
                                        <p:tav tm="100000">
                                          <p:val>
                                            <p:strVal val="#ppt_h"/>
                                          </p:val>
                                        </p:tav>
                                      </p:tavLst>
                                    </p:anim>
                                    <p:animEffect transition="in" filter="fade">
                                      <p:cBhvr>
                                        <p:cTn id="62" dur="500"/>
                                        <p:tgtEl>
                                          <p:spTgt spid="30"/>
                                        </p:tgtEl>
                                      </p:cBhvr>
                                    </p:animEffect>
                                  </p:childTnLst>
                                </p:cTn>
                              </p:par>
                            </p:childTnLst>
                          </p:cTn>
                        </p:par>
                        <p:par>
                          <p:cTn id="63" fill="hold">
                            <p:stCondLst>
                              <p:cond delay="4000"/>
                            </p:stCondLst>
                            <p:childTnLst>
                              <p:par>
                                <p:cTn id="64" presetID="22" presetClass="entr" presetSubtype="8"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left)">
                                      <p:cBhvr>
                                        <p:cTn id="69" dur="500"/>
                                        <p:tgtEl>
                                          <p:spTgt spid="18"/>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left)">
                                      <p:cBhvr>
                                        <p:cTn id="72" dur="500"/>
                                        <p:tgtEl>
                                          <p:spTgt spid="21"/>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wipe(left)">
                                      <p:cBhvr>
                                        <p:cTn id="78" dur="500"/>
                                        <p:tgtEl>
                                          <p:spTgt spid="27"/>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500"/>
                                        <p:tgtEl>
                                          <p:spTgt spid="31"/>
                                        </p:tgtEl>
                                      </p:cBhvr>
                                    </p:animEffect>
                                  </p:childTnLst>
                                </p:cTn>
                              </p:par>
                            </p:childTnLst>
                          </p:cTn>
                        </p:par>
                        <p:par>
                          <p:cTn id="82" fill="hold">
                            <p:stCondLst>
                              <p:cond delay="4500"/>
                            </p:stCondLst>
                            <p:childTnLst>
                              <p:par>
                                <p:cTn id="83" presetID="22" presetClass="entr" presetSubtype="8"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left)">
                                      <p:cBhvr>
                                        <p:cTn id="85" dur="500"/>
                                        <p:tgtEl>
                                          <p:spTgt spid="16"/>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wipe(left)">
                                      <p:cBhvr>
                                        <p:cTn id="88" dur="500"/>
                                        <p:tgtEl>
                                          <p:spTgt spid="19"/>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left)">
                                      <p:cBhvr>
                                        <p:cTn id="91" dur="500"/>
                                        <p:tgtEl>
                                          <p:spTgt spid="22"/>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left)">
                                      <p:cBhvr>
                                        <p:cTn id="94" dur="500"/>
                                        <p:tgtEl>
                                          <p:spTgt spid="25"/>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left)">
                                      <p:cBhvr>
                                        <p:cTn id="97" dur="500"/>
                                        <p:tgtEl>
                                          <p:spTgt spid="28"/>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wipe(left)">
                                      <p:cBhvr>
                                        <p:cTn id="10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9" grpId="0"/>
      <p:bldP spid="10" grpId="0"/>
      <p:bldP spid="11" grpId="0" animBg="1"/>
      <p:bldP spid="14" grpId="0" animBg="1"/>
      <p:bldP spid="15" grpId="0"/>
      <p:bldP spid="16" grpId="0"/>
      <p:bldP spid="17" grpId="0" animBg="1"/>
      <p:bldP spid="18" grpId="0"/>
      <p:bldP spid="19" grpId="0"/>
      <p:bldP spid="20" grpId="0" animBg="1"/>
      <p:bldP spid="21" grpId="0"/>
      <p:bldP spid="22" grpId="0"/>
      <p:bldP spid="23" grpId="0" animBg="1"/>
      <p:bldP spid="24" grpId="0"/>
      <p:bldP spid="25" grpId="0"/>
      <p:bldP spid="26" grpId="0" animBg="1"/>
      <p:bldP spid="27" grpId="0"/>
      <p:bldP spid="28" grpId="0"/>
      <p:bldP spid="30" grpId="0" animBg="1"/>
      <p:bldP spid="31" grpId="0"/>
      <p:bldP spid="32" grpId="0"/>
      <p:bldP spid="35"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sHolder1">
            <a:extLst>
              <a:ext uri="{FF2B5EF4-FFF2-40B4-BE49-F238E27FC236}">
                <a16:creationId xmlns:a16="http://schemas.microsoft.com/office/drawing/2014/main" id="{7FE2BE57-C5C9-4EC0-9568-D65819380C58}"/>
              </a:ext>
            </a:extLst>
          </p:cNvPr>
          <p:cNvSpPr>
            <a:spLocks noGrp="1"/>
          </p:cNvSpPr>
          <p:nvPr>
            <p:ph type="pic" sz="quarter" idx="10"/>
          </p:nvPr>
        </p:nvSpPr>
        <p:spPr/>
      </p:sp>
      <p:sp>
        <p:nvSpPr>
          <p:cNvPr id="66" name="Title 65">
            <a:extLst>
              <a:ext uri="{FF2B5EF4-FFF2-40B4-BE49-F238E27FC236}">
                <a16:creationId xmlns:a16="http://schemas.microsoft.com/office/drawing/2014/main" id="{16067950-D29C-4956-A33F-65866E33AD6C}"/>
              </a:ext>
            </a:extLst>
          </p:cNvPr>
          <p:cNvSpPr>
            <a:spLocks noGrp="1"/>
          </p:cNvSpPr>
          <p:nvPr>
            <p:ph type="title"/>
          </p:nvPr>
        </p:nvSpPr>
        <p:spPr/>
        <p:txBody>
          <a:bodyPr/>
          <a:lstStyle/>
          <a:p>
            <a:r>
              <a:rPr lang="en-US" dirty="0"/>
              <a:t>Why Choose </a:t>
            </a:r>
            <a:r>
              <a:rPr lang="en-US" dirty="0" err="1">
                <a:solidFill>
                  <a:schemeClr val="accent1"/>
                </a:solidFill>
              </a:rPr>
              <a:t>iMappe</a:t>
            </a:r>
            <a:r>
              <a:rPr lang="en-US" dirty="0">
                <a:solidFill>
                  <a:schemeClr val="accent1"/>
                </a:solidFill>
              </a:rPr>
              <a:t> ?</a:t>
            </a:r>
            <a:endParaRPr lang="en-ID" dirty="0">
              <a:solidFill>
                <a:schemeClr val="accent1"/>
              </a:solidFill>
            </a:endParaRPr>
          </a:p>
        </p:txBody>
      </p:sp>
      <p:sp>
        <p:nvSpPr>
          <p:cNvPr id="16" name="Rectangle 15">
            <a:extLst>
              <a:ext uri="{FF2B5EF4-FFF2-40B4-BE49-F238E27FC236}">
                <a16:creationId xmlns:a16="http://schemas.microsoft.com/office/drawing/2014/main" id="{F82C0A6D-8CEA-48EC-A949-77BCD00573C0}"/>
              </a:ext>
            </a:extLst>
          </p:cNvPr>
          <p:cNvSpPr/>
          <p:nvPr/>
        </p:nvSpPr>
        <p:spPr>
          <a:xfrm>
            <a:off x="2268855" y="4549322"/>
            <a:ext cx="3446364" cy="1143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TextBox 13">
            <a:extLst>
              <a:ext uri="{FF2B5EF4-FFF2-40B4-BE49-F238E27FC236}">
                <a16:creationId xmlns:a16="http://schemas.microsoft.com/office/drawing/2014/main" id="{0A3817DC-50A0-49F1-A34A-11B2611D23F5}"/>
              </a:ext>
            </a:extLst>
          </p:cNvPr>
          <p:cNvSpPr txBox="1"/>
          <p:nvPr/>
        </p:nvSpPr>
        <p:spPr>
          <a:xfrm>
            <a:off x="6202319" y="2234505"/>
            <a:ext cx="2710861" cy="2146421"/>
          </a:xfrm>
          <a:prstGeom prst="rect">
            <a:avLst/>
          </a:prstGeom>
          <a:noFill/>
        </p:spPr>
        <p:txBody>
          <a:bodyPr wrap="square" rtlCol="0">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15" name="TextBox 14">
            <a:extLst>
              <a:ext uri="{FF2B5EF4-FFF2-40B4-BE49-F238E27FC236}">
                <a16:creationId xmlns:a16="http://schemas.microsoft.com/office/drawing/2014/main" id="{385626DE-A300-4D9F-80AE-6ACDF4A3CC31}"/>
              </a:ext>
            </a:extLst>
          </p:cNvPr>
          <p:cNvSpPr txBox="1"/>
          <p:nvPr/>
        </p:nvSpPr>
        <p:spPr>
          <a:xfrm>
            <a:off x="6202319" y="2013386"/>
            <a:ext cx="1836367" cy="300082"/>
          </a:xfrm>
          <a:prstGeom prst="rect">
            <a:avLst/>
          </a:prstGeom>
          <a:noFill/>
        </p:spPr>
        <p:txBody>
          <a:bodyPr wrap="square" rtlCol="0" anchor="ctr">
            <a:spAutoFit/>
          </a:bodyPr>
          <a:lstStyle/>
          <a:p>
            <a:r>
              <a:rPr lang="en-US" sz="1350" b="1" dirty="0">
                <a:solidFill>
                  <a:schemeClr val="accent1"/>
                </a:solidFill>
                <a:latin typeface="+mj-lt"/>
              </a:rPr>
              <a:t>Description</a:t>
            </a:r>
            <a:endParaRPr lang="en-ID" sz="1350" b="1" dirty="0">
              <a:solidFill>
                <a:schemeClr val="accent1"/>
              </a:solidFill>
              <a:latin typeface="+mj-lt"/>
            </a:endParaRPr>
          </a:p>
        </p:txBody>
      </p:sp>
      <p:sp>
        <p:nvSpPr>
          <p:cNvPr id="17" name="TextBox 16">
            <a:extLst>
              <a:ext uri="{FF2B5EF4-FFF2-40B4-BE49-F238E27FC236}">
                <a16:creationId xmlns:a16="http://schemas.microsoft.com/office/drawing/2014/main" id="{A810ED8E-E5D7-42A0-8EFB-2847301B6775}"/>
              </a:ext>
            </a:extLst>
          </p:cNvPr>
          <p:cNvSpPr txBox="1"/>
          <p:nvPr/>
        </p:nvSpPr>
        <p:spPr>
          <a:xfrm>
            <a:off x="6556890" y="4362144"/>
            <a:ext cx="2047748" cy="692177"/>
          </a:xfrm>
          <a:prstGeom prst="rect">
            <a:avLst/>
          </a:prstGeom>
          <a:noFill/>
        </p:spPr>
        <p:txBody>
          <a:bodyPr wrap="square" rtlCol="0">
            <a:spAutoFit/>
          </a:bodyPr>
          <a:lstStyle/>
          <a:p>
            <a:pPr>
              <a:lnSpc>
                <a:spcPct val="150000"/>
              </a:lnSpc>
            </a:pPr>
            <a:r>
              <a:rPr lang="en-US" sz="900" i="1" dirty="0">
                <a:solidFill>
                  <a:schemeClr val="bg2">
                    <a:lumMod val="85000"/>
                  </a:schemeClr>
                </a:solidFill>
              </a:rPr>
              <a:t>A wonderful serenity possession of my entire soul, like these sweet mornings of spring which</a:t>
            </a:r>
          </a:p>
        </p:txBody>
      </p:sp>
      <p:sp>
        <p:nvSpPr>
          <p:cNvPr id="18" name="Rectangle 17">
            <a:extLst>
              <a:ext uri="{FF2B5EF4-FFF2-40B4-BE49-F238E27FC236}">
                <a16:creationId xmlns:a16="http://schemas.microsoft.com/office/drawing/2014/main" id="{97761C16-EDEA-4C9E-B993-773EEB5BD3AA}"/>
              </a:ext>
            </a:extLst>
          </p:cNvPr>
          <p:cNvSpPr/>
          <p:nvPr/>
        </p:nvSpPr>
        <p:spPr>
          <a:xfrm>
            <a:off x="6292340" y="4458249"/>
            <a:ext cx="127226" cy="4772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18">
            <a:extLst>
              <a:ext uri="{FF2B5EF4-FFF2-40B4-BE49-F238E27FC236}">
                <a16:creationId xmlns:a16="http://schemas.microsoft.com/office/drawing/2014/main" id="{A1F6564B-750A-458A-9B2B-36C60BD86654}"/>
              </a:ext>
            </a:extLst>
          </p:cNvPr>
          <p:cNvSpPr/>
          <p:nvPr/>
        </p:nvSpPr>
        <p:spPr>
          <a:xfrm>
            <a:off x="2744467" y="4785036"/>
            <a:ext cx="461984" cy="4505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TextBox 19">
            <a:extLst>
              <a:ext uri="{FF2B5EF4-FFF2-40B4-BE49-F238E27FC236}">
                <a16:creationId xmlns:a16="http://schemas.microsoft.com/office/drawing/2014/main" id="{20785E08-2B42-4501-B140-4CC9A624B5DD}"/>
              </a:ext>
            </a:extLst>
          </p:cNvPr>
          <p:cNvSpPr txBox="1"/>
          <p:nvPr/>
        </p:nvSpPr>
        <p:spPr>
          <a:xfrm>
            <a:off x="2501449" y="5287035"/>
            <a:ext cx="943236" cy="207749"/>
          </a:xfrm>
          <a:prstGeom prst="rect">
            <a:avLst/>
          </a:prstGeom>
          <a:noFill/>
        </p:spPr>
        <p:txBody>
          <a:bodyPr wrap="square" rtlCol="0" anchor="ctr">
            <a:spAutoFit/>
          </a:bodyPr>
          <a:lstStyle/>
          <a:p>
            <a:pPr algn="ctr"/>
            <a:r>
              <a:rPr lang="en-US" sz="750" dirty="0">
                <a:solidFill>
                  <a:schemeClr val="bg2"/>
                </a:solidFill>
              </a:rPr>
              <a:t>Description</a:t>
            </a:r>
          </a:p>
        </p:txBody>
      </p:sp>
      <p:sp>
        <p:nvSpPr>
          <p:cNvPr id="21" name="Rectangle 20">
            <a:extLst>
              <a:ext uri="{FF2B5EF4-FFF2-40B4-BE49-F238E27FC236}">
                <a16:creationId xmlns:a16="http://schemas.microsoft.com/office/drawing/2014/main" id="{BFA6F4B4-A3A2-4BC4-9282-A17FEA9FECFA}"/>
              </a:ext>
            </a:extLst>
          </p:cNvPr>
          <p:cNvSpPr/>
          <p:nvPr/>
        </p:nvSpPr>
        <p:spPr>
          <a:xfrm>
            <a:off x="3430267" y="4785036"/>
            <a:ext cx="461984" cy="4505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21">
            <a:extLst>
              <a:ext uri="{FF2B5EF4-FFF2-40B4-BE49-F238E27FC236}">
                <a16:creationId xmlns:a16="http://schemas.microsoft.com/office/drawing/2014/main" id="{9D42F691-7031-44F7-923B-C6C684C0D147}"/>
              </a:ext>
            </a:extLst>
          </p:cNvPr>
          <p:cNvSpPr/>
          <p:nvPr/>
        </p:nvSpPr>
        <p:spPr>
          <a:xfrm>
            <a:off x="4116067" y="4785036"/>
            <a:ext cx="461984" cy="4505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05BAF237-CC68-4477-B438-10F58344BB76}"/>
              </a:ext>
            </a:extLst>
          </p:cNvPr>
          <p:cNvSpPr/>
          <p:nvPr/>
        </p:nvSpPr>
        <p:spPr>
          <a:xfrm>
            <a:off x="4801867" y="4785036"/>
            <a:ext cx="461984" cy="4505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TextBox 23">
            <a:extLst>
              <a:ext uri="{FF2B5EF4-FFF2-40B4-BE49-F238E27FC236}">
                <a16:creationId xmlns:a16="http://schemas.microsoft.com/office/drawing/2014/main" id="{DA193B3F-40D6-466C-ADE2-C3D3591EAEED}"/>
              </a:ext>
            </a:extLst>
          </p:cNvPr>
          <p:cNvSpPr txBox="1"/>
          <p:nvPr/>
        </p:nvSpPr>
        <p:spPr>
          <a:xfrm>
            <a:off x="3189641" y="5287034"/>
            <a:ext cx="943236" cy="207749"/>
          </a:xfrm>
          <a:prstGeom prst="rect">
            <a:avLst/>
          </a:prstGeom>
          <a:noFill/>
        </p:spPr>
        <p:txBody>
          <a:bodyPr wrap="square" rtlCol="0" anchor="ctr">
            <a:spAutoFit/>
          </a:bodyPr>
          <a:lstStyle/>
          <a:p>
            <a:pPr algn="ctr"/>
            <a:r>
              <a:rPr lang="en-US" sz="750" dirty="0">
                <a:solidFill>
                  <a:schemeClr val="bg2"/>
                </a:solidFill>
              </a:rPr>
              <a:t>Description</a:t>
            </a:r>
          </a:p>
        </p:txBody>
      </p:sp>
      <p:sp>
        <p:nvSpPr>
          <p:cNvPr id="25" name="TextBox 24">
            <a:extLst>
              <a:ext uri="{FF2B5EF4-FFF2-40B4-BE49-F238E27FC236}">
                <a16:creationId xmlns:a16="http://schemas.microsoft.com/office/drawing/2014/main" id="{B5BCC506-92D4-45C6-B58E-FCC671F9DE3A}"/>
              </a:ext>
            </a:extLst>
          </p:cNvPr>
          <p:cNvSpPr txBox="1"/>
          <p:nvPr/>
        </p:nvSpPr>
        <p:spPr>
          <a:xfrm>
            <a:off x="3877832" y="5287035"/>
            <a:ext cx="943236" cy="207749"/>
          </a:xfrm>
          <a:prstGeom prst="rect">
            <a:avLst/>
          </a:prstGeom>
          <a:noFill/>
        </p:spPr>
        <p:txBody>
          <a:bodyPr wrap="square" rtlCol="0" anchor="ctr">
            <a:spAutoFit/>
          </a:bodyPr>
          <a:lstStyle/>
          <a:p>
            <a:pPr algn="ctr"/>
            <a:r>
              <a:rPr lang="en-US" sz="750" dirty="0">
                <a:solidFill>
                  <a:schemeClr val="bg2"/>
                </a:solidFill>
              </a:rPr>
              <a:t>Description</a:t>
            </a:r>
          </a:p>
        </p:txBody>
      </p:sp>
      <p:sp>
        <p:nvSpPr>
          <p:cNvPr id="26" name="TextBox 25">
            <a:extLst>
              <a:ext uri="{FF2B5EF4-FFF2-40B4-BE49-F238E27FC236}">
                <a16:creationId xmlns:a16="http://schemas.microsoft.com/office/drawing/2014/main" id="{E00D3D22-DBA9-4E51-9FD5-65634293ED77}"/>
              </a:ext>
            </a:extLst>
          </p:cNvPr>
          <p:cNvSpPr txBox="1"/>
          <p:nvPr/>
        </p:nvSpPr>
        <p:spPr>
          <a:xfrm>
            <a:off x="4566024" y="5287035"/>
            <a:ext cx="943236" cy="207749"/>
          </a:xfrm>
          <a:prstGeom prst="rect">
            <a:avLst/>
          </a:prstGeom>
          <a:noFill/>
        </p:spPr>
        <p:txBody>
          <a:bodyPr wrap="square" rtlCol="0" anchor="ctr">
            <a:spAutoFit/>
          </a:bodyPr>
          <a:lstStyle/>
          <a:p>
            <a:pPr algn="ctr"/>
            <a:r>
              <a:rPr lang="en-US" sz="750" dirty="0">
                <a:solidFill>
                  <a:schemeClr val="bg2"/>
                </a:solidFill>
              </a:rPr>
              <a:t>Description</a:t>
            </a:r>
          </a:p>
        </p:txBody>
      </p:sp>
      <p:sp>
        <p:nvSpPr>
          <p:cNvPr id="42" name="Graphic 153" descr="Magnifying glass">
            <a:extLst>
              <a:ext uri="{FF2B5EF4-FFF2-40B4-BE49-F238E27FC236}">
                <a16:creationId xmlns:a16="http://schemas.microsoft.com/office/drawing/2014/main" id="{E8243973-6E11-42FA-B84E-8F11DE994058}"/>
              </a:ext>
            </a:extLst>
          </p:cNvPr>
          <p:cNvSpPr>
            <a:spLocks noChangeAspect="1"/>
          </p:cNvSpPr>
          <p:nvPr/>
        </p:nvSpPr>
        <p:spPr>
          <a:xfrm>
            <a:off x="2865731" y="4900579"/>
            <a:ext cx="219456" cy="219456"/>
          </a:xfrm>
          <a:custGeom>
            <a:avLst/>
            <a:gdLst>
              <a:gd name="connsiteX0" fmla="*/ 244657 w 248156"/>
              <a:gd name="connsiteY0" fmla="*/ 213160 h 248156"/>
              <a:gd name="connsiteX1" fmla="*/ 204888 w 248156"/>
              <a:gd name="connsiteY1" fmla="*/ 173391 h 248156"/>
              <a:gd name="connsiteX2" fmla="*/ 185163 w 248156"/>
              <a:gd name="connsiteY2" fmla="*/ 167346 h 248156"/>
              <a:gd name="connsiteX3" fmla="*/ 171164 w 248156"/>
              <a:gd name="connsiteY3" fmla="*/ 153348 h 248156"/>
              <a:gd name="connsiteX4" fmla="*/ 190889 w 248156"/>
              <a:gd name="connsiteY4" fmla="*/ 95445 h 248156"/>
              <a:gd name="connsiteX5" fmla="*/ 95445 w 248156"/>
              <a:gd name="connsiteY5" fmla="*/ 0 h 248156"/>
              <a:gd name="connsiteX6" fmla="*/ 0 w 248156"/>
              <a:gd name="connsiteY6" fmla="*/ 95445 h 248156"/>
              <a:gd name="connsiteX7" fmla="*/ 95445 w 248156"/>
              <a:gd name="connsiteY7" fmla="*/ 190889 h 248156"/>
              <a:gd name="connsiteX8" fmla="*/ 153348 w 248156"/>
              <a:gd name="connsiteY8" fmla="*/ 171164 h 248156"/>
              <a:gd name="connsiteX9" fmla="*/ 167346 w 248156"/>
              <a:gd name="connsiteY9" fmla="*/ 185163 h 248156"/>
              <a:gd name="connsiteX10" fmla="*/ 173391 w 248156"/>
              <a:gd name="connsiteY10" fmla="*/ 204888 h 248156"/>
              <a:gd name="connsiteX11" fmla="*/ 213160 w 248156"/>
              <a:gd name="connsiteY11" fmla="*/ 244657 h 248156"/>
              <a:gd name="connsiteX12" fmla="*/ 229067 w 248156"/>
              <a:gd name="connsiteY12" fmla="*/ 251338 h 248156"/>
              <a:gd name="connsiteX13" fmla="*/ 244975 w 248156"/>
              <a:gd name="connsiteY13" fmla="*/ 244657 h 248156"/>
              <a:gd name="connsiteX14" fmla="*/ 244657 w 248156"/>
              <a:gd name="connsiteY14" fmla="*/ 213160 h 248156"/>
              <a:gd name="connsiteX15" fmla="*/ 95127 w 248156"/>
              <a:gd name="connsiteY15" fmla="*/ 171482 h 248156"/>
              <a:gd name="connsiteX16" fmla="*/ 18771 w 248156"/>
              <a:gd name="connsiteY16" fmla="*/ 95127 h 248156"/>
              <a:gd name="connsiteX17" fmla="*/ 95127 w 248156"/>
              <a:gd name="connsiteY17" fmla="*/ 18771 h 248156"/>
              <a:gd name="connsiteX18" fmla="*/ 171482 w 248156"/>
              <a:gd name="connsiteY18" fmla="*/ 95127 h 248156"/>
              <a:gd name="connsiteX19" fmla="*/ 95127 w 248156"/>
              <a:gd name="connsiteY19" fmla="*/ 171482 h 24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8156" h="248156">
                <a:moveTo>
                  <a:pt x="244657" y="213160"/>
                </a:moveTo>
                <a:lnTo>
                  <a:pt x="204888" y="173391"/>
                </a:lnTo>
                <a:cubicBezTo>
                  <a:pt x="199479" y="167983"/>
                  <a:pt x="192162" y="166074"/>
                  <a:pt x="185163" y="167346"/>
                </a:cubicBezTo>
                <a:lnTo>
                  <a:pt x="171164" y="153348"/>
                </a:lnTo>
                <a:cubicBezTo>
                  <a:pt x="183572" y="137440"/>
                  <a:pt x="190889" y="117079"/>
                  <a:pt x="190889" y="95445"/>
                </a:cubicBezTo>
                <a:cubicBezTo>
                  <a:pt x="190889" y="42950"/>
                  <a:pt x="147939" y="0"/>
                  <a:pt x="95445" y="0"/>
                </a:cubicBezTo>
                <a:cubicBezTo>
                  <a:pt x="42950" y="0"/>
                  <a:pt x="0" y="42950"/>
                  <a:pt x="0" y="95445"/>
                </a:cubicBezTo>
                <a:cubicBezTo>
                  <a:pt x="0" y="147939"/>
                  <a:pt x="42950" y="190889"/>
                  <a:pt x="95445" y="190889"/>
                </a:cubicBezTo>
                <a:cubicBezTo>
                  <a:pt x="117079" y="190889"/>
                  <a:pt x="137122" y="183572"/>
                  <a:pt x="153348" y="171164"/>
                </a:cubicBezTo>
                <a:lnTo>
                  <a:pt x="167346" y="185163"/>
                </a:lnTo>
                <a:cubicBezTo>
                  <a:pt x="166074" y="192162"/>
                  <a:pt x="167983" y="199479"/>
                  <a:pt x="173391" y="204888"/>
                </a:cubicBezTo>
                <a:lnTo>
                  <a:pt x="213160" y="244657"/>
                </a:lnTo>
                <a:cubicBezTo>
                  <a:pt x="217614" y="249111"/>
                  <a:pt x="223341" y="251338"/>
                  <a:pt x="229067" y="251338"/>
                </a:cubicBezTo>
                <a:cubicBezTo>
                  <a:pt x="234794" y="251338"/>
                  <a:pt x="240521" y="249111"/>
                  <a:pt x="244975" y="244657"/>
                </a:cubicBezTo>
                <a:cubicBezTo>
                  <a:pt x="253247" y="235748"/>
                  <a:pt x="253247" y="221750"/>
                  <a:pt x="244657" y="213160"/>
                </a:cubicBezTo>
                <a:close/>
                <a:moveTo>
                  <a:pt x="95127" y="171482"/>
                </a:moveTo>
                <a:cubicBezTo>
                  <a:pt x="53131" y="171482"/>
                  <a:pt x="18771" y="137122"/>
                  <a:pt x="18771" y="95127"/>
                </a:cubicBezTo>
                <a:cubicBezTo>
                  <a:pt x="18771" y="53131"/>
                  <a:pt x="53131" y="18771"/>
                  <a:pt x="95127" y="18771"/>
                </a:cubicBezTo>
                <a:cubicBezTo>
                  <a:pt x="137122" y="18771"/>
                  <a:pt x="171482" y="53131"/>
                  <a:pt x="171482" y="95127"/>
                </a:cubicBezTo>
                <a:cubicBezTo>
                  <a:pt x="171482" y="137122"/>
                  <a:pt x="137122" y="171482"/>
                  <a:pt x="95127" y="171482"/>
                </a:cubicBezTo>
                <a:close/>
              </a:path>
            </a:pathLst>
          </a:custGeom>
          <a:solidFill>
            <a:schemeClr val="accent1"/>
          </a:solidFill>
          <a:ln w="3175" cap="flat">
            <a:noFill/>
            <a:prstDash val="solid"/>
            <a:miter/>
          </a:ln>
        </p:spPr>
        <p:txBody>
          <a:bodyPr rtlCol="0" anchor="ctr"/>
          <a:lstStyle/>
          <a:p>
            <a:endParaRPr lang="en-ID" sz="1350" dirty="0"/>
          </a:p>
        </p:txBody>
      </p:sp>
      <p:grpSp>
        <p:nvGrpSpPr>
          <p:cNvPr id="43" name="Group 42">
            <a:extLst>
              <a:ext uri="{FF2B5EF4-FFF2-40B4-BE49-F238E27FC236}">
                <a16:creationId xmlns:a16="http://schemas.microsoft.com/office/drawing/2014/main" id="{B1539528-4C48-44C8-9A66-CBA4EFA777D0}"/>
              </a:ext>
            </a:extLst>
          </p:cNvPr>
          <p:cNvGrpSpPr>
            <a:grpSpLocks noChangeAspect="1"/>
          </p:cNvGrpSpPr>
          <p:nvPr/>
        </p:nvGrpSpPr>
        <p:grpSpPr>
          <a:xfrm>
            <a:off x="4935956" y="4900579"/>
            <a:ext cx="193805" cy="219456"/>
            <a:chOff x="5615542" y="1744512"/>
            <a:chExt cx="216341" cy="244975"/>
          </a:xfrm>
          <a:solidFill>
            <a:schemeClr val="accent1"/>
          </a:solidFill>
        </p:grpSpPr>
        <p:sp>
          <p:nvSpPr>
            <p:cNvPr id="44" name="Freeform: Shape 43">
              <a:extLst>
                <a:ext uri="{FF2B5EF4-FFF2-40B4-BE49-F238E27FC236}">
                  <a16:creationId xmlns:a16="http://schemas.microsoft.com/office/drawing/2014/main" id="{89EF032C-3A77-49B6-9F01-78D0BCC32361}"/>
                </a:ext>
              </a:extLst>
            </p:cNvPr>
            <p:cNvSpPr/>
            <p:nvPr/>
          </p:nvSpPr>
          <p:spPr>
            <a:xfrm>
              <a:off x="5717253" y="181450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45" name="Freeform: Shape 44">
              <a:extLst>
                <a:ext uri="{FF2B5EF4-FFF2-40B4-BE49-F238E27FC236}">
                  <a16:creationId xmlns:a16="http://schemas.microsoft.com/office/drawing/2014/main" id="{000EF437-9675-4B27-8C4B-E2C07A877F49}"/>
                </a:ext>
              </a:extLst>
            </p:cNvPr>
            <p:cNvSpPr/>
            <p:nvPr/>
          </p:nvSpPr>
          <p:spPr>
            <a:xfrm>
              <a:off x="5717253" y="194176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46" name="Freeform: Shape 45">
              <a:extLst>
                <a:ext uri="{FF2B5EF4-FFF2-40B4-BE49-F238E27FC236}">
                  <a16:creationId xmlns:a16="http://schemas.microsoft.com/office/drawing/2014/main" id="{1B717BBA-B778-4508-8C0A-FD9BA84C6EFC}"/>
                </a:ext>
              </a:extLst>
            </p:cNvPr>
            <p:cNvSpPr/>
            <p:nvPr/>
          </p:nvSpPr>
          <p:spPr>
            <a:xfrm>
              <a:off x="5780882"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47" name="Freeform: Shape 46">
              <a:extLst>
                <a:ext uri="{FF2B5EF4-FFF2-40B4-BE49-F238E27FC236}">
                  <a16:creationId xmlns:a16="http://schemas.microsoft.com/office/drawing/2014/main" id="{4C7FECC8-F440-4497-A48C-CA232378CFD2}"/>
                </a:ext>
              </a:extLst>
            </p:cNvPr>
            <p:cNvSpPr/>
            <p:nvPr/>
          </p:nvSpPr>
          <p:spPr>
            <a:xfrm>
              <a:off x="5653623"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48" name="Freeform: Shape 47">
              <a:extLst>
                <a:ext uri="{FF2B5EF4-FFF2-40B4-BE49-F238E27FC236}">
                  <a16:creationId xmlns:a16="http://schemas.microsoft.com/office/drawing/2014/main" id="{CC32695E-A42F-4366-9731-9C13A73BCD90}"/>
                </a:ext>
              </a:extLst>
            </p:cNvPr>
            <p:cNvSpPr/>
            <p:nvPr/>
          </p:nvSpPr>
          <p:spPr>
            <a:xfrm>
              <a:off x="5717253" y="1836776"/>
              <a:ext cx="41359" cy="79537"/>
            </a:xfrm>
            <a:custGeom>
              <a:avLst/>
              <a:gdLst>
                <a:gd name="connsiteX0" fmla="*/ 12726 w 41359"/>
                <a:gd name="connsiteY0" fmla="*/ 0 h 79537"/>
                <a:gd name="connsiteX1" fmla="*/ 0 w 41359"/>
                <a:gd name="connsiteY1" fmla="*/ 0 h 79537"/>
                <a:gd name="connsiteX2" fmla="*/ 0 w 41359"/>
                <a:gd name="connsiteY2" fmla="*/ 44541 h 79537"/>
                <a:gd name="connsiteX3" fmla="*/ 1909 w 41359"/>
                <a:gd name="connsiteY3" fmla="*/ 48995 h 79537"/>
                <a:gd name="connsiteX4" fmla="*/ 33406 w 41359"/>
                <a:gd name="connsiteY4" fmla="*/ 80492 h 79537"/>
                <a:gd name="connsiteX5" fmla="*/ 42314 w 41359"/>
                <a:gd name="connsiteY5" fmla="*/ 71584 h 79537"/>
                <a:gd name="connsiteX6" fmla="*/ 12726 w 41359"/>
                <a:gd name="connsiteY6" fmla="*/ 41996 h 79537"/>
                <a:gd name="connsiteX7" fmla="*/ 12726 w 41359"/>
                <a:gd name="connsiteY7" fmla="*/ 0 h 7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59" h="79537">
                  <a:moveTo>
                    <a:pt x="12726" y="0"/>
                  </a:moveTo>
                  <a:lnTo>
                    <a:pt x="0" y="0"/>
                  </a:lnTo>
                  <a:lnTo>
                    <a:pt x="0" y="44541"/>
                  </a:lnTo>
                  <a:cubicBezTo>
                    <a:pt x="0" y="46132"/>
                    <a:pt x="636" y="47722"/>
                    <a:pt x="1909" y="48995"/>
                  </a:cubicBezTo>
                  <a:lnTo>
                    <a:pt x="33406" y="80492"/>
                  </a:lnTo>
                  <a:lnTo>
                    <a:pt x="42314" y="71584"/>
                  </a:lnTo>
                  <a:lnTo>
                    <a:pt x="12726" y="41996"/>
                  </a:lnTo>
                  <a:lnTo>
                    <a:pt x="12726" y="0"/>
                  </a:lnTo>
                  <a:close/>
                </a:path>
              </a:pathLst>
            </a:custGeom>
            <a:grpFill/>
            <a:ln w="3175" cap="flat">
              <a:noFill/>
              <a:prstDash val="solid"/>
              <a:miter/>
            </a:ln>
          </p:spPr>
          <p:txBody>
            <a:bodyPr rtlCol="0" anchor="ctr"/>
            <a:lstStyle/>
            <a:p>
              <a:endParaRPr lang="en-ID" sz="1350" dirty="0"/>
            </a:p>
          </p:txBody>
        </p:sp>
        <p:sp>
          <p:nvSpPr>
            <p:cNvPr id="49" name="Freeform: Shape 48">
              <a:extLst>
                <a:ext uri="{FF2B5EF4-FFF2-40B4-BE49-F238E27FC236}">
                  <a16:creationId xmlns:a16="http://schemas.microsoft.com/office/drawing/2014/main" id="{81B95D4B-0D4D-49F5-86BA-DFBD85D83398}"/>
                </a:ext>
              </a:extLst>
            </p:cNvPr>
            <p:cNvSpPr/>
            <p:nvPr/>
          </p:nvSpPr>
          <p:spPr>
            <a:xfrm>
              <a:off x="5615542" y="1744512"/>
              <a:ext cx="216341" cy="244975"/>
            </a:xfrm>
            <a:custGeom>
              <a:avLst/>
              <a:gdLst>
                <a:gd name="connsiteX0" fmla="*/ 108073 w 216341"/>
                <a:gd name="connsiteY0" fmla="*/ 229067 h 244974"/>
                <a:gd name="connsiteX1" fmla="*/ 18992 w 216341"/>
                <a:gd name="connsiteY1" fmla="*/ 139986 h 244974"/>
                <a:gd name="connsiteX2" fmla="*/ 108073 w 216341"/>
                <a:gd name="connsiteY2" fmla="*/ 50904 h 244974"/>
                <a:gd name="connsiteX3" fmla="*/ 197155 w 216341"/>
                <a:gd name="connsiteY3" fmla="*/ 139986 h 244974"/>
                <a:gd name="connsiteX4" fmla="*/ 108073 w 216341"/>
                <a:gd name="connsiteY4" fmla="*/ 229067 h 244974"/>
                <a:gd name="connsiteX5" fmla="*/ 108073 w 216341"/>
                <a:gd name="connsiteY5" fmla="*/ 229067 h 244974"/>
                <a:gd name="connsiteX6" fmla="*/ 183475 w 216341"/>
                <a:gd name="connsiteY6" fmla="*/ 62357 h 244974"/>
                <a:gd name="connsiteX7" fmla="*/ 193019 w 216341"/>
                <a:gd name="connsiteY7" fmla="*/ 52813 h 244974"/>
                <a:gd name="connsiteX8" fmla="*/ 192701 w 216341"/>
                <a:gd name="connsiteY8" fmla="*/ 39450 h 244974"/>
                <a:gd name="connsiteX9" fmla="*/ 179339 w 216341"/>
                <a:gd name="connsiteY9" fmla="*/ 39132 h 244974"/>
                <a:gd name="connsiteX10" fmla="*/ 168522 w 216341"/>
                <a:gd name="connsiteY10" fmla="*/ 50268 h 244974"/>
                <a:gd name="connsiteX11" fmla="*/ 117618 w 216341"/>
                <a:gd name="connsiteY11" fmla="*/ 32451 h 244974"/>
                <a:gd name="connsiteX12" fmla="*/ 117618 w 216341"/>
                <a:gd name="connsiteY12" fmla="*/ 19089 h 244974"/>
                <a:gd name="connsiteX13" fmla="*/ 146251 w 216341"/>
                <a:gd name="connsiteY13" fmla="*/ 19089 h 244974"/>
                <a:gd name="connsiteX14" fmla="*/ 146251 w 216341"/>
                <a:gd name="connsiteY14" fmla="*/ 0 h 244974"/>
                <a:gd name="connsiteX15" fmla="*/ 69896 w 216341"/>
                <a:gd name="connsiteY15" fmla="*/ 0 h 244974"/>
                <a:gd name="connsiteX16" fmla="*/ 69896 w 216341"/>
                <a:gd name="connsiteY16" fmla="*/ 19089 h 244974"/>
                <a:gd name="connsiteX17" fmla="*/ 98529 w 216341"/>
                <a:gd name="connsiteY17" fmla="*/ 19089 h 244974"/>
                <a:gd name="connsiteX18" fmla="*/ 98529 w 216341"/>
                <a:gd name="connsiteY18" fmla="*/ 32133 h 244974"/>
                <a:gd name="connsiteX19" fmla="*/ 857 w 216341"/>
                <a:gd name="connsiteY19" fmla="*/ 126305 h 244974"/>
                <a:gd name="connsiteX20" fmla="*/ 72123 w 216341"/>
                <a:gd name="connsiteY20" fmla="*/ 241793 h 244974"/>
                <a:gd name="connsiteX21" fmla="*/ 200337 w 216341"/>
                <a:gd name="connsiteY21" fmla="*/ 196934 h 244974"/>
                <a:gd name="connsiteX22" fmla="*/ 183475 w 216341"/>
                <a:gd name="connsiteY22" fmla="*/ 62357 h 244974"/>
                <a:gd name="connsiteX23" fmla="*/ 183475 w 216341"/>
                <a:gd name="connsiteY23" fmla="*/ 62357 h 24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6341" h="244974">
                  <a:moveTo>
                    <a:pt x="108073" y="229067"/>
                  </a:moveTo>
                  <a:cubicBezTo>
                    <a:pt x="58760" y="229067"/>
                    <a:pt x="18992" y="189299"/>
                    <a:pt x="18992" y="139986"/>
                  </a:cubicBezTo>
                  <a:cubicBezTo>
                    <a:pt x="18992" y="90672"/>
                    <a:pt x="58760" y="50904"/>
                    <a:pt x="108073" y="50904"/>
                  </a:cubicBezTo>
                  <a:cubicBezTo>
                    <a:pt x="157386" y="50904"/>
                    <a:pt x="197155" y="90672"/>
                    <a:pt x="197155" y="139986"/>
                  </a:cubicBezTo>
                  <a:cubicBezTo>
                    <a:pt x="197155" y="189299"/>
                    <a:pt x="157386" y="229067"/>
                    <a:pt x="108073" y="229067"/>
                  </a:cubicBezTo>
                  <a:lnTo>
                    <a:pt x="108073" y="229067"/>
                  </a:lnTo>
                  <a:close/>
                  <a:moveTo>
                    <a:pt x="183475" y="62357"/>
                  </a:moveTo>
                  <a:lnTo>
                    <a:pt x="193019" y="52813"/>
                  </a:lnTo>
                  <a:cubicBezTo>
                    <a:pt x="196519" y="48995"/>
                    <a:pt x="196519" y="43268"/>
                    <a:pt x="192701" y="39450"/>
                  </a:cubicBezTo>
                  <a:cubicBezTo>
                    <a:pt x="189201" y="35951"/>
                    <a:pt x="183157" y="35633"/>
                    <a:pt x="179339" y="39132"/>
                  </a:cubicBezTo>
                  <a:lnTo>
                    <a:pt x="168522" y="50268"/>
                  </a:lnTo>
                  <a:cubicBezTo>
                    <a:pt x="153251" y="40087"/>
                    <a:pt x="135752" y="33724"/>
                    <a:pt x="117618" y="32451"/>
                  </a:cubicBezTo>
                  <a:lnTo>
                    <a:pt x="117618" y="19089"/>
                  </a:lnTo>
                  <a:lnTo>
                    <a:pt x="146251" y="19089"/>
                  </a:lnTo>
                  <a:lnTo>
                    <a:pt x="146251" y="0"/>
                  </a:lnTo>
                  <a:lnTo>
                    <a:pt x="69896" y="0"/>
                  </a:lnTo>
                  <a:lnTo>
                    <a:pt x="69896" y="19089"/>
                  </a:lnTo>
                  <a:lnTo>
                    <a:pt x="98529" y="19089"/>
                  </a:lnTo>
                  <a:lnTo>
                    <a:pt x="98529" y="32133"/>
                  </a:lnTo>
                  <a:cubicBezTo>
                    <a:pt x="47943" y="36587"/>
                    <a:pt x="7220" y="75719"/>
                    <a:pt x="857" y="126305"/>
                  </a:cubicBezTo>
                  <a:cubicBezTo>
                    <a:pt x="-5506" y="176891"/>
                    <a:pt x="24082" y="224931"/>
                    <a:pt x="72123" y="241793"/>
                  </a:cubicBezTo>
                  <a:cubicBezTo>
                    <a:pt x="120163" y="258655"/>
                    <a:pt x="173294" y="240202"/>
                    <a:pt x="200337" y="196934"/>
                  </a:cubicBezTo>
                  <a:cubicBezTo>
                    <a:pt x="227379" y="153666"/>
                    <a:pt x="219744" y="97672"/>
                    <a:pt x="183475" y="62357"/>
                  </a:cubicBezTo>
                  <a:lnTo>
                    <a:pt x="183475" y="62357"/>
                  </a:lnTo>
                  <a:close/>
                </a:path>
              </a:pathLst>
            </a:custGeom>
            <a:grpFill/>
            <a:ln w="3175" cap="flat">
              <a:noFill/>
              <a:prstDash val="solid"/>
              <a:miter/>
            </a:ln>
          </p:spPr>
          <p:txBody>
            <a:bodyPr rtlCol="0" anchor="ctr"/>
            <a:lstStyle/>
            <a:p>
              <a:endParaRPr lang="en-ID" sz="1350" dirty="0"/>
            </a:p>
          </p:txBody>
        </p:sp>
      </p:grpSp>
      <p:grpSp>
        <p:nvGrpSpPr>
          <p:cNvPr id="50" name="Graphic 221" descr="Flip calendar">
            <a:extLst>
              <a:ext uri="{FF2B5EF4-FFF2-40B4-BE49-F238E27FC236}">
                <a16:creationId xmlns:a16="http://schemas.microsoft.com/office/drawing/2014/main" id="{149C03CD-1BB4-49A7-B5FB-B621F2709B17}"/>
              </a:ext>
            </a:extLst>
          </p:cNvPr>
          <p:cNvGrpSpPr>
            <a:grpSpLocks noChangeAspect="1"/>
          </p:cNvGrpSpPr>
          <p:nvPr/>
        </p:nvGrpSpPr>
        <p:grpSpPr>
          <a:xfrm>
            <a:off x="4237331" y="4900579"/>
            <a:ext cx="219456" cy="219456"/>
            <a:chOff x="9782435" y="3316125"/>
            <a:chExt cx="330200" cy="330200"/>
          </a:xfrm>
          <a:solidFill>
            <a:schemeClr val="accent1"/>
          </a:solidFill>
        </p:grpSpPr>
        <p:sp>
          <p:nvSpPr>
            <p:cNvPr id="51" name="Freeform: Shape 50">
              <a:extLst>
                <a:ext uri="{FF2B5EF4-FFF2-40B4-BE49-F238E27FC236}">
                  <a16:creationId xmlns:a16="http://schemas.microsoft.com/office/drawing/2014/main" id="{6E98BD4D-463B-4A85-AE84-9BBD87A0597E}"/>
                </a:ext>
              </a:extLst>
            </p:cNvPr>
            <p:cNvSpPr/>
            <p:nvPr/>
          </p:nvSpPr>
          <p:spPr>
            <a:xfrm>
              <a:off x="9871864"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rtlCol="0" anchor="ctr"/>
            <a:lstStyle/>
            <a:p>
              <a:endParaRPr lang="en-ID" sz="1350" dirty="0"/>
            </a:p>
          </p:txBody>
        </p:sp>
        <p:sp>
          <p:nvSpPr>
            <p:cNvPr id="52" name="Freeform: Shape 51">
              <a:extLst>
                <a:ext uri="{FF2B5EF4-FFF2-40B4-BE49-F238E27FC236}">
                  <a16:creationId xmlns:a16="http://schemas.microsoft.com/office/drawing/2014/main" id="{18738CEA-9144-4950-9BA3-A45C17174EE5}"/>
                </a:ext>
              </a:extLst>
            </p:cNvPr>
            <p:cNvSpPr/>
            <p:nvPr/>
          </p:nvSpPr>
          <p:spPr>
            <a:xfrm>
              <a:off x="9830589" y="3446829"/>
              <a:ext cx="233892" cy="151342"/>
            </a:xfrm>
            <a:custGeom>
              <a:avLst/>
              <a:gdLst>
                <a:gd name="connsiteX0" fmla="*/ 20638 w 233891"/>
                <a:gd name="connsiteY0" fmla="*/ 20638 h 151341"/>
                <a:gd name="connsiteX1" fmla="*/ 213254 w 233891"/>
                <a:gd name="connsiteY1" fmla="*/ 20638 h 151341"/>
                <a:gd name="connsiteX2" fmla="*/ 213254 w 233891"/>
                <a:gd name="connsiteY2" fmla="*/ 130704 h 151341"/>
                <a:gd name="connsiteX3" fmla="*/ 20638 w 233891"/>
                <a:gd name="connsiteY3" fmla="*/ 130704 h 151341"/>
                <a:gd name="connsiteX4" fmla="*/ 20638 w 233891"/>
                <a:gd name="connsiteY4" fmla="*/ 20638 h 151341"/>
                <a:gd name="connsiteX5" fmla="*/ 0 w 233891"/>
                <a:gd name="connsiteY5" fmla="*/ 151342 h 151341"/>
                <a:gd name="connsiteX6" fmla="*/ 233892 w 233891"/>
                <a:gd name="connsiteY6" fmla="*/ 151342 h 151341"/>
                <a:gd name="connsiteX7" fmla="*/ 233892 w 233891"/>
                <a:gd name="connsiteY7" fmla="*/ 0 h 151341"/>
                <a:gd name="connsiteX8" fmla="*/ 0 w 233891"/>
                <a:gd name="connsiteY8" fmla="*/ 0 h 151341"/>
                <a:gd name="connsiteX9" fmla="*/ 0 w 233891"/>
                <a:gd name="connsiteY9" fmla="*/ 151342 h 15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91" h="151341">
                  <a:moveTo>
                    <a:pt x="20638" y="20638"/>
                  </a:moveTo>
                  <a:lnTo>
                    <a:pt x="213254" y="20638"/>
                  </a:lnTo>
                  <a:lnTo>
                    <a:pt x="213254" y="130704"/>
                  </a:lnTo>
                  <a:lnTo>
                    <a:pt x="20638" y="130704"/>
                  </a:lnTo>
                  <a:lnTo>
                    <a:pt x="20638" y="20638"/>
                  </a:lnTo>
                  <a:close/>
                  <a:moveTo>
                    <a:pt x="0" y="151342"/>
                  </a:moveTo>
                  <a:lnTo>
                    <a:pt x="233892" y="151342"/>
                  </a:lnTo>
                  <a:lnTo>
                    <a:pt x="233892" y="0"/>
                  </a:lnTo>
                  <a:lnTo>
                    <a:pt x="0" y="0"/>
                  </a:lnTo>
                  <a:lnTo>
                    <a:pt x="0" y="151342"/>
                  </a:lnTo>
                  <a:close/>
                </a:path>
              </a:pathLst>
            </a:custGeom>
            <a:grpFill/>
            <a:ln w="3373" cap="flat">
              <a:noFill/>
              <a:prstDash val="solid"/>
              <a:miter/>
            </a:ln>
          </p:spPr>
          <p:txBody>
            <a:bodyPr rtlCol="0" anchor="ctr"/>
            <a:lstStyle/>
            <a:p>
              <a:endParaRPr lang="en-ID" sz="1350" dirty="0"/>
            </a:p>
          </p:txBody>
        </p:sp>
        <p:sp>
          <p:nvSpPr>
            <p:cNvPr id="53" name="Freeform: Shape 52">
              <a:extLst>
                <a:ext uri="{FF2B5EF4-FFF2-40B4-BE49-F238E27FC236}">
                  <a16:creationId xmlns:a16="http://schemas.microsoft.com/office/drawing/2014/main" id="{B16E090B-C70F-4975-84E2-2B777959980F}"/>
                </a:ext>
              </a:extLst>
            </p:cNvPr>
            <p:cNvSpPr/>
            <p:nvPr/>
          </p:nvSpPr>
          <p:spPr>
            <a:xfrm>
              <a:off x="10002568"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rtlCol="0" anchor="ctr"/>
            <a:lstStyle/>
            <a:p>
              <a:endParaRPr lang="en-ID" sz="1350" dirty="0"/>
            </a:p>
          </p:txBody>
        </p:sp>
        <p:sp>
          <p:nvSpPr>
            <p:cNvPr id="54" name="Freeform: Shape 53">
              <a:extLst>
                <a:ext uri="{FF2B5EF4-FFF2-40B4-BE49-F238E27FC236}">
                  <a16:creationId xmlns:a16="http://schemas.microsoft.com/office/drawing/2014/main" id="{5AACEB50-EA68-475A-AB93-1C61F96A7E6F}"/>
                </a:ext>
              </a:extLst>
            </p:cNvPr>
            <p:cNvSpPr/>
            <p:nvPr/>
          </p:nvSpPr>
          <p:spPr>
            <a:xfrm>
              <a:off x="9830589" y="3384917"/>
              <a:ext cx="233892" cy="48154"/>
            </a:xfrm>
            <a:custGeom>
              <a:avLst/>
              <a:gdLst>
                <a:gd name="connsiteX0" fmla="*/ 206375 w 233891"/>
                <a:gd name="connsiteY0" fmla="*/ 0 h 48154"/>
                <a:gd name="connsiteX1" fmla="*/ 206375 w 233891"/>
                <a:gd name="connsiteY1" fmla="*/ 10319 h 48154"/>
                <a:gd name="connsiteX2" fmla="*/ 182298 w 233891"/>
                <a:gd name="connsiteY2" fmla="*/ 34396 h 48154"/>
                <a:gd name="connsiteX3" fmla="*/ 158221 w 233891"/>
                <a:gd name="connsiteY3" fmla="*/ 10319 h 48154"/>
                <a:gd name="connsiteX4" fmla="*/ 158221 w 233891"/>
                <a:gd name="connsiteY4" fmla="*/ 0 h 48154"/>
                <a:gd name="connsiteX5" fmla="*/ 75671 w 233891"/>
                <a:gd name="connsiteY5" fmla="*/ 0 h 48154"/>
                <a:gd name="connsiteX6" fmla="*/ 75671 w 233891"/>
                <a:gd name="connsiteY6" fmla="*/ 10319 h 48154"/>
                <a:gd name="connsiteX7" fmla="*/ 51594 w 233891"/>
                <a:gd name="connsiteY7" fmla="*/ 34396 h 48154"/>
                <a:gd name="connsiteX8" fmla="*/ 27517 w 233891"/>
                <a:gd name="connsiteY8" fmla="*/ 10319 h 48154"/>
                <a:gd name="connsiteX9" fmla="*/ 27517 w 233891"/>
                <a:gd name="connsiteY9" fmla="*/ 0 h 48154"/>
                <a:gd name="connsiteX10" fmla="*/ 0 w 233891"/>
                <a:gd name="connsiteY10" fmla="*/ 0 h 48154"/>
                <a:gd name="connsiteX11" fmla="*/ 0 w 233891"/>
                <a:gd name="connsiteY11" fmla="*/ 48154 h 48154"/>
                <a:gd name="connsiteX12" fmla="*/ 233892 w 233891"/>
                <a:gd name="connsiteY12" fmla="*/ 48154 h 48154"/>
                <a:gd name="connsiteX13" fmla="*/ 233892 w 233891"/>
                <a:gd name="connsiteY13" fmla="*/ 0 h 48154"/>
                <a:gd name="connsiteX14" fmla="*/ 206375 w 233891"/>
                <a:gd name="connsiteY14" fmla="*/ 0 h 4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891" h="48154">
                  <a:moveTo>
                    <a:pt x="206375" y="0"/>
                  </a:moveTo>
                  <a:lnTo>
                    <a:pt x="206375" y="10319"/>
                  </a:lnTo>
                  <a:cubicBezTo>
                    <a:pt x="206375" y="23733"/>
                    <a:pt x="195712" y="34396"/>
                    <a:pt x="182298" y="34396"/>
                  </a:cubicBezTo>
                  <a:cubicBezTo>
                    <a:pt x="168884" y="34396"/>
                    <a:pt x="158221" y="23733"/>
                    <a:pt x="158221" y="10319"/>
                  </a:cubicBezTo>
                  <a:lnTo>
                    <a:pt x="158221" y="0"/>
                  </a:lnTo>
                  <a:lnTo>
                    <a:pt x="75671" y="0"/>
                  </a:lnTo>
                  <a:lnTo>
                    <a:pt x="75671" y="10319"/>
                  </a:lnTo>
                  <a:cubicBezTo>
                    <a:pt x="75671" y="23733"/>
                    <a:pt x="65008" y="34396"/>
                    <a:pt x="51594" y="34396"/>
                  </a:cubicBezTo>
                  <a:cubicBezTo>
                    <a:pt x="38179" y="34396"/>
                    <a:pt x="27517" y="23733"/>
                    <a:pt x="27517" y="10319"/>
                  </a:cubicBezTo>
                  <a:lnTo>
                    <a:pt x="27517" y="0"/>
                  </a:lnTo>
                  <a:lnTo>
                    <a:pt x="0" y="0"/>
                  </a:lnTo>
                  <a:lnTo>
                    <a:pt x="0" y="48154"/>
                  </a:lnTo>
                  <a:lnTo>
                    <a:pt x="233892" y="48154"/>
                  </a:lnTo>
                  <a:lnTo>
                    <a:pt x="233892" y="0"/>
                  </a:lnTo>
                  <a:lnTo>
                    <a:pt x="206375" y="0"/>
                  </a:lnTo>
                  <a:close/>
                </a:path>
              </a:pathLst>
            </a:custGeom>
            <a:grpFill/>
            <a:ln w="3373" cap="flat">
              <a:noFill/>
              <a:prstDash val="solid"/>
              <a:miter/>
            </a:ln>
          </p:spPr>
          <p:txBody>
            <a:bodyPr rtlCol="0" anchor="ctr"/>
            <a:lstStyle/>
            <a:p>
              <a:endParaRPr lang="en-ID" sz="1350" dirty="0"/>
            </a:p>
          </p:txBody>
        </p:sp>
      </p:grpSp>
      <p:grpSp>
        <p:nvGrpSpPr>
          <p:cNvPr id="55" name="Graphic 16" descr="Open book">
            <a:extLst>
              <a:ext uri="{FF2B5EF4-FFF2-40B4-BE49-F238E27FC236}">
                <a16:creationId xmlns:a16="http://schemas.microsoft.com/office/drawing/2014/main" id="{B7823223-AD76-4911-8F6A-7829B293D379}"/>
              </a:ext>
            </a:extLst>
          </p:cNvPr>
          <p:cNvGrpSpPr>
            <a:grpSpLocks noChangeAspect="1"/>
          </p:cNvGrpSpPr>
          <p:nvPr/>
        </p:nvGrpSpPr>
        <p:grpSpPr>
          <a:xfrm>
            <a:off x="3551531" y="4929258"/>
            <a:ext cx="219456" cy="162099"/>
            <a:chOff x="1157152" y="1960657"/>
            <a:chExt cx="274230" cy="202557"/>
          </a:xfrm>
          <a:solidFill>
            <a:schemeClr val="accent1"/>
          </a:solidFill>
        </p:grpSpPr>
        <p:sp>
          <p:nvSpPr>
            <p:cNvPr id="56" name="Freeform: Shape 55">
              <a:extLst>
                <a:ext uri="{FF2B5EF4-FFF2-40B4-BE49-F238E27FC236}">
                  <a16:creationId xmlns:a16="http://schemas.microsoft.com/office/drawing/2014/main" id="{05315046-6560-473C-A771-DACB3B0525A0}"/>
                </a:ext>
              </a:extLst>
            </p:cNvPr>
            <p:cNvSpPr/>
            <p:nvPr/>
          </p:nvSpPr>
          <p:spPr>
            <a:xfrm>
              <a:off x="1157152" y="1979355"/>
              <a:ext cx="274230" cy="183859"/>
            </a:xfrm>
            <a:custGeom>
              <a:avLst/>
              <a:gdLst>
                <a:gd name="connsiteX0" fmla="*/ 255533 w 274230"/>
                <a:gd name="connsiteY0" fmla="*/ 0 h 183858"/>
                <a:gd name="connsiteX1" fmla="*/ 255533 w 274230"/>
                <a:gd name="connsiteY1" fmla="*/ 152696 h 183858"/>
                <a:gd name="connsiteX2" fmla="*/ 18698 w 274230"/>
                <a:gd name="connsiteY2" fmla="*/ 152696 h 183858"/>
                <a:gd name="connsiteX3" fmla="*/ 18698 w 274230"/>
                <a:gd name="connsiteY3" fmla="*/ 0 h 183858"/>
                <a:gd name="connsiteX4" fmla="*/ 0 w 274230"/>
                <a:gd name="connsiteY4" fmla="*/ 0 h 183858"/>
                <a:gd name="connsiteX5" fmla="*/ 0 w 274230"/>
                <a:gd name="connsiteY5" fmla="*/ 174510 h 183858"/>
                <a:gd name="connsiteX6" fmla="*/ 109069 w 274230"/>
                <a:gd name="connsiteY6" fmla="*/ 174510 h 183858"/>
                <a:gd name="connsiteX7" fmla="*/ 118418 w 274230"/>
                <a:gd name="connsiteY7" fmla="*/ 183859 h 183858"/>
                <a:gd name="connsiteX8" fmla="*/ 155813 w 274230"/>
                <a:gd name="connsiteY8" fmla="*/ 183859 h 183858"/>
                <a:gd name="connsiteX9" fmla="*/ 165161 w 274230"/>
                <a:gd name="connsiteY9" fmla="*/ 174510 h 183858"/>
                <a:gd name="connsiteX10" fmla="*/ 274230 w 274230"/>
                <a:gd name="connsiteY10" fmla="*/ 174510 h 183858"/>
                <a:gd name="connsiteX11" fmla="*/ 274230 w 274230"/>
                <a:gd name="connsiteY11" fmla="*/ 0 h 183858"/>
                <a:gd name="connsiteX12" fmla="*/ 255533 w 274230"/>
                <a:gd name="connsiteY12" fmla="*/ 0 h 1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230" h="183858">
                  <a:moveTo>
                    <a:pt x="255533" y="0"/>
                  </a:moveTo>
                  <a:lnTo>
                    <a:pt x="255533" y="152696"/>
                  </a:lnTo>
                  <a:lnTo>
                    <a:pt x="18698" y="152696"/>
                  </a:lnTo>
                  <a:lnTo>
                    <a:pt x="18698" y="0"/>
                  </a:lnTo>
                  <a:lnTo>
                    <a:pt x="0" y="0"/>
                  </a:lnTo>
                  <a:lnTo>
                    <a:pt x="0" y="174510"/>
                  </a:lnTo>
                  <a:lnTo>
                    <a:pt x="109069" y="174510"/>
                  </a:lnTo>
                  <a:cubicBezTo>
                    <a:pt x="109069" y="179808"/>
                    <a:pt x="113120" y="183859"/>
                    <a:pt x="118418" y="183859"/>
                  </a:cubicBezTo>
                  <a:lnTo>
                    <a:pt x="155813" y="183859"/>
                  </a:lnTo>
                  <a:cubicBezTo>
                    <a:pt x="161110" y="183859"/>
                    <a:pt x="165161" y="179808"/>
                    <a:pt x="165161" y="174510"/>
                  </a:cubicBezTo>
                  <a:lnTo>
                    <a:pt x="274230" y="174510"/>
                  </a:lnTo>
                  <a:lnTo>
                    <a:pt x="274230" y="0"/>
                  </a:lnTo>
                  <a:lnTo>
                    <a:pt x="255533" y="0"/>
                  </a:lnTo>
                  <a:close/>
                </a:path>
              </a:pathLst>
            </a:custGeom>
            <a:grpFill/>
            <a:ln w="3076" cap="flat">
              <a:noFill/>
              <a:prstDash val="solid"/>
              <a:miter/>
            </a:ln>
          </p:spPr>
          <p:txBody>
            <a:bodyPr rtlCol="0" anchor="ctr"/>
            <a:lstStyle/>
            <a:p>
              <a:endParaRPr lang="en-ID" sz="1350" dirty="0"/>
            </a:p>
          </p:txBody>
        </p:sp>
        <p:sp>
          <p:nvSpPr>
            <p:cNvPr id="57" name="Freeform: Shape 56">
              <a:extLst>
                <a:ext uri="{FF2B5EF4-FFF2-40B4-BE49-F238E27FC236}">
                  <a16:creationId xmlns:a16="http://schemas.microsoft.com/office/drawing/2014/main" id="{C6D17030-7932-42E2-9341-017BF4F3220D}"/>
                </a:ext>
              </a:extLst>
            </p:cNvPr>
            <p:cNvSpPr/>
            <p:nvPr/>
          </p:nvSpPr>
          <p:spPr>
            <a:xfrm>
              <a:off x="1188315" y="1960657"/>
              <a:ext cx="211905" cy="158929"/>
            </a:xfrm>
            <a:custGeom>
              <a:avLst/>
              <a:gdLst>
                <a:gd name="connsiteX0" fmla="*/ 211905 w 211905"/>
                <a:gd name="connsiteY0" fmla="*/ 0 h 158928"/>
                <a:gd name="connsiteX1" fmla="*/ 0 w 211905"/>
                <a:gd name="connsiteY1" fmla="*/ 0 h 158928"/>
                <a:gd name="connsiteX2" fmla="*/ 0 w 211905"/>
                <a:gd name="connsiteY2" fmla="*/ 158929 h 158928"/>
                <a:gd name="connsiteX3" fmla="*/ 211905 w 211905"/>
                <a:gd name="connsiteY3" fmla="*/ 158929 h 158928"/>
                <a:gd name="connsiteX4" fmla="*/ 211905 w 211905"/>
                <a:gd name="connsiteY4" fmla="*/ 0 h 158928"/>
                <a:gd name="connsiteX5" fmla="*/ 18698 w 211905"/>
                <a:gd name="connsiteY5" fmla="*/ 18698 h 158928"/>
                <a:gd name="connsiteX6" fmla="*/ 99720 w 211905"/>
                <a:gd name="connsiteY6" fmla="*/ 18698 h 158928"/>
                <a:gd name="connsiteX7" fmla="*/ 99720 w 211905"/>
                <a:gd name="connsiteY7" fmla="*/ 140231 h 158928"/>
                <a:gd name="connsiteX8" fmla="*/ 18698 w 211905"/>
                <a:gd name="connsiteY8" fmla="*/ 140231 h 158928"/>
                <a:gd name="connsiteX9" fmla="*/ 18698 w 211905"/>
                <a:gd name="connsiteY9" fmla="*/ 18698 h 158928"/>
                <a:gd name="connsiteX10" fmla="*/ 193208 w 211905"/>
                <a:gd name="connsiteY10" fmla="*/ 140231 h 158928"/>
                <a:gd name="connsiteX11" fmla="*/ 112185 w 211905"/>
                <a:gd name="connsiteY11" fmla="*/ 140231 h 158928"/>
                <a:gd name="connsiteX12" fmla="*/ 112185 w 211905"/>
                <a:gd name="connsiteY12" fmla="*/ 18698 h 158928"/>
                <a:gd name="connsiteX13" fmla="*/ 193208 w 211905"/>
                <a:gd name="connsiteY13" fmla="*/ 18698 h 158928"/>
                <a:gd name="connsiteX14" fmla="*/ 193208 w 211905"/>
                <a:gd name="connsiteY14" fmla="*/ 140231 h 15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905" h="158928">
                  <a:moveTo>
                    <a:pt x="211905" y="0"/>
                  </a:moveTo>
                  <a:lnTo>
                    <a:pt x="0" y="0"/>
                  </a:lnTo>
                  <a:lnTo>
                    <a:pt x="0" y="158929"/>
                  </a:lnTo>
                  <a:lnTo>
                    <a:pt x="211905" y="158929"/>
                  </a:lnTo>
                  <a:lnTo>
                    <a:pt x="211905" y="0"/>
                  </a:lnTo>
                  <a:close/>
                  <a:moveTo>
                    <a:pt x="18698" y="18698"/>
                  </a:moveTo>
                  <a:lnTo>
                    <a:pt x="99720" y="18698"/>
                  </a:lnTo>
                  <a:lnTo>
                    <a:pt x="99720" y="140231"/>
                  </a:lnTo>
                  <a:lnTo>
                    <a:pt x="18698" y="140231"/>
                  </a:lnTo>
                  <a:lnTo>
                    <a:pt x="18698" y="18698"/>
                  </a:lnTo>
                  <a:close/>
                  <a:moveTo>
                    <a:pt x="193208" y="140231"/>
                  </a:moveTo>
                  <a:lnTo>
                    <a:pt x="112185" y="140231"/>
                  </a:lnTo>
                  <a:lnTo>
                    <a:pt x="112185" y="18698"/>
                  </a:lnTo>
                  <a:lnTo>
                    <a:pt x="193208" y="18698"/>
                  </a:lnTo>
                  <a:lnTo>
                    <a:pt x="193208" y="140231"/>
                  </a:lnTo>
                  <a:close/>
                </a:path>
              </a:pathLst>
            </a:custGeom>
            <a:grpFill/>
            <a:ln w="3076" cap="flat">
              <a:noFill/>
              <a:prstDash val="solid"/>
              <a:miter/>
            </a:ln>
          </p:spPr>
          <p:txBody>
            <a:bodyPr rtlCol="0" anchor="ctr"/>
            <a:lstStyle/>
            <a:p>
              <a:endParaRPr lang="en-ID" sz="1350" dirty="0"/>
            </a:p>
          </p:txBody>
        </p:sp>
        <p:sp>
          <p:nvSpPr>
            <p:cNvPr id="58" name="Freeform: Shape 57">
              <a:extLst>
                <a:ext uri="{FF2B5EF4-FFF2-40B4-BE49-F238E27FC236}">
                  <a16:creationId xmlns:a16="http://schemas.microsoft.com/office/drawing/2014/main" id="{89A06EEE-4ACD-48F1-93D0-37BC2DE12C1E}"/>
                </a:ext>
              </a:extLst>
            </p:cNvPr>
            <p:cNvSpPr/>
            <p:nvPr/>
          </p:nvSpPr>
          <p:spPr>
            <a:xfrm>
              <a:off x="1319197" y="2010517"/>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rtlCol="0" anchor="ctr"/>
            <a:lstStyle/>
            <a:p>
              <a:endParaRPr lang="en-ID" sz="1350" dirty="0"/>
            </a:p>
          </p:txBody>
        </p:sp>
        <p:sp>
          <p:nvSpPr>
            <p:cNvPr id="59" name="Freeform: Shape 58">
              <a:extLst>
                <a:ext uri="{FF2B5EF4-FFF2-40B4-BE49-F238E27FC236}">
                  <a16:creationId xmlns:a16="http://schemas.microsoft.com/office/drawing/2014/main" id="{F8B65FE2-4BE0-4BF9-A48F-541BC2C0713C}"/>
                </a:ext>
              </a:extLst>
            </p:cNvPr>
            <p:cNvSpPr/>
            <p:nvPr/>
          </p:nvSpPr>
          <p:spPr>
            <a:xfrm>
              <a:off x="1319197" y="2029215"/>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rtlCol="0" anchor="ctr"/>
            <a:lstStyle/>
            <a:p>
              <a:endParaRPr lang="en-ID" sz="1350" dirty="0"/>
            </a:p>
          </p:txBody>
        </p:sp>
        <p:sp>
          <p:nvSpPr>
            <p:cNvPr id="60" name="Freeform: Shape 59">
              <a:extLst>
                <a:ext uri="{FF2B5EF4-FFF2-40B4-BE49-F238E27FC236}">
                  <a16:creationId xmlns:a16="http://schemas.microsoft.com/office/drawing/2014/main" id="{BF647AEC-CC5D-4876-9D32-25A0C9259842}"/>
                </a:ext>
              </a:extLst>
            </p:cNvPr>
            <p:cNvSpPr/>
            <p:nvPr/>
          </p:nvSpPr>
          <p:spPr>
            <a:xfrm>
              <a:off x="1319197" y="2047912"/>
              <a:ext cx="28046" cy="9349"/>
            </a:xfrm>
            <a:custGeom>
              <a:avLst/>
              <a:gdLst>
                <a:gd name="connsiteX0" fmla="*/ 0 w 28046"/>
                <a:gd name="connsiteY0" fmla="*/ 0 h 9348"/>
                <a:gd name="connsiteX1" fmla="*/ 30228 w 28046"/>
                <a:gd name="connsiteY1" fmla="*/ 0 h 9348"/>
                <a:gd name="connsiteX2" fmla="*/ 30228 w 28046"/>
                <a:gd name="connsiteY2" fmla="*/ 9349 h 9348"/>
                <a:gd name="connsiteX3" fmla="*/ 0 w 28046"/>
                <a:gd name="connsiteY3" fmla="*/ 9349 h 9348"/>
              </a:gdLst>
              <a:ahLst/>
              <a:cxnLst>
                <a:cxn ang="0">
                  <a:pos x="connsiteX0" y="connsiteY0"/>
                </a:cxn>
                <a:cxn ang="0">
                  <a:pos x="connsiteX1" y="connsiteY1"/>
                </a:cxn>
                <a:cxn ang="0">
                  <a:pos x="connsiteX2" y="connsiteY2"/>
                </a:cxn>
                <a:cxn ang="0">
                  <a:pos x="connsiteX3" y="connsiteY3"/>
                </a:cxn>
              </a:cxnLst>
              <a:rect l="l" t="t" r="r" b="b"/>
              <a:pathLst>
                <a:path w="28046" h="9348">
                  <a:moveTo>
                    <a:pt x="0" y="0"/>
                  </a:moveTo>
                  <a:lnTo>
                    <a:pt x="30228" y="0"/>
                  </a:lnTo>
                  <a:lnTo>
                    <a:pt x="30228" y="9349"/>
                  </a:lnTo>
                  <a:lnTo>
                    <a:pt x="0" y="9349"/>
                  </a:lnTo>
                  <a:close/>
                </a:path>
              </a:pathLst>
            </a:custGeom>
            <a:grpFill/>
            <a:ln w="3076" cap="flat">
              <a:noFill/>
              <a:prstDash val="solid"/>
              <a:miter/>
            </a:ln>
          </p:spPr>
          <p:txBody>
            <a:bodyPr rtlCol="0" anchor="ctr"/>
            <a:lstStyle/>
            <a:p>
              <a:endParaRPr lang="en-ID" sz="1350" dirty="0"/>
            </a:p>
          </p:txBody>
        </p:sp>
      </p:grpSp>
      <p:grpSp>
        <p:nvGrpSpPr>
          <p:cNvPr id="61" name="Graphic 8">
            <a:extLst>
              <a:ext uri="{FF2B5EF4-FFF2-40B4-BE49-F238E27FC236}">
                <a16:creationId xmlns:a16="http://schemas.microsoft.com/office/drawing/2014/main" id="{BBA55F5C-692F-4930-BB2F-ECA53EE4980D}"/>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62" name="Freeform: Shape 61">
              <a:extLst>
                <a:ext uri="{FF2B5EF4-FFF2-40B4-BE49-F238E27FC236}">
                  <a16:creationId xmlns:a16="http://schemas.microsoft.com/office/drawing/2014/main" id="{2FADDEFF-FA11-42E2-B46A-47A0239B6EA9}"/>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97494C9A-6C6F-4872-A70E-1C00217898E1}"/>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B847BA41-285A-4F7A-9C5E-2CD273F269C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67" name="Freeform: Shape 66">
              <a:extLst>
                <a:ext uri="{FF2B5EF4-FFF2-40B4-BE49-F238E27FC236}">
                  <a16:creationId xmlns:a16="http://schemas.microsoft.com/office/drawing/2014/main" id="{55CB47F4-577C-430D-B381-962C226FB021}"/>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68" name="Freeform: Shape 67">
              <a:extLst>
                <a:ext uri="{FF2B5EF4-FFF2-40B4-BE49-F238E27FC236}">
                  <a16:creationId xmlns:a16="http://schemas.microsoft.com/office/drawing/2014/main" id="{C8B31880-E974-4E9E-BEC1-DE40CB4C6BB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69" name="Freeform: Shape 68">
              <a:extLst>
                <a:ext uri="{FF2B5EF4-FFF2-40B4-BE49-F238E27FC236}">
                  <a16:creationId xmlns:a16="http://schemas.microsoft.com/office/drawing/2014/main" id="{E045B6FA-2240-40BD-9EED-D246D45CE666}"/>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70" name="TextBox 69">
            <a:extLst>
              <a:ext uri="{FF2B5EF4-FFF2-40B4-BE49-F238E27FC236}">
                <a16:creationId xmlns:a16="http://schemas.microsoft.com/office/drawing/2014/main" id="{B0196394-F543-411F-A912-8EC58D44F514}"/>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71" name="Freeform: Shape 70">
            <a:extLst>
              <a:ext uri="{FF2B5EF4-FFF2-40B4-BE49-F238E27FC236}">
                <a16:creationId xmlns:a16="http://schemas.microsoft.com/office/drawing/2014/main" id="{DEB2E650-7EBD-46D0-8CA9-5A98905560E5}"/>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149414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wipe(left)">
                                      <p:cBhvr>
                                        <p:cTn id="11" dur="500"/>
                                        <p:tgtEl>
                                          <p:spTgt spid="7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ipe(left)">
                                      <p:cBhvr>
                                        <p:cTn id="15" dur="500"/>
                                        <p:tgtEl>
                                          <p:spTgt spid="7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left)">
                                      <p:cBhvr>
                                        <p:cTn id="19" dur="500"/>
                                        <p:tgtEl>
                                          <p:spTgt spid="6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Effect transition="in" filter="fade">
                                      <p:cBhvr>
                                        <p:cTn id="55" dur="500"/>
                                        <p:tgtEl>
                                          <p:spTgt spid="55"/>
                                        </p:tgtEl>
                                      </p:cBhvr>
                                    </p:animEffect>
                                  </p:childTnLst>
                                </p:cTn>
                              </p:par>
                              <p:par>
                                <p:cTn id="56" presetID="53" presetClass="entr" presetSubtype="16" fill="hold" nodeType="with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p:cTn id="58" dur="500" fill="hold"/>
                                        <p:tgtEl>
                                          <p:spTgt spid="50"/>
                                        </p:tgtEl>
                                        <p:attrNameLst>
                                          <p:attrName>ppt_w</p:attrName>
                                        </p:attrNameLst>
                                      </p:cBhvr>
                                      <p:tavLst>
                                        <p:tav tm="0">
                                          <p:val>
                                            <p:fltVal val="0"/>
                                          </p:val>
                                        </p:tav>
                                        <p:tav tm="100000">
                                          <p:val>
                                            <p:strVal val="#ppt_w"/>
                                          </p:val>
                                        </p:tav>
                                      </p:tavLst>
                                    </p:anim>
                                    <p:anim calcmode="lin" valueType="num">
                                      <p:cBhvr>
                                        <p:cTn id="59" dur="500" fill="hold"/>
                                        <p:tgtEl>
                                          <p:spTgt spid="50"/>
                                        </p:tgtEl>
                                        <p:attrNameLst>
                                          <p:attrName>ppt_h</p:attrName>
                                        </p:attrNameLst>
                                      </p:cBhvr>
                                      <p:tavLst>
                                        <p:tav tm="0">
                                          <p:val>
                                            <p:fltVal val="0"/>
                                          </p:val>
                                        </p:tav>
                                        <p:tav tm="100000">
                                          <p:val>
                                            <p:strVal val="#ppt_h"/>
                                          </p:val>
                                        </p:tav>
                                      </p:tavLst>
                                    </p:anim>
                                    <p:animEffect transition="in" filter="fade">
                                      <p:cBhvr>
                                        <p:cTn id="60" dur="500"/>
                                        <p:tgtEl>
                                          <p:spTgt spid="50"/>
                                        </p:tgtEl>
                                      </p:cBhvr>
                                    </p:animEffect>
                                  </p:childTnLst>
                                </p:cTn>
                              </p:par>
                              <p:par>
                                <p:cTn id="61" presetID="53" presetClass="entr" presetSubtype="16"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cTn>
                              </p:par>
                            </p:childTnLst>
                          </p:cTn>
                        </p:par>
                        <p:par>
                          <p:cTn id="66" fill="hold">
                            <p:stCondLst>
                              <p:cond delay="3500"/>
                            </p:stCondLst>
                            <p:childTnLst>
                              <p:par>
                                <p:cTn id="67" presetID="22" presetClass="entr" presetSubtype="8"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left)">
                                      <p:cBhvr>
                                        <p:cTn id="75" dur="500"/>
                                        <p:tgtEl>
                                          <p:spTgt spid="2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childTnLst>
                          </p:cTn>
                        </p:par>
                        <p:par>
                          <p:cTn id="79" fill="hold">
                            <p:stCondLst>
                              <p:cond delay="4000"/>
                            </p:stCondLst>
                            <p:childTnLst>
                              <p:par>
                                <p:cTn id="80" presetID="22" presetClass="entr" presetSubtype="8" fill="hold" grpId="0" nodeType="after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left)">
                                      <p:cBhvr>
                                        <p:cTn id="82" dur="500"/>
                                        <p:tgtEl>
                                          <p:spTgt spid="15"/>
                                        </p:tgtEl>
                                      </p:cBhvr>
                                    </p:animEffect>
                                  </p:childTnLst>
                                </p:cTn>
                              </p:par>
                            </p:childTnLst>
                          </p:cTn>
                        </p:par>
                        <p:par>
                          <p:cTn id="83" fill="hold">
                            <p:stCondLst>
                              <p:cond delay="4500"/>
                            </p:stCondLst>
                            <p:childTnLst>
                              <p:par>
                                <p:cTn id="84" presetID="22" presetClass="entr" presetSubtype="1" fill="hold" grpId="0" nodeType="after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up)">
                                      <p:cBhvr>
                                        <p:cTn id="86" dur="500"/>
                                        <p:tgtEl>
                                          <p:spTgt spid="14"/>
                                        </p:tgtEl>
                                      </p:cBhvr>
                                    </p:animEffect>
                                  </p:childTnLst>
                                </p:cTn>
                              </p:par>
                            </p:childTnLst>
                          </p:cTn>
                        </p:par>
                        <p:par>
                          <p:cTn id="87" fill="hold">
                            <p:stCondLst>
                              <p:cond delay="500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500"/>
                                        <p:tgtEl>
                                          <p:spTgt spid="18"/>
                                        </p:tgtEl>
                                      </p:cBhvr>
                                    </p:animEffect>
                                  </p:childTnLst>
                                </p:cTn>
                              </p:par>
                            </p:childTnLst>
                          </p:cTn>
                        </p:par>
                        <p:par>
                          <p:cTn id="91" fill="hold">
                            <p:stCondLst>
                              <p:cond delay="5500"/>
                            </p:stCondLst>
                            <p:childTnLst>
                              <p:par>
                                <p:cTn id="92" presetID="22" presetClass="entr" presetSubtype="1" fill="hold" grpId="0"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wipe(up)">
                                      <p:cBhvr>
                                        <p:cTn id="9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6" grpId="0" animBg="1"/>
      <p:bldP spid="14" grpId="0"/>
      <p:bldP spid="15" grpId="0"/>
      <p:bldP spid="17" grpId="0"/>
      <p:bldP spid="18" grpId="0" animBg="1"/>
      <p:bldP spid="19" grpId="0" animBg="1"/>
      <p:bldP spid="20" grpId="0"/>
      <p:bldP spid="21" grpId="0" animBg="1"/>
      <p:bldP spid="22" grpId="0" animBg="1"/>
      <p:bldP spid="23" grpId="0" animBg="1"/>
      <p:bldP spid="24" grpId="0"/>
      <p:bldP spid="25" grpId="0"/>
      <p:bldP spid="26" grpId="0"/>
      <p:bldP spid="42" grpId="0" animBg="1"/>
      <p:bldP spid="70" grpId="0"/>
      <p:bldP spid="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sHolder1">
            <a:extLst>
              <a:ext uri="{FF2B5EF4-FFF2-40B4-BE49-F238E27FC236}">
                <a16:creationId xmlns:a16="http://schemas.microsoft.com/office/drawing/2014/main" id="{EA953477-CCD4-402A-B9F4-F34CF997F967}"/>
              </a:ext>
            </a:extLst>
          </p:cNvPr>
          <p:cNvSpPr>
            <a:spLocks noGrp="1"/>
          </p:cNvSpPr>
          <p:nvPr>
            <p:ph type="pic" sz="quarter" idx="10"/>
          </p:nvPr>
        </p:nvSpPr>
        <p:spPr/>
      </p:sp>
      <p:sp>
        <p:nvSpPr>
          <p:cNvPr id="16" name="TextBox 15">
            <a:extLst>
              <a:ext uri="{FF2B5EF4-FFF2-40B4-BE49-F238E27FC236}">
                <a16:creationId xmlns:a16="http://schemas.microsoft.com/office/drawing/2014/main" id="{079A1232-9BCE-479B-BDC3-29DDD6CA096E}"/>
              </a:ext>
            </a:extLst>
          </p:cNvPr>
          <p:cNvSpPr txBox="1"/>
          <p:nvPr/>
        </p:nvSpPr>
        <p:spPr>
          <a:xfrm>
            <a:off x="469356" y="820594"/>
            <a:ext cx="8116272" cy="2631490"/>
          </a:xfrm>
          <a:prstGeom prst="rect">
            <a:avLst/>
          </a:prstGeom>
          <a:noFill/>
        </p:spPr>
        <p:txBody>
          <a:bodyPr wrap="square" rtlCol="0">
            <a:spAutoFit/>
          </a:bodyPr>
          <a:lstStyle/>
          <a:p>
            <a:r>
              <a:rPr lang="en-US" sz="16500" b="1" dirty="0">
                <a:solidFill>
                  <a:schemeClr val="tx1">
                    <a:alpha val="10000"/>
                  </a:schemeClr>
                </a:solidFill>
                <a:latin typeface="+mj-lt"/>
              </a:rPr>
              <a:t> Break</a:t>
            </a:r>
            <a:endParaRPr lang="en-ID" sz="16500" b="1" dirty="0">
              <a:solidFill>
                <a:schemeClr val="tx1">
                  <a:alpha val="10000"/>
                </a:schemeClr>
              </a:solidFill>
              <a:latin typeface="+mj-lt"/>
            </a:endParaRPr>
          </a:p>
        </p:txBody>
      </p:sp>
      <p:sp>
        <p:nvSpPr>
          <p:cNvPr id="18" name="TextBox 17">
            <a:extLst>
              <a:ext uri="{FF2B5EF4-FFF2-40B4-BE49-F238E27FC236}">
                <a16:creationId xmlns:a16="http://schemas.microsoft.com/office/drawing/2014/main" id="{47E43DC8-3A83-4CC9-B36F-7AD2A8C65352}"/>
              </a:ext>
            </a:extLst>
          </p:cNvPr>
          <p:cNvSpPr txBox="1"/>
          <p:nvPr/>
        </p:nvSpPr>
        <p:spPr>
          <a:xfrm>
            <a:off x="5245514" y="3604164"/>
            <a:ext cx="3340114" cy="692177"/>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a:t>
            </a:r>
          </a:p>
        </p:txBody>
      </p:sp>
      <p:sp>
        <p:nvSpPr>
          <p:cNvPr id="19" name="TextBox 18">
            <a:extLst>
              <a:ext uri="{FF2B5EF4-FFF2-40B4-BE49-F238E27FC236}">
                <a16:creationId xmlns:a16="http://schemas.microsoft.com/office/drawing/2014/main" id="{C29A5188-FA92-4A10-A924-0362DE958F91}"/>
              </a:ext>
            </a:extLst>
          </p:cNvPr>
          <p:cNvSpPr txBox="1"/>
          <p:nvPr/>
        </p:nvSpPr>
        <p:spPr>
          <a:xfrm>
            <a:off x="5245514" y="4301538"/>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23" name="Title 22">
            <a:extLst>
              <a:ext uri="{FF2B5EF4-FFF2-40B4-BE49-F238E27FC236}">
                <a16:creationId xmlns:a16="http://schemas.microsoft.com/office/drawing/2014/main" id="{4FFD1E57-B391-4E19-90E7-CB5116524FC7}"/>
              </a:ext>
            </a:extLst>
          </p:cNvPr>
          <p:cNvSpPr>
            <a:spLocks noGrp="1"/>
          </p:cNvSpPr>
          <p:nvPr>
            <p:ph type="title"/>
          </p:nvPr>
        </p:nvSpPr>
        <p:spPr/>
        <p:txBody>
          <a:bodyPr/>
          <a:lstStyle/>
          <a:p>
            <a:r>
              <a:rPr lang="en-US" dirty="0"/>
              <a:t>Create beautiful, </a:t>
            </a:r>
            <a:r>
              <a:rPr lang="en-US" dirty="0">
                <a:solidFill>
                  <a:schemeClr val="accent1"/>
                </a:solidFill>
              </a:rPr>
              <a:t>Interactive Maps With Ease</a:t>
            </a:r>
            <a:endParaRPr lang="en-ID" dirty="0"/>
          </a:p>
        </p:txBody>
      </p:sp>
      <p:grpSp>
        <p:nvGrpSpPr>
          <p:cNvPr id="17" name="Graphic 8">
            <a:extLst>
              <a:ext uri="{FF2B5EF4-FFF2-40B4-BE49-F238E27FC236}">
                <a16:creationId xmlns:a16="http://schemas.microsoft.com/office/drawing/2014/main" id="{A372C230-B077-4697-AF43-72764DC70169}"/>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20" name="Freeform: Shape 19">
              <a:extLst>
                <a:ext uri="{FF2B5EF4-FFF2-40B4-BE49-F238E27FC236}">
                  <a16:creationId xmlns:a16="http://schemas.microsoft.com/office/drawing/2014/main" id="{ECBBCA07-7465-4DF8-9DC2-0467B23D4167}"/>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E3036C4D-D0B0-4270-A2CD-5036423D657F}"/>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E205DF2C-E9D2-4378-A3E6-294352FDDFCC}"/>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4" name="Freeform: Shape 23">
              <a:extLst>
                <a:ext uri="{FF2B5EF4-FFF2-40B4-BE49-F238E27FC236}">
                  <a16:creationId xmlns:a16="http://schemas.microsoft.com/office/drawing/2014/main" id="{758FC2EF-A2FE-408E-A6B6-7C6AC230233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25" name="Freeform: Shape 24">
              <a:extLst>
                <a:ext uri="{FF2B5EF4-FFF2-40B4-BE49-F238E27FC236}">
                  <a16:creationId xmlns:a16="http://schemas.microsoft.com/office/drawing/2014/main" id="{FDD26D3E-331F-4671-A38B-C1732F4F4B5C}"/>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5AB39FCC-6B69-46BB-AD09-ECA1756622DF}"/>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28" name="TextBox 27">
            <a:extLst>
              <a:ext uri="{FF2B5EF4-FFF2-40B4-BE49-F238E27FC236}">
                <a16:creationId xmlns:a16="http://schemas.microsoft.com/office/drawing/2014/main" id="{A5F47042-39E7-4225-9A2B-DF06451DD5DB}"/>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29" name="Freeform: Shape 28">
            <a:extLst>
              <a:ext uri="{FF2B5EF4-FFF2-40B4-BE49-F238E27FC236}">
                <a16:creationId xmlns:a16="http://schemas.microsoft.com/office/drawing/2014/main" id="{6FD30081-3881-4579-AF9B-47970FEDCFE3}"/>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208862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3" grpId="0"/>
      <p:bldP spid="28" grpId="0"/>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Mockup">
            <a:extLst>
              <a:ext uri="{FF2B5EF4-FFF2-40B4-BE49-F238E27FC236}">
                <a16:creationId xmlns:a16="http://schemas.microsoft.com/office/drawing/2014/main" id="{CED9DFFB-26C1-4EA9-81B8-15A4E15074F4}"/>
              </a:ext>
            </a:extLst>
          </p:cNvPr>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739797" y="1676236"/>
            <a:ext cx="4146681" cy="3224746"/>
          </a:xfrm>
          <a:prstGeom prst="rect">
            <a:avLst/>
          </a:prstGeom>
          <a:noFill/>
          <a:ln>
            <a:noFill/>
          </a:ln>
        </p:spPr>
      </p:pic>
      <p:sp>
        <p:nvSpPr>
          <p:cNvPr id="15" name="TextBox 14">
            <a:extLst>
              <a:ext uri="{FF2B5EF4-FFF2-40B4-BE49-F238E27FC236}">
                <a16:creationId xmlns:a16="http://schemas.microsoft.com/office/drawing/2014/main" id="{A417CDAD-562D-4760-BDD6-A6F3E13D6935}"/>
              </a:ext>
            </a:extLst>
          </p:cNvPr>
          <p:cNvSpPr txBox="1"/>
          <p:nvPr/>
        </p:nvSpPr>
        <p:spPr>
          <a:xfrm>
            <a:off x="5763874" y="2844035"/>
            <a:ext cx="2695518" cy="2146421"/>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17" name="TextBox 16">
            <a:extLst>
              <a:ext uri="{FF2B5EF4-FFF2-40B4-BE49-F238E27FC236}">
                <a16:creationId xmlns:a16="http://schemas.microsoft.com/office/drawing/2014/main" id="{AF8E3F0D-F9CC-44A2-A4F1-BB558884E51E}"/>
              </a:ext>
            </a:extLst>
          </p:cNvPr>
          <p:cNvSpPr txBox="1"/>
          <p:nvPr/>
        </p:nvSpPr>
        <p:spPr>
          <a:xfrm>
            <a:off x="5763874" y="4974015"/>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4" name="PsHolder4">
            <a:extLst>
              <a:ext uri="{FF2B5EF4-FFF2-40B4-BE49-F238E27FC236}">
                <a16:creationId xmlns:a16="http://schemas.microsoft.com/office/drawing/2014/main" id="{29E795F6-D0B7-4633-8399-440C3BA8CE94}"/>
              </a:ext>
            </a:extLst>
          </p:cNvPr>
          <p:cNvSpPr>
            <a:spLocks noGrp="1"/>
          </p:cNvSpPr>
          <p:nvPr>
            <p:ph type="pic" sz="quarter" idx="10"/>
          </p:nvPr>
        </p:nvSpPr>
        <p:spPr/>
      </p:sp>
      <p:sp>
        <p:nvSpPr>
          <p:cNvPr id="26" name="Title 25">
            <a:extLst>
              <a:ext uri="{FF2B5EF4-FFF2-40B4-BE49-F238E27FC236}">
                <a16:creationId xmlns:a16="http://schemas.microsoft.com/office/drawing/2014/main" id="{CB63224E-1645-4D1F-AFEE-C32BBA333376}"/>
              </a:ext>
            </a:extLst>
          </p:cNvPr>
          <p:cNvSpPr>
            <a:spLocks noGrp="1"/>
          </p:cNvSpPr>
          <p:nvPr>
            <p:ph type="title"/>
          </p:nvPr>
        </p:nvSpPr>
        <p:spPr/>
        <p:txBody>
          <a:bodyPr/>
          <a:lstStyle/>
          <a:p>
            <a:r>
              <a:rPr lang="en-US" dirty="0" err="1"/>
              <a:t>iMappe</a:t>
            </a:r>
            <a:r>
              <a:rPr lang="en-US" dirty="0"/>
              <a:t> </a:t>
            </a:r>
            <a:r>
              <a:rPr lang="en-US" dirty="0">
                <a:solidFill>
                  <a:schemeClr val="accent1"/>
                </a:solidFill>
              </a:rPr>
              <a:t>for Website</a:t>
            </a:r>
            <a:endParaRPr lang="en-ID" dirty="0">
              <a:solidFill>
                <a:schemeClr val="accent1"/>
              </a:solidFill>
            </a:endParaRPr>
          </a:p>
        </p:txBody>
      </p:sp>
      <p:grpSp>
        <p:nvGrpSpPr>
          <p:cNvPr id="16" name="Graphic 8">
            <a:extLst>
              <a:ext uri="{FF2B5EF4-FFF2-40B4-BE49-F238E27FC236}">
                <a16:creationId xmlns:a16="http://schemas.microsoft.com/office/drawing/2014/main" id="{454D9011-C668-4F77-92BC-807027BC4E13}"/>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18" name="Freeform: Shape 17">
              <a:extLst>
                <a:ext uri="{FF2B5EF4-FFF2-40B4-BE49-F238E27FC236}">
                  <a16:creationId xmlns:a16="http://schemas.microsoft.com/office/drawing/2014/main" id="{AB04FFAD-2835-41FB-B26A-A50D5FAD20E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9" name="Freeform: Shape 18">
              <a:extLst>
                <a:ext uri="{FF2B5EF4-FFF2-40B4-BE49-F238E27FC236}">
                  <a16:creationId xmlns:a16="http://schemas.microsoft.com/office/drawing/2014/main" id="{0F8BA110-46D4-40FA-AAFE-581E74DAB0E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0" name="Freeform: Shape 19">
              <a:extLst>
                <a:ext uri="{FF2B5EF4-FFF2-40B4-BE49-F238E27FC236}">
                  <a16:creationId xmlns:a16="http://schemas.microsoft.com/office/drawing/2014/main" id="{46378139-8DF6-4838-B411-1F13ABCE2852}"/>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FD167EB6-42BA-4CF5-A500-0DE4CAAA80F1}"/>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EBF07616-DCF6-4B24-BA61-3E998A9F01BE}"/>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23" name="Freeform: Shape 22">
              <a:extLst>
                <a:ext uri="{FF2B5EF4-FFF2-40B4-BE49-F238E27FC236}">
                  <a16:creationId xmlns:a16="http://schemas.microsoft.com/office/drawing/2014/main" id="{D07990C7-0162-4671-8631-D4F7CF3378DF}"/>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25" name="TextBox 24">
            <a:extLst>
              <a:ext uri="{FF2B5EF4-FFF2-40B4-BE49-F238E27FC236}">
                <a16:creationId xmlns:a16="http://schemas.microsoft.com/office/drawing/2014/main" id="{EBE0C083-3667-4688-AB53-A2FDD02E93AA}"/>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27" name="Freeform: Shape 26">
            <a:extLst>
              <a:ext uri="{FF2B5EF4-FFF2-40B4-BE49-F238E27FC236}">
                <a16:creationId xmlns:a16="http://schemas.microsoft.com/office/drawing/2014/main" id="{7AE1E9D6-A31E-4282-A0DA-A471648719A3}"/>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33312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6" grpId="0"/>
      <p:bldP spid="25" grpId="0"/>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sHolder1">
            <a:extLst>
              <a:ext uri="{FF2B5EF4-FFF2-40B4-BE49-F238E27FC236}">
                <a16:creationId xmlns:a16="http://schemas.microsoft.com/office/drawing/2014/main" id="{1FD74FBB-F2CA-4DF0-A4BD-87208B809D07}"/>
              </a:ext>
            </a:extLst>
          </p:cNvPr>
          <p:cNvSpPr>
            <a:spLocks noGrp="1"/>
          </p:cNvSpPr>
          <p:nvPr>
            <p:ph type="pic" sz="quarter" idx="11"/>
          </p:nvPr>
        </p:nvSpPr>
        <p:spPr/>
      </p:sp>
      <p:sp>
        <p:nvSpPr>
          <p:cNvPr id="40" name="Title 39">
            <a:extLst>
              <a:ext uri="{FF2B5EF4-FFF2-40B4-BE49-F238E27FC236}">
                <a16:creationId xmlns:a16="http://schemas.microsoft.com/office/drawing/2014/main" id="{027831D5-78ED-41E1-B798-51B9C28D66B2}"/>
              </a:ext>
            </a:extLst>
          </p:cNvPr>
          <p:cNvSpPr>
            <a:spLocks noGrp="1"/>
          </p:cNvSpPr>
          <p:nvPr>
            <p:ph type="title"/>
          </p:nvPr>
        </p:nvSpPr>
        <p:spPr/>
        <p:txBody>
          <a:bodyPr/>
          <a:lstStyle/>
          <a:p>
            <a:r>
              <a:rPr lang="en-US" dirty="0" err="1"/>
              <a:t>iMappe</a:t>
            </a:r>
            <a:r>
              <a:rPr lang="en-US" dirty="0"/>
              <a:t> </a:t>
            </a:r>
            <a:r>
              <a:rPr lang="en-US" dirty="0">
                <a:solidFill>
                  <a:schemeClr val="accent1"/>
                </a:solidFill>
              </a:rPr>
              <a:t>for Mobile</a:t>
            </a:r>
            <a:endParaRPr lang="en-ID" dirty="0">
              <a:solidFill>
                <a:schemeClr val="accent1"/>
              </a:solidFill>
            </a:endParaRPr>
          </a:p>
        </p:txBody>
      </p:sp>
      <p:pic>
        <p:nvPicPr>
          <p:cNvPr id="22" name="Mockup" descr="A close up of a screen&#10;&#10;Description automatically generated">
            <a:extLst>
              <a:ext uri="{FF2B5EF4-FFF2-40B4-BE49-F238E27FC236}">
                <a16:creationId xmlns:a16="http://schemas.microsoft.com/office/drawing/2014/main" id="{9AA3B4C7-6202-498A-AE0D-96F4F02964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71967" y="1794791"/>
            <a:ext cx="1631709" cy="3268418"/>
          </a:xfrm>
          <a:prstGeom prst="rect">
            <a:avLst/>
          </a:prstGeom>
        </p:spPr>
      </p:pic>
      <p:sp>
        <p:nvSpPr>
          <p:cNvPr id="17" name="TextBox 16">
            <a:extLst>
              <a:ext uri="{FF2B5EF4-FFF2-40B4-BE49-F238E27FC236}">
                <a16:creationId xmlns:a16="http://schemas.microsoft.com/office/drawing/2014/main" id="{0414B4A9-AC77-4D6C-B0FA-C066B68995DF}"/>
              </a:ext>
            </a:extLst>
          </p:cNvPr>
          <p:cNvSpPr txBox="1"/>
          <p:nvPr/>
        </p:nvSpPr>
        <p:spPr>
          <a:xfrm>
            <a:off x="1140323" y="2579924"/>
            <a:ext cx="2712585" cy="2146421"/>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19" name="TextBox 18">
            <a:extLst>
              <a:ext uri="{FF2B5EF4-FFF2-40B4-BE49-F238E27FC236}">
                <a16:creationId xmlns:a16="http://schemas.microsoft.com/office/drawing/2014/main" id="{18CE3E43-F16C-4669-A14B-8B78A7BDA802}"/>
              </a:ext>
            </a:extLst>
          </p:cNvPr>
          <p:cNvSpPr txBox="1"/>
          <p:nvPr/>
        </p:nvSpPr>
        <p:spPr>
          <a:xfrm>
            <a:off x="1140324" y="4709904"/>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6" name="PsHolder6">
            <a:extLst>
              <a:ext uri="{FF2B5EF4-FFF2-40B4-BE49-F238E27FC236}">
                <a16:creationId xmlns:a16="http://schemas.microsoft.com/office/drawing/2014/main" id="{857862A3-95E5-4447-BA29-A5CC3C539066}"/>
              </a:ext>
            </a:extLst>
          </p:cNvPr>
          <p:cNvSpPr>
            <a:spLocks noGrp="1"/>
          </p:cNvSpPr>
          <p:nvPr>
            <p:ph type="pic" sz="quarter" idx="10"/>
          </p:nvPr>
        </p:nvSpPr>
        <p:spPr/>
      </p:sp>
      <p:pic>
        <p:nvPicPr>
          <p:cNvPr id="14" name="Mockup" descr="A close up of a screen&#10;&#10;Description automatically generated">
            <a:extLst>
              <a:ext uri="{FF2B5EF4-FFF2-40B4-BE49-F238E27FC236}">
                <a16:creationId xmlns:a16="http://schemas.microsoft.com/office/drawing/2014/main" id="{F1A8F1AE-905C-48F7-91F3-3E0EEAF800A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68314" y="1503101"/>
            <a:ext cx="1922952" cy="3851799"/>
          </a:xfrm>
          <a:prstGeom prst="rect">
            <a:avLst/>
          </a:prstGeom>
        </p:spPr>
      </p:pic>
      <p:grpSp>
        <p:nvGrpSpPr>
          <p:cNvPr id="18" name="Graphic 8">
            <a:extLst>
              <a:ext uri="{FF2B5EF4-FFF2-40B4-BE49-F238E27FC236}">
                <a16:creationId xmlns:a16="http://schemas.microsoft.com/office/drawing/2014/main" id="{EF81951F-D706-4F24-A218-A9941C3CF3F0}"/>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20" name="Freeform: Shape 19">
              <a:extLst>
                <a:ext uri="{FF2B5EF4-FFF2-40B4-BE49-F238E27FC236}">
                  <a16:creationId xmlns:a16="http://schemas.microsoft.com/office/drawing/2014/main" id="{2A5AD550-1B8F-4BB2-9AAF-F8CC3EF6AA95}"/>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EC833BC3-693E-4C8D-9F9B-61F88BFBA6BA}"/>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3" name="Freeform: Shape 22">
              <a:extLst>
                <a:ext uri="{FF2B5EF4-FFF2-40B4-BE49-F238E27FC236}">
                  <a16:creationId xmlns:a16="http://schemas.microsoft.com/office/drawing/2014/main" id="{7CE3FD0B-47D3-4FFD-82FD-B52BFE79820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4" name="Freeform: Shape 23">
              <a:extLst>
                <a:ext uri="{FF2B5EF4-FFF2-40B4-BE49-F238E27FC236}">
                  <a16:creationId xmlns:a16="http://schemas.microsoft.com/office/drawing/2014/main" id="{6CAB8107-EF57-444B-804D-FCD941334B8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25" name="Freeform: Shape 24">
              <a:extLst>
                <a:ext uri="{FF2B5EF4-FFF2-40B4-BE49-F238E27FC236}">
                  <a16:creationId xmlns:a16="http://schemas.microsoft.com/office/drawing/2014/main" id="{EA9A0372-56A3-4856-AA62-A63C3D1094B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26" name="Freeform: Shape 25">
              <a:extLst>
                <a:ext uri="{FF2B5EF4-FFF2-40B4-BE49-F238E27FC236}">
                  <a16:creationId xmlns:a16="http://schemas.microsoft.com/office/drawing/2014/main" id="{2590967C-BC75-48B8-B205-1998B60AC758}"/>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27" name="TextBox 26">
            <a:extLst>
              <a:ext uri="{FF2B5EF4-FFF2-40B4-BE49-F238E27FC236}">
                <a16:creationId xmlns:a16="http://schemas.microsoft.com/office/drawing/2014/main" id="{4BAC5AEB-1C42-499E-BFEA-2C494642AA5D}"/>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28" name="Freeform: Shape 27">
            <a:extLst>
              <a:ext uri="{FF2B5EF4-FFF2-40B4-BE49-F238E27FC236}">
                <a16:creationId xmlns:a16="http://schemas.microsoft.com/office/drawing/2014/main" id="{F77283E1-9299-4DF8-85B7-BAC16C4A724D}"/>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68917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up)">
                                      <p:cBhvr>
                                        <p:cTn id="26" dur="500"/>
                                        <p:tgtEl>
                                          <p:spTgt spid="40"/>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7" grpId="0"/>
      <p:bldP spid="19" grpId="0"/>
      <p:bldP spid="27" grpId="0"/>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5">
            <a:extLst>
              <a:ext uri="{FF2B5EF4-FFF2-40B4-BE49-F238E27FC236}">
                <a16:creationId xmlns:a16="http://schemas.microsoft.com/office/drawing/2014/main" id="{58DB5B07-E9FF-4E37-9C89-00EFE5F2A855}"/>
              </a:ext>
            </a:extLst>
          </p:cNvPr>
          <p:cNvSpPr>
            <a:spLocks/>
          </p:cNvSpPr>
          <p:nvPr/>
        </p:nvSpPr>
        <p:spPr bwMode="auto">
          <a:xfrm>
            <a:off x="5943599" y="1906479"/>
            <a:ext cx="2286000" cy="2971800"/>
          </a:xfrm>
          <a:prstGeom prst="rect">
            <a:avLst/>
          </a:prstGeom>
          <a:solidFill>
            <a:schemeClr val="accent1"/>
          </a:solidFill>
          <a:ln>
            <a:noFill/>
          </a:ln>
          <a:effectLst/>
        </p:spPr>
        <p:txBody>
          <a:bodyPr vert="horz" wrap="square" lIns="68580" tIns="34290" rIns="68580" bIns="34290" numCol="1" anchor="t" anchorCtr="0" compatLnSpc="1">
            <a:prstTxWarp prst="textNoShape">
              <a:avLst/>
            </a:prstTxWarp>
          </a:bodyPr>
          <a:lstStyle/>
          <a:p>
            <a:endParaRPr lang="en-ID" sz="1350"/>
          </a:p>
        </p:txBody>
      </p:sp>
      <p:sp>
        <p:nvSpPr>
          <p:cNvPr id="57" name="Freeform 5">
            <a:extLst>
              <a:ext uri="{FF2B5EF4-FFF2-40B4-BE49-F238E27FC236}">
                <a16:creationId xmlns:a16="http://schemas.microsoft.com/office/drawing/2014/main" id="{9BF39FEA-3838-4633-A68F-160CAFB9E5C7}"/>
              </a:ext>
            </a:extLst>
          </p:cNvPr>
          <p:cNvSpPr>
            <a:spLocks/>
          </p:cNvSpPr>
          <p:nvPr/>
        </p:nvSpPr>
        <p:spPr bwMode="auto">
          <a:xfrm>
            <a:off x="914400" y="1906479"/>
            <a:ext cx="2286000" cy="2971800"/>
          </a:xfrm>
          <a:prstGeom prst="rect">
            <a:avLst/>
          </a:prstGeom>
          <a:solidFill>
            <a:schemeClr val="accent1"/>
          </a:solidFill>
          <a:ln>
            <a:noFill/>
          </a:ln>
          <a:effectLst/>
        </p:spPr>
        <p:txBody>
          <a:bodyPr vert="horz" wrap="square" lIns="68580" tIns="34290" rIns="68580" bIns="34290" numCol="1" anchor="t" anchorCtr="0" compatLnSpc="1">
            <a:prstTxWarp prst="textNoShape">
              <a:avLst/>
            </a:prstTxWarp>
          </a:bodyPr>
          <a:lstStyle/>
          <a:p>
            <a:endParaRPr lang="en-ID" sz="1350"/>
          </a:p>
        </p:txBody>
      </p:sp>
      <p:sp>
        <p:nvSpPr>
          <p:cNvPr id="35" name="Freeform 5">
            <a:extLst>
              <a:ext uri="{FF2B5EF4-FFF2-40B4-BE49-F238E27FC236}">
                <a16:creationId xmlns:a16="http://schemas.microsoft.com/office/drawing/2014/main" id="{4AFC228B-A659-4FC7-BB1C-6E25F2C681BB}"/>
              </a:ext>
            </a:extLst>
          </p:cNvPr>
          <p:cNvSpPr>
            <a:spLocks/>
          </p:cNvSpPr>
          <p:nvPr/>
        </p:nvSpPr>
        <p:spPr bwMode="auto">
          <a:xfrm>
            <a:off x="3429000" y="1906479"/>
            <a:ext cx="2286000" cy="2971800"/>
          </a:xfrm>
          <a:prstGeom prst="rect">
            <a:avLst/>
          </a:prstGeom>
          <a:solidFill>
            <a:schemeClr val="accent1"/>
          </a:solidFill>
          <a:ln>
            <a:noFill/>
          </a:ln>
          <a:effectLst/>
        </p:spPr>
        <p:txBody>
          <a:bodyPr vert="horz" wrap="square" lIns="68580" tIns="34290" rIns="68580" bIns="34290" numCol="1" anchor="t" anchorCtr="0" compatLnSpc="1">
            <a:prstTxWarp prst="textNoShape">
              <a:avLst/>
            </a:prstTxWarp>
          </a:bodyPr>
          <a:lstStyle/>
          <a:p>
            <a:endParaRPr lang="en-ID" sz="1350"/>
          </a:p>
        </p:txBody>
      </p:sp>
      <p:sp>
        <p:nvSpPr>
          <p:cNvPr id="37" name="TextBox 36">
            <a:extLst>
              <a:ext uri="{FF2B5EF4-FFF2-40B4-BE49-F238E27FC236}">
                <a16:creationId xmlns:a16="http://schemas.microsoft.com/office/drawing/2014/main" id="{49DFDA89-BCC7-4B23-BDEB-423D11CF1065}"/>
              </a:ext>
            </a:extLst>
          </p:cNvPr>
          <p:cNvSpPr txBox="1"/>
          <p:nvPr/>
        </p:nvSpPr>
        <p:spPr>
          <a:xfrm>
            <a:off x="3657600" y="3632160"/>
            <a:ext cx="1828800" cy="461665"/>
          </a:xfrm>
          <a:prstGeom prst="rect">
            <a:avLst/>
          </a:prstGeom>
          <a:noFill/>
        </p:spPr>
        <p:txBody>
          <a:bodyPr wrap="square" rtlCol="0" anchor="ctr">
            <a:spAutoFit/>
          </a:bodyPr>
          <a:lstStyle/>
          <a:p>
            <a:pPr algn="ctr"/>
            <a:r>
              <a:rPr lang="en-US" sz="2400" b="1" dirty="0">
                <a:solidFill>
                  <a:schemeClr val="bg2"/>
                </a:solidFill>
                <a:latin typeface="+mj-lt"/>
              </a:rPr>
              <a:t>$450,00</a:t>
            </a:r>
            <a:endParaRPr lang="en-ID" sz="2400" b="1" dirty="0">
              <a:solidFill>
                <a:schemeClr val="bg2"/>
              </a:solidFill>
              <a:latin typeface="+mj-lt"/>
            </a:endParaRPr>
          </a:p>
        </p:txBody>
      </p:sp>
      <p:sp>
        <p:nvSpPr>
          <p:cNvPr id="38" name="TextBox 37">
            <a:extLst>
              <a:ext uri="{FF2B5EF4-FFF2-40B4-BE49-F238E27FC236}">
                <a16:creationId xmlns:a16="http://schemas.microsoft.com/office/drawing/2014/main" id="{67C703A1-E6ED-4FE5-A715-B5B9747F4DD2}"/>
              </a:ext>
            </a:extLst>
          </p:cNvPr>
          <p:cNvSpPr txBox="1"/>
          <p:nvPr/>
        </p:nvSpPr>
        <p:spPr>
          <a:xfrm>
            <a:off x="3789368" y="4024993"/>
            <a:ext cx="1565264" cy="451790"/>
          </a:xfrm>
          <a:prstGeom prst="rect">
            <a:avLst/>
          </a:prstGeom>
          <a:noFill/>
        </p:spPr>
        <p:txBody>
          <a:bodyPr wrap="square" rtlCol="0">
            <a:spAutoFit/>
          </a:bodyPr>
          <a:lstStyle/>
          <a:p>
            <a:pPr algn="ctr">
              <a:lnSpc>
                <a:spcPct val="150000"/>
              </a:lnSpc>
            </a:pPr>
            <a:r>
              <a:rPr lang="en-US" sz="825" dirty="0">
                <a:solidFill>
                  <a:schemeClr val="bg2"/>
                </a:solidFill>
              </a:rPr>
              <a:t>A wonderful serenity has taken possession</a:t>
            </a:r>
          </a:p>
        </p:txBody>
      </p:sp>
      <p:sp>
        <p:nvSpPr>
          <p:cNvPr id="39" name="TextBox 38">
            <a:extLst>
              <a:ext uri="{FF2B5EF4-FFF2-40B4-BE49-F238E27FC236}">
                <a16:creationId xmlns:a16="http://schemas.microsoft.com/office/drawing/2014/main" id="{C847B0C6-4A0A-4E9C-86DF-2A9A7E687A5C}"/>
              </a:ext>
            </a:extLst>
          </p:cNvPr>
          <p:cNvSpPr txBox="1"/>
          <p:nvPr/>
        </p:nvSpPr>
        <p:spPr>
          <a:xfrm>
            <a:off x="3886199" y="2014779"/>
            <a:ext cx="1371602" cy="253916"/>
          </a:xfrm>
          <a:prstGeom prst="rect">
            <a:avLst/>
          </a:prstGeom>
          <a:noFill/>
        </p:spPr>
        <p:txBody>
          <a:bodyPr wrap="square" rtlCol="0" anchor="ctr">
            <a:spAutoFit/>
          </a:bodyPr>
          <a:lstStyle/>
          <a:p>
            <a:pPr algn="ctr"/>
            <a:r>
              <a:rPr lang="en-US" sz="1050" b="1" dirty="0">
                <a:solidFill>
                  <a:schemeClr val="bg2"/>
                </a:solidFill>
                <a:latin typeface="+mj-lt"/>
              </a:rPr>
              <a:t>Description</a:t>
            </a:r>
            <a:endParaRPr lang="en-ID" sz="1050" b="1" dirty="0">
              <a:solidFill>
                <a:schemeClr val="bg2"/>
              </a:solidFill>
              <a:latin typeface="+mj-lt"/>
            </a:endParaRPr>
          </a:p>
        </p:txBody>
      </p:sp>
      <p:sp>
        <p:nvSpPr>
          <p:cNvPr id="40" name="Rectangle 39">
            <a:extLst>
              <a:ext uri="{FF2B5EF4-FFF2-40B4-BE49-F238E27FC236}">
                <a16:creationId xmlns:a16="http://schemas.microsoft.com/office/drawing/2014/main" id="{2F17DC43-58AA-4233-A693-F8842609457C}"/>
              </a:ext>
            </a:extLst>
          </p:cNvPr>
          <p:cNvSpPr/>
          <p:nvPr/>
        </p:nvSpPr>
        <p:spPr>
          <a:xfrm>
            <a:off x="3886201" y="4649679"/>
            <a:ext cx="1371600" cy="461665"/>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TextBox 40">
            <a:extLst>
              <a:ext uri="{FF2B5EF4-FFF2-40B4-BE49-F238E27FC236}">
                <a16:creationId xmlns:a16="http://schemas.microsoft.com/office/drawing/2014/main" id="{3D5E3D5A-7B67-43D8-A3CF-81CBA08C3258}"/>
              </a:ext>
            </a:extLst>
          </p:cNvPr>
          <p:cNvSpPr txBox="1"/>
          <p:nvPr/>
        </p:nvSpPr>
        <p:spPr>
          <a:xfrm>
            <a:off x="3933828" y="4753554"/>
            <a:ext cx="1276346" cy="253916"/>
          </a:xfrm>
          <a:prstGeom prst="rect">
            <a:avLst/>
          </a:prstGeom>
          <a:noFill/>
        </p:spPr>
        <p:txBody>
          <a:bodyPr wrap="square" rtlCol="0" anchor="ctr">
            <a:spAutoFit/>
          </a:bodyPr>
          <a:lstStyle/>
          <a:p>
            <a:pPr algn="ctr"/>
            <a:r>
              <a:rPr lang="en-US" sz="1050" b="1" dirty="0">
                <a:solidFill>
                  <a:schemeClr val="bg2"/>
                </a:solidFill>
                <a:latin typeface="+mj-lt"/>
              </a:rPr>
              <a:t>Get Started</a:t>
            </a:r>
            <a:endParaRPr lang="en-ID" sz="1050" b="1" dirty="0">
              <a:solidFill>
                <a:schemeClr val="bg2"/>
              </a:solidFill>
              <a:latin typeface="+mj-lt"/>
            </a:endParaRPr>
          </a:p>
        </p:txBody>
      </p:sp>
      <p:sp>
        <p:nvSpPr>
          <p:cNvPr id="79" name="Title 78">
            <a:extLst>
              <a:ext uri="{FF2B5EF4-FFF2-40B4-BE49-F238E27FC236}">
                <a16:creationId xmlns:a16="http://schemas.microsoft.com/office/drawing/2014/main" id="{DF964628-10FD-440C-8F22-2BC0B5A03E03}"/>
              </a:ext>
            </a:extLst>
          </p:cNvPr>
          <p:cNvSpPr>
            <a:spLocks noGrp="1"/>
          </p:cNvSpPr>
          <p:nvPr>
            <p:ph type="title"/>
          </p:nvPr>
        </p:nvSpPr>
        <p:spPr/>
        <p:txBody>
          <a:bodyPr/>
          <a:lstStyle/>
          <a:p>
            <a:r>
              <a:rPr lang="en-US" dirty="0" err="1"/>
              <a:t>iMappe</a:t>
            </a:r>
            <a:r>
              <a:rPr lang="en-US" dirty="0"/>
              <a:t> </a:t>
            </a:r>
            <a:r>
              <a:rPr lang="en-US" dirty="0">
                <a:solidFill>
                  <a:schemeClr val="accent1"/>
                </a:solidFill>
              </a:rPr>
              <a:t>Pricing Package</a:t>
            </a:r>
            <a:endParaRPr lang="en-ID" dirty="0">
              <a:solidFill>
                <a:schemeClr val="accent1"/>
              </a:solidFill>
            </a:endParaRPr>
          </a:p>
        </p:txBody>
      </p:sp>
      <p:sp>
        <p:nvSpPr>
          <p:cNvPr id="58" name="TextBox 57">
            <a:extLst>
              <a:ext uri="{FF2B5EF4-FFF2-40B4-BE49-F238E27FC236}">
                <a16:creationId xmlns:a16="http://schemas.microsoft.com/office/drawing/2014/main" id="{BE70356E-ACB5-491B-809D-EE8F2E1392BC}"/>
              </a:ext>
            </a:extLst>
          </p:cNvPr>
          <p:cNvSpPr txBox="1"/>
          <p:nvPr/>
        </p:nvSpPr>
        <p:spPr>
          <a:xfrm>
            <a:off x="1143000" y="3632160"/>
            <a:ext cx="1828800" cy="461665"/>
          </a:xfrm>
          <a:prstGeom prst="rect">
            <a:avLst/>
          </a:prstGeom>
          <a:noFill/>
        </p:spPr>
        <p:txBody>
          <a:bodyPr wrap="square" rtlCol="0" anchor="ctr">
            <a:spAutoFit/>
          </a:bodyPr>
          <a:lstStyle/>
          <a:p>
            <a:pPr algn="ctr"/>
            <a:r>
              <a:rPr lang="en-US" sz="2400" b="1" dirty="0">
                <a:solidFill>
                  <a:schemeClr val="bg2"/>
                </a:solidFill>
                <a:latin typeface="+mj-lt"/>
              </a:rPr>
              <a:t>$250,00</a:t>
            </a:r>
            <a:endParaRPr lang="en-ID" sz="2400" b="1" dirty="0">
              <a:solidFill>
                <a:schemeClr val="bg2"/>
              </a:solidFill>
              <a:latin typeface="+mj-lt"/>
            </a:endParaRPr>
          </a:p>
        </p:txBody>
      </p:sp>
      <p:sp>
        <p:nvSpPr>
          <p:cNvPr id="59" name="TextBox 58">
            <a:extLst>
              <a:ext uri="{FF2B5EF4-FFF2-40B4-BE49-F238E27FC236}">
                <a16:creationId xmlns:a16="http://schemas.microsoft.com/office/drawing/2014/main" id="{430F41EF-74FD-48DA-BB89-C87FDAD094EA}"/>
              </a:ext>
            </a:extLst>
          </p:cNvPr>
          <p:cNvSpPr txBox="1"/>
          <p:nvPr/>
        </p:nvSpPr>
        <p:spPr>
          <a:xfrm>
            <a:off x="1274768" y="4024993"/>
            <a:ext cx="1565264" cy="451790"/>
          </a:xfrm>
          <a:prstGeom prst="rect">
            <a:avLst/>
          </a:prstGeom>
          <a:noFill/>
        </p:spPr>
        <p:txBody>
          <a:bodyPr wrap="square" rtlCol="0">
            <a:spAutoFit/>
          </a:bodyPr>
          <a:lstStyle/>
          <a:p>
            <a:pPr algn="ctr">
              <a:lnSpc>
                <a:spcPct val="150000"/>
              </a:lnSpc>
            </a:pPr>
            <a:r>
              <a:rPr lang="en-US" sz="825" dirty="0">
                <a:solidFill>
                  <a:schemeClr val="bg2"/>
                </a:solidFill>
              </a:rPr>
              <a:t>A wonderful serenity has taken possession</a:t>
            </a:r>
          </a:p>
        </p:txBody>
      </p:sp>
      <p:sp>
        <p:nvSpPr>
          <p:cNvPr id="60" name="TextBox 59">
            <a:extLst>
              <a:ext uri="{FF2B5EF4-FFF2-40B4-BE49-F238E27FC236}">
                <a16:creationId xmlns:a16="http://schemas.microsoft.com/office/drawing/2014/main" id="{DD4B797F-7321-4E64-AD98-4A9A36F0A069}"/>
              </a:ext>
            </a:extLst>
          </p:cNvPr>
          <p:cNvSpPr txBox="1"/>
          <p:nvPr/>
        </p:nvSpPr>
        <p:spPr>
          <a:xfrm>
            <a:off x="1371599" y="2014779"/>
            <a:ext cx="1371602" cy="253916"/>
          </a:xfrm>
          <a:prstGeom prst="rect">
            <a:avLst/>
          </a:prstGeom>
          <a:noFill/>
        </p:spPr>
        <p:txBody>
          <a:bodyPr wrap="square" rtlCol="0" anchor="ctr">
            <a:spAutoFit/>
          </a:bodyPr>
          <a:lstStyle/>
          <a:p>
            <a:pPr algn="ctr"/>
            <a:r>
              <a:rPr lang="en-US" sz="1050" b="1" dirty="0">
                <a:solidFill>
                  <a:schemeClr val="bg2"/>
                </a:solidFill>
                <a:latin typeface="+mj-lt"/>
              </a:rPr>
              <a:t>Description</a:t>
            </a:r>
            <a:endParaRPr lang="en-ID" sz="1050" b="1" dirty="0">
              <a:solidFill>
                <a:schemeClr val="bg2"/>
              </a:solidFill>
              <a:latin typeface="+mj-lt"/>
            </a:endParaRPr>
          </a:p>
        </p:txBody>
      </p:sp>
      <p:sp>
        <p:nvSpPr>
          <p:cNvPr id="61" name="Rectangle 60">
            <a:extLst>
              <a:ext uri="{FF2B5EF4-FFF2-40B4-BE49-F238E27FC236}">
                <a16:creationId xmlns:a16="http://schemas.microsoft.com/office/drawing/2014/main" id="{B4DA0F36-7FAB-45CC-A9D2-F186B5C06D8A}"/>
              </a:ext>
            </a:extLst>
          </p:cNvPr>
          <p:cNvSpPr/>
          <p:nvPr/>
        </p:nvSpPr>
        <p:spPr>
          <a:xfrm>
            <a:off x="1371601" y="4649679"/>
            <a:ext cx="1371600" cy="461665"/>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TextBox 61">
            <a:extLst>
              <a:ext uri="{FF2B5EF4-FFF2-40B4-BE49-F238E27FC236}">
                <a16:creationId xmlns:a16="http://schemas.microsoft.com/office/drawing/2014/main" id="{CBAA0CC4-B34F-4447-8A0A-55E6FA47602E}"/>
              </a:ext>
            </a:extLst>
          </p:cNvPr>
          <p:cNvSpPr txBox="1"/>
          <p:nvPr/>
        </p:nvSpPr>
        <p:spPr>
          <a:xfrm>
            <a:off x="1419228" y="4753554"/>
            <a:ext cx="1276346" cy="253916"/>
          </a:xfrm>
          <a:prstGeom prst="rect">
            <a:avLst/>
          </a:prstGeom>
          <a:noFill/>
        </p:spPr>
        <p:txBody>
          <a:bodyPr wrap="square" rtlCol="0" anchor="ctr">
            <a:spAutoFit/>
          </a:bodyPr>
          <a:lstStyle/>
          <a:p>
            <a:pPr algn="ctr"/>
            <a:r>
              <a:rPr lang="en-US" sz="1050" b="1" dirty="0">
                <a:solidFill>
                  <a:schemeClr val="bg2"/>
                </a:solidFill>
                <a:latin typeface="+mj-lt"/>
              </a:rPr>
              <a:t>Get Started</a:t>
            </a:r>
            <a:endParaRPr lang="en-ID" sz="1050" b="1" dirty="0">
              <a:solidFill>
                <a:schemeClr val="bg2"/>
              </a:solidFill>
              <a:latin typeface="+mj-lt"/>
            </a:endParaRPr>
          </a:p>
        </p:txBody>
      </p:sp>
      <p:sp>
        <p:nvSpPr>
          <p:cNvPr id="65" name="TextBox 64">
            <a:extLst>
              <a:ext uri="{FF2B5EF4-FFF2-40B4-BE49-F238E27FC236}">
                <a16:creationId xmlns:a16="http://schemas.microsoft.com/office/drawing/2014/main" id="{0FA44B78-970A-48C3-9CD9-F8B8E7199BC5}"/>
              </a:ext>
            </a:extLst>
          </p:cNvPr>
          <p:cNvSpPr txBox="1"/>
          <p:nvPr/>
        </p:nvSpPr>
        <p:spPr>
          <a:xfrm>
            <a:off x="6172199" y="3632160"/>
            <a:ext cx="1828800" cy="461665"/>
          </a:xfrm>
          <a:prstGeom prst="rect">
            <a:avLst/>
          </a:prstGeom>
          <a:noFill/>
        </p:spPr>
        <p:txBody>
          <a:bodyPr wrap="square" rtlCol="0" anchor="ctr">
            <a:spAutoFit/>
          </a:bodyPr>
          <a:lstStyle/>
          <a:p>
            <a:pPr algn="ctr"/>
            <a:r>
              <a:rPr lang="en-US" sz="2400" b="1" dirty="0">
                <a:solidFill>
                  <a:schemeClr val="bg2"/>
                </a:solidFill>
                <a:latin typeface="+mj-lt"/>
              </a:rPr>
              <a:t>$750,00</a:t>
            </a:r>
            <a:endParaRPr lang="en-ID" sz="2400" b="1" dirty="0">
              <a:solidFill>
                <a:schemeClr val="bg2"/>
              </a:solidFill>
              <a:latin typeface="+mj-lt"/>
            </a:endParaRPr>
          </a:p>
        </p:txBody>
      </p:sp>
      <p:sp>
        <p:nvSpPr>
          <p:cNvPr id="66" name="TextBox 65">
            <a:extLst>
              <a:ext uri="{FF2B5EF4-FFF2-40B4-BE49-F238E27FC236}">
                <a16:creationId xmlns:a16="http://schemas.microsoft.com/office/drawing/2014/main" id="{95E94D4B-8415-4159-B972-593CB2F37532}"/>
              </a:ext>
            </a:extLst>
          </p:cNvPr>
          <p:cNvSpPr txBox="1"/>
          <p:nvPr/>
        </p:nvSpPr>
        <p:spPr>
          <a:xfrm>
            <a:off x="6303967" y="4024993"/>
            <a:ext cx="1565264" cy="451790"/>
          </a:xfrm>
          <a:prstGeom prst="rect">
            <a:avLst/>
          </a:prstGeom>
          <a:noFill/>
        </p:spPr>
        <p:txBody>
          <a:bodyPr wrap="square" rtlCol="0">
            <a:spAutoFit/>
          </a:bodyPr>
          <a:lstStyle/>
          <a:p>
            <a:pPr algn="ctr">
              <a:lnSpc>
                <a:spcPct val="150000"/>
              </a:lnSpc>
            </a:pPr>
            <a:r>
              <a:rPr lang="en-US" sz="825" dirty="0">
                <a:solidFill>
                  <a:schemeClr val="bg2"/>
                </a:solidFill>
              </a:rPr>
              <a:t>A wonderful serenity has taken possession</a:t>
            </a:r>
          </a:p>
        </p:txBody>
      </p:sp>
      <p:sp>
        <p:nvSpPr>
          <p:cNvPr id="67" name="TextBox 66">
            <a:extLst>
              <a:ext uri="{FF2B5EF4-FFF2-40B4-BE49-F238E27FC236}">
                <a16:creationId xmlns:a16="http://schemas.microsoft.com/office/drawing/2014/main" id="{EB5C3965-8143-4F63-9D33-D8EDBD65C2D4}"/>
              </a:ext>
            </a:extLst>
          </p:cNvPr>
          <p:cNvSpPr txBox="1"/>
          <p:nvPr/>
        </p:nvSpPr>
        <p:spPr>
          <a:xfrm>
            <a:off x="6400798" y="2014779"/>
            <a:ext cx="1371602" cy="253916"/>
          </a:xfrm>
          <a:prstGeom prst="rect">
            <a:avLst/>
          </a:prstGeom>
          <a:noFill/>
        </p:spPr>
        <p:txBody>
          <a:bodyPr wrap="square" rtlCol="0" anchor="ctr">
            <a:spAutoFit/>
          </a:bodyPr>
          <a:lstStyle/>
          <a:p>
            <a:pPr algn="ctr"/>
            <a:r>
              <a:rPr lang="en-US" sz="1050" b="1" dirty="0">
                <a:solidFill>
                  <a:schemeClr val="bg2"/>
                </a:solidFill>
                <a:latin typeface="+mj-lt"/>
              </a:rPr>
              <a:t>Description</a:t>
            </a:r>
            <a:endParaRPr lang="en-ID" sz="1050" b="1" dirty="0">
              <a:solidFill>
                <a:schemeClr val="bg2"/>
              </a:solidFill>
              <a:latin typeface="+mj-lt"/>
            </a:endParaRPr>
          </a:p>
        </p:txBody>
      </p:sp>
      <p:sp>
        <p:nvSpPr>
          <p:cNvPr id="68" name="Rectangle 67">
            <a:extLst>
              <a:ext uri="{FF2B5EF4-FFF2-40B4-BE49-F238E27FC236}">
                <a16:creationId xmlns:a16="http://schemas.microsoft.com/office/drawing/2014/main" id="{8AE25F77-0596-4354-86E1-47461CCDCFF3}"/>
              </a:ext>
            </a:extLst>
          </p:cNvPr>
          <p:cNvSpPr/>
          <p:nvPr/>
        </p:nvSpPr>
        <p:spPr>
          <a:xfrm>
            <a:off x="6400800" y="4649679"/>
            <a:ext cx="1371600" cy="461665"/>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 name="PsHolder20">
            <a:extLst>
              <a:ext uri="{FF2B5EF4-FFF2-40B4-BE49-F238E27FC236}">
                <a16:creationId xmlns:a16="http://schemas.microsoft.com/office/drawing/2014/main" id="{E409193A-068D-46FA-9B16-A3BFF1BB940F}"/>
              </a:ext>
            </a:extLst>
          </p:cNvPr>
          <p:cNvSpPr>
            <a:spLocks noGrp="1"/>
          </p:cNvSpPr>
          <p:nvPr>
            <p:ph type="pic" sz="quarter" idx="12"/>
          </p:nvPr>
        </p:nvSpPr>
        <p:spPr/>
      </p:sp>
      <p:sp>
        <p:nvSpPr>
          <p:cNvPr id="69" name="TextBox 68">
            <a:extLst>
              <a:ext uri="{FF2B5EF4-FFF2-40B4-BE49-F238E27FC236}">
                <a16:creationId xmlns:a16="http://schemas.microsoft.com/office/drawing/2014/main" id="{3AFD00BB-0E38-49AC-9C13-D40C25CD1BA6}"/>
              </a:ext>
            </a:extLst>
          </p:cNvPr>
          <p:cNvSpPr txBox="1"/>
          <p:nvPr/>
        </p:nvSpPr>
        <p:spPr>
          <a:xfrm>
            <a:off x="6448427" y="4753554"/>
            <a:ext cx="1276346" cy="253916"/>
          </a:xfrm>
          <a:prstGeom prst="rect">
            <a:avLst/>
          </a:prstGeom>
          <a:noFill/>
        </p:spPr>
        <p:txBody>
          <a:bodyPr wrap="square" rtlCol="0" anchor="ctr">
            <a:spAutoFit/>
          </a:bodyPr>
          <a:lstStyle/>
          <a:p>
            <a:pPr algn="ctr"/>
            <a:r>
              <a:rPr lang="en-US" sz="1050" b="1" dirty="0">
                <a:solidFill>
                  <a:schemeClr val="bg2"/>
                </a:solidFill>
                <a:latin typeface="+mj-lt"/>
              </a:rPr>
              <a:t>Get Started</a:t>
            </a:r>
            <a:endParaRPr lang="en-ID" sz="1050" b="1" dirty="0">
              <a:solidFill>
                <a:schemeClr val="bg2"/>
              </a:solidFill>
              <a:latin typeface="+mj-lt"/>
            </a:endParaRPr>
          </a:p>
        </p:txBody>
      </p:sp>
      <p:sp>
        <p:nvSpPr>
          <p:cNvPr id="8" name="PsHolder21">
            <a:extLst>
              <a:ext uri="{FF2B5EF4-FFF2-40B4-BE49-F238E27FC236}">
                <a16:creationId xmlns:a16="http://schemas.microsoft.com/office/drawing/2014/main" id="{BE0D6281-5DCA-4819-B3DE-3B3623756A3D}"/>
              </a:ext>
            </a:extLst>
          </p:cNvPr>
          <p:cNvSpPr>
            <a:spLocks noGrp="1"/>
          </p:cNvSpPr>
          <p:nvPr>
            <p:ph type="pic" sz="quarter" idx="11"/>
          </p:nvPr>
        </p:nvSpPr>
        <p:spPr/>
      </p:sp>
      <p:sp>
        <p:nvSpPr>
          <p:cNvPr id="7" name="PsHolder22">
            <a:extLst>
              <a:ext uri="{FF2B5EF4-FFF2-40B4-BE49-F238E27FC236}">
                <a16:creationId xmlns:a16="http://schemas.microsoft.com/office/drawing/2014/main" id="{FEF6151B-1413-48B6-942A-AD949F461208}"/>
              </a:ext>
            </a:extLst>
          </p:cNvPr>
          <p:cNvSpPr>
            <a:spLocks noGrp="1"/>
          </p:cNvSpPr>
          <p:nvPr>
            <p:ph type="pic" sz="quarter" idx="10"/>
          </p:nvPr>
        </p:nvSpPr>
        <p:spPr/>
      </p:sp>
      <p:grpSp>
        <p:nvGrpSpPr>
          <p:cNvPr id="33" name="Graphic 8">
            <a:extLst>
              <a:ext uri="{FF2B5EF4-FFF2-40B4-BE49-F238E27FC236}">
                <a16:creationId xmlns:a16="http://schemas.microsoft.com/office/drawing/2014/main" id="{0124A759-6346-4FCF-8892-9372585FDA49}"/>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34" name="Freeform: Shape 33">
              <a:extLst>
                <a:ext uri="{FF2B5EF4-FFF2-40B4-BE49-F238E27FC236}">
                  <a16:creationId xmlns:a16="http://schemas.microsoft.com/office/drawing/2014/main" id="{6FF8B285-CF7D-4626-AA3A-66CE203E42D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36" name="Freeform: Shape 35">
              <a:extLst>
                <a:ext uri="{FF2B5EF4-FFF2-40B4-BE49-F238E27FC236}">
                  <a16:creationId xmlns:a16="http://schemas.microsoft.com/office/drawing/2014/main" id="{D551FF4B-98AC-417A-98E2-3483EFD1B34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42" name="Freeform: Shape 41">
              <a:extLst>
                <a:ext uri="{FF2B5EF4-FFF2-40B4-BE49-F238E27FC236}">
                  <a16:creationId xmlns:a16="http://schemas.microsoft.com/office/drawing/2014/main" id="{68CB884C-9757-4CB2-88DC-BE0B66219A9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43" name="Freeform: Shape 42">
              <a:extLst>
                <a:ext uri="{FF2B5EF4-FFF2-40B4-BE49-F238E27FC236}">
                  <a16:creationId xmlns:a16="http://schemas.microsoft.com/office/drawing/2014/main" id="{1F6A8DFE-7059-42E8-A8A7-DB88467D15DB}"/>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44" name="Freeform: Shape 43">
              <a:extLst>
                <a:ext uri="{FF2B5EF4-FFF2-40B4-BE49-F238E27FC236}">
                  <a16:creationId xmlns:a16="http://schemas.microsoft.com/office/drawing/2014/main" id="{EACC9281-855F-4513-AC6C-079713AB20F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45" name="Freeform: Shape 44">
              <a:extLst>
                <a:ext uri="{FF2B5EF4-FFF2-40B4-BE49-F238E27FC236}">
                  <a16:creationId xmlns:a16="http://schemas.microsoft.com/office/drawing/2014/main" id="{B0CB9CE6-2DA9-4A56-BD5D-6E7693C5ABF6}"/>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46" name="TextBox 45">
            <a:extLst>
              <a:ext uri="{FF2B5EF4-FFF2-40B4-BE49-F238E27FC236}">
                <a16:creationId xmlns:a16="http://schemas.microsoft.com/office/drawing/2014/main" id="{75093A78-735F-430D-9C14-83BFB11F5816}"/>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47" name="Freeform: Shape 46">
            <a:extLst>
              <a:ext uri="{FF2B5EF4-FFF2-40B4-BE49-F238E27FC236}">
                <a16:creationId xmlns:a16="http://schemas.microsoft.com/office/drawing/2014/main" id="{C78E750F-C3FB-4BC1-8AD3-D298405FD545}"/>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42043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left)">
                                      <p:cBhvr>
                                        <p:cTn id="15" dur="500"/>
                                        <p:tgtEl>
                                          <p:spTgt spid="4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wipe(left)">
                                      <p:cBhvr>
                                        <p:cTn id="19" dur="500"/>
                                        <p:tgtEl>
                                          <p:spTgt spid="79"/>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500"/>
                                        <p:tgtEl>
                                          <p:spTgt spid="5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500"/>
                                        <p:tgtEl>
                                          <p:spTgt spid="35"/>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wipe(up)">
                                      <p:cBhvr>
                                        <p:cTn id="29" dur="500"/>
                                        <p:tgtEl>
                                          <p:spTgt spid="64"/>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wipe(left)">
                                      <p:cBhvr>
                                        <p:cTn id="33" dur="500"/>
                                        <p:tgtEl>
                                          <p:spTgt spid="6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wipe(left)">
                                      <p:cBhvr>
                                        <p:cTn id="39" dur="500"/>
                                        <p:tgtEl>
                                          <p:spTgt spid="67"/>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left)">
                                      <p:cBhvr>
                                        <p:cTn id="46" dur="500"/>
                                        <p:tgtEl>
                                          <p:spTgt spid="3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wipe(left)">
                                      <p:cBhvr>
                                        <p:cTn id="49" dur="500"/>
                                        <p:tgtEl>
                                          <p:spTgt spid="65"/>
                                        </p:tgtEl>
                                      </p:cBhvr>
                                    </p:animEffect>
                                  </p:childTnLst>
                                </p:cTn>
                              </p:par>
                            </p:childTnLst>
                          </p:cTn>
                        </p:par>
                        <p:par>
                          <p:cTn id="50" fill="hold">
                            <p:stCondLst>
                              <p:cond delay="3500"/>
                            </p:stCondLst>
                            <p:childTnLst>
                              <p:par>
                                <p:cTn id="51" presetID="22" presetClass="entr" presetSubtype="1"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up)">
                                      <p:cBhvr>
                                        <p:cTn id="53" dur="500"/>
                                        <p:tgtEl>
                                          <p:spTgt spid="59"/>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up)">
                                      <p:cBhvr>
                                        <p:cTn id="56" dur="500"/>
                                        <p:tgtEl>
                                          <p:spTgt spid="38"/>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wipe(up)">
                                      <p:cBhvr>
                                        <p:cTn id="59" dur="500"/>
                                        <p:tgtEl>
                                          <p:spTgt spid="66"/>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left)">
                                      <p:cBhvr>
                                        <p:cTn id="63" dur="500"/>
                                        <p:tgtEl>
                                          <p:spTgt spid="6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wipe(left)">
                                      <p:cBhvr>
                                        <p:cTn id="69" dur="500"/>
                                        <p:tgtEl>
                                          <p:spTgt spid="68"/>
                                        </p:tgtEl>
                                      </p:cBhvr>
                                    </p:animEffect>
                                  </p:childTnLst>
                                </p:cTn>
                              </p:par>
                            </p:childTnLst>
                          </p:cTn>
                        </p:par>
                        <p:par>
                          <p:cTn id="70" fill="hold">
                            <p:stCondLst>
                              <p:cond delay="4500"/>
                            </p:stCondLst>
                            <p:childTnLst>
                              <p:par>
                                <p:cTn id="71" presetID="22" presetClass="entr" presetSubtype="8" fill="hold" grpId="0" nodeType="after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wipe(left)">
                                      <p:cBhvr>
                                        <p:cTn id="73" dur="500"/>
                                        <p:tgtEl>
                                          <p:spTgt spid="62"/>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wipe(left)">
                                      <p:cBhvr>
                                        <p:cTn id="76" dur="500"/>
                                        <p:tgtEl>
                                          <p:spTgt spid="41"/>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wipe(left)">
                                      <p:cBhvr>
                                        <p:cTn id="7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57" grpId="0" animBg="1"/>
      <p:bldP spid="35" grpId="0" animBg="1"/>
      <p:bldP spid="37" grpId="0"/>
      <p:bldP spid="38" grpId="0"/>
      <p:bldP spid="39" grpId="0"/>
      <p:bldP spid="40" grpId="0" animBg="1"/>
      <p:bldP spid="41" grpId="0"/>
      <p:bldP spid="79" grpId="0"/>
      <p:bldP spid="58" grpId="0"/>
      <p:bldP spid="59" grpId="0"/>
      <p:bldP spid="60" grpId="0"/>
      <p:bldP spid="61" grpId="0" animBg="1"/>
      <p:bldP spid="62" grpId="0"/>
      <p:bldP spid="65" grpId="0"/>
      <p:bldP spid="66" grpId="0"/>
      <p:bldP spid="67" grpId="0"/>
      <p:bldP spid="68" grpId="0" animBg="1"/>
      <p:bldP spid="69" grpId="0"/>
      <p:bldP spid="46" grpId="0"/>
      <p:bldP spid="4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sHolder1">
            <a:extLst>
              <a:ext uri="{FF2B5EF4-FFF2-40B4-BE49-F238E27FC236}">
                <a16:creationId xmlns:a16="http://schemas.microsoft.com/office/drawing/2014/main" id="{4B849E80-88DB-46C1-8C90-B68329A3848E}"/>
              </a:ext>
            </a:extLst>
          </p:cNvPr>
          <p:cNvSpPr>
            <a:spLocks noGrp="1"/>
          </p:cNvSpPr>
          <p:nvPr>
            <p:ph type="pic" sz="quarter" idx="11"/>
          </p:nvPr>
        </p:nvSpPr>
        <p:spPr/>
      </p:sp>
      <p:sp>
        <p:nvSpPr>
          <p:cNvPr id="13" name="Rectangle 12">
            <a:extLst>
              <a:ext uri="{FF2B5EF4-FFF2-40B4-BE49-F238E27FC236}">
                <a16:creationId xmlns:a16="http://schemas.microsoft.com/office/drawing/2014/main" id="{A291C606-4D54-49A3-9FC9-54F00BBF45AB}"/>
              </a:ext>
            </a:extLst>
          </p:cNvPr>
          <p:cNvSpPr/>
          <p:nvPr/>
        </p:nvSpPr>
        <p:spPr>
          <a:xfrm>
            <a:off x="4800570" y="2743200"/>
            <a:ext cx="3430192" cy="41148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2" name="Title 191">
            <a:extLst>
              <a:ext uri="{FF2B5EF4-FFF2-40B4-BE49-F238E27FC236}">
                <a16:creationId xmlns:a16="http://schemas.microsoft.com/office/drawing/2014/main" id="{BC0B2972-F340-4754-8947-1351C0C0C794}"/>
              </a:ext>
            </a:extLst>
          </p:cNvPr>
          <p:cNvSpPr>
            <a:spLocks noGrp="1"/>
          </p:cNvSpPr>
          <p:nvPr>
            <p:ph type="title"/>
          </p:nvPr>
        </p:nvSpPr>
        <p:spPr/>
        <p:txBody>
          <a:bodyPr/>
          <a:lstStyle/>
          <a:p>
            <a:r>
              <a:rPr lang="en-US" dirty="0" err="1"/>
              <a:t>iMappe</a:t>
            </a:r>
            <a:r>
              <a:rPr lang="en-US" dirty="0"/>
              <a:t> </a:t>
            </a:r>
            <a:r>
              <a:rPr lang="en-US" dirty="0">
                <a:solidFill>
                  <a:schemeClr val="accent1"/>
                </a:solidFill>
              </a:rPr>
              <a:t>User Testimonial</a:t>
            </a:r>
            <a:endParaRPr lang="en-ID" dirty="0">
              <a:solidFill>
                <a:schemeClr val="accent1"/>
              </a:solidFill>
            </a:endParaRPr>
          </a:p>
        </p:txBody>
      </p:sp>
      <p:grpSp>
        <p:nvGrpSpPr>
          <p:cNvPr id="24" name="Group 23">
            <a:extLst>
              <a:ext uri="{FF2B5EF4-FFF2-40B4-BE49-F238E27FC236}">
                <a16:creationId xmlns:a16="http://schemas.microsoft.com/office/drawing/2014/main" id="{71DE78E0-B2C0-47FF-BBBC-883F6AD9C4F4}"/>
              </a:ext>
            </a:extLst>
          </p:cNvPr>
          <p:cNvGrpSpPr/>
          <p:nvPr/>
        </p:nvGrpSpPr>
        <p:grpSpPr>
          <a:xfrm>
            <a:off x="977079" y="4412382"/>
            <a:ext cx="1226639" cy="243673"/>
            <a:chOff x="10015538" y="5518150"/>
            <a:chExt cx="1646237" cy="327026"/>
          </a:xfrm>
          <a:solidFill>
            <a:schemeClr val="accent1"/>
          </a:solidFill>
        </p:grpSpPr>
        <p:sp>
          <p:nvSpPr>
            <p:cNvPr id="25" name="Freeform 123">
              <a:extLst>
                <a:ext uri="{FF2B5EF4-FFF2-40B4-BE49-F238E27FC236}">
                  <a16:creationId xmlns:a16="http://schemas.microsoft.com/office/drawing/2014/main" id="{FAC7F669-D2B0-4A87-8CAD-8032604E2C21}"/>
                </a:ext>
              </a:extLst>
            </p:cNvPr>
            <p:cNvSpPr>
              <a:spLocks/>
            </p:cNvSpPr>
            <p:nvPr/>
          </p:nvSpPr>
          <p:spPr bwMode="auto">
            <a:xfrm>
              <a:off x="10333038" y="5764213"/>
              <a:ext cx="22225" cy="26988"/>
            </a:xfrm>
            <a:custGeom>
              <a:avLst/>
              <a:gdLst>
                <a:gd name="T0" fmla="*/ 2 w 6"/>
                <a:gd name="T1" fmla="*/ 4 h 7"/>
                <a:gd name="T2" fmla="*/ 0 w 6"/>
                <a:gd name="T3" fmla="*/ 0 h 7"/>
                <a:gd name="T4" fmla="*/ 1 w 6"/>
                <a:gd name="T5" fmla="*/ 0 h 7"/>
                <a:gd name="T6" fmla="*/ 3 w 6"/>
                <a:gd name="T7" fmla="*/ 3 h 7"/>
                <a:gd name="T8" fmla="*/ 5 w 6"/>
                <a:gd name="T9" fmla="*/ 0 h 7"/>
                <a:gd name="T10" fmla="*/ 6 w 6"/>
                <a:gd name="T11" fmla="*/ 0 h 7"/>
                <a:gd name="T12" fmla="*/ 4 w 6"/>
                <a:gd name="T13" fmla="*/ 4 h 7"/>
                <a:gd name="T14" fmla="*/ 4 w 6"/>
                <a:gd name="T15" fmla="*/ 7 h 7"/>
                <a:gd name="T16" fmla="*/ 2 w 6"/>
                <a:gd name="T17" fmla="*/ 7 h 7"/>
                <a:gd name="T18" fmla="*/ 2 w 6"/>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2" y="4"/>
                  </a:moveTo>
                  <a:cubicBezTo>
                    <a:pt x="1" y="3"/>
                    <a:pt x="0" y="1"/>
                    <a:pt x="0" y="0"/>
                  </a:cubicBezTo>
                  <a:cubicBezTo>
                    <a:pt x="1" y="0"/>
                    <a:pt x="1" y="0"/>
                    <a:pt x="1" y="0"/>
                  </a:cubicBezTo>
                  <a:cubicBezTo>
                    <a:pt x="2" y="1"/>
                    <a:pt x="2" y="2"/>
                    <a:pt x="3" y="3"/>
                  </a:cubicBezTo>
                  <a:cubicBezTo>
                    <a:pt x="4" y="2"/>
                    <a:pt x="4" y="1"/>
                    <a:pt x="5" y="0"/>
                  </a:cubicBezTo>
                  <a:cubicBezTo>
                    <a:pt x="6" y="0"/>
                    <a:pt x="6" y="0"/>
                    <a:pt x="6" y="0"/>
                  </a:cubicBezTo>
                  <a:cubicBezTo>
                    <a:pt x="6" y="1"/>
                    <a:pt x="5" y="3"/>
                    <a:pt x="4" y="4"/>
                  </a:cubicBezTo>
                  <a:cubicBezTo>
                    <a:pt x="4" y="7"/>
                    <a:pt x="4" y="7"/>
                    <a:pt x="4" y="7"/>
                  </a:cubicBezTo>
                  <a:cubicBezTo>
                    <a:pt x="2" y="7"/>
                    <a:pt x="2" y="7"/>
                    <a:pt x="2" y="7"/>
                  </a:cubicBezTo>
                  <a:lnTo>
                    <a:pt x="2"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124">
              <a:extLst>
                <a:ext uri="{FF2B5EF4-FFF2-40B4-BE49-F238E27FC236}">
                  <a16:creationId xmlns:a16="http://schemas.microsoft.com/office/drawing/2014/main" id="{D9912D5C-4745-42C4-A78B-8843196ED184}"/>
                </a:ext>
              </a:extLst>
            </p:cNvPr>
            <p:cNvSpPr>
              <a:spLocks noEditPoints="1"/>
            </p:cNvSpPr>
            <p:nvPr/>
          </p:nvSpPr>
          <p:spPr bwMode="auto">
            <a:xfrm>
              <a:off x="10369550" y="5764213"/>
              <a:ext cx="26987" cy="26988"/>
            </a:xfrm>
            <a:custGeom>
              <a:avLst/>
              <a:gdLst>
                <a:gd name="T0" fmla="*/ 3 w 7"/>
                <a:gd name="T1" fmla="*/ 0 h 7"/>
                <a:gd name="T2" fmla="*/ 7 w 7"/>
                <a:gd name="T3" fmla="*/ 3 h 7"/>
                <a:gd name="T4" fmla="*/ 3 w 7"/>
                <a:gd name="T5" fmla="*/ 7 h 7"/>
                <a:gd name="T6" fmla="*/ 0 w 7"/>
                <a:gd name="T7" fmla="*/ 3 h 7"/>
                <a:gd name="T8" fmla="*/ 3 w 7"/>
                <a:gd name="T9" fmla="*/ 0 h 7"/>
                <a:gd name="T10" fmla="*/ 3 w 7"/>
                <a:gd name="T11" fmla="*/ 6 h 7"/>
                <a:gd name="T12" fmla="*/ 5 w 7"/>
                <a:gd name="T13" fmla="*/ 3 h 7"/>
                <a:gd name="T14" fmla="*/ 3 w 7"/>
                <a:gd name="T15" fmla="*/ 1 h 7"/>
                <a:gd name="T16" fmla="*/ 1 w 7"/>
                <a:gd name="T17" fmla="*/ 3 h 7"/>
                <a:gd name="T18" fmla="*/ 3 w 7"/>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5" y="0"/>
                    <a:pt x="7" y="0"/>
                    <a:pt x="7" y="3"/>
                  </a:cubicBezTo>
                  <a:cubicBezTo>
                    <a:pt x="7" y="7"/>
                    <a:pt x="5" y="7"/>
                    <a:pt x="3" y="7"/>
                  </a:cubicBezTo>
                  <a:cubicBezTo>
                    <a:pt x="1" y="7"/>
                    <a:pt x="0" y="7"/>
                    <a:pt x="0" y="3"/>
                  </a:cubicBezTo>
                  <a:cubicBezTo>
                    <a:pt x="0" y="0"/>
                    <a:pt x="1" y="0"/>
                    <a:pt x="3" y="0"/>
                  </a:cubicBezTo>
                  <a:close/>
                  <a:moveTo>
                    <a:pt x="3" y="6"/>
                  </a:moveTo>
                  <a:cubicBezTo>
                    <a:pt x="4" y="6"/>
                    <a:pt x="5" y="6"/>
                    <a:pt x="5" y="3"/>
                  </a:cubicBezTo>
                  <a:cubicBezTo>
                    <a:pt x="5" y="1"/>
                    <a:pt x="5" y="1"/>
                    <a:pt x="3" y="1"/>
                  </a:cubicBezTo>
                  <a:cubicBezTo>
                    <a:pt x="2" y="1"/>
                    <a:pt x="1" y="1"/>
                    <a:pt x="1" y="3"/>
                  </a:cubicBezTo>
                  <a:cubicBezTo>
                    <a:pt x="1" y="6"/>
                    <a:pt x="2" y="6"/>
                    <a:pt x="3"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125">
              <a:extLst>
                <a:ext uri="{FF2B5EF4-FFF2-40B4-BE49-F238E27FC236}">
                  <a16:creationId xmlns:a16="http://schemas.microsoft.com/office/drawing/2014/main" id="{CB8568A2-CCFD-4A71-AC19-069630C853C0}"/>
                </a:ext>
              </a:extLst>
            </p:cNvPr>
            <p:cNvSpPr>
              <a:spLocks/>
            </p:cNvSpPr>
            <p:nvPr/>
          </p:nvSpPr>
          <p:spPr bwMode="auto">
            <a:xfrm>
              <a:off x="10410825" y="5764213"/>
              <a:ext cx="23812" cy="26988"/>
            </a:xfrm>
            <a:custGeom>
              <a:avLst/>
              <a:gdLst>
                <a:gd name="T0" fmla="*/ 2 w 6"/>
                <a:gd name="T1" fmla="*/ 0 h 7"/>
                <a:gd name="T2" fmla="*/ 2 w 6"/>
                <a:gd name="T3" fmla="*/ 4 h 7"/>
                <a:gd name="T4" fmla="*/ 3 w 6"/>
                <a:gd name="T5" fmla="*/ 6 h 7"/>
                <a:gd name="T6" fmla="*/ 5 w 6"/>
                <a:gd name="T7" fmla="*/ 4 h 7"/>
                <a:gd name="T8" fmla="*/ 5 w 6"/>
                <a:gd name="T9" fmla="*/ 0 h 7"/>
                <a:gd name="T10" fmla="*/ 6 w 6"/>
                <a:gd name="T11" fmla="*/ 0 h 7"/>
                <a:gd name="T12" fmla="*/ 6 w 6"/>
                <a:gd name="T13" fmla="*/ 5 h 7"/>
                <a:gd name="T14" fmla="*/ 3 w 6"/>
                <a:gd name="T15" fmla="*/ 7 h 7"/>
                <a:gd name="T16" fmla="*/ 0 w 6"/>
                <a:gd name="T17" fmla="*/ 5 h 7"/>
                <a:gd name="T18" fmla="*/ 0 w 6"/>
                <a:gd name="T19" fmla="*/ 0 h 7"/>
                <a:gd name="T20" fmla="*/ 2 w 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2" y="0"/>
                  </a:moveTo>
                  <a:cubicBezTo>
                    <a:pt x="2" y="4"/>
                    <a:pt x="2" y="4"/>
                    <a:pt x="2" y="4"/>
                  </a:cubicBezTo>
                  <a:cubicBezTo>
                    <a:pt x="2" y="6"/>
                    <a:pt x="2" y="6"/>
                    <a:pt x="3" y="6"/>
                  </a:cubicBezTo>
                  <a:cubicBezTo>
                    <a:pt x="4" y="6"/>
                    <a:pt x="5" y="6"/>
                    <a:pt x="5" y="4"/>
                  </a:cubicBezTo>
                  <a:cubicBezTo>
                    <a:pt x="5" y="0"/>
                    <a:pt x="5" y="0"/>
                    <a:pt x="5" y="0"/>
                  </a:cubicBezTo>
                  <a:cubicBezTo>
                    <a:pt x="6" y="0"/>
                    <a:pt x="6" y="0"/>
                    <a:pt x="6" y="0"/>
                  </a:cubicBezTo>
                  <a:cubicBezTo>
                    <a:pt x="6" y="5"/>
                    <a:pt x="6" y="5"/>
                    <a:pt x="6" y="5"/>
                  </a:cubicBezTo>
                  <a:cubicBezTo>
                    <a:pt x="6" y="7"/>
                    <a:pt x="5" y="7"/>
                    <a:pt x="3" y="7"/>
                  </a:cubicBezTo>
                  <a:cubicBezTo>
                    <a:pt x="1" y="7"/>
                    <a:pt x="0" y="7"/>
                    <a:pt x="0" y="5"/>
                  </a:cubicBezTo>
                  <a:cubicBezTo>
                    <a:pt x="0" y="0"/>
                    <a:pt x="0" y="0"/>
                    <a:pt x="0" y="0"/>
                  </a:cubicBez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126">
              <a:extLst>
                <a:ext uri="{FF2B5EF4-FFF2-40B4-BE49-F238E27FC236}">
                  <a16:creationId xmlns:a16="http://schemas.microsoft.com/office/drawing/2014/main" id="{5195C7C6-C3F3-4D56-AD68-C59860AC37F6}"/>
                </a:ext>
              </a:extLst>
            </p:cNvPr>
            <p:cNvSpPr>
              <a:spLocks noEditPoints="1"/>
            </p:cNvSpPr>
            <p:nvPr/>
          </p:nvSpPr>
          <p:spPr bwMode="auto">
            <a:xfrm>
              <a:off x="10453688" y="5764213"/>
              <a:ext cx="22225" cy="26988"/>
            </a:xfrm>
            <a:custGeom>
              <a:avLst/>
              <a:gdLst>
                <a:gd name="T0" fmla="*/ 0 w 6"/>
                <a:gd name="T1" fmla="*/ 0 h 7"/>
                <a:gd name="T2" fmla="*/ 3 w 6"/>
                <a:gd name="T3" fmla="*/ 0 h 7"/>
                <a:gd name="T4" fmla="*/ 6 w 6"/>
                <a:gd name="T5" fmla="*/ 2 h 7"/>
                <a:gd name="T6" fmla="*/ 4 w 6"/>
                <a:gd name="T7" fmla="*/ 4 h 7"/>
                <a:gd name="T8" fmla="*/ 6 w 6"/>
                <a:gd name="T9" fmla="*/ 7 h 7"/>
                <a:gd name="T10" fmla="*/ 4 w 6"/>
                <a:gd name="T11" fmla="*/ 7 h 7"/>
                <a:gd name="T12" fmla="*/ 3 w 6"/>
                <a:gd name="T13" fmla="*/ 4 h 7"/>
                <a:gd name="T14" fmla="*/ 1 w 6"/>
                <a:gd name="T15" fmla="*/ 4 h 7"/>
                <a:gd name="T16" fmla="*/ 1 w 6"/>
                <a:gd name="T17" fmla="*/ 7 h 7"/>
                <a:gd name="T18" fmla="*/ 0 w 6"/>
                <a:gd name="T19" fmla="*/ 7 h 7"/>
                <a:gd name="T20" fmla="*/ 0 w 6"/>
                <a:gd name="T21" fmla="*/ 0 h 7"/>
                <a:gd name="T22" fmla="*/ 1 w 6"/>
                <a:gd name="T23" fmla="*/ 1 h 7"/>
                <a:gd name="T24" fmla="*/ 1 w 6"/>
                <a:gd name="T25" fmla="*/ 3 h 7"/>
                <a:gd name="T26" fmla="*/ 3 w 6"/>
                <a:gd name="T27" fmla="*/ 3 h 7"/>
                <a:gd name="T28" fmla="*/ 4 w 6"/>
                <a:gd name="T29" fmla="*/ 2 h 7"/>
                <a:gd name="T30" fmla="*/ 3 w 6"/>
                <a:gd name="T31" fmla="*/ 1 h 7"/>
                <a:gd name="T32" fmla="*/ 1 w 6"/>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0" y="0"/>
                  </a:moveTo>
                  <a:cubicBezTo>
                    <a:pt x="3" y="0"/>
                    <a:pt x="3" y="0"/>
                    <a:pt x="3" y="0"/>
                  </a:cubicBezTo>
                  <a:cubicBezTo>
                    <a:pt x="5" y="0"/>
                    <a:pt x="6" y="0"/>
                    <a:pt x="6" y="2"/>
                  </a:cubicBezTo>
                  <a:cubicBezTo>
                    <a:pt x="6" y="3"/>
                    <a:pt x="5" y="4"/>
                    <a:pt x="4" y="4"/>
                  </a:cubicBezTo>
                  <a:cubicBezTo>
                    <a:pt x="6" y="7"/>
                    <a:pt x="6" y="7"/>
                    <a:pt x="6" y="7"/>
                  </a:cubicBezTo>
                  <a:cubicBezTo>
                    <a:pt x="4" y="7"/>
                    <a:pt x="4" y="7"/>
                    <a:pt x="4" y="7"/>
                  </a:cubicBezTo>
                  <a:cubicBezTo>
                    <a:pt x="3" y="4"/>
                    <a:pt x="3" y="4"/>
                    <a:pt x="3" y="4"/>
                  </a:cubicBezTo>
                  <a:cubicBezTo>
                    <a:pt x="1" y="4"/>
                    <a:pt x="1" y="4"/>
                    <a:pt x="1" y="4"/>
                  </a:cubicBezTo>
                  <a:cubicBezTo>
                    <a:pt x="1" y="7"/>
                    <a:pt x="1" y="7"/>
                    <a:pt x="1" y="7"/>
                  </a:cubicBezTo>
                  <a:cubicBezTo>
                    <a:pt x="0" y="7"/>
                    <a:pt x="0" y="7"/>
                    <a:pt x="0" y="7"/>
                  </a:cubicBezTo>
                  <a:lnTo>
                    <a:pt x="0" y="0"/>
                  </a:lnTo>
                  <a:close/>
                  <a:moveTo>
                    <a:pt x="1" y="1"/>
                  </a:moveTo>
                  <a:cubicBezTo>
                    <a:pt x="1" y="3"/>
                    <a:pt x="1" y="3"/>
                    <a:pt x="1" y="3"/>
                  </a:cubicBezTo>
                  <a:cubicBezTo>
                    <a:pt x="3" y="3"/>
                    <a:pt x="3" y="3"/>
                    <a:pt x="3" y="3"/>
                  </a:cubicBezTo>
                  <a:cubicBezTo>
                    <a:pt x="4" y="3"/>
                    <a:pt x="4" y="3"/>
                    <a:pt x="4" y="2"/>
                  </a:cubicBezTo>
                  <a:cubicBezTo>
                    <a:pt x="4" y="1"/>
                    <a:pt x="4" y="1"/>
                    <a:pt x="3" y="1"/>
                  </a:cubicBezTo>
                  <a:lnTo>
                    <a:pt x="1"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127">
              <a:extLst>
                <a:ext uri="{FF2B5EF4-FFF2-40B4-BE49-F238E27FC236}">
                  <a16:creationId xmlns:a16="http://schemas.microsoft.com/office/drawing/2014/main" id="{22F61B52-1883-4997-94F2-858E3524B04B}"/>
                </a:ext>
              </a:extLst>
            </p:cNvPr>
            <p:cNvSpPr>
              <a:spLocks/>
            </p:cNvSpPr>
            <p:nvPr/>
          </p:nvSpPr>
          <p:spPr bwMode="auto">
            <a:xfrm>
              <a:off x="10514013" y="5764213"/>
              <a:ext cx="22225" cy="26988"/>
            </a:xfrm>
            <a:custGeom>
              <a:avLst/>
              <a:gdLst>
                <a:gd name="T0" fmla="*/ 4 w 14"/>
                <a:gd name="T1" fmla="*/ 2 h 17"/>
                <a:gd name="T2" fmla="*/ 0 w 14"/>
                <a:gd name="T3" fmla="*/ 2 h 17"/>
                <a:gd name="T4" fmla="*/ 0 w 14"/>
                <a:gd name="T5" fmla="*/ 0 h 17"/>
                <a:gd name="T6" fmla="*/ 14 w 14"/>
                <a:gd name="T7" fmla="*/ 0 h 17"/>
                <a:gd name="T8" fmla="*/ 14 w 14"/>
                <a:gd name="T9" fmla="*/ 2 h 17"/>
                <a:gd name="T10" fmla="*/ 9 w 14"/>
                <a:gd name="T11" fmla="*/ 2 h 17"/>
                <a:gd name="T12" fmla="*/ 9 w 14"/>
                <a:gd name="T13" fmla="*/ 17 h 17"/>
                <a:gd name="T14" fmla="*/ 4 w 14"/>
                <a:gd name="T15" fmla="*/ 17 h 17"/>
                <a:gd name="T16" fmla="*/ 4 w 14"/>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4" y="2"/>
                  </a:moveTo>
                  <a:lnTo>
                    <a:pt x="0" y="2"/>
                  </a:lnTo>
                  <a:lnTo>
                    <a:pt x="0" y="0"/>
                  </a:lnTo>
                  <a:lnTo>
                    <a:pt x="14" y="0"/>
                  </a:lnTo>
                  <a:lnTo>
                    <a:pt x="14" y="2"/>
                  </a:lnTo>
                  <a:lnTo>
                    <a:pt x="9" y="2"/>
                  </a:lnTo>
                  <a:lnTo>
                    <a:pt x="9" y="17"/>
                  </a:lnTo>
                  <a:lnTo>
                    <a:pt x="4" y="17"/>
                  </a:lnTo>
                  <a:lnTo>
                    <a:pt x="4"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128">
              <a:extLst>
                <a:ext uri="{FF2B5EF4-FFF2-40B4-BE49-F238E27FC236}">
                  <a16:creationId xmlns:a16="http://schemas.microsoft.com/office/drawing/2014/main" id="{43D3D66B-11DE-47AD-A404-B2F233BB48A0}"/>
                </a:ext>
              </a:extLst>
            </p:cNvPr>
            <p:cNvSpPr>
              <a:spLocks noEditPoints="1"/>
            </p:cNvSpPr>
            <p:nvPr/>
          </p:nvSpPr>
          <p:spPr bwMode="auto">
            <a:xfrm>
              <a:off x="10544175" y="5764213"/>
              <a:ext cx="25400" cy="26988"/>
            </a:xfrm>
            <a:custGeom>
              <a:avLst/>
              <a:gdLst>
                <a:gd name="T0" fmla="*/ 6 w 7"/>
                <a:gd name="T1" fmla="*/ 7 h 7"/>
                <a:gd name="T2" fmla="*/ 5 w 7"/>
                <a:gd name="T3" fmla="*/ 6 h 7"/>
                <a:gd name="T4" fmla="*/ 2 w 7"/>
                <a:gd name="T5" fmla="*/ 6 h 7"/>
                <a:gd name="T6" fmla="*/ 2 w 7"/>
                <a:gd name="T7" fmla="*/ 7 h 7"/>
                <a:gd name="T8" fmla="*/ 0 w 7"/>
                <a:gd name="T9" fmla="*/ 7 h 7"/>
                <a:gd name="T10" fmla="*/ 3 w 7"/>
                <a:gd name="T11" fmla="*/ 0 h 7"/>
                <a:gd name="T12" fmla="*/ 5 w 7"/>
                <a:gd name="T13" fmla="*/ 0 h 7"/>
                <a:gd name="T14" fmla="*/ 7 w 7"/>
                <a:gd name="T15" fmla="*/ 7 h 7"/>
                <a:gd name="T16" fmla="*/ 6 w 7"/>
                <a:gd name="T17" fmla="*/ 7 h 7"/>
                <a:gd name="T18" fmla="*/ 3 w 7"/>
                <a:gd name="T19" fmla="*/ 4 h 7"/>
                <a:gd name="T20" fmla="*/ 5 w 7"/>
                <a:gd name="T21" fmla="*/ 4 h 7"/>
                <a:gd name="T22" fmla="*/ 4 w 7"/>
                <a:gd name="T23" fmla="*/ 1 h 7"/>
                <a:gd name="T24" fmla="*/ 3 w 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6" y="7"/>
                  </a:moveTo>
                  <a:cubicBezTo>
                    <a:pt x="6" y="7"/>
                    <a:pt x="5" y="6"/>
                    <a:pt x="5" y="6"/>
                  </a:cubicBezTo>
                  <a:cubicBezTo>
                    <a:pt x="2" y="6"/>
                    <a:pt x="2" y="6"/>
                    <a:pt x="2" y="6"/>
                  </a:cubicBezTo>
                  <a:cubicBezTo>
                    <a:pt x="2" y="6"/>
                    <a:pt x="2" y="7"/>
                    <a:pt x="2" y="7"/>
                  </a:cubicBezTo>
                  <a:cubicBezTo>
                    <a:pt x="0" y="7"/>
                    <a:pt x="0" y="7"/>
                    <a:pt x="0" y="7"/>
                  </a:cubicBezTo>
                  <a:cubicBezTo>
                    <a:pt x="1" y="5"/>
                    <a:pt x="2" y="2"/>
                    <a:pt x="3" y="0"/>
                  </a:cubicBezTo>
                  <a:cubicBezTo>
                    <a:pt x="5" y="0"/>
                    <a:pt x="5" y="0"/>
                    <a:pt x="5" y="0"/>
                  </a:cubicBezTo>
                  <a:cubicBezTo>
                    <a:pt x="6" y="2"/>
                    <a:pt x="7" y="5"/>
                    <a:pt x="7" y="7"/>
                  </a:cubicBezTo>
                  <a:lnTo>
                    <a:pt x="6" y="7"/>
                  </a:lnTo>
                  <a:close/>
                  <a:moveTo>
                    <a:pt x="3" y="4"/>
                  </a:moveTo>
                  <a:cubicBezTo>
                    <a:pt x="5" y="4"/>
                    <a:pt x="5" y="4"/>
                    <a:pt x="5" y="4"/>
                  </a:cubicBezTo>
                  <a:cubicBezTo>
                    <a:pt x="5" y="3"/>
                    <a:pt x="4" y="2"/>
                    <a:pt x="4" y="1"/>
                  </a:cubicBezTo>
                  <a:cubicBezTo>
                    <a:pt x="3" y="2"/>
                    <a:pt x="3" y="3"/>
                    <a:pt x="3"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Freeform 129">
              <a:extLst>
                <a:ext uri="{FF2B5EF4-FFF2-40B4-BE49-F238E27FC236}">
                  <a16:creationId xmlns:a16="http://schemas.microsoft.com/office/drawing/2014/main" id="{2296626A-F9DC-40FF-BB81-E34BA3226B7C}"/>
                </a:ext>
              </a:extLst>
            </p:cNvPr>
            <p:cNvSpPr>
              <a:spLocks/>
            </p:cNvSpPr>
            <p:nvPr/>
          </p:nvSpPr>
          <p:spPr bwMode="auto">
            <a:xfrm>
              <a:off x="10585450" y="5764213"/>
              <a:ext cx="26987" cy="26988"/>
            </a:xfrm>
            <a:custGeom>
              <a:avLst/>
              <a:gdLst>
                <a:gd name="T0" fmla="*/ 7 w 7"/>
                <a:gd name="T1" fmla="*/ 4 h 7"/>
                <a:gd name="T2" fmla="*/ 4 w 7"/>
                <a:gd name="T3" fmla="*/ 7 h 7"/>
                <a:gd name="T4" fmla="*/ 0 w 7"/>
                <a:gd name="T5" fmla="*/ 3 h 7"/>
                <a:gd name="T6" fmla="*/ 4 w 7"/>
                <a:gd name="T7" fmla="*/ 0 h 7"/>
                <a:gd name="T8" fmla="*/ 7 w 7"/>
                <a:gd name="T9" fmla="*/ 2 h 7"/>
                <a:gd name="T10" fmla="*/ 5 w 7"/>
                <a:gd name="T11" fmla="*/ 2 h 7"/>
                <a:gd name="T12" fmla="*/ 4 w 7"/>
                <a:gd name="T13" fmla="*/ 1 h 7"/>
                <a:gd name="T14" fmla="*/ 1 w 7"/>
                <a:gd name="T15" fmla="*/ 3 h 7"/>
                <a:gd name="T16" fmla="*/ 4 w 7"/>
                <a:gd name="T17" fmla="*/ 6 h 7"/>
                <a:gd name="T18" fmla="*/ 6 w 7"/>
                <a:gd name="T19" fmla="*/ 4 h 7"/>
                <a:gd name="T20" fmla="*/ 4 w 7"/>
                <a:gd name="T21" fmla="*/ 4 h 7"/>
                <a:gd name="T22" fmla="*/ 4 w 7"/>
                <a:gd name="T23" fmla="*/ 3 h 7"/>
                <a:gd name="T24" fmla="*/ 7 w 7"/>
                <a:gd name="T25" fmla="*/ 3 h 7"/>
                <a:gd name="T26" fmla="*/ 7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7" y="4"/>
                  </a:moveTo>
                  <a:cubicBezTo>
                    <a:pt x="7" y="6"/>
                    <a:pt x="6" y="7"/>
                    <a:pt x="4" y="7"/>
                  </a:cubicBezTo>
                  <a:cubicBezTo>
                    <a:pt x="2" y="7"/>
                    <a:pt x="0" y="7"/>
                    <a:pt x="0" y="3"/>
                  </a:cubicBezTo>
                  <a:cubicBezTo>
                    <a:pt x="0" y="0"/>
                    <a:pt x="2" y="0"/>
                    <a:pt x="4" y="0"/>
                  </a:cubicBezTo>
                  <a:cubicBezTo>
                    <a:pt x="6" y="0"/>
                    <a:pt x="7" y="0"/>
                    <a:pt x="7" y="2"/>
                  </a:cubicBezTo>
                  <a:cubicBezTo>
                    <a:pt x="5" y="2"/>
                    <a:pt x="5" y="2"/>
                    <a:pt x="5" y="2"/>
                  </a:cubicBezTo>
                  <a:cubicBezTo>
                    <a:pt x="5" y="1"/>
                    <a:pt x="5" y="1"/>
                    <a:pt x="4" y="1"/>
                  </a:cubicBezTo>
                  <a:cubicBezTo>
                    <a:pt x="2" y="1"/>
                    <a:pt x="1" y="1"/>
                    <a:pt x="1" y="3"/>
                  </a:cubicBezTo>
                  <a:cubicBezTo>
                    <a:pt x="1" y="6"/>
                    <a:pt x="2" y="6"/>
                    <a:pt x="4" y="6"/>
                  </a:cubicBezTo>
                  <a:cubicBezTo>
                    <a:pt x="5" y="6"/>
                    <a:pt x="6" y="6"/>
                    <a:pt x="6" y="4"/>
                  </a:cubicBezTo>
                  <a:cubicBezTo>
                    <a:pt x="4" y="4"/>
                    <a:pt x="4" y="4"/>
                    <a:pt x="4" y="4"/>
                  </a:cubicBezTo>
                  <a:cubicBezTo>
                    <a:pt x="4" y="3"/>
                    <a:pt x="4" y="3"/>
                    <a:pt x="4" y="3"/>
                  </a:cubicBezTo>
                  <a:cubicBezTo>
                    <a:pt x="7" y="3"/>
                    <a:pt x="7" y="3"/>
                    <a:pt x="7" y="3"/>
                  </a:cubicBezTo>
                  <a:lnTo>
                    <a:pt x="7"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130">
              <a:extLst>
                <a:ext uri="{FF2B5EF4-FFF2-40B4-BE49-F238E27FC236}">
                  <a16:creationId xmlns:a16="http://schemas.microsoft.com/office/drawing/2014/main" id="{F6054A37-3C16-474B-82CE-345E9094B2A3}"/>
                </a:ext>
              </a:extLst>
            </p:cNvPr>
            <p:cNvSpPr>
              <a:spLocks/>
            </p:cNvSpPr>
            <p:nvPr/>
          </p:nvSpPr>
          <p:spPr bwMode="auto">
            <a:xfrm>
              <a:off x="10626725" y="5764213"/>
              <a:ext cx="22225" cy="26988"/>
            </a:xfrm>
            <a:custGeom>
              <a:avLst/>
              <a:gdLst>
                <a:gd name="T0" fmla="*/ 0 w 14"/>
                <a:gd name="T1" fmla="*/ 0 h 17"/>
                <a:gd name="T2" fmla="*/ 5 w 14"/>
                <a:gd name="T3" fmla="*/ 0 h 17"/>
                <a:gd name="T4" fmla="*/ 5 w 14"/>
                <a:gd name="T5" fmla="*/ 15 h 17"/>
                <a:gd name="T6" fmla="*/ 14 w 14"/>
                <a:gd name="T7" fmla="*/ 15 h 17"/>
                <a:gd name="T8" fmla="*/ 14 w 14"/>
                <a:gd name="T9" fmla="*/ 17 h 17"/>
                <a:gd name="T10" fmla="*/ 0 w 14"/>
                <a:gd name="T11" fmla="*/ 17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5" y="0"/>
                  </a:lnTo>
                  <a:lnTo>
                    <a:pt x="5" y="15"/>
                  </a:lnTo>
                  <a:lnTo>
                    <a:pt x="14" y="15"/>
                  </a:lnTo>
                  <a:lnTo>
                    <a:pt x="14"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Rectangle 131">
              <a:extLst>
                <a:ext uri="{FF2B5EF4-FFF2-40B4-BE49-F238E27FC236}">
                  <a16:creationId xmlns:a16="http://schemas.microsoft.com/office/drawing/2014/main" id="{34904CB3-7AD7-4AE0-844B-86F51C7D5BB3}"/>
                </a:ext>
              </a:extLst>
            </p:cNvPr>
            <p:cNvSpPr>
              <a:spLocks noChangeArrowheads="1"/>
            </p:cNvSpPr>
            <p:nvPr/>
          </p:nvSpPr>
          <p:spPr bwMode="auto">
            <a:xfrm>
              <a:off x="10664825" y="5764213"/>
              <a:ext cx="3175" cy="269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132">
              <a:extLst>
                <a:ext uri="{FF2B5EF4-FFF2-40B4-BE49-F238E27FC236}">
                  <a16:creationId xmlns:a16="http://schemas.microsoft.com/office/drawing/2014/main" id="{196A7499-1E41-4DB3-8337-42E61A10606A}"/>
                </a:ext>
              </a:extLst>
            </p:cNvPr>
            <p:cNvSpPr>
              <a:spLocks/>
            </p:cNvSpPr>
            <p:nvPr/>
          </p:nvSpPr>
          <p:spPr bwMode="auto">
            <a:xfrm>
              <a:off x="10687050" y="5764213"/>
              <a:ext cx="22225" cy="26988"/>
            </a:xfrm>
            <a:custGeom>
              <a:avLst/>
              <a:gdLst>
                <a:gd name="T0" fmla="*/ 0 w 14"/>
                <a:gd name="T1" fmla="*/ 0 h 17"/>
                <a:gd name="T2" fmla="*/ 5 w 14"/>
                <a:gd name="T3" fmla="*/ 0 h 17"/>
                <a:gd name="T4" fmla="*/ 10 w 14"/>
                <a:gd name="T5" fmla="*/ 12 h 17"/>
                <a:gd name="T6" fmla="*/ 10 w 14"/>
                <a:gd name="T7" fmla="*/ 0 h 17"/>
                <a:gd name="T8" fmla="*/ 14 w 14"/>
                <a:gd name="T9" fmla="*/ 0 h 17"/>
                <a:gd name="T10" fmla="*/ 14 w 14"/>
                <a:gd name="T11" fmla="*/ 17 h 17"/>
                <a:gd name="T12" fmla="*/ 10 w 14"/>
                <a:gd name="T13" fmla="*/ 17 h 17"/>
                <a:gd name="T14" fmla="*/ 3 w 14"/>
                <a:gd name="T15" fmla="*/ 5 h 17"/>
                <a:gd name="T16" fmla="*/ 3 w 14"/>
                <a:gd name="T17" fmla="*/ 17 h 17"/>
                <a:gd name="T18" fmla="*/ 0 w 14"/>
                <a:gd name="T19" fmla="*/ 17 h 17"/>
                <a:gd name="T20" fmla="*/ 0 w 1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7">
                  <a:moveTo>
                    <a:pt x="0" y="0"/>
                  </a:moveTo>
                  <a:lnTo>
                    <a:pt x="5" y="0"/>
                  </a:lnTo>
                  <a:lnTo>
                    <a:pt x="10" y="12"/>
                  </a:lnTo>
                  <a:lnTo>
                    <a:pt x="10" y="0"/>
                  </a:lnTo>
                  <a:lnTo>
                    <a:pt x="14" y="0"/>
                  </a:lnTo>
                  <a:lnTo>
                    <a:pt x="14" y="17"/>
                  </a:lnTo>
                  <a:lnTo>
                    <a:pt x="10" y="17"/>
                  </a:lnTo>
                  <a:lnTo>
                    <a:pt x="3" y="5"/>
                  </a:lnTo>
                  <a:lnTo>
                    <a:pt x="3"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133">
              <a:extLst>
                <a:ext uri="{FF2B5EF4-FFF2-40B4-BE49-F238E27FC236}">
                  <a16:creationId xmlns:a16="http://schemas.microsoft.com/office/drawing/2014/main" id="{1299EB1E-DD36-4FED-A6D1-15419101A137}"/>
                </a:ext>
              </a:extLst>
            </p:cNvPr>
            <p:cNvSpPr>
              <a:spLocks/>
            </p:cNvSpPr>
            <p:nvPr/>
          </p:nvSpPr>
          <p:spPr bwMode="auto">
            <a:xfrm>
              <a:off x="10728325" y="5764213"/>
              <a:ext cx="19050" cy="26988"/>
            </a:xfrm>
            <a:custGeom>
              <a:avLst/>
              <a:gdLst>
                <a:gd name="T0" fmla="*/ 0 w 12"/>
                <a:gd name="T1" fmla="*/ 0 h 17"/>
                <a:gd name="T2" fmla="*/ 12 w 12"/>
                <a:gd name="T3" fmla="*/ 0 h 17"/>
                <a:gd name="T4" fmla="*/ 12 w 12"/>
                <a:gd name="T5" fmla="*/ 2 h 17"/>
                <a:gd name="T6" fmla="*/ 3 w 12"/>
                <a:gd name="T7" fmla="*/ 2 h 17"/>
                <a:gd name="T8" fmla="*/ 3 w 12"/>
                <a:gd name="T9" fmla="*/ 7 h 17"/>
                <a:gd name="T10" fmla="*/ 12 w 12"/>
                <a:gd name="T11" fmla="*/ 7 h 17"/>
                <a:gd name="T12" fmla="*/ 12 w 12"/>
                <a:gd name="T13" fmla="*/ 10 h 17"/>
                <a:gd name="T14" fmla="*/ 3 w 12"/>
                <a:gd name="T15" fmla="*/ 10 h 17"/>
                <a:gd name="T16" fmla="*/ 3 w 12"/>
                <a:gd name="T17" fmla="*/ 15 h 17"/>
                <a:gd name="T18" fmla="*/ 12 w 12"/>
                <a:gd name="T19" fmla="*/ 15 h 17"/>
                <a:gd name="T20" fmla="*/ 12 w 12"/>
                <a:gd name="T21" fmla="*/ 17 h 17"/>
                <a:gd name="T22" fmla="*/ 0 w 12"/>
                <a:gd name="T23" fmla="*/ 17 h 17"/>
                <a:gd name="T24" fmla="*/ 0 w 12"/>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7">
                  <a:moveTo>
                    <a:pt x="0" y="0"/>
                  </a:moveTo>
                  <a:lnTo>
                    <a:pt x="12" y="0"/>
                  </a:lnTo>
                  <a:lnTo>
                    <a:pt x="12" y="2"/>
                  </a:lnTo>
                  <a:lnTo>
                    <a:pt x="3" y="2"/>
                  </a:lnTo>
                  <a:lnTo>
                    <a:pt x="3" y="7"/>
                  </a:lnTo>
                  <a:lnTo>
                    <a:pt x="12" y="7"/>
                  </a:lnTo>
                  <a:lnTo>
                    <a:pt x="12" y="10"/>
                  </a:lnTo>
                  <a:lnTo>
                    <a:pt x="3" y="10"/>
                  </a:lnTo>
                  <a:lnTo>
                    <a:pt x="3" y="15"/>
                  </a:lnTo>
                  <a:lnTo>
                    <a:pt x="12" y="15"/>
                  </a:lnTo>
                  <a:lnTo>
                    <a:pt x="12"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134">
              <a:extLst>
                <a:ext uri="{FF2B5EF4-FFF2-40B4-BE49-F238E27FC236}">
                  <a16:creationId xmlns:a16="http://schemas.microsoft.com/office/drawing/2014/main" id="{98F9F1D8-A75B-4E2A-A1D8-4B12156AC498}"/>
                </a:ext>
              </a:extLst>
            </p:cNvPr>
            <p:cNvSpPr>
              <a:spLocks/>
            </p:cNvSpPr>
            <p:nvPr/>
          </p:nvSpPr>
          <p:spPr bwMode="auto">
            <a:xfrm>
              <a:off x="10788650" y="5764213"/>
              <a:ext cx="23812" cy="26988"/>
            </a:xfrm>
            <a:custGeom>
              <a:avLst/>
              <a:gdLst>
                <a:gd name="T0" fmla="*/ 0 w 15"/>
                <a:gd name="T1" fmla="*/ 0 h 17"/>
                <a:gd name="T2" fmla="*/ 3 w 15"/>
                <a:gd name="T3" fmla="*/ 0 h 17"/>
                <a:gd name="T4" fmla="*/ 3 w 15"/>
                <a:gd name="T5" fmla="*/ 7 h 17"/>
                <a:gd name="T6" fmla="*/ 10 w 15"/>
                <a:gd name="T7" fmla="*/ 7 h 17"/>
                <a:gd name="T8" fmla="*/ 10 w 15"/>
                <a:gd name="T9" fmla="*/ 0 h 17"/>
                <a:gd name="T10" fmla="*/ 15 w 15"/>
                <a:gd name="T11" fmla="*/ 0 h 17"/>
                <a:gd name="T12" fmla="*/ 15 w 15"/>
                <a:gd name="T13" fmla="*/ 17 h 17"/>
                <a:gd name="T14" fmla="*/ 10 w 15"/>
                <a:gd name="T15" fmla="*/ 17 h 17"/>
                <a:gd name="T16" fmla="*/ 10 w 15"/>
                <a:gd name="T17" fmla="*/ 10 h 17"/>
                <a:gd name="T18" fmla="*/ 3 w 15"/>
                <a:gd name="T19" fmla="*/ 10 h 17"/>
                <a:gd name="T20" fmla="*/ 3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3" y="0"/>
                  </a:lnTo>
                  <a:lnTo>
                    <a:pt x="3" y="7"/>
                  </a:lnTo>
                  <a:lnTo>
                    <a:pt x="10" y="7"/>
                  </a:lnTo>
                  <a:lnTo>
                    <a:pt x="10" y="0"/>
                  </a:lnTo>
                  <a:lnTo>
                    <a:pt x="15" y="0"/>
                  </a:lnTo>
                  <a:lnTo>
                    <a:pt x="15" y="17"/>
                  </a:lnTo>
                  <a:lnTo>
                    <a:pt x="10" y="17"/>
                  </a:lnTo>
                  <a:lnTo>
                    <a:pt x="10" y="10"/>
                  </a:lnTo>
                  <a:lnTo>
                    <a:pt x="3" y="10"/>
                  </a:lnTo>
                  <a:lnTo>
                    <a:pt x="3"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135">
              <a:extLst>
                <a:ext uri="{FF2B5EF4-FFF2-40B4-BE49-F238E27FC236}">
                  <a16:creationId xmlns:a16="http://schemas.microsoft.com/office/drawing/2014/main" id="{3767C83B-1621-4D79-94A5-C281A1691F22}"/>
                </a:ext>
              </a:extLst>
            </p:cNvPr>
            <p:cNvSpPr>
              <a:spLocks/>
            </p:cNvSpPr>
            <p:nvPr/>
          </p:nvSpPr>
          <p:spPr bwMode="auto">
            <a:xfrm>
              <a:off x="10826750" y="5764213"/>
              <a:ext cx="23812" cy="26988"/>
            </a:xfrm>
            <a:custGeom>
              <a:avLst/>
              <a:gdLst>
                <a:gd name="T0" fmla="*/ 0 w 15"/>
                <a:gd name="T1" fmla="*/ 0 h 17"/>
                <a:gd name="T2" fmla="*/ 15 w 15"/>
                <a:gd name="T3" fmla="*/ 0 h 17"/>
                <a:gd name="T4" fmla="*/ 15 w 15"/>
                <a:gd name="T5" fmla="*/ 2 h 17"/>
                <a:gd name="T6" fmla="*/ 5 w 15"/>
                <a:gd name="T7" fmla="*/ 2 h 17"/>
                <a:gd name="T8" fmla="*/ 5 w 15"/>
                <a:gd name="T9" fmla="*/ 7 h 17"/>
                <a:gd name="T10" fmla="*/ 15 w 15"/>
                <a:gd name="T11" fmla="*/ 7 h 17"/>
                <a:gd name="T12" fmla="*/ 15 w 15"/>
                <a:gd name="T13" fmla="*/ 10 h 17"/>
                <a:gd name="T14" fmla="*/ 5 w 15"/>
                <a:gd name="T15" fmla="*/ 10 h 17"/>
                <a:gd name="T16" fmla="*/ 5 w 15"/>
                <a:gd name="T17" fmla="*/ 15 h 17"/>
                <a:gd name="T18" fmla="*/ 15 w 15"/>
                <a:gd name="T19" fmla="*/ 15 h 17"/>
                <a:gd name="T20" fmla="*/ 15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15" y="0"/>
                  </a:lnTo>
                  <a:lnTo>
                    <a:pt x="15" y="2"/>
                  </a:lnTo>
                  <a:lnTo>
                    <a:pt x="5" y="2"/>
                  </a:lnTo>
                  <a:lnTo>
                    <a:pt x="5" y="7"/>
                  </a:lnTo>
                  <a:lnTo>
                    <a:pt x="15" y="7"/>
                  </a:lnTo>
                  <a:lnTo>
                    <a:pt x="15" y="10"/>
                  </a:lnTo>
                  <a:lnTo>
                    <a:pt x="5" y="10"/>
                  </a:lnTo>
                  <a:lnTo>
                    <a:pt x="5" y="15"/>
                  </a:lnTo>
                  <a:lnTo>
                    <a:pt x="15" y="15"/>
                  </a:lnTo>
                  <a:lnTo>
                    <a:pt x="15"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136">
              <a:extLst>
                <a:ext uri="{FF2B5EF4-FFF2-40B4-BE49-F238E27FC236}">
                  <a16:creationId xmlns:a16="http://schemas.microsoft.com/office/drawing/2014/main" id="{039486C0-8B34-493F-ADE9-69FBC1857D0F}"/>
                </a:ext>
              </a:extLst>
            </p:cNvPr>
            <p:cNvSpPr>
              <a:spLocks noEditPoints="1"/>
            </p:cNvSpPr>
            <p:nvPr/>
          </p:nvSpPr>
          <p:spPr bwMode="auto">
            <a:xfrm>
              <a:off x="10864850" y="5764213"/>
              <a:ext cx="26987" cy="26988"/>
            </a:xfrm>
            <a:custGeom>
              <a:avLst/>
              <a:gdLst>
                <a:gd name="T0" fmla="*/ 0 w 7"/>
                <a:gd name="T1" fmla="*/ 0 h 7"/>
                <a:gd name="T2" fmla="*/ 4 w 7"/>
                <a:gd name="T3" fmla="*/ 0 h 7"/>
                <a:gd name="T4" fmla="*/ 7 w 7"/>
                <a:gd name="T5" fmla="*/ 2 h 7"/>
                <a:gd name="T6" fmla="*/ 5 w 7"/>
                <a:gd name="T7" fmla="*/ 4 h 7"/>
                <a:gd name="T8" fmla="*/ 7 w 7"/>
                <a:gd name="T9" fmla="*/ 7 h 7"/>
                <a:gd name="T10" fmla="*/ 5 w 7"/>
                <a:gd name="T11" fmla="*/ 7 h 7"/>
                <a:gd name="T12" fmla="*/ 3 w 7"/>
                <a:gd name="T13" fmla="*/ 4 h 7"/>
                <a:gd name="T14" fmla="*/ 2 w 7"/>
                <a:gd name="T15" fmla="*/ 4 h 7"/>
                <a:gd name="T16" fmla="*/ 2 w 7"/>
                <a:gd name="T17" fmla="*/ 7 h 7"/>
                <a:gd name="T18" fmla="*/ 0 w 7"/>
                <a:gd name="T19" fmla="*/ 7 h 7"/>
                <a:gd name="T20" fmla="*/ 0 w 7"/>
                <a:gd name="T21" fmla="*/ 0 h 7"/>
                <a:gd name="T22" fmla="*/ 2 w 7"/>
                <a:gd name="T23" fmla="*/ 1 h 7"/>
                <a:gd name="T24" fmla="*/ 2 w 7"/>
                <a:gd name="T25" fmla="*/ 3 h 7"/>
                <a:gd name="T26" fmla="*/ 3 w 7"/>
                <a:gd name="T27" fmla="*/ 3 h 7"/>
                <a:gd name="T28" fmla="*/ 5 w 7"/>
                <a:gd name="T29" fmla="*/ 2 h 7"/>
                <a:gd name="T30" fmla="*/ 3 w 7"/>
                <a:gd name="T31" fmla="*/ 1 h 7"/>
                <a:gd name="T32" fmla="*/ 2 w 7"/>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0" y="0"/>
                  </a:moveTo>
                  <a:cubicBezTo>
                    <a:pt x="4" y="0"/>
                    <a:pt x="4" y="0"/>
                    <a:pt x="4" y="0"/>
                  </a:cubicBezTo>
                  <a:cubicBezTo>
                    <a:pt x="5" y="0"/>
                    <a:pt x="7" y="0"/>
                    <a:pt x="7" y="2"/>
                  </a:cubicBezTo>
                  <a:cubicBezTo>
                    <a:pt x="7" y="3"/>
                    <a:pt x="6" y="4"/>
                    <a:pt x="5" y="4"/>
                  </a:cubicBezTo>
                  <a:cubicBezTo>
                    <a:pt x="7" y="7"/>
                    <a:pt x="7" y="7"/>
                    <a:pt x="7" y="7"/>
                  </a:cubicBezTo>
                  <a:cubicBezTo>
                    <a:pt x="5" y="7"/>
                    <a:pt x="5" y="7"/>
                    <a:pt x="5" y="7"/>
                  </a:cubicBezTo>
                  <a:cubicBezTo>
                    <a:pt x="3" y="4"/>
                    <a:pt x="3" y="4"/>
                    <a:pt x="3" y="4"/>
                  </a:cubicBezTo>
                  <a:cubicBezTo>
                    <a:pt x="2" y="4"/>
                    <a:pt x="2" y="4"/>
                    <a:pt x="2" y="4"/>
                  </a:cubicBezTo>
                  <a:cubicBezTo>
                    <a:pt x="2" y="7"/>
                    <a:pt x="2" y="7"/>
                    <a:pt x="2" y="7"/>
                  </a:cubicBezTo>
                  <a:cubicBezTo>
                    <a:pt x="0" y="7"/>
                    <a:pt x="0" y="7"/>
                    <a:pt x="0" y="7"/>
                  </a:cubicBezTo>
                  <a:lnTo>
                    <a:pt x="0" y="0"/>
                  </a:lnTo>
                  <a:close/>
                  <a:moveTo>
                    <a:pt x="2" y="1"/>
                  </a:moveTo>
                  <a:cubicBezTo>
                    <a:pt x="2" y="3"/>
                    <a:pt x="2" y="3"/>
                    <a:pt x="2" y="3"/>
                  </a:cubicBezTo>
                  <a:cubicBezTo>
                    <a:pt x="3" y="3"/>
                    <a:pt x="3" y="3"/>
                    <a:pt x="3" y="3"/>
                  </a:cubicBezTo>
                  <a:cubicBezTo>
                    <a:pt x="5" y="3"/>
                    <a:pt x="5" y="3"/>
                    <a:pt x="5" y="2"/>
                  </a:cubicBezTo>
                  <a:cubicBezTo>
                    <a:pt x="5" y="1"/>
                    <a:pt x="5" y="1"/>
                    <a:pt x="3" y="1"/>
                  </a:cubicBezTo>
                  <a:lnTo>
                    <a:pt x="2"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137">
              <a:extLst>
                <a:ext uri="{FF2B5EF4-FFF2-40B4-BE49-F238E27FC236}">
                  <a16:creationId xmlns:a16="http://schemas.microsoft.com/office/drawing/2014/main" id="{00CC0B8D-7768-4C3B-A88F-65C5BE7EF652}"/>
                </a:ext>
              </a:extLst>
            </p:cNvPr>
            <p:cNvSpPr>
              <a:spLocks/>
            </p:cNvSpPr>
            <p:nvPr/>
          </p:nvSpPr>
          <p:spPr bwMode="auto">
            <a:xfrm>
              <a:off x="10906125" y="5764213"/>
              <a:ext cx="22225" cy="26988"/>
            </a:xfrm>
            <a:custGeom>
              <a:avLst/>
              <a:gdLst>
                <a:gd name="T0" fmla="*/ 0 w 14"/>
                <a:gd name="T1" fmla="*/ 0 h 17"/>
                <a:gd name="T2" fmla="*/ 14 w 14"/>
                <a:gd name="T3" fmla="*/ 0 h 17"/>
                <a:gd name="T4" fmla="*/ 14 w 14"/>
                <a:gd name="T5" fmla="*/ 2 h 17"/>
                <a:gd name="T6" fmla="*/ 5 w 14"/>
                <a:gd name="T7" fmla="*/ 2 h 17"/>
                <a:gd name="T8" fmla="*/ 5 w 14"/>
                <a:gd name="T9" fmla="*/ 7 h 17"/>
                <a:gd name="T10" fmla="*/ 12 w 14"/>
                <a:gd name="T11" fmla="*/ 7 h 17"/>
                <a:gd name="T12" fmla="*/ 12 w 14"/>
                <a:gd name="T13" fmla="*/ 10 h 17"/>
                <a:gd name="T14" fmla="*/ 5 w 14"/>
                <a:gd name="T15" fmla="*/ 10 h 17"/>
                <a:gd name="T16" fmla="*/ 5 w 14"/>
                <a:gd name="T17" fmla="*/ 15 h 17"/>
                <a:gd name="T18" fmla="*/ 14 w 14"/>
                <a:gd name="T19" fmla="*/ 15 h 17"/>
                <a:gd name="T20" fmla="*/ 14 w 14"/>
                <a:gd name="T21" fmla="*/ 17 h 17"/>
                <a:gd name="T22" fmla="*/ 0 w 14"/>
                <a:gd name="T23" fmla="*/ 17 h 17"/>
                <a:gd name="T24" fmla="*/ 0 w 14"/>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0" y="0"/>
                  </a:moveTo>
                  <a:lnTo>
                    <a:pt x="14" y="0"/>
                  </a:lnTo>
                  <a:lnTo>
                    <a:pt x="14" y="2"/>
                  </a:lnTo>
                  <a:lnTo>
                    <a:pt x="5" y="2"/>
                  </a:lnTo>
                  <a:lnTo>
                    <a:pt x="5" y="7"/>
                  </a:lnTo>
                  <a:lnTo>
                    <a:pt x="12" y="7"/>
                  </a:lnTo>
                  <a:lnTo>
                    <a:pt x="12" y="10"/>
                  </a:lnTo>
                  <a:lnTo>
                    <a:pt x="5" y="10"/>
                  </a:lnTo>
                  <a:lnTo>
                    <a:pt x="5" y="15"/>
                  </a:lnTo>
                  <a:lnTo>
                    <a:pt x="14" y="15"/>
                  </a:lnTo>
                  <a:lnTo>
                    <a:pt x="14"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Rectangle 138">
              <a:extLst>
                <a:ext uri="{FF2B5EF4-FFF2-40B4-BE49-F238E27FC236}">
                  <a16:creationId xmlns:a16="http://schemas.microsoft.com/office/drawing/2014/main" id="{15E30180-862A-48C8-BC5A-0717AAB2B429}"/>
                </a:ext>
              </a:extLst>
            </p:cNvPr>
            <p:cNvSpPr>
              <a:spLocks noChangeArrowheads="1"/>
            </p:cNvSpPr>
            <p:nvPr/>
          </p:nvSpPr>
          <p:spPr bwMode="auto">
            <a:xfrm>
              <a:off x="10325100" y="5581650"/>
              <a:ext cx="19050" cy="1397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139">
              <a:extLst>
                <a:ext uri="{FF2B5EF4-FFF2-40B4-BE49-F238E27FC236}">
                  <a16:creationId xmlns:a16="http://schemas.microsoft.com/office/drawing/2014/main" id="{DA83023E-0477-47D3-AE2A-34C9235FECFC}"/>
                </a:ext>
              </a:extLst>
            </p:cNvPr>
            <p:cNvSpPr>
              <a:spLocks/>
            </p:cNvSpPr>
            <p:nvPr/>
          </p:nvSpPr>
          <p:spPr bwMode="auto">
            <a:xfrm>
              <a:off x="10377488" y="5576888"/>
              <a:ext cx="98425" cy="147638"/>
            </a:xfrm>
            <a:custGeom>
              <a:avLst/>
              <a:gdLst>
                <a:gd name="T0" fmla="*/ 17 w 62"/>
                <a:gd name="T1" fmla="*/ 32 h 93"/>
                <a:gd name="T2" fmla="*/ 10 w 62"/>
                <a:gd name="T3" fmla="*/ 20 h 93"/>
                <a:gd name="T4" fmla="*/ 10 w 62"/>
                <a:gd name="T5" fmla="*/ 20 h 93"/>
                <a:gd name="T6" fmla="*/ 10 w 62"/>
                <a:gd name="T7" fmla="*/ 32 h 93"/>
                <a:gd name="T8" fmla="*/ 10 w 62"/>
                <a:gd name="T9" fmla="*/ 91 h 93"/>
                <a:gd name="T10" fmla="*/ 0 w 62"/>
                <a:gd name="T11" fmla="*/ 91 h 93"/>
                <a:gd name="T12" fmla="*/ 0 w 62"/>
                <a:gd name="T13" fmla="*/ 0 h 93"/>
                <a:gd name="T14" fmla="*/ 5 w 62"/>
                <a:gd name="T15" fmla="*/ 0 h 93"/>
                <a:gd name="T16" fmla="*/ 48 w 62"/>
                <a:gd name="T17" fmla="*/ 62 h 93"/>
                <a:gd name="T18" fmla="*/ 52 w 62"/>
                <a:gd name="T19" fmla="*/ 71 h 93"/>
                <a:gd name="T20" fmla="*/ 55 w 62"/>
                <a:gd name="T21" fmla="*/ 71 h 93"/>
                <a:gd name="T22" fmla="*/ 52 w 62"/>
                <a:gd name="T23" fmla="*/ 62 h 93"/>
                <a:gd name="T24" fmla="*/ 52 w 62"/>
                <a:gd name="T25" fmla="*/ 3 h 93"/>
                <a:gd name="T26" fmla="*/ 62 w 62"/>
                <a:gd name="T27" fmla="*/ 3 h 93"/>
                <a:gd name="T28" fmla="*/ 62 w 62"/>
                <a:gd name="T29" fmla="*/ 93 h 93"/>
                <a:gd name="T30" fmla="*/ 57 w 62"/>
                <a:gd name="T31" fmla="*/ 93 h 93"/>
                <a:gd name="T32" fmla="*/ 17 w 62"/>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93">
                  <a:moveTo>
                    <a:pt x="17" y="32"/>
                  </a:moveTo>
                  <a:lnTo>
                    <a:pt x="10" y="20"/>
                  </a:lnTo>
                  <a:lnTo>
                    <a:pt x="10" y="20"/>
                  </a:lnTo>
                  <a:lnTo>
                    <a:pt x="10" y="32"/>
                  </a:lnTo>
                  <a:lnTo>
                    <a:pt x="10" y="91"/>
                  </a:lnTo>
                  <a:lnTo>
                    <a:pt x="0" y="91"/>
                  </a:lnTo>
                  <a:lnTo>
                    <a:pt x="0" y="0"/>
                  </a:lnTo>
                  <a:lnTo>
                    <a:pt x="5" y="0"/>
                  </a:lnTo>
                  <a:lnTo>
                    <a:pt x="48" y="62"/>
                  </a:lnTo>
                  <a:lnTo>
                    <a:pt x="52" y="71"/>
                  </a:lnTo>
                  <a:lnTo>
                    <a:pt x="55" y="71"/>
                  </a:lnTo>
                  <a:lnTo>
                    <a:pt x="52" y="62"/>
                  </a:lnTo>
                  <a:lnTo>
                    <a:pt x="52" y="3"/>
                  </a:lnTo>
                  <a:lnTo>
                    <a:pt x="62" y="3"/>
                  </a:lnTo>
                  <a:lnTo>
                    <a:pt x="62" y="93"/>
                  </a:lnTo>
                  <a:lnTo>
                    <a:pt x="57" y="93"/>
                  </a:lnTo>
                  <a:lnTo>
                    <a:pt x="17"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140">
              <a:extLst>
                <a:ext uri="{FF2B5EF4-FFF2-40B4-BE49-F238E27FC236}">
                  <a16:creationId xmlns:a16="http://schemas.microsoft.com/office/drawing/2014/main" id="{EC73BC70-E396-47CD-8939-D8C9772AB3AF}"/>
                </a:ext>
              </a:extLst>
            </p:cNvPr>
            <p:cNvSpPr>
              <a:spLocks/>
            </p:cNvSpPr>
            <p:nvPr/>
          </p:nvSpPr>
          <p:spPr bwMode="auto">
            <a:xfrm>
              <a:off x="10502900" y="5576888"/>
              <a:ext cx="82550" cy="147638"/>
            </a:xfrm>
            <a:custGeom>
              <a:avLst/>
              <a:gdLst>
                <a:gd name="T0" fmla="*/ 18 w 22"/>
                <a:gd name="T1" fmla="*/ 28 h 38"/>
                <a:gd name="T2" fmla="*/ 17 w 22"/>
                <a:gd name="T3" fmla="*/ 24 h 38"/>
                <a:gd name="T4" fmla="*/ 13 w 22"/>
                <a:gd name="T5" fmla="*/ 22 h 38"/>
                <a:gd name="T6" fmla="*/ 9 w 22"/>
                <a:gd name="T7" fmla="*/ 20 h 38"/>
                <a:gd name="T8" fmla="*/ 5 w 22"/>
                <a:gd name="T9" fmla="*/ 18 h 38"/>
                <a:gd name="T10" fmla="*/ 2 w 22"/>
                <a:gd name="T11" fmla="*/ 14 h 38"/>
                <a:gd name="T12" fmla="*/ 1 w 22"/>
                <a:gd name="T13" fmla="*/ 10 h 38"/>
                <a:gd name="T14" fmla="*/ 4 w 22"/>
                <a:gd name="T15" fmla="*/ 3 h 38"/>
                <a:gd name="T16" fmla="*/ 12 w 22"/>
                <a:gd name="T17" fmla="*/ 0 h 38"/>
                <a:gd name="T18" fmla="*/ 18 w 22"/>
                <a:gd name="T19" fmla="*/ 1 h 38"/>
                <a:gd name="T20" fmla="*/ 22 w 22"/>
                <a:gd name="T21" fmla="*/ 2 h 38"/>
                <a:gd name="T22" fmla="*/ 20 w 22"/>
                <a:gd name="T23" fmla="*/ 6 h 38"/>
                <a:gd name="T24" fmla="*/ 17 w 22"/>
                <a:gd name="T25" fmla="*/ 5 h 38"/>
                <a:gd name="T26" fmla="*/ 12 w 22"/>
                <a:gd name="T27" fmla="*/ 4 h 38"/>
                <a:gd name="T28" fmla="*/ 7 w 22"/>
                <a:gd name="T29" fmla="*/ 6 h 38"/>
                <a:gd name="T30" fmla="*/ 5 w 22"/>
                <a:gd name="T31" fmla="*/ 9 h 38"/>
                <a:gd name="T32" fmla="*/ 6 w 22"/>
                <a:gd name="T33" fmla="*/ 13 h 38"/>
                <a:gd name="T34" fmla="*/ 9 w 22"/>
                <a:gd name="T35" fmla="*/ 15 h 38"/>
                <a:gd name="T36" fmla="*/ 14 w 22"/>
                <a:gd name="T37" fmla="*/ 17 h 38"/>
                <a:gd name="T38" fmla="*/ 18 w 22"/>
                <a:gd name="T39" fmla="*/ 20 h 38"/>
                <a:gd name="T40" fmla="*/ 21 w 22"/>
                <a:gd name="T41" fmla="*/ 23 h 38"/>
                <a:gd name="T42" fmla="*/ 22 w 22"/>
                <a:gd name="T43" fmla="*/ 28 h 38"/>
                <a:gd name="T44" fmla="*/ 21 w 22"/>
                <a:gd name="T45" fmla="*/ 32 h 38"/>
                <a:gd name="T46" fmla="*/ 19 w 22"/>
                <a:gd name="T47" fmla="*/ 35 h 38"/>
                <a:gd name="T48" fmla="*/ 15 w 22"/>
                <a:gd name="T49" fmla="*/ 37 h 38"/>
                <a:gd name="T50" fmla="*/ 10 w 22"/>
                <a:gd name="T51" fmla="*/ 38 h 38"/>
                <a:gd name="T52" fmla="*/ 4 w 22"/>
                <a:gd name="T53" fmla="*/ 37 h 38"/>
                <a:gd name="T54" fmla="*/ 0 w 22"/>
                <a:gd name="T55" fmla="*/ 36 h 38"/>
                <a:gd name="T56" fmla="*/ 1 w 22"/>
                <a:gd name="T57" fmla="*/ 32 h 38"/>
                <a:gd name="T58" fmla="*/ 5 w 22"/>
                <a:gd name="T59" fmla="*/ 33 h 38"/>
                <a:gd name="T60" fmla="*/ 10 w 22"/>
                <a:gd name="T61" fmla="*/ 34 h 38"/>
                <a:gd name="T62" fmla="*/ 13 w 22"/>
                <a:gd name="T63" fmla="*/ 34 h 38"/>
                <a:gd name="T64" fmla="*/ 16 w 22"/>
                <a:gd name="T65" fmla="*/ 33 h 38"/>
                <a:gd name="T66" fmla="*/ 17 w 22"/>
                <a:gd name="T67" fmla="*/ 31 h 38"/>
                <a:gd name="T68" fmla="*/ 18 w 22"/>
                <a:gd name="T6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38">
                  <a:moveTo>
                    <a:pt x="18" y="28"/>
                  </a:moveTo>
                  <a:cubicBezTo>
                    <a:pt x="18" y="26"/>
                    <a:pt x="18" y="25"/>
                    <a:pt x="17" y="24"/>
                  </a:cubicBezTo>
                  <a:cubicBezTo>
                    <a:pt x="16" y="23"/>
                    <a:pt x="15" y="23"/>
                    <a:pt x="13" y="22"/>
                  </a:cubicBezTo>
                  <a:cubicBezTo>
                    <a:pt x="12" y="21"/>
                    <a:pt x="11" y="21"/>
                    <a:pt x="9" y="20"/>
                  </a:cubicBezTo>
                  <a:cubicBezTo>
                    <a:pt x="8" y="19"/>
                    <a:pt x="6" y="19"/>
                    <a:pt x="5" y="18"/>
                  </a:cubicBezTo>
                  <a:cubicBezTo>
                    <a:pt x="4" y="17"/>
                    <a:pt x="3" y="16"/>
                    <a:pt x="2" y="14"/>
                  </a:cubicBezTo>
                  <a:cubicBezTo>
                    <a:pt x="1" y="13"/>
                    <a:pt x="1" y="12"/>
                    <a:pt x="1" y="10"/>
                  </a:cubicBezTo>
                  <a:cubicBezTo>
                    <a:pt x="1" y="7"/>
                    <a:pt x="2" y="4"/>
                    <a:pt x="4" y="3"/>
                  </a:cubicBezTo>
                  <a:cubicBezTo>
                    <a:pt x="5" y="1"/>
                    <a:pt x="8" y="0"/>
                    <a:pt x="12" y="0"/>
                  </a:cubicBezTo>
                  <a:cubicBezTo>
                    <a:pt x="14" y="0"/>
                    <a:pt x="16" y="1"/>
                    <a:pt x="18" y="1"/>
                  </a:cubicBezTo>
                  <a:cubicBezTo>
                    <a:pt x="19" y="1"/>
                    <a:pt x="21" y="2"/>
                    <a:pt x="22" y="2"/>
                  </a:cubicBezTo>
                  <a:cubicBezTo>
                    <a:pt x="20" y="6"/>
                    <a:pt x="20" y="6"/>
                    <a:pt x="20" y="6"/>
                  </a:cubicBezTo>
                  <a:cubicBezTo>
                    <a:pt x="20" y="5"/>
                    <a:pt x="18" y="5"/>
                    <a:pt x="17" y="5"/>
                  </a:cubicBezTo>
                  <a:cubicBezTo>
                    <a:pt x="15" y="4"/>
                    <a:pt x="14" y="4"/>
                    <a:pt x="12" y="4"/>
                  </a:cubicBezTo>
                  <a:cubicBezTo>
                    <a:pt x="9" y="4"/>
                    <a:pt x="8" y="5"/>
                    <a:pt x="7" y="6"/>
                  </a:cubicBezTo>
                  <a:cubicBezTo>
                    <a:pt x="5" y="7"/>
                    <a:pt x="5" y="8"/>
                    <a:pt x="5" y="9"/>
                  </a:cubicBezTo>
                  <a:cubicBezTo>
                    <a:pt x="5" y="11"/>
                    <a:pt x="5" y="12"/>
                    <a:pt x="6" y="13"/>
                  </a:cubicBezTo>
                  <a:cubicBezTo>
                    <a:pt x="7" y="14"/>
                    <a:pt x="8" y="14"/>
                    <a:pt x="9" y="15"/>
                  </a:cubicBezTo>
                  <a:cubicBezTo>
                    <a:pt x="11" y="16"/>
                    <a:pt x="12" y="16"/>
                    <a:pt x="14" y="17"/>
                  </a:cubicBezTo>
                  <a:cubicBezTo>
                    <a:pt x="15" y="18"/>
                    <a:pt x="16" y="19"/>
                    <a:pt x="18" y="20"/>
                  </a:cubicBezTo>
                  <a:cubicBezTo>
                    <a:pt x="19" y="20"/>
                    <a:pt x="20" y="22"/>
                    <a:pt x="21" y="23"/>
                  </a:cubicBezTo>
                  <a:cubicBezTo>
                    <a:pt x="22" y="24"/>
                    <a:pt x="22" y="26"/>
                    <a:pt x="22" y="28"/>
                  </a:cubicBezTo>
                  <a:cubicBezTo>
                    <a:pt x="22" y="29"/>
                    <a:pt x="22" y="31"/>
                    <a:pt x="21" y="32"/>
                  </a:cubicBezTo>
                  <a:cubicBezTo>
                    <a:pt x="21" y="33"/>
                    <a:pt x="20" y="34"/>
                    <a:pt x="19" y="35"/>
                  </a:cubicBezTo>
                  <a:cubicBezTo>
                    <a:pt x="18" y="36"/>
                    <a:pt x="17" y="37"/>
                    <a:pt x="15" y="37"/>
                  </a:cubicBezTo>
                  <a:cubicBezTo>
                    <a:pt x="14" y="37"/>
                    <a:pt x="12" y="38"/>
                    <a:pt x="10" y="38"/>
                  </a:cubicBezTo>
                  <a:cubicBezTo>
                    <a:pt x="7" y="38"/>
                    <a:pt x="5" y="38"/>
                    <a:pt x="4" y="37"/>
                  </a:cubicBezTo>
                  <a:cubicBezTo>
                    <a:pt x="2" y="37"/>
                    <a:pt x="1" y="36"/>
                    <a:pt x="0" y="36"/>
                  </a:cubicBezTo>
                  <a:cubicBezTo>
                    <a:pt x="1" y="32"/>
                    <a:pt x="1" y="32"/>
                    <a:pt x="1" y="32"/>
                  </a:cubicBezTo>
                  <a:cubicBezTo>
                    <a:pt x="2" y="32"/>
                    <a:pt x="3" y="33"/>
                    <a:pt x="5" y="33"/>
                  </a:cubicBezTo>
                  <a:cubicBezTo>
                    <a:pt x="6" y="34"/>
                    <a:pt x="8" y="34"/>
                    <a:pt x="10" y="34"/>
                  </a:cubicBezTo>
                  <a:cubicBezTo>
                    <a:pt x="11" y="34"/>
                    <a:pt x="12" y="34"/>
                    <a:pt x="13" y="34"/>
                  </a:cubicBezTo>
                  <a:cubicBezTo>
                    <a:pt x="14" y="33"/>
                    <a:pt x="15" y="33"/>
                    <a:pt x="16" y="33"/>
                  </a:cubicBezTo>
                  <a:cubicBezTo>
                    <a:pt x="16" y="32"/>
                    <a:pt x="17" y="31"/>
                    <a:pt x="17" y="31"/>
                  </a:cubicBezTo>
                  <a:cubicBezTo>
                    <a:pt x="18" y="30"/>
                    <a:pt x="18" y="29"/>
                    <a:pt x="18" y="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141">
              <a:extLst>
                <a:ext uri="{FF2B5EF4-FFF2-40B4-BE49-F238E27FC236}">
                  <a16:creationId xmlns:a16="http://schemas.microsoft.com/office/drawing/2014/main" id="{706C519E-A9E6-4146-B223-209B41E5F783}"/>
                </a:ext>
              </a:extLst>
            </p:cNvPr>
            <p:cNvSpPr>
              <a:spLocks/>
            </p:cNvSpPr>
            <p:nvPr/>
          </p:nvSpPr>
          <p:spPr bwMode="auto">
            <a:xfrm>
              <a:off x="10612438" y="5581650"/>
              <a:ext cx="93662" cy="142875"/>
            </a:xfrm>
            <a:custGeom>
              <a:avLst/>
              <a:gdLst>
                <a:gd name="T0" fmla="*/ 21 w 25"/>
                <a:gd name="T1" fmla="*/ 0 h 37"/>
                <a:gd name="T2" fmla="*/ 25 w 25"/>
                <a:gd name="T3" fmla="*/ 0 h 37"/>
                <a:gd name="T4" fmla="*/ 25 w 25"/>
                <a:gd name="T5" fmla="*/ 24 h 37"/>
                <a:gd name="T6" fmla="*/ 24 w 25"/>
                <a:gd name="T7" fmla="*/ 30 h 37"/>
                <a:gd name="T8" fmla="*/ 21 w 25"/>
                <a:gd name="T9" fmla="*/ 34 h 37"/>
                <a:gd name="T10" fmla="*/ 18 w 25"/>
                <a:gd name="T11" fmla="*/ 36 h 37"/>
                <a:gd name="T12" fmla="*/ 13 w 25"/>
                <a:gd name="T13" fmla="*/ 37 h 37"/>
                <a:gd name="T14" fmla="*/ 3 w 25"/>
                <a:gd name="T15" fmla="*/ 34 h 37"/>
                <a:gd name="T16" fmla="*/ 0 w 25"/>
                <a:gd name="T17" fmla="*/ 25 h 37"/>
                <a:gd name="T18" fmla="*/ 0 w 25"/>
                <a:gd name="T19" fmla="*/ 0 h 37"/>
                <a:gd name="T20" fmla="*/ 4 w 25"/>
                <a:gd name="T21" fmla="*/ 0 h 37"/>
                <a:gd name="T22" fmla="*/ 4 w 25"/>
                <a:gd name="T23" fmla="*/ 23 h 37"/>
                <a:gd name="T24" fmla="*/ 5 w 25"/>
                <a:gd name="T25" fmla="*/ 28 h 37"/>
                <a:gd name="T26" fmla="*/ 6 w 25"/>
                <a:gd name="T27" fmla="*/ 31 h 37"/>
                <a:gd name="T28" fmla="*/ 9 w 25"/>
                <a:gd name="T29" fmla="*/ 32 h 37"/>
                <a:gd name="T30" fmla="*/ 13 w 25"/>
                <a:gd name="T31" fmla="*/ 33 h 37"/>
                <a:gd name="T32" fmla="*/ 19 w 25"/>
                <a:gd name="T33" fmla="*/ 30 h 37"/>
                <a:gd name="T34" fmla="*/ 21 w 25"/>
                <a:gd name="T35" fmla="*/ 23 h 37"/>
                <a:gd name="T36" fmla="*/ 21 w 25"/>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7">
                  <a:moveTo>
                    <a:pt x="21" y="0"/>
                  </a:moveTo>
                  <a:cubicBezTo>
                    <a:pt x="25" y="0"/>
                    <a:pt x="25" y="0"/>
                    <a:pt x="25" y="0"/>
                  </a:cubicBezTo>
                  <a:cubicBezTo>
                    <a:pt x="25" y="24"/>
                    <a:pt x="25" y="24"/>
                    <a:pt x="25" y="24"/>
                  </a:cubicBezTo>
                  <a:cubicBezTo>
                    <a:pt x="25" y="26"/>
                    <a:pt x="24" y="28"/>
                    <a:pt x="24" y="30"/>
                  </a:cubicBezTo>
                  <a:cubicBezTo>
                    <a:pt x="23" y="31"/>
                    <a:pt x="22" y="33"/>
                    <a:pt x="21" y="34"/>
                  </a:cubicBezTo>
                  <a:cubicBezTo>
                    <a:pt x="20" y="35"/>
                    <a:pt x="19" y="35"/>
                    <a:pt x="18" y="36"/>
                  </a:cubicBezTo>
                  <a:cubicBezTo>
                    <a:pt x="16" y="36"/>
                    <a:pt x="15" y="37"/>
                    <a:pt x="13" y="37"/>
                  </a:cubicBezTo>
                  <a:cubicBezTo>
                    <a:pt x="8" y="37"/>
                    <a:pt x="5" y="36"/>
                    <a:pt x="3" y="34"/>
                  </a:cubicBezTo>
                  <a:cubicBezTo>
                    <a:pt x="1" y="32"/>
                    <a:pt x="0" y="29"/>
                    <a:pt x="0" y="25"/>
                  </a:cubicBezTo>
                  <a:cubicBezTo>
                    <a:pt x="0" y="0"/>
                    <a:pt x="0" y="0"/>
                    <a:pt x="0" y="0"/>
                  </a:cubicBezTo>
                  <a:cubicBezTo>
                    <a:pt x="4" y="0"/>
                    <a:pt x="4" y="0"/>
                    <a:pt x="4" y="0"/>
                  </a:cubicBezTo>
                  <a:cubicBezTo>
                    <a:pt x="4" y="23"/>
                    <a:pt x="4" y="23"/>
                    <a:pt x="4" y="23"/>
                  </a:cubicBezTo>
                  <a:cubicBezTo>
                    <a:pt x="4" y="25"/>
                    <a:pt x="4" y="26"/>
                    <a:pt x="5" y="28"/>
                  </a:cubicBezTo>
                  <a:cubicBezTo>
                    <a:pt x="5" y="29"/>
                    <a:pt x="6" y="30"/>
                    <a:pt x="6" y="31"/>
                  </a:cubicBezTo>
                  <a:cubicBezTo>
                    <a:pt x="7" y="31"/>
                    <a:pt x="8" y="32"/>
                    <a:pt x="9" y="32"/>
                  </a:cubicBezTo>
                  <a:cubicBezTo>
                    <a:pt x="10" y="33"/>
                    <a:pt x="11" y="33"/>
                    <a:pt x="13" y="33"/>
                  </a:cubicBezTo>
                  <a:cubicBezTo>
                    <a:pt x="16" y="33"/>
                    <a:pt x="18" y="32"/>
                    <a:pt x="19" y="30"/>
                  </a:cubicBezTo>
                  <a:cubicBezTo>
                    <a:pt x="20" y="29"/>
                    <a:pt x="21" y="26"/>
                    <a:pt x="21" y="23"/>
                  </a:cubicBezTo>
                  <a:lnTo>
                    <a:pt x="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142">
              <a:extLst>
                <a:ext uri="{FF2B5EF4-FFF2-40B4-BE49-F238E27FC236}">
                  <a16:creationId xmlns:a16="http://schemas.microsoft.com/office/drawing/2014/main" id="{2E402195-408C-4EF6-9F90-9E09D58F35AF}"/>
                </a:ext>
              </a:extLst>
            </p:cNvPr>
            <p:cNvSpPr>
              <a:spLocks noEditPoints="1"/>
            </p:cNvSpPr>
            <p:nvPr/>
          </p:nvSpPr>
          <p:spPr bwMode="auto">
            <a:xfrm>
              <a:off x="10736263" y="5581650"/>
              <a:ext cx="95250" cy="139700"/>
            </a:xfrm>
            <a:custGeom>
              <a:avLst/>
              <a:gdLst>
                <a:gd name="T0" fmla="*/ 0 w 25"/>
                <a:gd name="T1" fmla="*/ 0 h 36"/>
                <a:gd name="T2" fmla="*/ 5 w 25"/>
                <a:gd name="T3" fmla="*/ 0 h 36"/>
                <a:gd name="T4" fmla="*/ 9 w 25"/>
                <a:gd name="T5" fmla="*/ 0 h 36"/>
                <a:gd name="T6" fmla="*/ 14 w 25"/>
                <a:gd name="T7" fmla="*/ 0 h 36"/>
                <a:gd name="T8" fmla="*/ 18 w 25"/>
                <a:gd name="T9" fmla="*/ 2 h 36"/>
                <a:gd name="T10" fmla="*/ 20 w 25"/>
                <a:gd name="T11" fmla="*/ 5 h 36"/>
                <a:gd name="T12" fmla="*/ 21 w 25"/>
                <a:gd name="T13" fmla="*/ 10 h 36"/>
                <a:gd name="T14" fmla="*/ 19 w 25"/>
                <a:gd name="T15" fmla="*/ 16 h 36"/>
                <a:gd name="T16" fmla="*/ 13 w 25"/>
                <a:gd name="T17" fmla="*/ 20 h 36"/>
                <a:gd name="T18" fmla="*/ 16 w 25"/>
                <a:gd name="T19" fmla="*/ 22 h 36"/>
                <a:gd name="T20" fmla="*/ 25 w 25"/>
                <a:gd name="T21" fmla="*/ 36 h 36"/>
                <a:gd name="T22" fmla="*/ 20 w 25"/>
                <a:gd name="T23" fmla="*/ 36 h 36"/>
                <a:gd name="T24" fmla="*/ 10 w 25"/>
                <a:gd name="T25" fmla="*/ 21 h 36"/>
                <a:gd name="T26" fmla="*/ 5 w 25"/>
                <a:gd name="T27" fmla="*/ 20 h 36"/>
                <a:gd name="T28" fmla="*/ 5 w 25"/>
                <a:gd name="T29" fmla="*/ 36 h 36"/>
                <a:gd name="T30" fmla="*/ 0 w 25"/>
                <a:gd name="T31" fmla="*/ 36 h 36"/>
                <a:gd name="T32" fmla="*/ 0 w 25"/>
                <a:gd name="T33" fmla="*/ 0 h 36"/>
                <a:gd name="T34" fmla="*/ 10 w 25"/>
                <a:gd name="T35" fmla="*/ 3 h 36"/>
                <a:gd name="T36" fmla="*/ 8 w 25"/>
                <a:gd name="T37" fmla="*/ 3 h 36"/>
                <a:gd name="T38" fmla="*/ 7 w 25"/>
                <a:gd name="T39" fmla="*/ 3 h 36"/>
                <a:gd name="T40" fmla="*/ 5 w 25"/>
                <a:gd name="T41" fmla="*/ 3 h 36"/>
                <a:gd name="T42" fmla="*/ 5 w 25"/>
                <a:gd name="T43" fmla="*/ 4 h 36"/>
                <a:gd name="T44" fmla="*/ 5 w 25"/>
                <a:gd name="T45" fmla="*/ 17 h 36"/>
                <a:gd name="T46" fmla="*/ 9 w 25"/>
                <a:gd name="T47" fmla="*/ 17 h 36"/>
                <a:gd name="T48" fmla="*/ 14 w 25"/>
                <a:gd name="T49" fmla="*/ 15 h 36"/>
                <a:gd name="T50" fmla="*/ 17 w 25"/>
                <a:gd name="T51" fmla="*/ 10 h 36"/>
                <a:gd name="T52" fmla="*/ 15 w 25"/>
                <a:gd name="T53" fmla="*/ 5 h 36"/>
                <a:gd name="T54" fmla="*/ 10 w 25"/>
                <a:gd name="T5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36">
                  <a:moveTo>
                    <a:pt x="0" y="0"/>
                  </a:moveTo>
                  <a:cubicBezTo>
                    <a:pt x="2" y="0"/>
                    <a:pt x="3" y="0"/>
                    <a:pt x="5" y="0"/>
                  </a:cubicBezTo>
                  <a:cubicBezTo>
                    <a:pt x="6" y="0"/>
                    <a:pt x="8" y="0"/>
                    <a:pt x="9" y="0"/>
                  </a:cubicBezTo>
                  <a:cubicBezTo>
                    <a:pt x="11" y="0"/>
                    <a:pt x="13" y="0"/>
                    <a:pt x="14" y="0"/>
                  </a:cubicBezTo>
                  <a:cubicBezTo>
                    <a:pt x="15" y="0"/>
                    <a:pt x="17" y="1"/>
                    <a:pt x="18" y="2"/>
                  </a:cubicBezTo>
                  <a:cubicBezTo>
                    <a:pt x="19" y="3"/>
                    <a:pt x="20" y="4"/>
                    <a:pt x="20" y="5"/>
                  </a:cubicBezTo>
                  <a:cubicBezTo>
                    <a:pt x="21" y="6"/>
                    <a:pt x="21" y="8"/>
                    <a:pt x="21" y="10"/>
                  </a:cubicBezTo>
                  <a:cubicBezTo>
                    <a:pt x="21" y="12"/>
                    <a:pt x="21" y="15"/>
                    <a:pt x="19" y="16"/>
                  </a:cubicBezTo>
                  <a:cubicBezTo>
                    <a:pt x="17" y="18"/>
                    <a:pt x="15" y="19"/>
                    <a:pt x="13" y="20"/>
                  </a:cubicBezTo>
                  <a:cubicBezTo>
                    <a:pt x="16" y="22"/>
                    <a:pt x="16" y="22"/>
                    <a:pt x="16" y="22"/>
                  </a:cubicBezTo>
                  <a:cubicBezTo>
                    <a:pt x="25" y="36"/>
                    <a:pt x="25" y="36"/>
                    <a:pt x="25" y="36"/>
                  </a:cubicBezTo>
                  <a:cubicBezTo>
                    <a:pt x="20" y="36"/>
                    <a:pt x="20" y="36"/>
                    <a:pt x="20" y="36"/>
                  </a:cubicBezTo>
                  <a:cubicBezTo>
                    <a:pt x="10" y="21"/>
                    <a:pt x="10" y="21"/>
                    <a:pt x="10" y="21"/>
                  </a:cubicBezTo>
                  <a:cubicBezTo>
                    <a:pt x="5" y="20"/>
                    <a:pt x="5" y="20"/>
                    <a:pt x="5" y="20"/>
                  </a:cubicBezTo>
                  <a:cubicBezTo>
                    <a:pt x="5" y="36"/>
                    <a:pt x="5" y="36"/>
                    <a:pt x="5" y="36"/>
                  </a:cubicBezTo>
                  <a:cubicBezTo>
                    <a:pt x="0" y="36"/>
                    <a:pt x="0" y="36"/>
                    <a:pt x="0" y="36"/>
                  </a:cubicBezTo>
                  <a:lnTo>
                    <a:pt x="0" y="0"/>
                  </a:lnTo>
                  <a:close/>
                  <a:moveTo>
                    <a:pt x="10" y="3"/>
                  </a:moveTo>
                  <a:cubicBezTo>
                    <a:pt x="9" y="3"/>
                    <a:pt x="9" y="3"/>
                    <a:pt x="8" y="3"/>
                  </a:cubicBezTo>
                  <a:cubicBezTo>
                    <a:pt x="8" y="3"/>
                    <a:pt x="7" y="3"/>
                    <a:pt x="7" y="3"/>
                  </a:cubicBezTo>
                  <a:cubicBezTo>
                    <a:pt x="6" y="3"/>
                    <a:pt x="6" y="3"/>
                    <a:pt x="5" y="3"/>
                  </a:cubicBezTo>
                  <a:cubicBezTo>
                    <a:pt x="5" y="3"/>
                    <a:pt x="5" y="4"/>
                    <a:pt x="5" y="4"/>
                  </a:cubicBezTo>
                  <a:cubicBezTo>
                    <a:pt x="5" y="17"/>
                    <a:pt x="5" y="17"/>
                    <a:pt x="5" y="17"/>
                  </a:cubicBezTo>
                  <a:cubicBezTo>
                    <a:pt x="9" y="17"/>
                    <a:pt x="9" y="17"/>
                    <a:pt x="9" y="17"/>
                  </a:cubicBezTo>
                  <a:cubicBezTo>
                    <a:pt x="11" y="17"/>
                    <a:pt x="13" y="16"/>
                    <a:pt x="14" y="15"/>
                  </a:cubicBezTo>
                  <a:cubicBezTo>
                    <a:pt x="16" y="14"/>
                    <a:pt x="17" y="12"/>
                    <a:pt x="17" y="10"/>
                  </a:cubicBezTo>
                  <a:cubicBezTo>
                    <a:pt x="17" y="8"/>
                    <a:pt x="16" y="6"/>
                    <a:pt x="15" y="5"/>
                  </a:cubicBezTo>
                  <a:cubicBezTo>
                    <a:pt x="14" y="4"/>
                    <a:pt x="12" y="3"/>
                    <a:pt x="10"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143">
              <a:extLst>
                <a:ext uri="{FF2B5EF4-FFF2-40B4-BE49-F238E27FC236}">
                  <a16:creationId xmlns:a16="http://schemas.microsoft.com/office/drawing/2014/main" id="{C80BB39A-94D8-4B71-A501-2565B5DF39F6}"/>
                </a:ext>
              </a:extLst>
            </p:cNvPr>
            <p:cNvSpPr>
              <a:spLocks noEditPoints="1"/>
            </p:cNvSpPr>
            <p:nvPr/>
          </p:nvSpPr>
          <p:spPr bwMode="auto">
            <a:xfrm>
              <a:off x="10831513" y="5576888"/>
              <a:ext cx="112712" cy="144463"/>
            </a:xfrm>
            <a:custGeom>
              <a:avLst/>
              <a:gdLst>
                <a:gd name="T0" fmla="*/ 50 w 71"/>
                <a:gd name="T1" fmla="*/ 66 h 91"/>
                <a:gd name="T2" fmla="*/ 19 w 71"/>
                <a:gd name="T3" fmla="*/ 66 h 91"/>
                <a:gd name="T4" fmla="*/ 12 w 71"/>
                <a:gd name="T5" fmla="*/ 91 h 91"/>
                <a:gd name="T6" fmla="*/ 0 w 71"/>
                <a:gd name="T7" fmla="*/ 91 h 91"/>
                <a:gd name="T8" fmla="*/ 33 w 71"/>
                <a:gd name="T9" fmla="*/ 0 h 91"/>
                <a:gd name="T10" fmla="*/ 38 w 71"/>
                <a:gd name="T11" fmla="*/ 0 h 91"/>
                <a:gd name="T12" fmla="*/ 71 w 71"/>
                <a:gd name="T13" fmla="*/ 91 h 91"/>
                <a:gd name="T14" fmla="*/ 59 w 71"/>
                <a:gd name="T15" fmla="*/ 91 h 91"/>
                <a:gd name="T16" fmla="*/ 50 w 71"/>
                <a:gd name="T17" fmla="*/ 66 h 91"/>
                <a:gd name="T18" fmla="*/ 23 w 71"/>
                <a:gd name="T19" fmla="*/ 57 h 91"/>
                <a:gd name="T20" fmla="*/ 47 w 71"/>
                <a:gd name="T21" fmla="*/ 57 h 91"/>
                <a:gd name="T22" fmla="*/ 38 w 71"/>
                <a:gd name="T23" fmla="*/ 30 h 91"/>
                <a:gd name="T24" fmla="*/ 35 w 71"/>
                <a:gd name="T25" fmla="*/ 17 h 91"/>
                <a:gd name="T26" fmla="*/ 35 w 71"/>
                <a:gd name="T27" fmla="*/ 17 h 91"/>
                <a:gd name="T28" fmla="*/ 33 w 71"/>
                <a:gd name="T29" fmla="*/ 30 h 91"/>
                <a:gd name="T30" fmla="*/ 23 w 71"/>
                <a:gd name="T31" fmla="*/ 5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91">
                  <a:moveTo>
                    <a:pt x="50" y="66"/>
                  </a:moveTo>
                  <a:lnTo>
                    <a:pt x="19" y="66"/>
                  </a:lnTo>
                  <a:lnTo>
                    <a:pt x="12" y="91"/>
                  </a:lnTo>
                  <a:lnTo>
                    <a:pt x="0" y="91"/>
                  </a:lnTo>
                  <a:lnTo>
                    <a:pt x="33" y="0"/>
                  </a:lnTo>
                  <a:lnTo>
                    <a:pt x="38" y="0"/>
                  </a:lnTo>
                  <a:lnTo>
                    <a:pt x="71" y="91"/>
                  </a:lnTo>
                  <a:lnTo>
                    <a:pt x="59" y="91"/>
                  </a:lnTo>
                  <a:lnTo>
                    <a:pt x="50" y="66"/>
                  </a:lnTo>
                  <a:close/>
                  <a:moveTo>
                    <a:pt x="23" y="57"/>
                  </a:moveTo>
                  <a:lnTo>
                    <a:pt x="47" y="57"/>
                  </a:lnTo>
                  <a:lnTo>
                    <a:pt x="38" y="30"/>
                  </a:lnTo>
                  <a:lnTo>
                    <a:pt x="35" y="17"/>
                  </a:lnTo>
                  <a:lnTo>
                    <a:pt x="35" y="17"/>
                  </a:lnTo>
                  <a:lnTo>
                    <a:pt x="33" y="30"/>
                  </a:lnTo>
                  <a:lnTo>
                    <a:pt x="23"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144">
              <a:extLst>
                <a:ext uri="{FF2B5EF4-FFF2-40B4-BE49-F238E27FC236}">
                  <a16:creationId xmlns:a16="http://schemas.microsoft.com/office/drawing/2014/main" id="{67CAAA4F-8670-4BE7-80AA-722F734AAC74}"/>
                </a:ext>
              </a:extLst>
            </p:cNvPr>
            <p:cNvSpPr>
              <a:spLocks/>
            </p:cNvSpPr>
            <p:nvPr/>
          </p:nvSpPr>
          <p:spPr bwMode="auto">
            <a:xfrm>
              <a:off x="10960100" y="5576888"/>
              <a:ext cx="96837" cy="147638"/>
            </a:xfrm>
            <a:custGeom>
              <a:avLst/>
              <a:gdLst>
                <a:gd name="T0" fmla="*/ 16 w 61"/>
                <a:gd name="T1" fmla="*/ 32 h 93"/>
                <a:gd name="T2" fmla="*/ 9 w 61"/>
                <a:gd name="T3" fmla="*/ 20 h 93"/>
                <a:gd name="T4" fmla="*/ 9 w 61"/>
                <a:gd name="T5" fmla="*/ 20 h 93"/>
                <a:gd name="T6" fmla="*/ 9 w 61"/>
                <a:gd name="T7" fmla="*/ 32 h 93"/>
                <a:gd name="T8" fmla="*/ 9 w 61"/>
                <a:gd name="T9" fmla="*/ 91 h 93"/>
                <a:gd name="T10" fmla="*/ 0 w 61"/>
                <a:gd name="T11" fmla="*/ 91 h 93"/>
                <a:gd name="T12" fmla="*/ 0 w 61"/>
                <a:gd name="T13" fmla="*/ 0 h 93"/>
                <a:gd name="T14" fmla="*/ 7 w 61"/>
                <a:gd name="T15" fmla="*/ 0 h 93"/>
                <a:gd name="T16" fmla="*/ 47 w 61"/>
                <a:gd name="T17" fmla="*/ 62 h 93"/>
                <a:gd name="T18" fmla="*/ 54 w 61"/>
                <a:gd name="T19" fmla="*/ 71 h 93"/>
                <a:gd name="T20" fmla="*/ 54 w 61"/>
                <a:gd name="T21" fmla="*/ 71 h 93"/>
                <a:gd name="T22" fmla="*/ 52 w 61"/>
                <a:gd name="T23" fmla="*/ 62 h 93"/>
                <a:gd name="T24" fmla="*/ 52 w 61"/>
                <a:gd name="T25" fmla="*/ 3 h 93"/>
                <a:gd name="T26" fmla="*/ 61 w 61"/>
                <a:gd name="T27" fmla="*/ 3 h 93"/>
                <a:gd name="T28" fmla="*/ 61 w 61"/>
                <a:gd name="T29" fmla="*/ 93 h 93"/>
                <a:gd name="T30" fmla="*/ 57 w 61"/>
                <a:gd name="T31" fmla="*/ 93 h 93"/>
                <a:gd name="T32" fmla="*/ 16 w 61"/>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93">
                  <a:moveTo>
                    <a:pt x="16" y="32"/>
                  </a:moveTo>
                  <a:lnTo>
                    <a:pt x="9" y="20"/>
                  </a:lnTo>
                  <a:lnTo>
                    <a:pt x="9" y="20"/>
                  </a:lnTo>
                  <a:lnTo>
                    <a:pt x="9" y="32"/>
                  </a:lnTo>
                  <a:lnTo>
                    <a:pt x="9" y="91"/>
                  </a:lnTo>
                  <a:lnTo>
                    <a:pt x="0" y="91"/>
                  </a:lnTo>
                  <a:lnTo>
                    <a:pt x="0" y="0"/>
                  </a:lnTo>
                  <a:lnTo>
                    <a:pt x="7" y="0"/>
                  </a:lnTo>
                  <a:lnTo>
                    <a:pt x="47" y="62"/>
                  </a:lnTo>
                  <a:lnTo>
                    <a:pt x="54" y="71"/>
                  </a:lnTo>
                  <a:lnTo>
                    <a:pt x="54" y="71"/>
                  </a:lnTo>
                  <a:lnTo>
                    <a:pt x="52" y="62"/>
                  </a:lnTo>
                  <a:lnTo>
                    <a:pt x="52" y="3"/>
                  </a:lnTo>
                  <a:lnTo>
                    <a:pt x="61" y="3"/>
                  </a:lnTo>
                  <a:lnTo>
                    <a:pt x="61" y="93"/>
                  </a:lnTo>
                  <a:lnTo>
                    <a:pt x="57" y="93"/>
                  </a:lnTo>
                  <a:lnTo>
                    <a:pt x="16"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145">
              <a:extLst>
                <a:ext uri="{FF2B5EF4-FFF2-40B4-BE49-F238E27FC236}">
                  <a16:creationId xmlns:a16="http://schemas.microsoft.com/office/drawing/2014/main" id="{D6DBAA98-930A-4EC2-9661-5665D82FD878}"/>
                </a:ext>
              </a:extLst>
            </p:cNvPr>
            <p:cNvSpPr>
              <a:spLocks/>
            </p:cNvSpPr>
            <p:nvPr/>
          </p:nvSpPr>
          <p:spPr bwMode="auto">
            <a:xfrm>
              <a:off x="11083925" y="5576888"/>
              <a:ext cx="95250" cy="147638"/>
            </a:xfrm>
            <a:custGeom>
              <a:avLst/>
              <a:gdLst>
                <a:gd name="T0" fmla="*/ 25 w 25"/>
                <a:gd name="T1" fmla="*/ 36 h 38"/>
                <a:gd name="T2" fmla="*/ 21 w 25"/>
                <a:gd name="T3" fmla="*/ 37 h 38"/>
                <a:gd name="T4" fmla="*/ 16 w 25"/>
                <a:gd name="T5" fmla="*/ 38 h 38"/>
                <a:gd name="T6" fmla="*/ 10 w 25"/>
                <a:gd name="T7" fmla="*/ 37 h 38"/>
                <a:gd name="T8" fmla="*/ 5 w 25"/>
                <a:gd name="T9" fmla="*/ 33 h 38"/>
                <a:gd name="T10" fmla="*/ 2 w 25"/>
                <a:gd name="T11" fmla="*/ 27 h 38"/>
                <a:gd name="T12" fmla="*/ 0 w 25"/>
                <a:gd name="T13" fmla="*/ 19 h 38"/>
                <a:gd name="T14" fmla="*/ 2 w 25"/>
                <a:gd name="T15" fmla="*/ 10 h 38"/>
                <a:gd name="T16" fmla="*/ 5 w 25"/>
                <a:gd name="T17" fmla="*/ 5 h 38"/>
                <a:gd name="T18" fmla="*/ 10 w 25"/>
                <a:gd name="T19" fmla="*/ 1 h 38"/>
                <a:gd name="T20" fmla="*/ 16 w 25"/>
                <a:gd name="T21" fmla="*/ 0 h 38"/>
                <a:gd name="T22" fmla="*/ 21 w 25"/>
                <a:gd name="T23" fmla="*/ 1 h 38"/>
                <a:gd name="T24" fmla="*/ 24 w 25"/>
                <a:gd name="T25" fmla="*/ 2 h 38"/>
                <a:gd name="T26" fmla="*/ 23 w 25"/>
                <a:gd name="T27" fmla="*/ 5 h 38"/>
                <a:gd name="T28" fmla="*/ 16 w 25"/>
                <a:gd name="T29" fmla="*/ 4 h 38"/>
                <a:gd name="T30" fmla="*/ 12 w 25"/>
                <a:gd name="T31" fmla="*/ 5 h 38"/>
                <a:gd name="T32" fmla="*/ 8 w 25"/>
                <a:gd name="T33" fmla="*/ 7 h 38"/>
                <a:gd name="T34" fmla="*/ 6 w 25"/>
                <a:gd name="T35" fmla="*/ 12 h 38"/>
                <a:gd name="T36" fmla="*/ 5 w 25"/>
                <a:gd name="T37" fmla="*/ 19 h 38"/>
                <a:gd name="T38" fmla="*/ 6 w 25"/>
                <a:gd name="T39" fmla="*/ 26 h 38"/>
                <a:gd name="T40" fmla="*/ 8 w 25"/>
                <a:gd name="T41" fmla="*/ 30 h 38"/>
                <a:gd name="T42" fmla="*/ 12 w 25"/>
                <a:gd name="T43" fmla="*/ 33 h 38"/>
                <a:gd name="T44" fmla="*/ 17 w 25"/>
                <a:gd name="T45" fmla="*/ 34 h 38"/>
                <a:gd name="T46" fmla="*/ 21 w 25"/>
                <a:gd name="T47" fmla="*/ 33 h 38"/>
                <a:gd name="T48" fmla="*/ 24 w 25"/>
                <a:gd name="T49" fmla="*/ 32 h 38"/>
                <a:gd name="T50" fmla="*/ 25 w 25"/>
                <a:gd name="T51"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8">
                  <a:moveTo>
                    <a:pt x="25" y="36"/>
                  </a:moveTo>
                  <a:cubicBezTo>
                    <a:pt x="24" y="36"/>
                    <a:pt x="23" y="37"/>
                    <a:pt x="21" y="37"/>
                  </a:cubicBezTo>
                  <a:cubicBezTo>
                    <a:pt x="19" y="38"/>
                    <a:pt x="18" y="38"/>
                    <a:pt x="16" y="38"/>
                  </a:cubicBezTo>
                  <a:cubicBezTo>
                    <a:pt x="14" y="38"/>
                    <a:pt x="12" y="37"/>
                    <a:pt x="10" y="37"/>
                  </a:cubicBezTo>
                  <a:cubicBezTo>
                    <a:pt x="8" y="36"/>
                    <a:pt x="6" y="35"/>
                    <a:pt x="5" y="33"/>
                  </a:cubicBezTo>
                  <a:cubicBezTo>
                    <a:pt x="3" y="32"/>
                    <a:pt x="2" y="30"/>
                    <a:pt x="2" y="27"/>
                  </a:cubicBezTo>
                  <a:cubicBezTo>
                    <a:pt x="1" y="25"/>
                    <a:pt x="0" y="22"/>
                    <a:pt x="0" y="19"/>
                  </a:cubicBezTo>
                  <a:cubicBezTo>
                    <a:pt x="0" y="16"/>
                    <a:pt x="1" y="13"/>
                    <a:pt x="2" y="10"/>
                  </a:cubicBezTo>
                  <a:cubicBezTo>
                    <a:pt x="3" y="8"/>
                    <a:pt x="4" y="6"/>
                    <a:pt x="5" y="5"/>
                  </a:cubicBezTo>
                  <a:cubicBezTo>
                    <a:pt x="7" y="3"/>
                    <a:pt x="8" y="2"/>
                    <a:pt x="10" y="1"/>
                  </a:cubicBezTo>
                  <a:cubicBezTo>
                    <a:pt x="12" y="1"/>
                    <a:pt x="14" y="0"/>
                    <a:pt x="16" y="0"/>
                  </a:cubicBezTo>
                  <a:cubicBezTo>
                    <a:pt x="18" y="0"/>
                    <a:pt x="20" y="0"/>
                    <a:pt x="21" y="1"/>
                  </a:cubicBezTo>
                  <a:cubicBezTo>
                    <a:pt x="22" y="1"/>
                    <a:pt x="23" y="1"/>
                    <a:pt x="24" y="2"/>
                  </a:cubicBezTo>
                  <a:cubicBezTo>
                    <a:pt x="23" y="5"/>
                    <a:pt x="23" y="5"/>
                    <a:pt x="23" y="5"/>
                  </a:cubicBezTo>
                  <a:cubicBezTo>
                    <a:pt x="22" y="5"/>
                    <a:pt x="19" y="4"/>
                    <a:pt x="16" y="4"/>
                  </a:cubicBezTo>
                  <a:cubicBezTo>
                    <a:pt x="15" y="4"/>
                    <a:pt x="13" y="4"/>
                    <a:pt x="12" y="5"/>
                  </a:cubicBezTo>
                  <a:cubicBezTo>
                    <a:pt x="11" y="5"/>
                    <a:pt x="9" y="6"/>
                    <a:pt x="8" y="7"/>
                  </a:cubicBezTo>
                  <a:cubicBezTo>
                    <a:pt x="7" y="9"/>
                    <a:pt x="6" y="10"/>
                    <a:pt x="6" y="12"/>
                  </a:cubicBezTo>
                  <a:cubicBezTo>
                    <a:pt x="5" y="14"/>
                    <a:pt x="5" y="16"/>
                    <a:pt x="5" y="19"/>
                  </a:cubicBezTo>
                  <a:cubicBezTo>
                    <a:pt x="5" y="22"/>
                    <a:pt x="5" y="24"/>
                    <a:pt x="6" y="26"/>
                  </a:cubicBezTo>
                  <a:cubicBezTo>
                    <a:pt x="6" y="27"/>
                    <a:pt x="7" y="29"/>
                    <a:pt x="8" y="30"/>
                  </a:cubicBezTo>
                  <a:cubicBezTo>
                    <a:pt x="9" y="31"/>
                    <a:pt x="11" y="32"/>
                    <a:pt x="12" y="33"/>
                  </a:cubicBezTo>
                  <a:cubicBezTo>
                    <a:pt x="14" y="34"/>
                    <a:pt x="15" y="34"/>
                    <a:pt x="17" y="34"/>
                  </a:cubicBezTo>
                  <a:cubicBezTo>
                    <a:pt x="18" y="34"/>
                    <a:pt x="20" y="34"/>
                    <a:pt x="21" y="33"/>
                  </a:cubicBezTo>
                  <a:cubicBezTo>
                    <a:pt x="22" y="33"/>
                    <a:pt x="23" y="33"/>
                    <a:pt x="24" y="32"/>
                  </a:cubicBezTo>
                  <a:lnTo>
                    <a:pt x="25" y="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146">
              <a:extLst>
                <a:ext uri="{FF2B5EF4-FFF2-40B4-BE49-F238E27FC236}">
                  <a16:creationId xmlns:a16="http://schemas.microsoft.com/office/drawing/2014/main" id="{BB91DAAA-2E6E-44FB-BCD1-9ABC5D0E763A}"/>
                </a:ext>
              </a:extLst>
            </p:cNvPr>
            <p:cNvSpPr>
              <a:spLocks/>
            </p:cNvSpPr>
            <p:nvPr/>
          </p:nvSpPr>
          <p:spPr bwMode="auto">
            <a:xfrm>
              <a:off x="11201400" y="5581650"/>
              <a:ext cx="74612" cy="139700"/>
            </a:xfrm>
            <a:custGeom>
              <a:avLst/>
              <a:gdLst>
                <a:gd name="T0" fmla="*/ 0 w 47"/>
                <a:gd name="T1" fmla="*/ 0 h 88"/>
                <a:gd name="T2" fmla="*/ 47 w 47"/>
                <a:gd name="T3" fmla="*/ 0 h 88"/>
                <a:gd name="T4" fmla="*/ 47 w 47"/>
                <a:gd name="T5" fmla="*/ 10 h 88"/>
                <a:gd name="T6" fmla="*/ 9 w 47"/>
                <a:gd name="T7" fmla="*/ 10 h 88"/>
                <a:gd name="T8" fmla="*/ 9 w 47"/>
                <a:gd name="T9" fmla="*/ 39 h 88"/>
                <a:gd name="T10" fmla="*/ 43 w 47"/>
                <a:gd name="T11" fmla="*/ 39 h 88"/>
                <a:gd name="T12" fmla="*/ 43 w 47"/>
                <a:gd name="T13" fmla="*/ 46 h 88"/>
                <a:gd name="T14" fmla="*/ 9 w 47"/>
                <a:gd name="T15" fmla="*/ 46 h 88"/>
                <a:gd name="T16" fmla="*/ 9 w 47"/>
                <a:gd name="T17" fmla="*/ 78 h 88"/>
                <a:gd name="T18" fmla="*/ 47 w 47"/>
                <a:gd name="T19" fmla="*/ 78 h 88"/>
                <a:gd name="T20" fmla="*/ 47 w 47"/>
                <a:gd name="T21" fmla="*/ 88 h 88"/>
                <a:gd name="T22" fmla="*/ 0 w 47"/>
                <a:gd name="T23" fmla="*/ 88 h 88"/>
                <a:gd name="T24" fmla="*/ 0 w 47"/>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88">
                  <a:moveTo>
                    <a:pt x="0" y="0"/>
                  </a:moveTo>
                  <a:lnTo>
                    <a:pt x="47" y="0"/>
                  </a:lnTo>
                  <a:lnTo>
                    <a:pt x="47" y="10"/>
                  </a:lnTo>
                  <a:lnTo>
                    <a:pt x="9" y="10"/>
                  </a:lnTo>
                  <a:lnTo>
                    <a:pt x="9" y="39"/>
                  </a:lnTo>
                  <a:lnTo>
                    <a:pt x="43" y="39"/>
                  </a:lnTo>
                  <a:lnTo>
                    <a:pt x="43" y="46"/>
                  </a:lnTo>
                  <a:lnTo>
                    <a:pt x="9" y="46"/>
                  </a:lnTo>
                  <a:lnTo>
                    <a:pt x="9" y="78"/>
                  </a:lnTo>
                  <a:lnTo>
                    <a:pt x="47" y="78"/>
                  </a:lnTo>
                  <a:lnTo>
                    <a:pt x="47" y="88"/>
                  </a:lnTo>
                  <a:lnTo>
                    <a:pt x="0" y="88"/>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147">
              <a:extLst>
                <a:ext uri="{FF2B5EF4-FFF2-40B4-BE49-F238E27FC236}">
                  <a16:creationId xmlns:a16="http://schemas.microsoft.com/office/drawing/2014/main" id="{DF8B40B2-2EED-49DB-90CF-742CBF25ABB1}"/>
                </a:ext>
              </a:extLst>
            </p:cNvPr>
            <p:cNvSpPr>
              <a:spLocks/>
            </p:cNvSpPr>
            <p:nvPr/>
          </p:nvSpPr>
          <p:spPr bwMode="auto">
            <a:xfrm>
              <a:off x="11288713" y="5581650"/>
              <a:ext cx="165100" cy="139700"/>
            </a:xfrm>
            <a:custGeom>
              <a:avLst/>
              <a:gdLst>
                <a:gd name="T0" fmla="*/ 28 w 104"/>
                <a:gd name="T1" fmla="*/ 49 h 88"/>
                <a:gd name="T2" fmla="*/ 30 w 104"/>
                <a:gd name="T3" fmla="*/ 66 h 88"/>
                <a:gd name="T4" fmla="*/ 30 w 104"/>
                <a:gd name="T5" fmla="*/ 66 h 88"/>
                <a:gd name="T6" fmla="*/ 33 w 104"/>
                <a:gd name="T7" fmla="*/ 49 h 88"/>
                <a:gd name="T8" fmla="*/ 47 w 104"/>
                <a:gd name="T9" fmla="*/ 0 h 88"/>
                <a:gd name="T10" fmla="*/ 59 w 104"/>
                <a:gd name="T11" fmla="*/ 0 h 88"/>
                <a:gd name="T12" fmla="*/ 73 w 104"/>
                <a:gd name="T13" fmla="*/ 49 h 88"/>
                <a:gd name="T14" fmla="*/ 76 w 104"/>
                <a:gd name="T15" fmla="*/ 66 h 88"/>
                <a:gd name="T16" fmla="*/ 76 w 104"/>
                <a:gd name="T17" fmla="*/ 66 h 88"/>
                <a:gd name="T18" fmla="*/ 78 w 104"/>
                <a:gd name="T19" fmla="*/ 49 h 88"/>
                <a:gd name="T20" fmla="*/ 88 w 104"/>
                <a:gd name="T21" fmla="*/ 0 h 88"/>
                <a:gd name="T22" fmla="*/ 104 w 104"/>
                <a:gd name="T23" fmla="*/ 0 h 88"/>
                <a:gd name="T24" fmla="*/ 83 w 104"/>
                <a:gd name="T25" fmla="*/ 88 h 88"/>
                <a:gd name="T26" fmla="*/ 71 w 104"/>
                <a:gd name="T27" fmla="*/ 88 h 88"/>
                <a:gd name="T28" fmla="*/ 54 w 104"/>
                <a:gd name="T29" fmla="*/ 39 h 88"/>
                <a:gd name="T30" fmla="*/ 52 w 104"/>
                <a:gd name="T31" fmla="*/ 27 h 88"/>
                <a:gd name="T32" fmla="*/ 52 w 104"/>
                <a:gd name="T33" fmla="*/ 27 h 88"/>
                <a:gd name="T34" fmla="*/ 49 w 104"/>
                <a:gd name="T35" fmla="*/ 39 h 88"/>
                <a:gd name="T36" fmla="*/ 35 w 104"/>
                <a:gd name="T37" fmla="*/ 88 h 88"/>
                <a:gd name="T38" fmla="*/ 23 w 104"/>
                <a:gd name="T39" fmla="*/ 88 h 88"/>
                <a:gd name="T40" fmla="*/ 0 w 104"/>
                <a:gd name="T41" fmla="*/ 0 h 88"/>
                <a:gd name="T42" fmla="*/ 19 w 104"/>
                <a:gd name="T43" fmla="*/ 0 h 88"/>
                <a:gd name="T44" fmla="*/ 28 w 104"/>
                <a:gd name="T45" fmla="*/ 4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88">
                  <a:moveTo>
                    <a:pt x="28" y="49"/>
                  </a:moveTo>
                  <a:lnTo>
                    <a:pt x="30" y="66"/>
                  </a:lnTo>
                  <a:lnTo>
                    <a:pt x="30" y="66"/>
                  </a:lnTo>
                  <a:lnTo>
                    <a:pt x="33" y="49"/>
                  </a:lnTo>
                  <a:lnTo>
                    <a:pt x="47" y="0"/>
                  </a:lnTo>
                  <a:lnTo>
                    <a:pt x="59" y="0"/>
                  </a:lnTo>
                  <a:lnTo>
                    <a:pt x="73" y="49"/>
                  </a:lnTo>
                  <a:lnTo>
                    <a:pt x="76" y="66"/>
                  </a:lnTo>
                  <a:lnTo>
                    <a:pt x="76" y="66"/>
                  </a:lnTo>
                  <a:lnTo>
                    <a:pt x="78" y="49"/>
                  </a:lnTo>
                  <a:lnTo>
                    <a:pt x="88" y="0"/>
                  </a:lnTo>
                  <a:lnTo>
                    <a:pt x="104" y="0"/>
                  </a:lnTo>
                  <a:lnTo>
                    <a:pt x="83" y="88"/>
                  </a:lnTo>
                  <a:lnTo>
                    <a:pt x="71" y="88"/>
                  </a:lnTo>
                  <a:lnTo>
                    <a:pt x="54" y="39"/>
                  </a:lnTo>
                  <a:lnTo>
                    <a:pt x="52" y="27"/>
                  </a:lnTo>
                  <a:lnTo>
                    <a:pt x="52" y="27"/>
                  </a:lnTo>
                  <a:lnTo>
                    <a:pt x="49" y="39"/>
                  </a:lnTo>
                  <a:lnTo>
                    <a:pt x="35" y="88"/>
                  </a:lnTo>
                  <a:lnTo>
                    <a:pt x="23" y="88"/>
                  </a:lnTo>
                  <a:lnTo>
                    <a:pt x="0" y="0"/>
                  </a:lnTo>
                  <a:lnTo>
                    <a:pt x="19" y="0"/>
                  </a:lnTo>
                  <a:lnTo>
                    <a:pt x="28"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148">
              <a:extLst>
                <a:ext uri="{FF2B5EF4-FFF2-40B4-BE49-F238E27FC236}">
                  <a16:creationId xmlns:a16="http://schemas.microsoft.com/office/drawing/2014/main" id="{22D58500-E4F0-4D72-9759-92F942D7EFD0}"/>
                </a:ext>
              </a:extLst>
            </p:cNvPr>
            <p:cNvSpPr>
              <a:spLocks noEditPoints="1"/>
            </p:cNvSpPr>
            <p:nvPr/>
          </p:nvSpPr>
          <p:spPr bwMode="auto">
            <a:xfrm>
              <a:off x="11445875" y="5581650"/>
              <a:ext cx="117475" cy="139700"/>
            </a:xfrm>
            <a:custGeom>
              <a:avLst/>
              <a:gdLst>
                <a:gd name="T0" fmla="*/ 50 w 74"/>
                <a:gd name="T1" fmla="*/ 68 h 88"/>
                <a:gd name="T2" fmla="*/ 24 w 74"/>
                <a:gd name="T3" fmla="*/ 68 h 88"/>
                <a:gd name="T4" fmla="*/ 17 w 74"/>
                <a:gd name="T5" fmla="*/ 88 h 88"/>
                <a:gd name="T6" fmla="*/ 0 w 74"/>
                <a:gd name="T7" fmla="*/ 88 h 88"/>
                <a:gd name="T8" fmla="*/ 31 w 74"/>
                <a:gd name="T9" fmla="*/ 0 h 88"/>
                <a:gd name="T10" fmla="*/ 43 w 74"/>
                <a:gd name="T11" fmla="*/ 0 h 88"/>
                <a:gd name="T12" fmla="*/ 74 w 74"/>
                <a:gd name="T13" fmla="*/ 88 h 88"/>
                <a:gd name="T14" fmla="*/ 58 w 74"/>
                <a:gd name="T15" fmla="*/ 88 h 88"/>
                <a:gd name="T16" fmla="*/ 50 w 74"/>
                <a:gd name="T17" fmla="*/ 68 h 88"/>
                <a:gd name="T18" fmla="*/ 29 w 74"/>
                <a:gd name="T19" fmla="*/ 54 h 88"/>
                <a:gd name="T20" fmla="*/ 46 w 74"/>
                <a:gd name="T21" fmla="*/ 54 h 88"/>
                <a:gd name="T22" fmla="*/ 41 w 74"/>
                <a:gd name="T23" fmla="*/ 34 h 88"/>
                <a:gd name="T24" fmla="*/ 39 w 74"/>
                <a:gd name="T25" fmla="*/ 22 h 88"/>
                <a:gd name="T26" fmla="*/ 36 w 74"/>
                <a:gd name="T27" fmla="*/ 22 h 88"/>
                <a:gd name="T28" fmla="*/ 34 w 74"/>
                <a:gd name="T29" fmla="*/ 34 h 88"/>
                <a:gd name="T30" fmla="*/ 29 w 74"/>
                <a:gd name="T31" fmla="*/ 5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88">
                  <a:moveTo>
                    <a:pt x="50" y="68"/>
                  </a:moveTo>
                  <a:lnTo>
                    <a:pt x="24" y="68"/>
                  </a:lnTo>
                  <a:lnTo>
                    <a:pt x="17" y="88"/>
                  </a:lnTo>
                  <a:lnTo>
                    <a:pt x="0" y="88"/>
                  </a:lnTo>
                  <a:lnTo>
                    <a:pt x="31" y="0"/>
                  </a:lnTo>
                  <a:lnTo>
                    <a:pt x="43" y="0"/>
                  </a:lnTo>
                  <a:lnTo>
                    <a:pt x="74" y="88"/>
                  </a:lnTo>
                  <a:lnTo>
                    <a:pt x="58" y="88"/>
                  </a:lnTo>
                  <a:lnTo>
                    <a:pt x="50" y="68"/>
                  </a:lnTo>
                  <a:close/>
                  <a:moveTo>
                    <a:pt x="29" y="54"/>
                  </a:moveTo>
                  <a:lnTo>
                    <a:pt x="46" y="54"/>
                  </a:lnTo>
                  <a:lnTo>
                    <a:pt x="41" y="34"/>
                  </a:lnTo>
                  <a:lnTo>
                    <a:pt x="39" y="22"/>
                  </a:lnTo>
                  <a:lnTo>
                    <a:pt x="36" y="22"/>
                  </a:lnTo>
                  <a:lnTo>
                    <a:pt x="34" y="34"/>
                  </a:lnTo>
                  <a:lnTo>
                    <a:pt x="29" y="5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149">
              <a:extLst>
                <a:ext uri="{FF2B5EF4-FFF2-40B4-BE49-F238E27FC236}">
                  <a16:creationId xmlns:a16="http://schemas.microsoft.com/office/drawing/2014/main" id="{C1CF77A2-185D-4270-92E9-D18856E95DA9}"/>
                </a:ext>
              </a:extLst>
            </p:cNvPr>
            <p:cNvSpPr>
              <a:spLocks/>
            </p:cNvSpPr>
            <p:nvPr/>
          </p:nvSpPr>
          <p:spPr bwMode="auto">
            <a:xfrm>
              <a:off x="11544300" y="5581650"/>
              <a:ext cx="117475" cy="139700"/>
            </a:xfrm>
            <a:custGeom>
              <a:avLst/>
              <a:gdLst>
                <a:gd name="T0" fmla="*/ 29 w 74"/>
                <a:gd name="T1" fmla="*/ 56 h 88"/>
                <a:gd name="T2" fmla="*/ 0 w 74"/>
                <a:gd name="T3" fmla="*/ 0 h 88"/>
                <a:gd name="T4" fmla="*/ 22 w 74"/>
                <a:gd name="T5" fmla="*/ 0 h 88"/>
                <a:gd name="T6" fmla="*/ 36 w 74"/>
                <a:gd name="T7" fmla="*/ 34 h 88"/>
                <a:gd name="T8" fmla="*/ 38 w 74"/>
                <a:gd name="T9" fmla="*/ 41 h 88"/>
                <a:gd name="T10" fmla="*/ 38 w 74"/>
                <a:gd name="T11" fmla="*/ 41 h 88"/>
                <a:gd name="T12" fmla="*/ 41 w 74"/>
                <a:gd name="T13" fmla="*/ 32 h 88"/>
                <a:gd name="T14" fmla="*/ 55 w 74"/>
                <a:gd name="T15" fmla="*/ 0 h 88"/>
                <a:gd name="T16" fmla="*/ 74 w 74"/>
                <a:gd name="T17" fmla="*/ 0 h 88"/>
                <a:gd name="T18" fmla="*/ 46 w 74"/>
                <a:gd name="T19" fmla="*/ 56 h 88"/>
                <a:gd name="T20" fmla="*/ 46 w 74"/>
                <a:gd name="T21" fmla="*/ 88 h 88"/>
                <a:gd name="T22" fmla="*/ 29 w 74"/>
                <a:gd name="T23" fmla="*/ 88 h 88"/>
                <a:gd name="T24" fmla="*/ 29 w 74"/>
                <a:gd name="T25"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88">
                  <a:moveTo>
                    <a:pt x="29" y="56"/>
                  </a:moveTo>
                  <a:lnTo>
                    <a:pt x="0" y="0"/>
                  </a:lnTo>
                  <a:lnTo>
                    <a:pt x="22" y="0"/>
                  </a:lnTo>
                  <a:lnTo>
                    <a:pt x="36" y="34"/>
                  </a:lnTo>
                  <a:lnTo>
                    <a:pt x="38" y="41"/>
                  </a:lnTo>
                  <a:lnTo>
                    <a:pt x="38" y="41"/>
                  </a:lnTo>
                  <a:lnTo>
                    <a:pt x="41" y="32"/>
                  </a:lnTo>
                  <a:lnTo>
                    <a:pt x="55" y="0"/>
                  </a:lnTo>
                  <a:lnTo>
                    <a:pt x="74" y="0"/>
                  </a:lnTo>
                  <a:lnTo>
                    <a:pt x="46" y="56"/>
                  </a:lnTo>
                  <a:lnTo>
                    <a:pt x="46" y="88"/>
                  </a:lnTo>
                  <a:lnTo>
                    <a:pt x="29" y="88"/>
                  </a:lnTo>
                  <a:lnTo>
                    <a:pt x="29" y="5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150">
              <a:extLst>
                <a:ext uri="{FF2B5EF4-FFF2-40B4-BE49-F238E27FC236}">
                  <a16:creationId xmlns:a16="http://schemas.microsoft.com/office/drawing/2014/main" id="{2DEEA6E0-9340-4411-8AC2-0ED88697F275}"/>
                </a:ext>
              </a:extLst>
            </p:cNvPr>
            <p:cNvSpPr>
              <a:spLocks/>
            </p:cNvSpPr>
            <p:nvPr/>
          </p:nvSpPr>
          <p:spPr bwMode="auto">
            <a:xfrm>
              <a:off x="10139363" y="5526088"/>
              <a:ext cx="147637" cy="319088"/>
            </a:xfrm>
            <a:custGeom>
              <a:avLst/>
              <a:gdLst>
                <a:gd name="T0" fmla="*/ 1 w 39"/>
                <a:gd name="T1" fmla="*/ 76 h 82"/>
                <a:gd name="T2" fmla="*/ 1 w 39"/>
                <a:gd name="T3" fmla="*/ 76 h 82"/>
                <a:gd name="T4" fmla="*/ 0 w 39"/>
                <a:gd name="T5" fmla="*/ 79 h 82"/>
                <a:gd name="T6" fmla="*/ 3 w 39"/>
                <a:gd name="T7" fmla="*/ 82 h 82"/>
                <a:gd name="T8" fmla="*/ 3 w 39"/>
                <a:gd name="T9" fmla="*/ 81 h 82"/>
                <a:gd name="T10" fmla="*/ 4 w 39"/>
                <a:gd name="T11" fmla="*/ 79 h 82"/>
                <a:gd name="T12" fmla="*/ 4 w 39"/>
                <a:gd name="T13" fmla="*/ 79 h 82"/>
                <a:gd name="T14" fmla="*/ 4 w 39"/>
                <a:gd name="T15" fmla="*/ 78 h 82"/>
                <a:gd name="T16" fmla="*/ 5 w 39"/>
                <a:gd name="T17" fmla="*/ 78 h 82"/>
                <a:gd name="T18" fmla="*/ 5 w 39"/>
                <a:gd name="T19" fmla="*/ 78 h 82"/>
                <a:gd name="T20" fmla="*/ 5 w 39"/>
                <a:gd name="T21" fmla="*/ 77 h 82"/>
                <a:gd name="T22" fmla="*/ 5 w 39"/>
                <a:gd name="T23" fmla="*/ 76 h 82"/>
                <a:gd name="T24" fmla="*/ 5 w 39"/>
                <a:gd name="T25" fmla="*/ 76 h 82"/>
                <a:gd name="T26" fmla="*/ 6 w 39"/>
                <a:gd name="T27" fmla="*/ 75 h 82"/>
                <a:gd name="T28" fmla="*/ 6 w 39"/>
                <a:gd name="T29" fmla="*/ 75 h 82"/>
                <a:gd name="T30" fmla="*/ 6 w 39"/>
                <a:gd name="T31" fmla="*/ 74 h 82"/>
                <a:gd name="T32" fmla="*/ 6 w 39"/>
                <a:gd name="T33" fmla="*/ 74 h 82"/>
                <a:gd name="T34" fmla="*/ 6 w 39"/>
                <a:gd name="T35" fmla="*/ 73 h 82"/>
                <a:gd name="T36" fmla="*/ 7 w 39"/>
                <a:gd name="T37" fmla="*/ 73 h 82"/>
                <a:gd name="T38" fmla="*/ 7 w 39"/>
                <a:gd name="T39" fmla="*/ 72 h 82"/>
                <a:gd name="T40" fmla="*/ 11 w 39"/>
                <a:gd name="T41" fmla="*/ 32 h 82"/>
                <a:gd name="T42" fmla="*/ 15 w 39"/>
                <a:gd name="T43" fmla="*/ 66 h 82"/>
                <a:gd name="T44" fmla="*/ 15 w 39"/>
                <a:gd name="T45" fmla="*/ 66 h 82"/>
                <a:gd name="T46" fmla="*/ 14 w 39"/>
                <a:gd name="T47" fmla="*/ 68 h 82"/>
                <a:gd name="T48" fmla="*/ 14 w 39"/>
                <a:gd name="T49" fmla="*/ 68 h 82"/>
                <a:gd name="T50" fmla="*/ 14 w 39"/>
                <a:gd name="T51" fmla="*/ 71 h 82"/>
                <a:gd name="T52" fmla="*/ 32 w 39"/>
                <a:gd name="T53" fmla="*/ 53 h 82"/>
                <a:gd name="T54" fmla="*/ 32 w 39"/>
                <a:gd name="T55" fmla="*/ 27 h 82"/>
                <a:gd name="T56" fmla="*/ 4 w 39"/>
                <a:gd name="T57" fmla="*/ 0 h 82"/>
                <a:gd name="T58" fmla="*/ 1 w 39"/>
                <a:gd name="T5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82">
                  <a:moveTo>
                    <a:pt x="1" y="76"/>
                  </a:moveTo>
                  <a:cubicBezTo>
                    <a:pt x="1" y="76"/>
                    <a:pt x="1" y="76"/>
                    <a:pt x="1" y="76"/>
                  </a:cubicBezTo>
                  <a:cubicBezTo>
                    <a:pt x="1" y="77"/>
                    <a:pt x="1" y="78"/>
                    <a:pt x="0" y="79"/>
                  </a:cubicBezTo>
                  <a:cubicBezTo>
                    <a:pt x="3" y="82"/>
                    <a:pt x="3" y="82"/>
                    <a:pt x="3" y="82"/>
                  </a:cubicBezTo>
                  <a:cubicBezTo>
                    <a:pt x="3" y="81"/>
                    <a:pt x="3" y="81"/>
                    <a:pt x="3" y="81"/>
                  </a:cubicBezTo>
                  <a:cubicBezTo>
                    <a:pt x="3" y="81"/>
                    <a:pt x="4" y="80"/>
                    <a:pt x="4" y="79"/>
                  </a:cubicBezTo>
                  <a:cubicBezTo>
                    <a:pt x="4" y="79"/>
                    <a:pt x="4" y="79"/>
                    <a:pt x="4" y="79"/>
                  </a:cubicBezTo>
                  <a:cubicBezTo>
                    <a:pt x="4" y="79"/>
                    <a:pt x="4" y="79"/>
                    <a:pt x="4" y="78"/>
                  </a:cubicBezTo>
                  <a:cubicBezTo>
                    <a:pt x="4" y="78"/>
                    <a:pt x="5" y="78"/>
                    <a:pt x="5" y="78"/>
                  </a:cubicBezTo>
                  <a:cubicBezTo>
                    <a:pt x="5" y="78"/>
                    <a:pt x="5" y="78"/>
                    <a:pt x="5" y="78"/>
                  </a:cubicBezTo>
                  <a:cubicBezTo>
                    <a:pt x="5" y="77"/>
                    <a:pt x="5" y="77"/>
                    <a:pt x="5" y="77"/>
                  </a:cubicBezTo>
                  <a:cubicBezTo>
                    <a:pt x="5" y="77"/>
                    <a:pt x="5" y="77"/>
                    <a:pt x="5" y="76"/>
                  </a:cubicBezTo>
                  <a:cubicBezTo>
                    <a:pt x="5" y="76"/>
                    <a:pt x="5" y="76"/>
                    <a:pt x="5" y="76"/>
                  </a:cubicBezTo>
                  <a:cubicBezTo>
                    <a:pt x="6" y="76"/>
                    <a:pt x="6" y="75"/>
                    <a:pt x="6" y="75"/>
                  </a:cubicBezTo>
                  <a:cubicBezTo>
                    <a:pt x="6" y="75"/>
                    <a:pt x="6" y="75"/>
                    <a:pt x="6" y="75"/>
                  </a:cubicBezTo>
                  <a:cubicBezTo>
                    <a:pt x="6" y="75"/>
                    <a:pt x="6" y="74"/>
                    <a:pt x="6" y="74"/>
                  </a:cubicBezTo>
                  <a:cubicBezTo>
                    <a:pt x="6" y="74"/>
                    <a:pt x="6" y="74"/>
                    <a:pt x="6" y="74"/>
                  </a:cubicBezTo>
                  <a:cubicBezTo>
                    <a:pt x="6" y="74"/>
                    <a:pt x="6" y="73"/>
                    <a:pt x="6" y="73"/>
                  </a:cubicBezTo>
                  <a:cubicBezTo>
                    <a:pt x="6" y="73"/>
                    <a:pt x="6" y="73"/>
                    <a:pt x="7" y="73"/>
                  </a:cubicBezTo>
                  <a:cubicBezTo>
                    <a:pt x="7" y="72"/>
                    <a:pt x="7" y="72"/>
                    <a:pt x="7" y="72"/>
                  </a:cubicBezTo>
                  <a:cubicBezTo>
                    <a:pt x="10" y="62"/>
                    <a:pt x="13" y="48"/>
                    <a:pt x="11" y="32"/>
                  </a:cubicBezTo>
                  <a:cubicBezTo>
                    <a:pt x="11" y="32"/>
                    <a:pt x="16" y="47"/>
                    <a:pt x="15" y="66"/>
                  </a:cubicBezTo>
                  <a:cubicBezTo>
                    <a:pt x="15" y="66"/>
                    <a:pt x="15" y="66"/>
                    <a:pt x="15" y="66"/>
                  </a:cubicBezTo>
                  <a:cubicBezTo>
                    <a:pt x="15" y="66"/>
                    <a:pt x="14" y="67"/>
                    <a:pt x="14" y="68"/>
                  </a:cubicBezTo>
                  <a:cubicBezTo>
                    <a:pt x="14" y="68"/>
                    <a:pt x="14" y="68"/>
                    <a:pt x="14" y="68"/>
                  </a:cubicBezTo>
                  <a:cubicBezTo>
                    <a:pt x="14" y="69"/>
                    <a:pt x="14" y="70"/>
                    <a:pt x="14" y="71"/>
                  </a:cubicBezTo>
                  <a:cubicBezTo>
                    <a:pt x="32" y="53"/>
                    <a:pt x="32" y="53"/>
                    <a:pt x="32" y="53"/>
                  </a:cubicBezTo>
                  <a:cubicBezTo>
                    <a:pt x="39" y="46"/>
                    <a:pt x="39" y="34"/>
                    <a:pt x="32" y="27"/>
                  </a:cubicBezTo>
                  <a:cubicBezTo>
                    <a:pt x="4" y="0"/>
                    <a:pt x="4" y="0"/>
                    <a:pt x="4" y="0"/>
                  </a:cubicBezTo>
                  <a:cubicBezTo>
                    <a:pt x="8" y="12"/>
                    <a:pt x="13" y="41"/>
                    <a:pt x="1" y="7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151">
              <a:extLst>
                <a:ext uri="{FF2B5EF4-FFF2-40B4-BE49-F238E27FC236}">
                  <a16:creationId xmlns:a16="http://schemas.microsoft.com/office/drawing/2014/main" id="{39CC0B1B-1EFD-4D95-97DA-18DDC6063CBF}"/>
                </a:ext>
              </a:extLst>
            </p:cNvPr>
            <p:cNvSpPr>
              <a:spLocks/>
            </p:cNvSpPr>
            <p:nvPr/>
          </p:nvSpPr>
          <p:spPr bwMode="auto">
            <a:xfrm>
              <a:off x="10090150" y="5518150"/>
              <a:ext cx="79375" cy="280988"/>
            </a:xfrm>
            <a:custGeom>
              <a:avLst/>
              <a:gdLst>
                <a:gd name="T0" fmla="*/ 0 w 21"/>
                <a:gd name="T1" fmla="*/ 68 h 72"/>
                <a:gd name="T2" fmla="*/ 4 w 21"/>
                <a:gd name="T3" fmla="*/ 72 h 72"/>
                <a:gd name="T4" fmla="*/ 16 w 21"/>
                <a:gd name="T5" fmla="*/ 0 h 72"/>
                <a:gd name="T6" fmla="*/ 16 w 21"/>
                <a:gd name="T7" fmla="*/ 0 h 72"/>
                <a:gd name="T8" fmla="*/ 14 w 21"/>
                <a:gd name="T9" fmla="*/ 3 h 72"/>
                <a:gd name="T10" fmla="*/ 0 w 21"/>
                <a:gd name="T11" fmla="*/ 68 h 72"/>
              </a:gdLst>
              <a:ahLst/>
              <a:cxnLst>
                <a:cxn ang="0">
                  <a:pos x="T0" y="T1"/>
                </a:cxn>
                <a:cxn ang="0">
                  <a:pos x="T2" y="T3"/>
                </a:cxn>
                <a:cxn ang="0">
                  <a:pos x="T4" y="T5"/>
                </a:cxn>
                <a:cxn ang="0">
                  <a:pos x="T6" y="T7"/>
                </a:cxn>
                <a:cxn ang="0">
                  <a:pos x="T8" y="T9"/>
                </a:cxn>
                <a:cxn ang="0">
                  <a:pos x="T10" y="T11"/>
                </a:cxn>
              </a:cxnLst>
              <a:rect l="0" t="0" r="r" b="b"/>
              <a:pathLst>
                <a:path w="21" h="72">
                  <a:moveTo>
                    <a:pt x="0" y="68"/>
                  </a:moveTo>
                  <a:cubicBezTo>
                    <a:pt x="4" y="72"/>
                    <a:pt x="4" y="72"/>
                    <a:pt x="4" y="72"/>
                  </a:cubicBezTo>
                  <a:cubicBezTo>
                    <a:pt x="12" y="59"/>
                    <a:pt x="21" y="33"/>
                    <a:pt x="16" y="0"/>
                  </a:cubicBezTo>
                  <a:cubicBezTo>
                    <a:pt x="16" y="0"/>
                    <a:pt x="16" y="0"/>
                    <a:pt x="16" y="0"/>
                  </a:cubicBezTo>
                  <a:cubicBezTo>
                    <a:pt x="14" y="3"/>
                    <a:pt x="14" y="3"/>
                    <a:pt x="14" y="3"/>
                  </a:cubicBezTo>
                  <a:cubicBezTo>
                    <a:pt x="14" y="9"/>
                    <a:pt x="17" y="37"/>
                    <a:pt x="0" y="6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4" name="Freeform 152">
              <a:extLst>
                <a:ext uri="{FF2B5EF4-FFF2-40B4-BE49-F238E27FC236}">
                  <a16:creationId xmlns:a16="http://schemas.microsoft.com/office/drawing/2014/main" id="{E3913A11-965E-4F06-81A4-23E973A7B5D2}"/>
                </a:ext>
              </a:extLst>
            </p:cNvPr>
            <p:cNvSpPr>
              <a:spLocks/>
            </p:cNvSpPr>
            <p:nvPr/>
          </p:nvSpPr>
          <p:spPr bwMode="auto">
            <a:xfrm>
              <a:off x="10015538" y="5530850"/>
              <a:ext cx="123825" cy="225425"/>
            </a:xfrm>
            <a:custGeom>
              <a:avLst/>
              <a:gdLst>
                <a:gd name="T0" fmla="*/ 33 w 33"/>
                <a:gd name="T1" fmla="*/ 0 h 58"/>
                <a:gd name="T2" fmla="*/ 7 w 33"/>
                <a:gd name="T3" fmla="*/ 26 h 58"/>
                <a:gd name="T4" fmla="*/ 7 w 33"/>
                <a:gd name="T5" fmla="*/ 52 h 58"/>
                <a:gd name="T6" fmla="*/ 14 w 33"/>
                <a:gd name="T7" fmla="*/ 58 h 58"/>
                <a:gd name="T8" fmla="*/ 33 w 33"/>
                <a:gd name="T9" fmla="*/ 0 h 58"/>
              </a:gdLst>
              <a:ahLst/>
              <a:cxnLst>
                <a:cxn ang="0">
                  <a:pos x="T0" y="T1"/>
                </a:cxn>
                <a:cxn ang="0">
                  <a:pos x="T2" y="T3"/>
                </a:cxn>
                <a:cxn ang="0">
                  <a:pos x="T4" y="T5"/>
                </a:cxn>
                <a:cxn ang="0">
                  <a:pos x="T6" y="T7"/>
                </a:cxn>
                <a:cxn ang="0">
                  <a:pos x="T8" y="T9"/>
                </a:cxn>
              </a:cxnLst>
              <a:rect l="0" t="0" r="r" b="b"/>
              <a:pathLst>
                <a:path w="33" h="58">
                  <a:moveTo>
                    <a:pt x="33" y="0"/>
                  </a:moveTo>
                  <a:cubicBezTo>
                    <a:pt x="7" y="26"/>
                    <a:pt x="7" y="26"/>
                    <a:pt x="7" y="26"/>
                  </a:cubicBezTo>
                  <a:cubicBezTo>
                    <a:pt x="0" y="33"/>
                    <a:pt x="0" y="45"/>
                    <a:pt x="7" y="52"/>
                  </a:cubicBezTo>
                  <a:cubicBezTo>
                    <a:pt x="14" y="58"/>
                    <a:pt x="14" y="58"/>
                    <a:pt x="14" y="58"/>
                  </a:cubicBezTo>
                  <a:cubicBezTo>
                    <a:pt x="22" y="47"/>
                    <a:pt x="32" y="36"/>
                    <a:pt x="3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5" name="Group 54">
            <a:extLst>
              <a:ext uri="{FF2B5EF4-FFF2-40B4-BE49-F238E27FC236}">
                <a16:creationId xmlns:a16="http://schemas.microsoft.com/office/drawing/2014/main" id="{6A240868-3A33-47F5-83DB-FF6D341B186F}"/>
              </a:ext>
            </a:extLst>
          </p:cNvPr>
          <p:cNvGrpSpPr/>
          <p:nvPr/>
        </p:nvGrpSpPr>
        <p:grpSpPr>
          <a:xfrm>
            <a:off x="977080" y="3915092"/>
            <a:ext cx="1086371" cy="154607"/>
            <a:chOff x="3062288" y="5446713"/>
            <a:chExt cx="4606926" cy="655637"/>
          </a:xfrm>
          <a:solidFill>
            <a:schemeClr val="accent2"/>
          </a:solidFill>
        </p:grpSpPr>
        <p:sp>
          <p:nvSpPr>
            <p:cNvPr id="56" name="Freeform 42">
              <a:extLst>
                <a:ext uri="{FF2B5EF4-FFF2-40B4-BE49-F238E27FC236}">
                  <a16:creationId xmlns:a16="http://schemas.microsoft.com/office/drawing/2014/main" id="{7EAE102E-641F-4D0D-9711-DE5116BBBC92}"/>
                </a:ext>
              </a:extLst>
            </p:cNvPr>
            <p:cNvSpPr>
              <a:spLocks/>
            </p:cNvSpPr>
            <p:nvPr/>
          </p:nvSpPr>
          <p:spPr bwMode="auto">
            <a:xfrm>
              <a:off x="3062288" y="5637213"/>
              <a:ext cx="436563" cy="427037"/>
            </a:xfrm>
            <a:custGeom>
              <a:avLst/>
              <a:gdLst>
                <a:gd name="T0" fmla="*/ 0 w 275"/>
                <a:gd name="T1" fmla="*/ 214 h 269"/>
                <a:gd name="T2" fmla="*/ 190 w 275"/>
                <a:gd name="T3" fmla="*/ 0 h 269"/>
                <a:gd name="T4" fmla="*/ 275 w 275"/>
                <a:gd name="T5" fmla="*/ 269 h 269"/>
                <a:gd name="T6" fmla="*/ 0 w 275"/>
                <a:gd name="T7" fmla="*/ 214 h 269"/>
              </a:gdLst>
              <a:ahLst/>
              <a:cxnLst>
                <a:cxn ang="0">
                  <a:pos x="T0" y="T1"/>
                </a:cxn>
                <a:cxn ang="0">
                  <a:pos x="T2" y="T3"/>
                </a:cxn>
                <a:cxn ang="0">
                  <a:pos x="T4" y="T5"/>
                </a:cxn>
                <a:cxn ang="0">
                  <a:pos x="T6" y="T7"/>
                </a:cxn>
              </a:cxnLst>
              <a:rect l="0" t="0" r="r" b="b"/>
              <a:pathLst>
                <a:path w="275" h="269">
                  <a:moveTo>
                    <a:pt x="0" y="214"/>
                  </a:moveTo>
                  <a:lnTo>
                    <a:pt x="190" y="0"/>
                  </a:lnTo>
                  <a:lnTo>
                    <a:pt x="275" y="269"/>
                  </a:lnTo>
                  <a:lnTo>
                    <a:pt x="0" y="2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7" name="Freeform 43">
              <a:extLst>
                <a:ext uri="{FF2B5EF4-FFF2-40B4-BE49-F238E27FC236}">
                  <a16:creationId xmlns:a16="http://schemas.microsoft.com/office/drawing/2014/main" id="{1E53C9C1-5ABB-4473-B5AA-0B92AD0F8E0D}"/>
                </a:ext>
              </a:extLst>
            </p:cNvPr>
            <p:cNvSpPr>
              <a:spLocks/>
            </p:cNvSpPr>
            <p:nvPr/>
          </p:nvSpPr>
          <p:spPr bwMode="auto">
            <a:xfrm>
              <a:off x="3092451" y="5672138"/>
              <a:ext cx="384175" cy="369887"/>
            </a:xfrm>
            <a:custGeom>
              <a:avLst/>
              <a:gdLst>
                <a:gd name="T0" fmla="*/ 0 w 242"/>
                <a:gd name="T1" fmla="*/ 185 h 233"/>
                <a:gd name="T2" fmla="*/ 166 w 242"/>
                <a:gd name="T3" fmla="*/ 0 h 233"/>
                <a:gd name="T4" fmla="*/ 242 w 242"/>
                <a:gd name="T5" fmla="*/ 233 h 233"/>
                <a:gd name="T6" fmla="*/ 0 w 242"/>
                <a:gd name="T7" fmla="*/ 185 h 233"/>
              </a:gdLst>
              <a:ahLst/>
              <a:cxnLst>
                <a:cxn ang="0">
                  <a:pos x="T0" y="T1"/>
                </a:cxn>
                <a:cxn ang="0">
                  <a:pos x="T2" y="T3"/>
                </a:cxn>
                <a:cxn ang="0">
                  <a:pos x="T4" y="T5"/>
                </a:cxn>
                <a:cxn ang="0">
                  <a:pos x="T6" y="T7"/>
                </a:cxn>
              </a:cxnLst>
              <a:rect l="0" t="0" r="r" b="b"/>
              <a:pathLst>
                <a:path w="242" h="233">
                  <a:moveTo>
                    <a:pt x="0" y="185"/>
                  </a:moveTo>
                  <a:lnTo>
                    <a:pt x="166" y="0"/>
                  </a:lnTo>
                  <a:lnTo>
                    <a:pt x="242" y="233"/>
                  </a:lnTo>
                  <a:lnTo>
                    <a:pt x="0" y="1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Freeform 44">
              <a:extLst>
                <a:ext uri="{FF2B5EF4-FFF2-40B4-BE49-F238E27FC236}">
                  <a16:creationId xmlns:a16="http://schemas.microsoft.com/office/drawing/2014/main" id="{9E39881D-6171-4389-B9A1-803E0F23D900}"/>
                </a:ext>
              </a:extLst>
            </p:cNvPr>
            <p:cNvSpPr>
              <a:spLocks/>
            </p:cNvSpPr>
            <p:nvPr/>
          </p:nvSpPr>
          <p:spPr bwMode="auto">
            <a:xfrm>
              <a:off x="3111501" y="6015038"/>
              <a:ext cx="428625" cy="87312"/>
            </a:xfrm>
            <a:custGeom>
              <a:avLst/>
              <a:gdLst>
                <a:gd name="T0" fmla="*/ 0 w 270"/>
                <a:gd name="T1" fmla="*/ 55 h 55"/>
                <a:gd name="T2" fmla="*/ 270 w 270"/>
                <a:gd name="T3" fmla="*/ 55 h 55"/>
                <a:gd name="T4" fmla="*/ 0 w 270"/>
                <a:gd name="T5" fmla="*/ 0 h 55"/>
                <a:gd name="T6" fmla="*/ 0 w 270"/>
                <a:gd name="T7" fmla="*/ 55 h 55"/>
              </a:gdLst>
              <a:ahLst/>
              <a:cxnLst>
                <a:cxn ang="0">
                  <a:pos x="T0" y="T1"/>
                </a:cxn>
                <a:cxn ang="0">
                  <a:pos x="T2" y="T3"/>
                </a:cxn>
                <a:cxn ang="0">
                  <a:pos x="T4" y="T5"/>
                </a:cxn>
                <a:cxn ang="0">
                  <a:pos x="T6" y="T7"/>
                </a:cxn>
              </a:cxnLst>
              <a:rect l="0" t="0" r="r" b="b"/>
              <a:pathLst>
                <a:path w="270" h="55">
                  <a:moveTo>
                    <a:pt x="0" y="55"/>
                  </a:moveTo>
                  <a:lnTo>
                    <a:pt x="270" y="55"/>
                  </a:lnTo>
                  <a:lnTo>
                    <a:pt x="0" y="0"/>
                  </a:lnTo>
                  <a:lnTo>
                    <a:pt x="0" y="5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Freeform 45">
              <a:extLst>
                <a:ext uri="{FF2B5EF4-FFF2-40B4-BE49-F238E27FC236}">
                  <a16:creationId xmlns:a16="http://schemas.microsoft.com/office/drawing/2014/main" id="{5975A1A0-3F62-44EA-9F5F-C7839BEFEA13}"/>
                </a:ext>
              </a:extLst>
            </p:cNvPr>
            <p:cNvSpPr>
              <a:spLocks/>
            </p:cNvSpPr>
            <p:nvPr/>
          </p:nvSpPr>
          <p:spPr bwMode="auto">
            <a:xfrm>
              <a:off x="3111501" y="5446713"/>
              <a:ext cx="646113" cy="655637"/>
            </a:xfrm>
            <a:custGeom>
              <a:avLst/>
              <a:gdLst>
                <a:gd name="T0" fmla="*/ 282 w 407"/>
                <a:gd name="T1" fmla="*/ 406 h 413"/>
                <a:gd name="T2" fmla="*/ 178 w 407"/>
                <a:gd name="T3" fmla="*/ 79 h 413"/>
                <a:gd name="T4" fmla="*/ 407 w 407"/>
                <a:gd name="T5" fmla="*/ 281 h 413"/>
                <a:gd name="T6" fmla="*/ 407 w 407"/>
                <a:gd name="T7" fmla="*/ 0 h 413"/>
                <a:gd name="T8" fmla="*/ 0 w 407"/>
                <a:gd name="T9" fmla="*/ 0 h 413"/>
                <a:gd name="T10" fmla="*/ 0 w 407"/>
                <a:gd name="T11" fmla="*/ 271 h 413"/>
                <a:gd name="T12" fmla="*/ 166 w 407"/>
                <a:gd name="T13" fmla="*/ 86 h 413"/>
                <a:gd name="T14" fmla="*/ 270 w 407"/>
                <a:gd name="T15" fmla="*/ 413 h 413"/>
                <a:gd name="T16" fmla="*/ 407 w 407"/>
                <a:gd name="T17" fmla="*/ 413 h 413"/>
                <a:gd name="T18" fmla="*/ 407 w 407"/>
                <a:gd name="T19" fmla="*/ 281 h 413"/>
                <a:gd name="T20" fmla="*/ 282 w 407"/>
                <a:gd name="T21" fmla="*/ 40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413">
                  <a:moveTo>
                    <a:pt x="282" y="406"/>
                  </a:moveTo>
                  <a:lnTo>
                    <a:pt x="178" y="79"/>
                  </a:lnTo>
                  <a:lnTo>
                    <a:pt x="407" y="281"/>
                  </a:lnTo>
                  <a:lnTo>
                    <a:pt x="407" y="0"/>
                  </a:lnTo>
                  <a:lnTo>
                    <a:pt x="0" y="0"/>
                  </a:lnTo>
                  <a:lnTo>
                    <a:pt x="0" y="271"/>
                  </a:lnTo>
                  <a:lnTo>
                    <a:pt x="166" y="86"/>
                  </a:lnTo>
                  <a:lnTo>
                    <a:pt x="270" y="413"/>
                  </a:lnTo>
                  <a:lnTo>
                    <a:pt x="407" y="413"/>
                  </a:lnTo>
                  <a:lnTo>
                    <a:pt x="407" y="281"/>
                  </a:lnTo>
                  <a:lnTo>
                    <a:pt x="282" y="40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Freeform 46">
              <a:extLst>
                <a:ext uri="{FF2B5EF4-FFF2-40B4-BE49-F238E27FC236}">
                  <a16:creationId xmlns:a16="http://schemas.microsoft.com/office/drawing/2014/main" id="{E6E048FF-FABF-4BCE-85B3-ABDD6A441807}"/>
                </a:ext>
              </a:extLst>
            </p:cNvPr>
            <p:cNvSpPr>
              <a:spLocks/>
            </p:cNvSpPr>
            <p:nvPr/>
          </p:nvSpPr>
          <p:spPr bwMode="auto">
            <a:xfrm>
              <a:off x="3949701" y="5465763"/>
              <a:ext cx="301625" cy="427037"/>
            </a:xfrm>
            <a:custGeom>
              <a:avLst/>
              <a:gdLst>
                <a:gd name="T0" fmla="*/ 15 w 80"/>
                <a:gd name="T1" fmla="*/ 43 h 112"/>
                <a:gd name="T2" fmla="*/ 14 w 80"/>
                <a:gd name="T3" fmla="*/ 12 h 112"/>
                <a:gd name="T4" fmla="*/ 8 w 80"/>
                <a:gd name="T5" fmla="*/ 3 h 112"/>
                <a:gd name="T6" fmla="*/ 2 w 80"/>
                <a:gd name="T7" fmla="*/ 3 h 112"/>
                <a:gd name="T8" fmla="*/ 0 w 80"/>
                <a:gd name="T9" fmla="*/ 2 h 112"/>
                <a:gd name="T10" fmla="*/ 3 w 80"/>
                <a:gd name="T11" fmla="*/ 0 h 112"/>
                <a:gd name="T12" fmla="*/ 24 w 80"/>
                <a:gd name="T13" fmla="*/ 1 h 112"/>
                <a:gd name="T14" fmla="*/ 45 w 80"/>
                <a:gd name="T15" fmla="*/ 0 h 112"/>
                <a:gd name="T16" fmla="*/ 73 w 80"/>
                <a:gd name="T17" fmla="*/ 9 h 112"/>
                <a:gd name="T18" fmla="*/ 80 w 80"/>
                <a:gd name="T19" fmla="*/ 26 h 112"/>
                <a:gd name="T20" fmla="*/ 44 w 80"/>
                <a:gd name="T21" fmla="*/ 62 h 112"/>
                <a:gd name="T22" fmla="*/ 41 w 80"/>
                <a:gd name="T23" fmla="*/ 62 h 112"/>
                <a:gd name="T24" fmla="*/ 39 w 80"/>
                <a:gd name="T25" fmla="*/ 61 h 112"/>
                <a:gd name="T26" fmla="*/ 43 w 80"/>
                <a:gd name="T27" fmla="*/ 59 h 112"/>
                <a:gd name="T28" fmla="*/ 63 w 80"/>
                <a:gd name="T29" fmla="*/ 35 h 112"/>
                <a:gd name="T30" fmla="*/ 54 w 80"/>
                <a:gd name="T31" fmla="*/ 12 h 112"/>
                <a:gd name="T32" fmla="*/ 40 w 80"/>
                <a:gd name="T33" fmla="*/ 7 h 112"/>
                <a:gd name="T34" fmla="*/ 34 w 80"/>
                <a:gd name="T35" fmla="*/ 7 h 112"/>
                <a:gd name="T36" fmla="*/ 33 w 80"/>
                <a:gd name="T37" fmla="*/ 10 h 112"/>
                <a:gd name="T38" fmla="*/ 33 w 80"/>
                <a:gd name="T39" fmla="*/ 69 h 112"/>
                <a:gd name="T40" fmla="*/ 33 w 80"/>
                <a:gd name="T41" fmla="*/ 101 h 112"/>
                <a:gd name="T42" fmla="*/ 39 w 80"/>
                <a:gd name="T43" fmla="*/ 109 h 112"/>
                <a:gd name="T44" fmla="*/ 47 w 80"/>
                <a:gd name="T45" fmla="*/ 109 h 112"/>
                <a:gd name="T46" fmla="*/ 49 w 80"/>
                <a:gd name="T47" fmla="*/ 110 h 112"/>
                <a:gd name="T48" fmla="*/ 46 w 80"/>
                <a:gd name="T49" fmla="*/ 112 h 112"/>
                <a:gd name="T50" fmla="*/ 23 w 80"/>
                <a:gd name="T51" fmla="*/ 111 h 112"/>
                <a:gd name="T52" fmla="*/ 5 w 80"/>
                <a:gd name="T53" fmla="*/ 112 h 112"/>
                <a:gd name="T54" fmla="*/ 2 w 80"/>
                <a:gd name="T55" fmla="*/ 110 h 112"/>
                <a:gd name="T56" fmla="*/ 4 w 80"/>
                <a:gd name="T57" fmla="*/ 109 h 112"/>
                <a:gd name="T58" fmla="*/ 10 w 80"/>
                <a:gd name="T59" fmla="*/ 109 h 112"/>
                <a:gd name="T60" fmla="*/ 14 w 80"/>
                <a:gd name="T61" fmla="*/ 100 h 112"/>
                <a:gd name="T62" fmla="*/ 15 w 80"/>
                <a:gd name="T63" fmla="*/ 69 h 112"/>
                <a:gd name="T64" fmla="*/ 15 w 80"/>
                <a:gd name="T65" fmla="*/ 4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12">
                  <a:moveTo>
                    <a:pt x="15" y="43"/>
                  </a:moveTo>
                  <a:cubicBezTo>
                    <a:pt x="15" y="21"/>
                    <a:pt x="15" y="17"/>
                    <a:pt x="14" y="12"/>
                  </a:cubicBezTo>
                  <a:cubicBezTo>
                    <a:pt x="14" y="7"/>
                    <a:pt x="13" y="5"/>
                    <a:pt x="8" y="3"/>
                  </a:cubicBezTo>
                  <a:cubicBezTo>
                    <a:pt x="7" y="3"/>
                    <a:pt x="4" y="3"/>
                    <a:pt x="2" y="3"/>
                  </a:cubicBezTo>
                  <a:cubicBezTo>
                    <a:pt x="1" y="3"/>
                    <a:pt x="0" y="3"/>
                    <a:pt x="0" y="2"/>
                  </a:cubicBezTo>
                  <a:cubicBezTo>
                    <a:pt x="0" y="1"/>
                    <a:pt x="1" y="0"/>
                    <a:pt x="3" y="0"/>
                  </a:cubicBezTo>
                  <a:cubicBezTo>
                    <a:pt x="11" y="0"/>
                    <a:pt x="20" y="1"/>
                    <a:pt x="24" y="1"/>
                  </a:cubicBezTo>
                  <a:cubicBezTo>
                    <a:pt x="30" y="1"/>
                    <a:pt x="39" y="0"/>
                    <a:pt x="45" y="0"/>
                  </a:cubicBezTo>
                  <a:cubicBezTo>
                    <a:pt x="64" y="0"/>
                    <a:pt x="71" y="7"/>
                    <a:pt x="73" y="9"/>
                  </a:cubicBezTo>
                  <a:cubicBezTo>
                    <a:pt x="76" y="12"/>
                    <a:pt x="80" y="19"/>
                    <a:pt x="80" y="26"/>
                  </a:cubicBezTo>
                  <a:cubicBezTo>
                    <a:pt x="80" y="47"/>
                    <a:pt x="65" y="62"/>
                    <a:pt x="44" y="62"/>
                  </a:cubicBezTo>
                  <a:cubicBezTo>
                    <a:pt x="43" y="62"/>
                    <a:pt x="42" y="62"/>
                    <a:pt x="41" y="62"/>
                  </a:cubicBezTo>
                  <a:cubicBezTo>
                    <a:pt x="40" y="62"/>
                    <a:pt x="39" y="62"/>
                    <a:pt x="39" y="61"/>
                  </a:cubicBezTo>
                  <a:cubicBezTo>
                    <a:pt x="39" y="59"/>
                    <a:pt x="40" y="59"/>
                    <a:pt x="43" y="59"/>
                  </a:cubicBezTo>
                  <a:cubicBezTo>
                    <a:pt x="52" y="59"/>
                    <a:pt x="63" y="50"/>
                    <a:pt x="63" y="35"/>
                  </a:cubicBezTo>
                  <a:cubicBezTo>
                    <a:pt x="63" y="30"/>
                    <a:pt x="63" y="20"/>
                    <a:pt x="54" y="12"/>
                  </a:cubicBezTo>
                  <a:cubicBezTo>
                    <a:pt x="49" y="8"/>
                    <a:pt x="43" y="7"/>
                    <a:pt x="40" y="7"/>
                  </a:cubicBezTo>
                  <a:cubicBezTo>
                    <a:pt x="37" y="7"/>
                    <a:pt x="35" y="7"/>
                    <a:pt x="34" y="7"/>
                  </a:cubicBezTo>
                  <a:cubicBezTo>
                    <a:pt x="33" y="8"/>
                    <a:pt x="33" y="8"/>
                    <a:pt x="33" y="10"/>
                  </a:cubicBezTo>
                  <a:cubicBezTo>
                    <a:pt x="33" y="69"/>
                    <a:pt x="33" y="69"/>
                    <a:pt x="33" y="69"/>
                  </a:cubicBezTo>
                  <a:cubicBezTo>
                    <a:pt x="33" y="83"/>
                    <a:pt x="33" y="94"/>
                    <a:pt x="33" y="101"/>
                  </a:cubicBezTo>
                  <a:cubicBezTo>
                    <a:pt x="34" y="105"/>
                    <a:pt x="35" y="108"/>
                    <a:pt x="39" y="109"/>
                  </a:cubicBezTo>
                  <a:cubicBezTo>
                    <a:pt x="41" y="109"/>
                    <a:pt x="44" y="109"/>
                    <a:pt x="47" y="109"/>
                  </a:cubicBezTo>
                  <a:cubicBezTo>
                    <a:pt x="48" y="109"/>
                    <a:pt x="49" y="110"/>
                    <a:pt x="49" y="110"/>
                  </a:cubicBezTo>
                  <a:cubicBezTo>
                    <a:pt x="49" y="111"/>
                    <a:pt x="48" y="112"/>
                    <a:pt x="46" y="112"/>
                  </a:cubicBezTo>
                  <a:cubicBezTo>
                    <a:pt x="36" y="112"/>
                    <a:pt x="27" y="111"/>
                    <a:pt x="23" y="111"/>
                  </a:cubicBezTo>
                  <a:cubicBezTo>
                    <a:pt x="20" y="111"/>
                    <a:pt x="11" y="112"/>
                    <a:pt x="5" y="112"/>
                  </a:cubicBezTo>
                  <a:cubicBezTo>
                    <a:pt x="3" y="112"/>
                    <a:pt x="2" y="111"/>
                    <a:pt x="2" y="110"/>
                  </a:cubicBezTo>
                  <a:cubicBezTo>
                    <a:pt x="2" y="110"/>
                    <a:pt x="2" y="109"/>
                    <a:pt x="4" y="109"/>
                  </a:cubicBezTo>
                  <a:cubicBezTo>
                    <a:pt x="6" y="109"/>
                    <a:pt x="8" y="109"/>
                    <a:pt x="10" y="109"/>
                  </a:cubicBezTo>
                  <a:cubicBezTo>
                    <a:pt x="12" y="108"/>
                    <a:pt x="13" y="105"/>
                    <a:pt x="14" y="100"/>
                  </a:cubicBezTo>
                  <a:cubicBezTo>
                    <a:pt x="15" y="94"/>
                    <a:pt x="15" y="83"/>
                    <a:pt x="15" y="69"/>
                  </a:cubicBezTo>
                  <a:lnTo>
                    <a:pt x="15" y="4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Freeform 47">
              <a:extLst>
                <a:ext uri="{FF2B5EF4-FFF2-40B4-BE49-F238E27FC236}">
                  <a16:creationId xmlns:a16="http://schemas.microsoft.com/office/drawing/2014/main" id="{5F34CDA3-FF17-45E7-AB45-25C7DBEE7EE4}"/>
                </a:ext>
              </a:extLst>
            </p:cNvPr>
            <p:cNvSpPr>
              <a:spLocks/>
            </p:cNvSpPr>
            <p:nvPr/>
          </p:nvSpPr>
          <p:spPr bwMode="auto">
            <a:xfrm>
              <a:off x="4251326" y="5465763"/>
              <a:ext cx="428625" cy="427037"/>
            </a:xfrm>
            <a:custGeom>
              <a:avLst/>
              <a:gdLst>
                <a:gd name="T0" fmla="*/ 48 w 114"/>
                <a:gd name="T1" fmla="*/ 74 h 112"/>
                <a:gd name="T2" fmla="*/ 44 w 114"/>
                <a:gd name="T3" fmla="*/ 58 h 112"/>
                <a:gd name="T4" fmla="*/ 18 w 114"/>
                <a:gd name="T5" fmla="*/ 16 h 112"/>
                <a:gd name="T6" fmla="*/ 8 w 114"/>
                <a:gd name="T7" fmla="*/ 5 h 112"/>
                <a:gd name="T8" fmla="*/ 2 w 114"/>
                <a:gd name="T9" fmla="*/ 3 h 112"/>
                <a:gd name="T10" fmla="*/ 0 w 114"/>
                <a:gd name="T11" fmla="*/ 2 h 112"/>
                <a:gd name="T12" fmla="*/ 2 w 114"/>
                <a:gd name="T13" fmla="*/ 0 h 112"/>
                <a:gd name="T14" fmla="*/ 21 w 114"/>
                <a:gd name="T15" fmla="*/ 1 h 112"/>
                <a:gd name="T16" fmla="*/ 37 w 114"/>
                <a:gd name="T17" fmla="*/ 0 h 112"/>
                <a:gd name="T18" fmla="*/ 39 w 114"/>
                <a:gd name="T19" fmla="*/ 2 h 112"/>
                <a:gd name="T20" fmla="*/ 36 w 114"/>
                <a:gd name="T21" fmla="*/ 3 h 112"/>
                <a:gd name="T22" fmla="*/ 34 w 114"/>
                <a:gd name="T23" fmla="*/ 6 h 112"/>
                <a:gd name="T24" fmla="*/ 35 w 114"/>
                <a:gd name="T25" fmla="*/ 11 h 112"/>
                <a:gd name="T26" fmla="*/ 61 w 114"/>
                <a:gd name="T27" fmla="*/ 55 h 112"/>
                <a:gd name="T28" fmla="*/ 83 w 114"/>
                <a:gd name="T29" fmla="*/ 15 h 112"/>
                <a:gd name="T30" fmla="*/ 85 w 114"/>
                <a:gd name="T31" fmla="*/ 7 h 112"/>
                <a:gd name="T32" fmla="*/ 82 w 114"/>
                <a:gd name="T33" fmla="*/ 3 h 112"/>
                <a:gd name="T34" fmla="*/ 79 w 114"/>
                <a:gd name="T35" fmla="*/ 2 h 112"/>
                <a:gd name="T36" fmla="*/ 81 w 114"/>
                <a:gd name="T37" fmla="*/ 0 h 112"/>
                <a:gd name="T38" fmla="*/ 95 w 114"/>
                <a:gd name="T39" fmla="*/ 1 h 112"/>
                <a:gd name="T40" fmla="*/ 111 w 114"/>
                <a:gd name="T41" fmla="*/ 0 h 112"/>
                <a:gd name="T42" fmla="*/ 114 w 114"/>
                <a:gd name="T43" fmla="*/ 2 h 112"/>
                <a:gd name="T44" fmla="*/ 111 w 114"/>
                <a:gd name="T45" fmla="*/ 3 h 112"/>
                <a:gd name="T46" fmla="*/ 104 w 114"/>
                <a:gd name="T47" fmla="*/ 5 h 112"/>
                <a:gd name="T48" fmla="*/ 97 w 114"/>
                <a:gd name="T49" fmla="*/ 12 h 112"/>
                <a:gd name="T50" fmla="*/ 68 w 114"/>
                <a:gd name="T51" fmla="*/ 59 h 112"/>
                <a:gd name="T52" fmla="*/ 66 w 114"/>
                <a:gd name="T53" fmla="*/ 74 h 112"/>
                <a:gd name="T54" fmla="*/ 66 w 114"/>
                <a:gd name="T55" fmla="*/ 86 h 112"/>
                <a:gd name="T56" fmla="*/ 67 w 114"/>
                <a:gd name="T57" fmla="*/ 100 h 112"/>
                <a:gd name="T58" fmla="*/ 73 w 114"/>
                <a:gd name="T59" fmla="*/ 109 h 112"/>
                <a:gd name="T60" fmla="*/ 80 w 114"/>
                <a:gd name="T61" fmla="*/ 109 h 112"/>
                <a:gd name="T62" fmla="*/ 82 w 114"/>
                <a:gd name="T63" fmla="*/ 110 h 112"/>
                <a:gd name="T64" fmla="*/ 79 w 114"/>
                <a:gd name="T65" fmla="*/ 112 h 112"/>
                <a:gd name="T66" fmla="*/ 57 w 114"/>
                <a:gd name="T67" fmla="*/ 111 h 112"/>
                <a:gd name="T68" fmla="*/ 38 w 114"/>
                <a:gd name="T69" fmla="*/ 112 h 112"/>
                <a:gd name="T70" fmla="*/ 35 w 114"/>
                <a:gd name="T71" fmla="*/ 110 h 112"/>
                <a:gd name="T72" fmla="*/ 37 w 114"/>
                <a:gd name="T73" fmla="*/ 109 h 112"/>
                <a:gd name="T74" fmla="*/ 43 w 114"/>
                <a:gd name="T75" fmla="*/ 109 h 112"/>
                <a:gd name="T76" fmla="*/ 47 w 114"/>
                <a:gd name="T77" fmla="*/ 100 h 112"/>
                <a:gd name="T78" fmla="*/ 48 w 114"/>
                <a:gd name="T79" fmla="*/ 86 h 112"/>
                <a:gd name="T80" fmla="*/ 48 w 114"/>
                <a:gd name="T81" fmla="*/ 7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4" h="112">
                  <a:moveTo>
                    <a:pt x="48" y="74"/>
                  </a:moveTo>
                  <a:cubicBezTo>
                    <a:pt x="48" y="66"/>
                    <a:pt x="46" y="62"/>
                    <a:pt x="44" y="58"/>
                  </a:cubicBezTo>
                  <a:cubicBezTo>
                    <a:pt x="43" y="56"/>
                    <a:pt x="23" y="23"/>
                    <a:pt x="18" y="16"/>
                  </a:cubicBezTo>
                  <a:cubicBezTo>
                    <a:pt x="15" y="10"/>
                    <a:pt x="11" y="7"/>
                    <a:pt x="8" y="5"/>
                  </a:cubicBezTo>
                  <a:cubicBezTo>
                    <a:pt x="6" y="4"/>
                    <a:pt x="4" y="3"/>
                    <a:pt x="2" y="3"/>
                  </a:cubicBezTo>
                  <a:cubicBezTo>
                    <a:pt x="1" y="3"/>
                    <a:pt x="0" y="3"/>
                    <a:pt x="0" y="2"/>
                  </a:cubicBezTo>
                  <a:cubicBezTo>
                    <a:pt x="0" y="1"/>
                    <a:pt x="1" y="0"/>
                    <a:pt x="2" y="0"/>
                  </a:cubicBezTo>
                  <a:cubicBezTo>
                    <a:pt x="5" y="0"/>
                    <a:pt x="16" y="1"/>
                    <a:pt x="21" y="1"/>
                  </a:cubicBezTo>
                  <a:cubicBezTo>
                    <a:pt x="24" y="1"/>
                    <a:pt x="30" y="0"/>
                    <a:pt x="37" y="0"/>
                  </a:cubicBezTo>
                  <a:cubicBezTo>
                    <a:pt x="38" y="0"/>
                    <a:pt x="39" y="1"/>
                    <a:pt x="39" y="2"/>
                  </a:cubicBezTo>
                  <a:cubicBezTo>
                    <a:pt x="39" y="3"/>
                    <a:pt x="38" y="3"/>
                    <a:pt x="36" y="3"/>
                  </a:cubicBezTo>
                  <a:cubicBezTo>
                    <a:pt x="34" y="4"/>
                    <a:pt x="34" y="5"/>
                    <a:pt x="34" y="6"/>
                  </a:cubicBezTo>
                  <a:cubicBezTo>
                    <a:pt x="34" y="7"/>
                    <a:pt x="34" y="9"/>
                    <a:pt x="35" y="11"/>
                  </a:cubicBezTo>
                  <a:cubicBezTo>
                    <a:pt x="38" y="15"/>
                    <a:pt x="58" y="51"/>
                    <a:pt x="61" y="55"/>
                  </a:cubicBezTo>
                  <a:cubicBezTo>
                    <a:pt x="62" y="52"/>
                    <a:pt x="81" y="19"/>
                    <a:pt x="83" y="15"/>
                  </a:cubicBezTo>
                  <a:cubicBezTo>
                    <a:pt x="84" y="11"/>
                    <a:pt x="85" y="9"/>
                    <a:pt x="85" y="7"/>
                  </a:cubicBezTo>
                  <a:cubicBezTo>
                    <a:pt x="85" y="5"/>
                    <a:pt x="84" y="4"/>
                    <a:pt x="82" y="3"/>
                  </a:cubicBezTo>
                  <a:cubicBezTo>
                    <a:pt x="80" y="3"/>
                    <a:pt x="79" y="3"/>
                    <a:pt x="79" y="2"/>
                  </a:cubicBezTo>
                  <a:cubicBezTo>
                    <a:pt x="79" y="1"/>
                    <a:pt x="80" y="0"/>
                    <a:pt x="81" y="0"/>
                  </a:cubicBezTo>
                  <a:cubicBezTo>
                    <a:pt x="86" y="0"/>
                    <a:pt x="91" y="1"/>
                    <a:pt x="95" y="1"/>
                  </a:cubicBezTo>
                  <a:cubicBezTo>
                    <a:pt x="99" y="1"/>
                    <a:pt x="108" y="0"/>
                    <a:pt x="111" y="0"/>
                  </a:cubicBezTo>
                  <a:cubicBezTo>
                    <a:pt x="113" y="0"/>
                    <a:pt x="114" y="1"/>
                    <a:pt x="114" y="2"/>
                  </a:cubicBezTo>
                  <a:cubicBezTo>
                    <a:pt x="114" y="3"/>
                    <a:pt x="113" y="3"/>
                    <a:pt x="111" y="3"/>
                  </a:cubicBezTo>
                  <a:cubicBezTo>
                    <a:pt x="109" y="3"/>
                    <a:pt x="107" y="4"/>
                    <a:pt x="104" y="5"/>
                  </a:cubicBezTo>
                  <a:cubicBezTo>
                    <a:pt x="101" y="6"/>
                    <a:pt x="100" y="8"/>
                    <a:pt x="97" y="12"/>
                  </a:cubicBezTo>
                  <a:cubicBezTo>
                    <a:pt x="92" y="18"/>
                    <a:pt x="71" y="53"/>
                    <a:pt x="68" y="59"/>
                  </a:cubicBezTo>
                  <a:cubicBezTo>
                    <a:pt x="66" y="64"/>
                    <a:pt x="66" y="69"/>
                    <a:pt x="66" y="74"/>
                  </a:cubicBezTo>
                  <a:cubicBezTo>
                    <a:pt x="66" y="86"/>
                    <a:pt x="66" y="86"/>
                    <a:pt x="66" y="86"/>
                  </a:cubicBezTo>
                  <a:cubicBezTo>
                    <a:pt x="66" y="88"/>
                    <a:pt x="66" y="94"/>
                    <a:pt x="67" y="100"/>
                  </a:cubicBezTo>
                  <a:cubicBezTo>
                    <a:pt x="67" y="105"/>
                    <a:pt x="68" y="108"/>
                    <a:pt x="73" y="109"/>
                  </a:cubicBezTo>
                  <a:cubicBezTo>
                    <a:pt x="75" y="109"/>
                    <a:pt x="78" y="109"/>
                    <a:pt x="80" y="109"/>
                  </a:cubicBezTo>
                  <a:cubicBezTo>
                    <a:pt x="82" y="109"/>
                    <a:pt x="82" y="110"/>
                    <a:pt x="82" y="110"/>
                  </a:cubicBezTo>
                  <a:cubicBezTo>
                    <a:pt x="82" y="111"/>
                    <a:pt x="81" y="112"/>
                    <a:pt x="79" y="112"/>
                  </a:cubicBezTo>
                  <a:cubicBezTo>
                    <a:pt x="70" y="112"/>
                    <a:pt x="61" y="111"/>
                    <a:pt x="57" y="111"/>
                  </a:cubicBezTo>
                  <a:cubicBezTo>
                    <a:pt x="53" y="111"/>
                    <a:pt x="44" y="112"/>
                    <a:pt x="38" y="112"/>
                  </a:cubicBezTo>
                  <a:cubicBezTo>
                    <a:pt x="36" y="112"/>
                    <a:pt x="35" y="112"/>
                    <a:pt x="35" y="110"/>
                  </a:cubicBezTo>
                  <a:cubicBezTo>
                    <a:pt x="35" y="110"/>
                    <a:pt x="36" y="109"/>
                    <a:pt x="37" y="109"/>
                  </a:cubicBezTo>
                  <a:cubicBezTo>
                    <a:pt x="39" y="109"/>
                    <a:pt x="41" y="109"/>
                    <a:pt x="43" y="109"/>
                  </a:cubicBezTo>
                  <a:cubicBezTo>
                    <a:pt x="46" y="108"/>
                    <a:pt x="47" y="105"/>
                    <a:pt x="47" y="100"/>
                  </a:cubicBezTo>
                  <a:cubicBezTo>
                    <a:pt x="48" y="94"/>
                    <a:pt x="48" y="88"/>
                    <a:pt x="48" y="86"/>
                  </a:cubicBezTo>
                  <a:lnTo>
                    <a:pt x="48" y="7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Freeform 48">
              <a:extLst>
                <a:ext uri="{FF2B5EF4-FFF2-40B4-BE49-F238E27FC236}">
                  <a16:creationId xmlns:a16="http://schemas.microsoft.com/office/drawing/2014/main" id="{BF95F646-B2FA-4DF9-8D49-C8767EC05116}"/>
                </a:ext>
              </a:extLst>
            </p:cNvPr>
            <p:cNvSpPr>
              <a:spLocks noEditPoints="1"/>
            </p:cNvSpPr>
            <p:nvPr/>
          </p:nvSpPr>
          <p:spPr bwMode="auto">
            <a:xfrm>
              <a:off x="4683126" y="5465763"/>
              <a:ext cx="436563" cy="427037"/>
            </a:xfrm>
            <a:custGeom>
              <a:avLst/>
              <a:gdLst>
                <a:gd name="T0" fmla="*/ 15 w 116"/>
                <a:gd name="T1" fmla="*/ 43 h 112"/>
                <a:gd name="T2" fmla="*/ 15 w 116"/>
                <a:gd name="T3" fmla="*/ 12 h 112"/>
                <a:gd name="T4" fmla="*/ 8 w 116"/>
                <a:gd name="T5" fmla="*/ 3 h 112"/>
                <a:gd name="T6" fmla="*/ 2 w 116"/>
                <a:gd name="T7" fmla="*/ 3 h 112"/>
                <a:gd name="T8" fmla="*/ 0 w 116"/>
                <a:gd name="T9" fmla="*/ 2 h 112"/>
                <a:gd name="T10" fmla="*/ 3 w 116"/>
                <a:gd name="T11" fmla="*/ 0 h 112"/>
                <a:gd name="T12" fmla="*/ 23 w 116"/>
                <a:gd name="T13" fmla="*/ 1 h 112"/>
                <a:gd name="T14" fmla="*/ 44 w 116"/>
                <a:gd name="T15" fmla="*/ 0 h 112"/>
                <a:gd name="T16" fmla="*/ 71 w 116"/>
                <a:gd name="T17" fmla="*/ 7 h 112"/>
                <a:gd name="T18" fmla="*/ 81 w 116"/>
                <a:gd name="T19" fmla="*/ 27 h 112"/>
                <a:gd name="T20" fmla="*/ 62 w 116"/>
                <a:gd name="T21" fmla="*/ 60 h 112"/>
                <a:gd name="T22" fmla="*/ 94 w 116"/>
                <a:gd name="T23" fmla="*/ 99 h 112"/>
                <a:gd name="T24" fmla="*/ 110 w 116"/>
                <a:gd name="T25" fmla="*/ 109 h 112"/>
                <a:gd name="T26" fmla="*/ 114 w 116"/>
                <a:gd name="T27" fmla="*/ 109 h 112"/>
                <a:gd name="T28" fmla="*/ 116 w 116"/>
                <a:gd name="T29" fmla="*/ 110 h 112"/>
                <a:gd name="T30" fmla="*/ 113 w 116"/>
                <a:gd name="T31" fmla="*/ 112 h 112"/>
                <a:gd name="T32" fmla="*/ 99 w 116"/>
                <a:gd name="T33" fmla="*/ 112 h 112"/>
                <a:gd name="T34" fmla="*/ 84 w 116"/>
                <a:gd name="T35" fmla="*/ 109 h 112"/>
                <a:gd name="T36" fmla="*/ 63 w 116"/>
                <a:gd name="T37" fmla="*/ 87 h 112"/>
                <a:gd name="T38" fmla="*/ 49 w 116"/>
                <a:gd name="T39" fmla="*/ 67 h 112"/>
                <a:gd name="T40" fmla="*/ 46 w 116"/>
                <a:gd name="T41" fmla="*/ 66 h 112"/>
                <a:gd name="T42" fmla="*/ 33 w 116"/>
                <a:gd name="T43" fmla="*/ 66 h 112"/>
                <a:gd name="T44" fmla="*/ 32 w 116"/>
                <a:gd name="T45" fmla="*/ 67 h 112"/>
                <a:gd name="T46" fmla="*/ 32 w 116"/>
                <a:gd name="T47" fmla="*/ 69 h 112"/>
                <a:gd name="T48" fmla="*/ 33 w 116"/>
                <a:gd name="T49" fmla="*/ 100 h 112"/>
                <a:gd name="T50" fmla="*/ 39 w 116"/>
                <a:gd name="T51" fmla="*/ 109 h 112"/>
                <a:gd name="T52" fmla="*/ 46 w 116"/>
                <a:gd name="T53" fmla="*/ 109 h 112"/>
                <a:gd name="T54" fmla="*/ 48 w 116"/>
                <a:gd name="T55" fmla="*/ 110 h 112"/>
                <a:gd name="T56" fmla="*/ 45 w 116"/>
                <a:gd name="T57" fmla="*/ 112 h 112"/>
                <a:gd name="T58" fmla="*/ 23 w 116"/>
                <a:gd name="T59" fmla="*/ 111 h 112"/>
                <a:gd name="T60" fmla="*/ 5 w 116"/>
                <a:gd name="T61" fmla="*/ 112 h 112"/>
                <a:gd name="T62" fmla="*/ 2 w 116"/>
                <a:gd name="T63" fmla="*/ 110 h 112"/>
                <a:gd name="T64" fmla="*/ 5 w 116"/>
                <a:gd name="T65" fmla="*/ 109 h 112"/>
                <a:gd name="T66" fmla="*/ 10 w 116"/>
                <a:gd name="T67" fmla="*/ 109 h 112"/>
                <a:gd name="T68" fmla="*/ 14 w 116"/>
                <a:gd name="T69" fmla="*/ 100 h 112"/>
                <a:gd name="T70" fmla="*/ 15 w 116"/>
                <a:gd name="T71" fmla="*/ 69 h 112"/>
                <a:gd name="T72" fmla="*/ 15 w 116"/>
                <a:gd name="T73" fmla="*/ 43 h 112"/>
                <a:gd name="T74" fmla="*/ 32 w 116"/>
                <a:gd name="T75" fmla="*/ 55 h 112"/>
                <a:gd name="T76" fmla="*/ 34 w 116"/>
                <a:gd name="T77" fmla="*/ 57 h 112"/>
                <a:gd name="T78" fmla="*/ 45 w 116"/>
                <a:gd name="T79" fmla="*/ 59 h 112"/>
                <a:gd name="T80" fmla="*/ 55 w 116"/>
                <a:gd name="T81" fmla="*/ 56 h 112"/>
                <a:gd name="T82" fmla="*/ 64 w 116"/>
                <a:gd name="T83" fmla="*/ 34 h 112"/>
                <a:gd name="T84" fmla="*/ 41 w 116"/>
                <a:gd name="T85" fmla="*/ 7 h 112"/>
                <a:gd name="T86" fmla="*/ 34 w 116"/>
                <a:gd name="T87" fmla="*/ 8 h 112"/>
                <a:gd name="T88" fmla="*/ 32 w 116"/>
                <a:gd name="T89" fmla="*/ 10 h 112"/>
                <a:gd name="T90" fmla="*/ 32 w 116"/>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2">
                  <a:moveTo>
                    <a:pt x="15" y="43"/>
                  </a:moveTo>
                  <a:cubicBezTo>
                    <a:pt x="15" y="21"/>
                    <a:pt x="15" y="17"/>
                    <a:pt x="15" y="12"/>
                  </a:cubicBezTo>
                  <a:cubicBezTo>
                    <a:pt x="14" y="7"/>
                    <a:pt x="13" y="5"/>
                    <a:pt x="8" y="3"/>
                  </a:cubicBezTo>
                  <a:cubicBezTo>
                    <a:pt x="7" y="3"/>
                    <a:pt x="5" y="3"/>
                    <a:pt x="2" y="3"/>
                  </a:cubicBezTo>
                  <a:cubicBezTo>
                    <a:pt x="1" y="3"/>
                    <a:pt x="0" y="3"/>
                    <a:pt x="0" y="2"/>
                  </a:cubicBezTo>
                  <a:cubicBezTo>
                    <a:pt x="0" y="1"/>
                    <a:pt x="1" y="0"/>
                    <a:pt x="3" y="0"/>
                  </a:cubicBezTo>
                  <a:cubicBezTo>
                    <a:pt x="11" y="0"/>
                    <a:pt x="20" y="1"/>
                    <a:pt x="23" y="1"/>
                  </a:cubicBezTo>
                  <a:cubicBezTo>
                    <a:pt x="28" y="1"/>
                    <a:pt x="40" y="0"/>
                    <a:pt x="44" y="0"/>
                  </a:cubicBezTo>
                  <a:cubicBezTo>
                    <a:pt x="53" y="0"/>
                    <a:pt x="63" y="1"/>
                    <a:pt x="71" y="7"/>
                  </a:cubicBezTo>
                  <a:cubicBezTo>
                    <a:pt x="75" y="10"/>
                    <a:pt x="81" y="17"/>
                    <a:pt x="81" y="27"/>
                  </a:cubicBezTo>
                  <a:cubicBezTo>
                    <a:pt x="81" y="38"/>
                    <a:pt x="77" y="48"/>
                    <a:pt x="62" y="60"/>
                  </a:cubicBezTo>
                  <a:cubicBezTo>
                    <a:pt x="75" y="76"/>
                    <a:pt x="85" y="90"/>
                    <a:pt x="94" y="99"/>
                  </a:cubicBezTo>
                  <a:cubicBezTo>
                    <a:pt x="102" y="107"/>
                    <a:pt x="108" y="108"/>
                    <a:pt x="110" y="109"/>
                  </a:cubicBezTo>
                  <a:cubicBezTo>
                    <a:pt x="112" y="109"/>
                    <a:pt x="113" y="109"/>
                    <a:pt x="114" y="109"/>
                  </a:cubicBezTo>
                  <a:cubicBezTo>
                    <a:pt x="116" y="109"/>
                    <a:pt x="116" y="110"/>
                    <a:pt x="116" y="110"/>
                  </a:cubicBezTo>
                  <a:cubicBezTo>
                    <a:pt x="116" y="112"/>
                    <a:pt x="115" y="112"/>
                    <a:pt x="113" y="112"/>
                  </a:cubicBezTo>
                  <a:cubicBezTo>
                    <a:pt x="99" y="112"/>
                    <a:pt x="99" y="112"/>
                    <a:pt x="99" y="112"/>
                  </a:cubicBezTo>
                  <a:cubicBezTo>
                    <a:pt x="91" y="112"/>
                    <a:pt x="88" y="111"/>
                    <a:pt x="84" y="109"/>
                  </a:cubicBezTo>
                  <a:cubicBezTo>
                    <a:pt x="77" y="106"/>
                    <a:pt x="72" y="99"/>
                    <a:pt x="63" y="87"/>
                  </a:cubicBezTo>
                  <a:cubicBezTo>
                    <a:pt x="58" y="79"/>
                    <a:pt x="51" y="69"/>
                    <a:pt x="49" y="67"/>
                  </a:cubicBezTo>
                  <a:cubicBezTo>
                    <a:pt x="48" y="66"/>
                    <a:pt x="47" y="66"/>
                    <a:pt x="46" y="66"/>
                  </a:cubicBezTo>
                  <a:cubicBezTo>
                    <a:pt x="33" y="66"/>
                    <a:pt x="33" y="66"/>
                    <a:pt x="33" y="66"/>
                  </a:cubicBezTo>
                  <a:cubicBezTo>
                    <a:pt x="33" y="66"/>
                    <a:pt x="32" y="66"/>
                    <a:pt x="32" y="67"/>
                  </a:cubicBezTo>
                  <a:cubicBezTo>
                    <a:pt x="32" y="69"/>
                    <a:pt x="32" y="69"/>
                    <a:pt x="32" y="69"/>
                  </a:cubicBezTo>
                  <a:cubicBezTo>
                    <a:pt x="32" y="83"/>
                    <a:pt x="32" y="94"/>
                    <a:pt x="33" y="100"/>
                  </a:cubicBezTo>
                  <a:cubicBezTo>
                    <a:pt x="33" y="105"/>
                    <a:pt x="34" y="108"/>
                    <a:pt x="39" y="109"/>
                  </a:cubicBezTo>
                  <a:cubicBezTo>
                    <a:pt x="41" y="109"/>
                    <a:pt x="44" y="109"/>
                    <a:pt x="46" y="109"/>
                  </a:cubicBezTo>
                  <a:cubicBezTo>
                    <a:pt x="47" y="109"/>
                    <a:pt x="48" y="110"/>
                    <a:pt x="48" y="110"/>
                  </a:cubicBezTo>
                  <a:cubicBezTo>
                    <a:pt x="48" y="111"/>
                    <a:pt x="47" y="112"/>
                    <a:pt x="45" y="112"/>
                  </a:cubicBezTo>
                  <a:cubicBezTo>
                    <a:pt x="36" y="112"/>
                    <a:pt x="25" y="111"/>
                    <a:pt x="23" y="111"/>
                  </a:cubicBezTo>
                  <a:cubicBezTo>
                    <a:pt x="20" y="111"/>
                    <a:pt x="11" y="112"/>
                    <a:pt x="5" y="112"/>
                  </a:cubicBezTo>
                  <a:cubicBezTo>
                    <a:pt x="3" y="112"/>
                    <a:pt x="2" y="111"/>
                    <a:pt x="2" y="110"/>
                  </a:cubicBezTo>
                  <a:cubicBezTo>
                    <a:pt x="2" y="110"/>
                    <a:pt x="3" y="109"/>
                    <a:pt x="5" y="109"/>
                  </a:cubicBezTo>
                  <a:cubicBezTo>
                    <a:pt x="7" y="109"/>
                    <a:pt x="9" y="109"/>
                    <a:pt x="10" y="109"/>
                  </a:cubicBezTo>
                  <a:cubicBezTo>
                    <a:pt x="13" y="108"/>
                    <a:pt x="14" y="105"/>
                    <a:pt x="14" y="100"/>
                  </a:cubicBezTo>
                  <a:cubicBezTo>
                    <a:pt x="15" y="94"/>
                    <a:pt x="15" y="83"/>
                    <a:pt x="15" y="69"/>
                  </a:cubicBezTo>
                  <a:lnTo>
                    <a:pt x="15" y="43"/>
                  </a:lnTo>
                  <a:close/>
                  <a:moveTo>
                    <a:pt x="32" y="55"/>
                  </a:moveTo>
                  <a:cubicBezTo>
                    <a:pt x="32" y="56"/>
                    <a:pt x="33" y="57"/>
                    <a:pt x="34" y="57"/>
                  </a:cubicBezTo>
                  <a:cubicBezTo>
                    <a:pt x="37" y="58"/>
                    <a:pt x="41" y="59"/>
                    <a:pt x="45" y="59"/>
                  </a:cubicBezTo>
                  <a:cubicBezTo>
                    <a:pt x="51" y="59"/>
                    <a:pt x="53" y="58"/>
                    <a:pt x="55" y="56"/>
                  </a:cubicBezTo>
                  <a:cubicBezTo>
                    <a:pt x="60" y="53"/>
                    <a:pt x="64" y="46"/>
                    <a:pt x="64" y="34"/>
                  </a:cubicBezTo>
                  <a:cubicBezTo>
                    <a:pt x="64" y="13"/>
                    <a:pt x="50" y="7"/>
                    <a:pt x="41" y="7"/>
                  </a:cubicBezTo>
                  <a:cubicBezTo>
                    <a:pt x="38" y="7"/>
                    <a:pt x="35" y="7"/>
                    <a:pt x="34" y="8"/>
                  </a:cubicBezTo>
                  <a:cubicBezTo>
                    <a:pt x="33" y="8"/>
                    <a:pt x="32" y="9"/>
                    <a:pt x="32" y="10"/>
                  </a:cubicBezTo>
                  <a:lnTo>
                    <a:pt x="32" y="5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49">
              <a:extLst>
                <a:ext uri="{FF2B5EF4-FFF2-40B4-BE49-F238E27FC236}">
                  <a16:creationId xmlns:a16="http://schemas.microsoft.com/office/drawing/2014/main" id="{C8DC9881-280E-4EAB-B427-A01B7F8BE76D}"/>
                </a:ext>
              </a:extLst>
            </p:cNvPr>
            <p:cNvSpPr>
              <a:spLocks noEditPoints="1"/>
            </p:cNvSpPr>
            <p:nvPr/>
          </p:nvSpPr>
          <p:spPr bwMode="auto">
            <a:xfrm>
              <a:off x="5032376" y="5457825"/>
              <a:ext cx="455613" cy="434975"/>
            </a:xfrm>
            <a:custGeom>
              <a:avLst/>
              <a:gdLst>
                <a:gd name="T0" fmla="*/ 39 w 121"/>
                <a:gd name="T1" fmla="*/ 76 h 114"/>
                <a:gd name="T2" fmla="*/ 38 w 121"/>
                <a:gd name="T3" fmla="*/ 77 h 114"/>
                <a:gd name="T4" fmla="*/ 30 w 121"/>
                <a:gd name="T5" fmla="*/ 98 h 114"/>
                <a:gd name="T6" fmla="*/ 28 w 121"/>
                <a:gd name="T7" fmla="*/ 107 h 114"/>
                <a:gd name="T8" fmla="*/ 33 w 121"/>
                <a:gd name="T9" fmla="*/ 111 h 114"/>
                <a:gd name="T10" fmla="*/ 36 w 121"/>
                <a:gd name="T11" fmla="*/ 111 h 114"/>
                <a:gd name="T12" fmla="*/ 38 w 121"/>
                <a:gd name="T13" fmla="*/ 112 h 114"/>
                <a:gd name="T14" fmla="*/ 35 w 121"/>
                <a:gd name="T15" fmla="*/ 114 h 114"/>
                <a:gd name="T16" fmla="*/ 20 w 121"/>
                <a:gd name="T17" fmla="*/ 113 h 114"/>
                <a:gd name="T18" fmla="*/ 2 w 121"/>
                <a:gd name="T19" fmla="*/ 114 h 114"/>
                <a:gd name="T20" fmla="*/ 0 w 121"/>
                <a:gd name="T21" fmla="*/ 112 h 114"/>
                <a:gd name="T22" fmla="*/ 1 w 121"/>
                <a:gd name="T23" fmla="*/ 111 h 114"/>
                <a:gd name="T24" fmla="*/ 6 w 121"/>
                <a:gd name="T25" fmla="*/ 111 h 114"/>
                <a:gd name="T26" fmla="*/ 18 w 121"/>
                <a:gd name="T27" fmla="*/ 98 h 114"/>
                <a:gd name="T28" fmla="*/ 55 w 121"/>
                <a:gd name="T29" fmla="*/ 6 h 114"/>
                <a:gd name="T30" fmla="*/ 60 w 121"/>
                <a:gd name="T31" fmla="*/ 0 h 114"/>
                <a:gd name="T32" fmla="*/ 63 w 121"/>
                <a:gd name="T33" fmla="*/ 5 h 114"/>
                <a:gd name="T34" fmla="*/ 100 w 121"/>
                <a:gd name="T35" fmla="*/ 95 h 114"/>
                <a:gd name="T36" fmla="*/ 113 w 121"/>
                <a:gd name="T37" fmla="*/ 111 h 114"/>
                <a:gd name="T38" fmla="*/ 119 w 121"/>
                <a:gd name="T39" fmla="*/ 111 h 114"/>
                <a:gd name="T40" fmla="*/ 121 w 121"/>
                <a:gd name="T41" fmla="*/ 112 h 114"/>
                <a:gd name="T42" fmla="*/ 114 w 121"/>
                <a:gd name="T43" fmla="*/ 114 h 114"/>
                <a:gd name="T44" fmla="*/ 86 w 121"/>
                <a:gd name="T45" fmla="*/ 114 h 114"/>
                <a:gd name="T46" fmla="*/ 82 w 121"/>
                <a:gd name="T47" fmla="*/ 112 h 114"/>
                <a:gd name="T48" fmla="*/ 84 w 121"/>
                <a:gd name="T49" fmla="*/ 111 h 114"/>
                <a:gd name="T50" fmla="*/ 85 w 121"/>
                <a:gd name="T51" fmla="*/ 108 h 114"/>
                <a:gd name="T52" fmla="*/ 73 w 121"/>
                <a:gd name="T53" fmla="*/ 77 h 114"/>
                <a:gd name="T54" fmla="*/ 72 w 121"/>
                <a:gd name="T55" fmla="*/ 76 h 114"/>
                <a:gd name="T56" fmla="*/ 39 w 121"/>
                <a:gd name="T57" fmla="*/ 76 h 114"/>
                <a:gd name="T58" fmla="*/ 69 w 121"/>
                <a:gd name="T59" fmla="*/ 69 h 114"/>
                <a:gd name="T60" fmla="*/ 70 w 121"/>
                <a:gd name="T61" fmla="*/ 68 h 114"/>
                <a:gd name="T62" fmla="*/ 57 w 121"/>
                <a:gd name="T63" fmla="*/ 32 h 114"/>
                <a:gd name="T64" fmla="*/ 56 w 121"/>
                <a:gd name="T65" fmla="*/ 30 h 114"/>
                <a:gd name="T66" fmla="*/ 55 w 121"/>
                <a:gd name="T67" fmla="*/ 32 h 114"/>
                <a:gd name="T68" fmla="*/ 41 w 121"/>
                <a:gd name="T69" fmla="*/ 68 h 114"/>
                <a:gd name="T70" fmla="*/ 42 w 121"/>
                <a:gd name="T71" fmla="*/ 69 h 114"/>
                <a:gd name="T72" fmla="*/ 69 w 121"/>
                <a:gd name="T73" fmla="*/ 6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 h="114">
                  <a:moveTo>
                    <a:pt x="39" y="76"/>
                  </a:moveTo>
                  <a:cubicBezTo>
                    <a:pt x="38" y="76"/>
                    <a:pt x="38" y="77"/>
                    <a:pt x="38" y="77"/>
                  </a:cubicBezTo>
                  <a:cubicBezTo>
                    <a:pt x="30" y="98"/>
                    <a:pt x="30" y="98"/>
                    <a:pt x="30" y="98"/>
                  </a:cubicBezTo>
                  <a:cubicBezTo>
                    <a:pt x="28" y="101"/>
                    <a:pt x="28" y="105"/>
                    <a:pt x="28" y="107"/>
                  </a:cubicBezTo>
                  <a:cubicBezTo>
                    <a:pt x="28" y="109"/>
                    <a:pt x="29" y="111"/>
                    <a:pt x="33" y="111"/>
                  </a:cubicBezTo>
                  <a:cubicBezTo>
                    <a:pt x="36" y="111"/>
                    <a:pt x="36" y="111"/>
                    <a:pt x="36" y="111"/>
                  </a:cubicBezTo>
                  <a:cubicBezTo>
                    <a:pt x="37" y="111"/>
                    <a:pt x="38" y="111"/>
                    <a:pt x="38" y="112"/>
                  </a:cubicBezTo>
                  <a:cubicBezTo>
                    <a:pt x="38" y="114"/>
                    <a:pt x="37" y="114"/>
                    <a:pt x="35" y="114"/>
                  </a:cubicBezTo>
                  <a:cubicBezTo>
                    <a:pt x="31" y="114"/>
                    <a:pt x="24" y="113"/>
                    <a:pt x="20" y="113"/>
                  </a:cubicBezTo>
                  <a:cubicBezTo>
                    <a:pt x="18" y="113"/>
                    <a:pt x="10" y="114"/>
                    <a:pt x="2" y="114"/>
                  </a:cubicBezTo>
                  <a:cubicBezTo>
                    <a:pt x="0" y="114"/>
                    <a:pt x="0" y="114"/>
                    <a:pt x="0" y="112"/>
                  </a:cubicBezTo>
                  <a:cubicBezTo>
                    <a:pt x="0" y="111"/>
                    <a:pt x="0" y="111"/>
                    <a:pt x="1" y="111"/>
                  </a:cubicBezTo>
                  <a:cubicBezTo>
                    <a:pt x="3" y="111"/>
                    <a:pt x="5" y="111"/>
                    <a:pt x="6" y="111"/>
                  </a:cubicBezTo>
                  <a:cubicBezTo>
                    <a:pt x="13" y="110"/>
                    <a:pt x="15" y="105"/>
                    <a:pt x="18" y="98"/>
                  </a:cubicBezTo>
                  <a:cubicBezTo>
                    <a:pt x="55" y="6"/>
                    <a:pt x="55" y="6"/>
                    <a:pt x="55" y="6"/>
                  </a:cubicBezTo>
                  <a:cubicBezTo>
                    <a:pt x="57" y="2"/>
                    <a:pt x="58" y="0"/>
                    <a:pt x="60" y="0"/>
                  </a:cubicBezTo>
                  <a:cubicBezTo>
                    <a:pt x="61" y="0"/>
                    <a:pt x="62" y="2"/>
                    <a:pt x="63" y="5"/>
                  </a:cubicBezTo>
                  <a:cubicBezTo>
                    <a:pt x="67" y="13"/>
                    <a:pt x="90" y="72"/>
                    <a:pt x="100" y="95"/>
                  </a:cubicBezTo>
                  <a:cubicBezTo>
                    <a:pt x="105" y="108"/>
                    <a:pt x="110" y="110"/>
                    <a:pt x="113" y="111"/>
                  </a:cubicBezTo>
                  <a:cubicBezTo>
                    <a:pt x="115" y="111"/>
                    <a:pt x="117" y="111"/>
                    <a:pt x="119" y="111"/>
                  </a:cubicBezTo>
                  <a:cubicBezTo>
                    <a:pt x="120" y="111"/>
                    <a:pt x="121" y="111"/>
                    <a:pt x="121" y="112"/>
                  </a:cubicBezTo>
                  <a:cubicBezTo>
                    <a:pt x="121" y="114"/>
                    <a:pt x="120" y="114"/>
                    <a:pt x="114" y="114"/>
                  </a:cubicBezTo>
                  <a:cubicBezTo>
                    <a:pt x="109" y="114"/>
                    <a:pt x="98" y="114"/>
                    <a:pt x="86" y="114"/>
                  </a:cubicBezTo>
                  <a:cubicBezTo>
                    <a:pt x="84" y="113"/>
                    <a:pt x="82" y="113"/>
                    <a:pt x="82" y="112"/>
                  </a:cubicBezTo>
                  <a:cubicBezTo>
                    <a:pt x="82" y="111"/>
                    <a:pt x="82" y="111"/>
                    <a:pt x="84" y="111"/>
                  </a:cubicBezTo>
                  <a:cubicBezTo>
                    <a:pt x="85" y="111"/>
                    <a:pt x="86" y="109"/>
                    <a:pt x="85" y="108"/>
                  </a:cubicBezTo>
                  <a:cubicBezTo>
                    <a:pt x="73" y="77"/>
                    <a:pt x="73" y="77"/>
                    <a:pt x="73" y="77"/>
                  </a:cubicBezTo>
                  <a:cubicBezTo>
                    <a:pt x="73" y="77"/>
                    <a:pt x="73" y="76"/>
                    <a:pt x="72" y="76"/>
                  </a:cubicBezTo>
                  <a:lnTo>
                    <a:pt x="39" y="76"/>
                  </a:lnTo>
                  <a:close/>
                  <a:moveTo>
                    <a:pt x="69" y="69"/>
                  </a:moveTo>
                  <a:cubicBezTo>
                    <a:pt x="70" y="69"/>
                    <a:pt x="70" y="68"/>
                    <a:pt x="70" y="68"/>
                  </a:cubicBezTo>
                  <a:cubicBezTo>
                    <a:pt x="57" y="32"/>
                    <a:pt x="57" y="32"/>
                    <a:pt x="57" y="32"/>
                  </a:cubicBezTo>
                  <a:cubicBezTo>
                    <a:pt x="56" y="31"/>
                    <a:pt x="56" y="30"/>
                    <a:pt x="56" y="30"/>
                  </a:cubicBezTo>
                  <a:cubicBezTo>
                    <a:pt x="55" y="30"/>
                    <a:pt x="55" y="31"/>
                    <a:pt x="55" y="32"/>
                  </a:cubicBezTo>
                  <a:cubicBezTo>
                    <a:pt x="41" y="68"/>
                    <a:pt x="41" y="68"/>
                    <a:pt x="41" y="68"/>
                  </a:cubicBezTo>
                  <a:cubicBezTo>
                    <a:pt x="41" y="68"/>
                    <a:pt x="41" y="69"/>
                    <a:pt x="42" y="69"/>
                  </a:cubicBezTo>
                  <a:lnTo>
                    <a:pt x="69" y="6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Freeform 50">
              <a:extLst>
                <a:ext uri="{FF2B5EF4-FFF2-40B4-BE49-F238E27FC236}">
                  <a16:creationId xmlns:a16="http://schemas.microsoft.com/office/drawing/2014/main" id="{8DB43262-7FA4-44B5-8EC3-92B39F217282}"/>
                </a:ext>
              </a:extLst>
            </p:cNvPr>
            <p:cNvSpPr>
              <a:spLocks/>
            </p:cNvSpPr>
            <p:nvPr/>
          </p:nvSpPr>
          <p:spPr bwMode="auto">
            <a:xfrm>
              <a:off x="5419726" y="5465763"/>
              <a:ext cx="628650" cy="434975"/>
            </a:xfrm>
            <a:custGeom>
              <a:avLst/>
              <a:gdLst>
                <a:gd name="T0" fmla="*/ 14 w 167"/>
                <a:gd name="T1" fmla="*/ 15 h 114"/>
                <a:gd name="T2" fmla="*/ 8 w 167"/>
                <a:gd name="T3" fmla="*/ 4 h 114"/>
                <a:gd name="T4" fmla="*/ 2 w 167"/>
                <a:gd name="T5" fmla="*/ 3 h 114"/>
                <a:gd name="T6" fmla="*/ 0 w 167"/>
                <a:gd name="T7" fmla="*/ 2 h 114"/>
                <a:gd name="T8" fmla="*/ 3 w 167"/>
                <a:gd name="T9" fmla="*/ 0 h 114"/>
                <a:gd name="T10" fmla="*/ 20 w 167"/>
                <a:gd name="T11" fmla="*/ 1 h 114"/>
                <a:gd name="T12" fmla="*/ 37 w 167"/>
                <a:gd name="T13" fmla="*/ 0 h 114"/>
                <a:gd name="T14" fmla="*/ 40 w 167"/>
                <a:gd name="T15" fmla="*/ 2 h 114"/>
                <a:gd name="T16" fmla="*/ 37 w 167"/>
                <a:gd name="T17" fmla="*/ 3 h 114"/>
                <a:gd name="T18" fmla="*/ 33 w 167"/>
                <a:gd name="T19" fmla="*/ 4 h 114"/>
                <a:gd name="T20" fmla="*/ 32 w 167"/>
                <a:gd name="T21" fmla="*/ 7 h 114"/>
                <a:gd name="T22" fmla="*/ 35 w 167"/>
                <a:gd name="T23" fmla="*/ 20 h 114"/>
                <a:gd name="T24" fmla="*/ 54 w 167"/>
                <a:gd name="T25" fmla="*/ 83 h 114"/>
                <a:gd name="T26" fmla="*/ 54 w 167"/>
                <a:gd name="T27" fmla="*/ 83 h 114"/>
                <a:gd name="T28" fmla="*/ 83 w 167"/>
                <a:gd name="T29" fmla="*/ 6 h 114"/>
                <a:gd name="T30" fmla="*/ 87 w 167"/>
                <a:gd name="T31" fmla="*/ 1 h 114"/>
                <a:gd name="T32" fmla="*/ 91 w 167"/>
                <a:gd name="T33" fmla="*/ 8 h 114"/>
                <a:gd name="T34" fmla="*/ 121 w 167"/>
                <a:gd name="T35" fmla="*/ 82 h 114"/>
                <a:gd name="T36" fmla="*/ 122 w 167"/>
                <a:gd name="T37" fmla="*/ 82 h 114"/>
                <a:gd name="T38" fmla="*/ 142 w 167"/>
                <a:gd name="T39" fmla="*/ 16 h 114"/>
                <a:gd name="T40" fmla="*/ 143 w 167"/>
                <a:gd name="T41" fmla="*/ 7 h 114"/>
                <a:gd name="T42" fmla="*/ 136 w 167"/>
                <a:gd name="T43" fmla="*/ 3 h 114"/>
                <a:gd name="T44" fmla="*/ 133 w 167"/>
                <a:gd name="T45" fmla="*/ 2 h 114"/>
                <a:gd name="T46" fmla="*/ 137 w 167"/>
                <a:gd name="T47" fmla="*/ 0 h 114"/>
                <a:gd name="T48" fmla="*/ 152 w 167"/>
                <a:gd name="T49" fmla="*/ 1 h 114"/>
                <a:gd name="T50" fmla="*/ 164 w 167"/>
                <a:gd name="T51" fmla="*/ 0 h 114"/>
                <a:gd name="T52" fmla="*/ 167 w 167"/>
                <a:gd name="T53" fmla="*/ 2 h 114"/>
                <a:gd name="T54" fmla="*/ 165 w 167"/>
                <a:gd name="T55" fmla="*/ 3 h 114"/>
                <a:gd name="T56" fmla="*/ 160 w 167"/>
                <a:gd name="T57" fmla="*/ 4 h 114"/>
                <a:gd name="T58" fmla="*/ 152 w 167"/>
                <a:gd name="T59" fmla="*/ 19 h 114"/>
                <a:gd name="T60" fmla="*/ 122 w 167"/>
                <a:gd name="T61" fmla="*/ 107 h 114"/>
                <a:gd name="T62" fmla="*/ 118 w 167"/>
                <a:gd name="T63" fmla="*/ 114 h 114"/>
                <a:gd name="T64" fmla="*/ 113 w 167"/>
                <a:gd name="T65" fmla="*/ 107 h 114"/>
                <a:gd name="T66" fmla="*/ 83 w 167"/>
                <a:gd name="T67" fmla="*/ 33 h 114"/>
                <a:gd name="T68" fmla="*/ 82 w 167"/>
                <a:gd name="T69" fmla="*/ 33 h 114"/>
                <a:gd name="T70" fmla="*/ 54 w 167"/>
                <a:gd name="T71" fmla="*/ 106 h 114"/>
                <a:gd name="T72" fmla="*/ 48 w 167"/>
                <a:gd name="T73" fmla="*/ 114 h 114"/>
                <a:gd name="T74" fmla="*/ 45 w 167"/>
                <a:gd name="T75" fmla="*/ 108 h 114"/>
                <a:gd name="T76" fmla="*/ 14 w 167"/>
                <a:gd name="T77" fmla="*/ 1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7" h="114">
                  <a:moveTo>
                    <a:pt x="14" y="15"/>
                  </a:moveTo>
                  <a:cubicBezTo>
                    <a:pt x="12" y="9"/>
                    <a:pt x="10" y="6"/>
                    <a:pt x="8" y="4"/>
                  </a:cubicBezTo>
                  <a:cubicBezTo>
                    <a:pt x="6" y="3"/>
                    <a:pt x="4" y="3"/>
                    <a:pt x="2" y="3"/>
                  </a:cubicBezTo>
                  <a:cubicBezTo>
                    <a:pt x="1" y="3"/>
                    <a:pt x="0" y="3"/>
                    <a:pt x="0" y="2"/>
                  </a:cubicBezTo>
                  <a:cubicBezTo>
                    <a:pt x="0" y="1"/>
                    <a:pt x="1" y="0"/>
                    <a:pt x="3" y="0"/>
                  </a:cubicBezTo>
                  <a:cubicBezTo>
                    <a:pt x="11" y="0"/>
                    <a:pt x="19" y="1"/>
                    <a:pt x="20" y="1"/>
                  </a:cubicBezTo>
                  <a:cubicBezTo>
                    <a:pt x="22" y="1"/>
                    <a:pt x="28" y="0"/>
                    <a:pt x="37" y="0"/>
                  </a:cubicBezTo>
                  <a:cubicBezTo>
                    <a:pt x="39" y="0"/>
                    <a:pt x="40" y="1"/>
                    <a:pt x="40" y="2"/>
                  </a:cubicBezTo>
                  <a:cubicBezTo>
                    <a:pt x="40" y="3"/>
                    <a:pt x="38" y="3"/>
                    <a:pt x="37" y="3"/>
                  </a:cubicBezTo>
                  <a:cubicBezTo>
                    <a:pt x="36" y="3"/>
                    <a:pt x="34" y="3"/>
                    <a:pt x="33" y="4"/>
                  </a:cubicBezTo>
                  <a:cubicBezTo>
                    <a:pt x="32" y="4"/>
                    <a:pt x="32" y="5"/>
                    <a:pt x="32" y="7"/>
                  </a:cubicBezTo>
                  <a:cubicBezTo>
                    <a:pt x="32" y="9"/>
                    <a:pt x="33" y="14"/>
                    <a:pt x="35" y="20"/>
                  </a:cubicBezTo>
                  <a:cubicBezTo>
                    <a:pt x="37" y="30"/>
                    <a:pt x="51" y="75"/>
                    <a:pt x="54" y="83"/>
                  </a:cubicBezTo>
                  <a:cubicBezTo>
                    <a:pt x="54" y="83"/>
                    <a:pt x="54" y="83"/>
                    <a:pt x="54" y="83"/>
                  </a:cubicBezTo>
                  <a:cubicBezTo>
                    <a:pt x="83" y="6"/>
                    <a:pt x="83" y="6"/>
                    <a:pt x="83" y="6"/>
                  </a:cubicBezTo>
                  <a:cubicBezTo>
                    <a:pt x="84" y="2"/>
                    <a:pt x="85" y="1"/>
                    <a:pt x="87" y="1"/>
                  </a:cubicBezTo>
                  <a:cubicBezTo>
                    <a:pt x="88" y="1"/>
                    <a:pt x="89" y="3"/>
                    <a:pt x="91" y="8"/>
                  </a:cubicBezTo>
                  <a:cubicBezTo>
                    <a:pt x="121" y="82"/>
                    <a:pt x="121" y="82"/>
                    <a:pt x="121" y="82"/>
                  </a:cubicBezTo>
                  <a:cubicBezTo>
                    <a:pt x="122" y="82"/>
                    <a:pt x="122" y="82"/>
                    <a:pt x="122" y="82"/>
                  </a:cubicBezTo>
                  <a:cubicBezTo>
                    <a:pt x="125" y="72"/>
                    <a:pt x="136" y="33"/>
                    <a:pt x="142" y="16"/>
                  </a:cubicBezTo>
                  <a:cubicBezTo>
                    <a:pt x="143" y="13"/>
                    <a:pt x="143" y="10"/>
                    <a:pt x="143" y="7"/>
                  </a:cubicBezTo>
                  <a:cubicBezTo>
                    <a:pt x="143" y="5"/>
                    <a:pt x="142" y="3"/>
                    <a:pt x="136" y="3"/>
                  </a:cubicBezTo>
                  <a:cubicBezTo>
                    <a:pt x="134" y="3"/>
                    <a:pt x="133" y="3"/>
                    <a:pt x="133" y="2"/>
                  </a:cubicBezTo>
                  <a:cubicBezTo>
                    <a:pt x="133" y="1"/>
                    <a:pt x="135" y="0"/>
                    <a:pt x="137" y="0"/>
                  </a:cubicBezTo>
                  <a:cubicBezTo>
                    <a:pt x="145" y="0"/>
                    <a:pt x="151" y="1"/>
                    <a:pt x="152" y="1"/>
                  </a:cubicBezTo>
                  <a:cubicBezTo>
                    <a:pt x="153" y="1"/>
                    <a:pt x="159" y="0"/>
                    <a:pt x="164" y="0"/>
                  </a:cubicBezTo>
                  <a:cubicBezTo>
                    <a:pt x="166" y="0"/>
                    <a:pt x="167" y="1"/>
                    <a:pt x="167" y="2"/>
                  </a:cubicBezTo>
                  <a:cubicBezTo>
                    <a:pt x="167" y="3"/>
                    <a:pt x="166" y="3"/>
                    <a:pt x="165" y="3"/>
                  </a:cubicBezTo>
                  <a:cubicBezTo>
                    <a:pt x="163" y="3"/>
                    <a:pt x="161" y="3"/>
                    <a:pt x="160" y="4"/>
                  </a:cubicBezTo>
                  <a:cubicBezTo>
                    <a:pt x="156" y="5"/>
                    <a:pt x="155" y="11"/>
                    <a:pt x="152" y="19"/>
                  </a:cubicBezTo>
                  <a:cubicBezTo>
                    <a:pt x="145" y="38"/>
                    <a:pt x="129" y="85"/>
                    <a:pt x="122" y="107"/>
                  </a:cubicBezTo>
                  <a:cubicBezTo>
                    <a:pt x="120" y="112"/>
                    <a:pt x="120" y="114"/>
                    <a:pt x="118" y="114"/>
                  </a:cubicBezTo>
                  <a:cubicBezTo>
                    <a:pt x="116" y="114"/>
                    <a:pt x="115" y="112"/>
                    <a:pt x="113" y="107"/>
                  </a:cubicBezTo>
                  <a:cubicBezTo>
                    <a:pt x="83" y="33"/>
                    <a:pt x="83" y="33"/>
                    <a:pt x="83" y="33"/>
                  </a:cubicBezTo>
                  <a:cubicBezTo>
                    <a:pt x="82" y="33"/>
                    <a:pt x="82" y="33"/>
                    <a:pt x="82" y="33"/>
                  </a:cubicBezTo>
                  <a:cubicBezTo>
                    <a:pt x="79" y="40"/>
                    <a:pt x="60" y="93"/>
                    <a:pt x="54" y="106"/>
                  </a:cubicBezTo>
                  <a:cubicBezTo>
                    <a:pt x="51" y="112"/>
                    <a:pt x="50" y="114"/>
                    <a:pt x="48" y="114"/>
                  </a:cubicBezTo>
                  <a:cubicBezTo>
                    <a:pt x="47" y="114"/>
                    <a:pt x="46" y="112"/>
                    <a:pt x="45" y="108"/>
                  </a:cubicBezTo>
                  <a:lnTo>
                    <a:pt x="14" y="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51">
              <a:extLst>
                <a:ext uri="{FF2B5EF4-FFF2-40B4-BE49-F238E27FC236}">
                  <a16:creationId xmlns:a16="http://schemas.microsoft.com/office/drawing/2014/main" id="{4119936B-2C8C-473C-8062-84B234B543B3}"/>
                </a:ext>
              </a:extLst>
            </p:cNvPr>
            <p:cNvSpPr>
              <a:spLocks noEditPoints="1"/>
            </p:cNvSpPr>
            <p:nvPr/>
          </p:nvSpPr>
          <p:spPr bwMode="auto">
            <a:xfrm>
              <a:off x="6062663" y="5457825"/>
              <a:ext cx="450850" cy="442912"/>
            </a:xfrm>
            <a:custGeom>
              <a:avLst/>
              <a:gdLst>
                <a:gd name="T0" fmla="*/ 0 w 120"/>
                <a:gd name="T1" fmla="*/ 58 h 116"/>
                <a:gd name="T2" fmla="*/ 60 w 120"/>
                <a:gd name="T3" fmla="*/ 0 h 116"/>
                <a:gd name="T4" fmla="*/ 120 w 120"/>
                <a:gd name="T5" fmla="*/ 55 h 116"/>
                <a:gd name="T6" fmla="*/ 59 w 120"/>
                <a:gd name="T7" fmla="*/ 116 h 116"/>
                <a:gd name="T8" fmla="*/ 0 w 120"/>
                <a:gd name="T9" fmla="*/ 58 h 116"/>
                <a:gd name="T10" fmla="*/ 99 w 120"/>
                <a:gd name="T11" fmla="*/ 61 h 116"/>
                <a:gd name="T12" fmla="*/ 56 w 120"/>
                <a:gd name="T13" fmla="*/ 7 h 116"/>
                <a:gd name="T14" fmla="*/ 20 w 120"/>
                <a:gd name="T15" fmla="*/ 54 h 116"/>
                <a:gd name="T16" fmla="*/ 65 w 120"/>
                <a:gd name="T17" fmla="*/ 109 h 116"/>
                <a:gd name="T18" fmla="*/ 99 w 120"/>
                <a:gd name="T19" fmla="*/ 6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16">
                  <a:moveTo>
                    <a:pt x="0" y="58"/>
                  </a:moveTo>
                  <a:cubicBezTo>
                    <a:pt x="0" y="33"/>
                    <a:pt x="16" y="0"/>
                    <a:pt x="60" y="0"/>
                  </a:cubicBezTo>
                  <a:cubicBezTo>
                    <a:pt x="97" y="0"/>
                    <a:pt x="120" y="22"/>
                    <a:pt x="120" y="55"/>
                  </a:cubicBezTo>
                  <a:cubicBezTo>
                    <a:pt x="120" y="89"/>
                    <a:pt x="96" y="116"/>
                    <a:pt x="59" y="116"/>
                  </a:cubicBezTo>
                  <a:cubicBezTo>
                    <a:pt x="17" y="116"/>
                    <a:pt x="0" y="84"/>
                    <a:pt x="0" y="58"/>
                  </a:cubicBezTo>
                  <a:close/>
                  <a:moveTo>
                    <a:pt x="99" y="61"/>
                  </a:moveTo>
                  <a:cubicBezTo>
                    <a:pt x="99" y="28"/>
                    <a:pt x="80" y="7"/>
                    <a:pt x="56" y="7"/>
                  </a:cubicBezTo>
                  <a:cubicBezTo>
                    <a:pt x="39" y="7"/>
                    <a:pt x="20" y="17"/>
                    <a:pt x="20" y="54"/>
                  </a:cubicBezTo>
                  <a:cubicBezTo>
                    <a:pt x="20" y="84"/>
                    <a:pt x="37" y="109"/>
                    <a:pt x="65" y="109"/>
                  </a:cubicBezTo>
                  <a:cubicBezTo>
                    <a:pt x="75" y="109"/>
                    <a:pt x="99" y="104"/>
                    <a:pt x="99" y="6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52">
              <a:extLst>
                <a:ext uri="{FF2B5EF4-FFF2-40B4-BE49-F238E27FC236}">
                  <a16:creationId xmlns:a16="http://schemas.microsoft.com/office/drawing/2014/main" id="{E79BB690-7297-4231-B0D2-FF9A01575F2F}"/>
                </a:ext>
              </a:extLst>
            </p:cNvPr>
            <p:cNvSpPr>
              <a:spLocks noEditPoints="1"/>
            </p:cNvSpPr>
            <p:nvPr/>
          </p:nvSpPr>
          <p:spPr bwMode="auto">
            <a:xfrm>
              <a:off x="6573838" y="5465763"/>
              <a:ext cx="436563" cy="427037"/>
            </a:xfrm>
            <a:custGeom>
              <a:avLst/>
              <a:gdLst>
                <a:gd name="T0" fmla="*/ 15 w 116"/>
                <a:gd name="T1" fmla="*/ 43 h 112"/>
                <a:gd name="T2" fmla="*/ 15 w 116"/>
                <a:gd name="T3" fmla="*/ 12 h 112"/>
                <a:gd name="T4" fmla="*/ 8 w 116"/>
                <a:gd name="T5" fmla="*/ 3 h 112"/>
                <a:gd name="T6" fmla="*/ 2 w 116"/>
                <a:gd name="T7" fmla="*/ 3 h 112"/>
                <a:gd name="T8" fmla="*/ 0 w 116"/>
                <a:gd name="T9" fmla="*/ 2 h 112"/>
                <a:gd name="T10" fmla="*/ 3 w 116"/>
                <a:gd name="T11" fmla="*/ 0 h 112"/>
                <a:gd name="T12" fmla="*/ 23 w 116"/>
                <a:gd name="T13" fmla="*/ 1 h 112"/>
                <a:gd name="T14" fmla="*/ 44 w 116"/>
                <a:gd name="T15" fmla="*/ 0 h 112"/>
                <a:gd name="T16" fmla="*/ 71 w 116"/>
                <a:gd name="T17" fmla="*/ 7 h 112"/>
                <a:gd name="T18" fmla="*/ 81 w 116"/>
                <a:gd name="T19" fmla="*/ 27 h 112"/>
                <a:gd name="T20" fmla="*/ 62 w 116"/>
                <a:gd name="T21" fmla="*/ 60 h 112"/>
                <a:gd name="T22" fmla="*/ 94 w 116"/>
                <a:gd name="T23" fmla="*/ 99 h 112"/>
                <a:gd name="T24" fmla="*/ 110 w 116"/>
                <a:gd name="T25" fmla="*/ 109 h 112"/>
                <a:gd name="T26" fmla="*/ 114 w 116"/>
                <a:gd name="T27" fmla="*/ 109 h 112"/>
                <a:gd name="T28" fmla="*/ 116 w 116"/>
                <a:gd name="T29" fmla="*/ 110 h 112"/>
                <a:gd name="T30" fmla="*/ 113 w 116"/>
                <a:gd name="T31" fmla="*/ 112 h 112"/>
                <a:gd name="T32" fmla="*/ 99 w 116"/>
                <a:gd name="T33" fmla="*/ 112 h 112"/>
                <a:gd name="T34" fmla="*/ 84 w 116"/>
                <a:gd name="T35" fmla="*/ 109 h 112"/>
                <a:gd name="T36" fmla="*/ 63 w 116"/>
                <a:gd name="T37" fmla="*/ 87 h 112"/>
                <a:gd name="T38" fmla="*/ 49 w 116"/>
                <a:gd name="T39" fmla="*/ 67 h 112"/>
                <a:gd name="T40" fmla="*/ 46 w 116"/>
                <a:gd name="T41" fmla="*/ 66 h 112"/>
                <a:gd name="T42" fmla="*/ 33 w 116"/>
                <a:gd name="T43" fmla="*/ 66 h 112"/>
                <a:gd name="T44" fmla="*/ 32 w 116"/>
                <a:gd name="T45" fmla="*/ 67 h 112"/>
                <a:gd name="T46" fmla="*/ 32 w 116"/>
                <a:gd name="T47" fmla="*/ 69 h 112"/>
                <a:gd name="T48" fmla="*/ 33 w 116"/>
                <a:gd name="T49" fmla="*/ 100 h 112"/>
                <a:gd name="T50" fmla="*/ 39 w 116"/>
                <a:gd name="T51" fmla="*/ 109 h 112"/>
                <a:gd name="T52" fmla="*/ 46 w 116"/>
                <a:gd name="T53" fmla="*/ 109 h 112"/>
                <a:gd name="T54" fmla="*/ 48 w 116"/>
                <a:gd name="T55" fmla="*/ 110 h 112"/>
                <a:gd name="T56" fmla="*/ 45 w 116"/>
                <a:gd name="T57" fmla="*/ 112 h 112"/>
                <a:gd name="T58" fmla="*/ 23 w 116"/>
                <a:gd name="T59" fmla="*/ 111 h 112"/>
                <a:gd name="T60" fmla="*/ 5 w 116"/>
                <a:gd name="T61" fmla="*/ 112 h 112"/>
                <a:gd name="T62" fmla="*/ 2 w 116"/>
                <a:gd name="T63" fmla="*/ 110 h 112"/>
                <a:gd name="T64" fmla="*/ 4 w 116"/>
                <a:gd name="T65" fmla="*/ 109 h 112"/>
                <a:gd name="T66" fmla="*/ 10 w 116"/>
                <a:gd name="T67" fmla="*/ 109 h 112"/>
                <a:gd name="T68" fmla="*/ 14 w 116"/>
                <a:gd name="T69" fmla="*/ 100 h 112"/>
                <a:gd name="T70" fmla="*/ 15 w 116"/>
                <a:gd name="T71" fmla="*/ 69 h 112"/>
                <a:gd name="T72" fmla="*/ 15 w 116"/>
                <a:gd name="T73" fmla="*/ 43 h 112"/>
                <a:gd name="T74" fmla="*/ 32 w 116"/>
                <a:gd name="T75" fmla="*/ 55 h 112"/>
                <a:gd name="T76" fmla="*/ 34 w 116"/>
                <a:gd name="T77" fmla="*/ 57 h 112"/>
                <a:gd name="T78" fmla="*/ 45 w 116"/>
                <a:gd name="T79" fmla="*/ 59 h 112"/>
                <a:gd name="T80" fmla="*/ 55 w 116"/>
                <a:gd name="T81" fmla="*/ 56 h 112"/>
                <a:gd name="T82" fmla="*/ 64 w 116"/>
                <a:gd name="T83" fmla="*/ 34 h 112"/>
                <a:gd name="T84" fmla="*/ 41 w 116"/>
                <a:gd name="T85" fmla="*/ 7 h 112"/>
                <a:gd name="T86" fmla="*/ 34 w 116"/>
                <a:gd name="T87" fmla="*/ 8 h 112"/>
                <a:gd name="T88" fmla="*/ 32 w 116"/>
                <a:gd name="T89" fmla="*/ 10 h 112"/>
                <a:gd name="T90" fmla="*/ 32 w 116"/>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2">
                  <a:moveTo>
                    <a:pt x="15" y="43"/>
                  </a:moveTo>
                  <a:cubicBezTo>
                    <a:pt x="15" y="21"/>
                    <a:pt x="15" y="17"/>
                    <a:pt x="15" y="12"/>
                  </a:cubicBezTo>
                  <a:cubicBezTo>
                    <a:pt x="14" y="7"/>
                    <a:pt x="13" y="5"/>
                    <a:pt x="8" y="3"/>
                  </a:cubicBezTo>
                  <a:cubicBezTo>
                    <a:pt x="7" y="3"/>
                    <a:pt x="4" y="3"/>
                    <a:pt x="2" y="3"/>
                  </a:cubicBezTo>
                  <a:cubicBezTo>
                    <a:pt x="1" y="3"/>
                    <a:pt x="0" y="3"/>
                    <a:pt x="0" y="2"/>
                  </a:cubicBezTo>
                  <a:cubicBezTo>
                    <a:pt x="0" y="1"/>
                    <a:pt x="1" y="0"/>
                    <a:pt x="3" y="0"/>
                  </a:cubicBezTo>
                  <a:cubicBezTo>
                    <a:pt x="11" y="0"/>
                    <a:pt x="20" y="1"/>
                    <a:pt x="23" y="1"/>
                  </a:cubicBezTo>
                  <a:cubicBezTo>
                    <a:pt x="28" y="1"/>
                    <a:pt x="40" y="0"/>
                    <a:pt x="44" y="0"/>
                  </a:cubicBezTo>
                  <a:cubicBezTo>
                    <a:pt x="53" y="0"/>
                    <a:pt x="63" y="1"/>
                    <a:pt x="71" y="7"/>
                  </a:cubicBezTo>
                  <a:cubicBezTo>
                    <a:pt x="75" y="10"/>
                    <a:pt x="81" y="17"/>
                    <a:pt x="81" y="27"/>
                  </a:cubicBezTo>
                  <a:cubicBezTo>
                    <a:pt x="81" y="38"/>
                    <a:pt x="77" y="48"/>
                    <a:pt x="62" y="60"/>
                  </a:cubicBezTo>
                  <a:cubicBezTo>
                    <a:pt x="75" y="76"/>
                    <a:pt x="85" y="90"/>
                    <a:pt x="94" y="99"/>
                  </a:cubicBezTo>
                  <a:cubicBezTo>
                    <a:pt x="102" y="107"/>
                    <a:pt x="108" y="108"/>
                    <a:pt x="110" y="109"/>
                  </a:cubicBezTo>
                  <a:cubicBezTo>
                    <a:pt x="112" y="109"/>
                    <a:pt x="113" y="109"/>
                    <a:pt x="114" y="109"/>
                  </a:cubicBezTo>
                  <a:cubicBezTo>
                    <a:pt x="116" y="109"/>
                    <a:pt x="116" y="110"/>
                    <a:pt x="116" y="110"/>
                  </a:cubicBezTo>
                  <a:cubicBezTo>
                    <a:pt x="116" y="112"/>
                    <a:pt x="115" y="112"/>
                    <a:pt x="113" y="112"/>
                  </a:cubicBezTo>
                  <a:cubicBezTo>
                    <a:pt x="99" y="112"/>
                    <a:pt x="99" y="112"/>
                    <a:pt x="99" y="112"/>
                  </a:cubicBezTo>
                  <a:cubicBezTo>
                    <a:pt x="91" y="112"/>
                    <a:pt x="87" y="111"/>
                    <a:pt x="84" y="109"/>
                  </a:cubicBezTo>
                  <a:cubicBezTo>
                    <a:pt x="77" y="106"/>
                    <a:pt x="72" y="99"/>
                    <a:pt x="63" y="87"/>
                  </a:cubicBezTo>
                  <a:cubicBezTo>
                    <a:pt x="58" y="79"/>
                    <a:pt x="51" y="69"/>
                    <a:pt x="49" y="67"/>
                  </a:cubicBezTo>
                  <a:cubicBezTo>
                    <a:pt x="48" y="66"/>
                    <a:pt x="47" y="66"/>
                    <a:pt x="46" y="66"/>
                  </a:cubicBezTo>
                  <a:cubicBezTo>
                    <a:pt x="33" y="66"/>
                    <a:pt x="33" y="66"/>
                    <a:pt x="33" y="66"/>
                  </a:cubicBezTo>
                  <a:cubicBezTo>
                    <a:pt x="33" y="66"/>
                    <a:pt x="32" y="66"/>
                    <a:pt x="32" y="67"/>
                  </a:cubicBezTo>
                  <a:cubicBezTo>
                    <a:pt x="32" y="69"/>
                    <a:pt x="32" y="69"/>
                    <a:pt x="32" y="69"/>
                  </a:cubicBezTo>
                  <a:cubicBezTo>
                    <a:pt x="32" y="83"/>
                    <a:pt x="32" y="94"/>
                    <a:pt x="33" y="100"/>
                  </a:cubicBezTo>
                  <a:cubicBezTo>
                    <a:pt x="33" y="105"/>
                    <a:pt x="34" y="108"/>
                    <a:pt x="39" y="109"/>
                  </a:cubicBezTo>
                  <a:cubicBezTo>
                    <a:pt x="41" y="109"/>
                    <a:pt x="44" y="109"/>
                    <a:pt x="46" y="109"/>
                  </a:cubicBezTo>
                  <a:cubicBezTo>
                    <a:pt x="47" y="109"/>
                    <a:pt x="48" y="110"/>
                    <a:pt x="48" y="110"/>
                  </a:cubicBezTo>
                  <a:cubicBezTo>
                    <a:pt x="48" y="111"/>
                    <a:pt x="47" y="112"/>
                    <a:pt x="45" y="112"/>
                  </a:cubicBezTo>
                  <a:cubicBezTo>
                    <a:pt x="36" y="112"/>
                    <a:pt x="25" y="111"/>
                    <a:pt x="23" y="111"/>
                  </a:cubicBezTo>
                  <a:cubicBezTo>
                    <a:pt x="20" y="111"/>
                    <a:pt x="11" y="112"/>
                    <a:pt x="5" y="112"/>
                  </a:cubicBezTo>
                  <a:cubicBezTo>
                    <a:pt x="3" y="112"/>
                    <a:pt x="2" y="111"/>
                    <a:pt x="2" y="110"/>
                  </a:cubicBezTo>
                  <a:cubicBezTo>
                    <a:pt x="2" y="110"/>
                    <a:pt x="3" y="109"/>
                    <a:pt x="4" y="109"/>
                  </a:cubicBezTo>
                  <a:cubicBezTo>
                    <a:pt x="7" y="109"/>
                    <a:pt x="8" y="109"/>
                    <a:pt x="10" y="109"/>
                  </a:cubicBezTo>
                  <a:cubicBezTo>
                    <a:pt x="13" y="108"/>
                    <a:pt x="13" y="105"/>
                    <a:pt x="14" y="100"/>
                  </a:cubicBezTo>
                  <a:cubicBezTo>
                    <a:pt x="15" y="94"/>
                    <a:pt x="15" y="83"/>
                    <a:pt x="15" y="69"/>
                  </a:cubicBezTo>
                  <a:lnTo>
                    <a:pt x="15" y="43"/>
                  </a:lnTo>
                  <a:close/>
                  <a:moveTo>
                    <a:pt x="32" y="55"/>
                  </a:moveTo>
                  <a:cubicBezTo>
                    <a:pt x="32" y="56"/>
                    <a:pt x="32" y="57"/>
                    <a:pt x="34" y="57"/>
                  </a:cubicBezTo>
                  <a:cubicBezTo>
                    <a:pt x="37" y="58"/>
                    <a:pt x="41" y="59"/>
                    <a:pt x="45" y="59"/>
                  </a:cubicBezTo>
                  <a:cubicBezTo>
                    <a:pt x="51" y="59"/>
                    <a:pt x="53" y="58"/>
                    <a:pt x="55" y="56"/>
                  </a:cubicBezTo>
                  <a:cubicBezTo>
                    <a:pt x="60" y="53"/>
                    <a:pt x="64" y="46"/>
                    <a:pt x="64" y="34"/>
                  </a:cubicBezTo>
                  <a:cubicBezTo>
                    <a:pt x="64" y="13"/>
                    <a:pt x="50" y="7"/>
                    <a:pt x="41" y="7"/>
                  </a:cubicBezTo>
                  <a:cubicBezTo>
                    <a:pt x="38" y="7"/>
                    <a:pt x="35" y="7"/>
                    <a:pt x="34" y="8"/>
                  </a:cubicBezTo>
                  <a:cubicBezTo>
                    <a:pt x="32" y="8"/>
                    <a:pt x="32" y="9"/>
                    <a:pt x="32" y="10"/>
                  </a:cubicBezTo>
                  <a:lnTo>
                    <a:pt x="32" y="5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53">
              <a:extLst>
                <a:ext uri="{FF2B5EF4-FFF2-40B4-BE49-F238E27FC236}">
                  <a16:creationId xmlns:a16="http://schemas.microsoft.com/office/drawing/2014/main" id="{22507C29-E844-4CC2-901C-F622B9AE6F19}"/>
                </a:ext>
              </a:extLst>
            </p:cNvPr>
            <p:cNvSpPr>
              <a:spLocks/>
            </p:cNvSpPr>
            <p:nvPr/>
          </p:nvSpPr>
          <p:spPr bwMode="auto">
            <a:xfrm>
              <a:off x="6991351" y="5465763"/>
              <a:ext cx="447675" cy="427037"/>
            </a:xfrm>
            <a:custGeom>
              <a:avLst/>
              <a:gdLst>
                <a:gd name="T0" fmla="*/ 33 w 119"/>
                <a:gd name="T1" fmla="*/ 50 h 112"/>
                <a:gd name="T2" fmla="*/ 34 w 119"/>
                <a:gd name="T3" fmla="*/ 50 h 112"/>
                <a:gd name="T4" fmla="*/ 65 w 119"/>
                <a:gd name="T5" fmla="*/ 17 h 112"/>
                <a:gd name="T6" fmla="*/ 72 w 119"/>
                <a:gd name="T7" fmla="*/ 6 h 112"/>
                <a:gd name="T8" fmla="*/ 70 w 119"/>
                <a:gd name="T9" fmla="*/ 3 h 112"/>
                <a:gd name="T10" fmla="*/ 68 w 119"/>
                <a:gd name="T11" fmla="*/ 2 h 112"/>
                <a:gd name="T12" fmla="*/ 70 w 119"/>
                <a:gd name="T13" fmla="*/ 0 h 112"/>
                <a:gd name="T14" fmla="*/ 86 w 119"/>
                <a:gd name="T15" fmla="*/ 1 h 112"/>
                <a:gd name="T16" fmla="*/ 103 w 119"/>
                <a:gd name="T17" fmla="*/ 0 h 112"/>
                <a:gd name="T18" fmla="*/ 105 w 119"/>
                <a:gd name="T19" fmla="*/ 2 h 112"/>
                <a:gd name="T20" fmla="*/ 103 w 119"/>
                <a:gd name="T21" fmla="*/ 3 h 112"/>
                <a:gd name="T22" fmla="*/ 95 w 119"/>
                <a:gd name="T23" fmla="*/ 5 h 112"/>
                <a:gd name="T24" fmla="*/ 79 w 119"/>
                <a:gd name="T25" fmla="*/ 16 h 112"/>
                <a:gd name="T26" fmla="*/ 47 w 119"/>
                <a:gd name="T27" fmla="*/ 48 h 112"/>
                <a:gd name="T28" fmla="*/ 87 w 119"/>
                <a:gd name="T29" fmla="*/ 91 h 112"/>
                <a:gd name="T30" fmla="*/ 108 w 119"/>
                <a:gd name="T31" fmla="*/ 107 h 112"/>
                <a:gd name="T32" fmla="*/ 117 w 119"/>
                <a:gd name="T33" fmla="*/ 109 h 112"/>
                <a:gd name="T34" fmla="*/ 119 w 119"/>
                <a:gd name="T35" fmla="*/ 110 h 112"/>
                <a:gd name="T36" fmla="*/ 115 w 119"/>
                <a:gd name="T37" fmla="*/ 112 h 112"/>
                <a:gd name="T38" fmla="*/ 103 w 119"/>
                <a:gd name="T39" fmla="*/ 112 h 112"/>
                <a:gd name="T40" fmla="*/ 92 w 119"/>
                <a:gd name="T41" fmla="*/ 112 h 112"/>
                <a:gd name="T42" fmla="*/ 74 w 119"/>
                <a:gd name="T43" fmla="*/ 102 h 112"/>
                <a:gd name="T44" fmla="*/ 35 w 119"/>
                <a:gd name="T45" fmla="*/ 58 h 112"/>
                <a:gd name="T46" fmla="*/ 34 w 119"/>
                <a:gd name="T47" fmla="*/ 56 h 112"/>
                <a:gd name="T48" fmla="*/ 33 w 119"/>
                <a:gd name="T49" fmla="*/ 56 h 112"/>
                <a:gd name="T50" fmla="*/ 33 w 119"/>
                <a:gd name="T51" fmla="*/ 69 h 112"/>
                <a:gd name="T52" fmla="*/ 34 w 119"/>
                <a:gd name="T53" fmla="*/ 101 h 112"/>
                <a:gd name="T54" fmla="*/ 39 w 119"/>
                <a:gd name="T55" fmla="*/ 109 h 112"/>
                <a:gd name="T56" fmla="*/ 46 w 119"/>
                <a:gd name="T57" fmla="*/ 109 h 112"/>
                <a:gd name="T58" fmla="*/ 48 w 119"/>
                <a:gd name="T59" fmla="*/ 110 h 112"/>
                <a:gd name="T60" fmla="*/ 45 w 119"/>
                <a:gd name="T61" fmla="*/ 112 h 112"/>
                <a:gd name="T62" fmla="*/ 24 w 119"/>
                <a:gd name="T63" fmla="*/ 111 h 112"/>
                <a:gd name="T64" fmla="*/ 5 w 119"/>
                <a:gd name="T65" fmla="*/ 112 h 112"/>
                <a:gd name="T66" fmla="*/ 2 w 119"/>
                <a:gd name="T67" fmla="*/ 110 h 112"/>
                <a:gd name="T68" fmla="*/ 5 w 119"/>
                <a:gd name="T69" fmla="*/ 109 h 112"/>
                <a:gd name="T70" fmla="*/ 10 w 119"/>
                <a:gd name="T71" fmla="*/ 109 h 112"/>
                <a:gd name="T72" fmla="*/ 14 w 119"/>
                <a:gd name="T73" fmla="*/ 100 h 112"/>
                <a:gd name="T74" fmla="*/ 15 w 119"/>
                <a:gd name="T75" fmla="*/ 69 h 112"/>
                <a:gd name="T76" fmla="*/ 15 w 119"/>
                <a:gd name="T77" fmla="*/ 43 h 112"/>
                <a:gd name="T78" fmla="*/ 15 w 119"/>
                <a:gd name="T79" fmla="*/ 12 h 112"/>
                <a:gd name="T80" fmla="*/ 8 w 119"/>
                <a:gd name="T81" fmla="*/ 3 h 112"/>
                <a:gd name="T82" fmla="*/ 3 w 119"/>
                <a:gd name="T83" fmla="*/ 3 h 112"/>
                <a:gd name="T84" fmla="*/ 0 w 119"/>
                <a:gd name="T85" fmla="*/ 2 h 112"/>
                <a:gd name="T86" fmla="*/ 3 w 119"/>
                <a:gd name="T87" fmla="*/ 0 h 112"/>
                <a:gd name="T88" fmla="*/ 24 w 119"/>
                <a:gd name="T89" fmla="*/ 1 h 112"/>
                <a:gd name="T90" fmla="*/ 42 w 119"/>
                <a:gd name="T91" fmla="*/ 0 h 112"/>
                <a:gd name="T92" fmla="*/ 45 w 119"/>
                <a:gd name="T93" fmla="*/ 2 h 112"/>
                <a:gd name="T94" fmla="*/ 43 w 119"/>
                <a:gd name="T95" fmla="*/ 3 h 112"/>
                <a:gd name="T96" fmla="*/ 39 w 119"/>
                <a:gd name="T97" fmla="*/ 3 h 112"/>
                <a:gd name="T98" fmla="*/ 33 w 119"/>
                <a:gd name="T99" fmla="*/ 12 h 112"/>
                <a:gd name="T100" fmla="*/ 33 w 119"/>
                <a:gd name="T101" fmla="*/ 43 h 112"/>
                <a:gd name="T102" fmla="*/ 33 w 119"/>
                <a:gd name="T103" fmla="*/ 5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9" h="112">
                  <a:moveTo>
                    <a:pt x="33" y="50"/>
                  </a:moveTo>
                  <a:cubicBezTo>
                    <a:pt x="34" y="50"/>
                    <a:pt x="34" y="50"/>
                    <a:pt x="34" y="50"/>
                  </a:cubicBezTo>
                  <a:cubicBezTo>
                    <a:pt x="39" y="44"/>
                    <a:pt x="60" y="22"/>
                    <a:pt x="65" y="17"/>
                  </a:cubicBezTo>
                  <a:cubicBezTo>
                    <a:pt x="69" y="12"/>
                    <a:pt x="72" y="9"/>
                    <a:pt x="72" y="6"/>
                  </a:cubicBezTo>
                  <a:cubicBezTo>
                    <a:pt x="72" y="5"/>
                    <a:pt x="71" y="3"/>
                    <a:pt x="70" y="3"/>
                  </a:cubicBezTo>
                  <a:cubicBezTo>
                    <a:pt x="69" y="3"/>
                    <a:pt x="68" y="3"/>
                    <a:pt x="68" y="2"/>
                  </a:cubicBezTo>
                  <a:cubicBezTo>
                    <a:pt x="68" y="1"/>
                    <a:pt x="69" y="0"/>
                    <a:pt x="70" y="0"/>
                  </a:cubicBezTo>
                  <a:cubicBezTo>
                    <a:pt x="73" y="0"/>
                    <a:pt x="82" y="1"/>
                    <a:pt x="86" y="1"/>
                  </a:cubicBezTo>
                  <a:cubicBezTo>
                    <a:pt x="90" y="1"/>
                    <a:pt x="98" y="0"/>
                    <a:pt x="103" y="0"/>
                  </a:cubicBezTo>
                  <a:cubicBezTo>
                    <a:pt x="104" y="0"/>
                    <a:pt x="105" y="1"/>
                    <a:pt x="105" y="2"/>
                  </a:cubicBezTo>
                  <a:cubicBezTo>
                    <a:pt x="105" y="3"/>
                    <a:pt x="105" y="3"/>
                    <a:pt x="103" y="3"/>
                  </a:cubicBezTo>
                  <a:cubicBezTo>
                    <a:pt x="101" y="3"/>
                    <a:pt x="97" y="4"/>
                    <a:pt x="95" y="5"/>
                  </a:cubicBezTo>
                  <a:cubicBezTo>
                    <a:pt x="90" y="6"/>
                    <a:pt x="85" y="10"/>
                    <a:pt x="79" y="16"/>
                  </a:cubicBezTo>
                  <a:cubicBezTo>
                    <a:pt x="74" y="20"/>
                    <a:pt x="52" y="42"/>
                    <a:pt x="47" y="48"/>
                  </a:cubicBezTo>
                  <a:cubicBezTo>
                    <a:pt x="52" y="54"/>
                    <a:pt x="81" y="86"/>
                    <a:pt x="87" y="91"/>
                  </a:cubicBezTo>
                  <a:cubicBezTo>
                    <a:pt x="93" y="97"/>
                    <a:pt x="100" y="104"/>
                    <a:pt x="108" y="107"/>
                  </a:cubicBezTo>
                  <a:cubicBezTo>
                    <a:pt x="112" y="109"/>
                    <a:pt x="115" y="109"/>
                    <a:pt x="117" y="109"/>
                  </a:cubicBezTo>
                  <a:cubicBezTo>
                    <a:pt x="118" y="109"/>
                    <a:pt x="119" y="109"/>
                    <a:pt x="119" y="110"/>
                  </a:cubicBezTo>
                  <a:cubicBezTo>
                    <a:pt x="119" y="111"/>
                    <a:pt x="118" y="112"/>
                    <a:pt x="115" y="112"/>
                  </a:cubicBezTo>
                  <a:cubicBezTo>
                    <a:pt x="103" y="112"/>
                    <a:pt x="103" y="112"/>
                    <a:pt x="103" y="112"/>
                  </a:cubicBezTo>
                  <a:cubicBezTo>
                    <a:pt x="98" y="112"/>
                    <a:pt x="95" y="112"/>
                    <a:pt x="92" y="112"/>
                  </a:cubicBezTo>
                  <a:cubicBezTo>
                    <a:pt x="84" y="111"/>
                    <a:pt x="80" y="108"/>
                    <a:pt x="74" y="102"/>
                  </a:cubicBezTo>
                  <a:cubicBezTo>
                    <a:pt x="68" y="96"/>
                    <a:pt x="39" y="62"/>
                    <a:pt x="35" y="58"/>
                  </a:cubicBezTo>
                  <a:cubicBezTo>
                    <a:pt x="34" y="56"/>
                    <a:pt x="34" y="56"/>
                    <a:pt x="34" y="56"/>
                  </a:cubicBezTo>
                  <a:cubicBezTo>
                    <a:pt x="33" y="56"/>
                    <a:pt x="33" y="56"/>
                    <a:pt x="33" y="56"/>
                  </a:cubicBezTo>
                  <a:cubicBezTo>
                    <a:pt x="33" y="69"/>
                    <a:pt x="33" y="69"/>
                    <a:pt x="33" y="69"/>
                  </a:cubicBezTo>
                  <a:cubicBezTo>
                    <a:pt x="33" y="83"/>
                    <a:pt x="33" y="94"/>
                    <a:pt x="34" y="101"/>
                  </a:cubicBezTo>
                  <a:cubicBezTo>
                    <a:pt x="34" y="105"/>
                    <a:pt x="35" y="108"/>
                    <a:pt x="39" y="109"/>
                  </a:cubicBezTo>
                  <a:cubicBezTo>
                    <a:pt x="41" y="109"/>
                    <a:pt x="44" y="109"/>
                    <a:pt x="46" y="109"/>
                  </a:cubicBezTo>
                  <a:cubicBezTo>
                    <a:pt x="47" y="109"/>
                    <a:pt x="48" y="110"/>
                    <a:pt x="48" y="110"/>
                  </a:cubicBezTo>
                  <a:cubicBezTo>
                    <a:pt x="48" y="111"/>
                    <a:pt x="47" y="112"/>
                    <a:pt x="45" y="112"/>
                  </a:cubicBezTo>
                  <a:cubicBezTo>
                    <a:pt x="37" y="112"/>
                    <a:pt x="28" y="111"/>
                    <a:pt x="24" y="111"/>
                  </a:cubicBezTo>
                  <a:cubicBezTo>
                    <a:pt x="21" y="111"/>
                    <a:pt x="11" y="112"/>
                    <a:pt x="5" y="112"/>
                  </a:cubicBezTo>
                  <a:cubicBezTo>
                    <a:pt x="3" y="112"/>
                    <a:pt x="2" y="111"/>
                    <a:pt x="2" y="110"/>
                  </a:cubicBezTo>
                  <a:cubicBezTo>
                    <a:pt x="2" y="110"/>
                    <a:pt x="3" y="109"/>
                    <a:pt x="5" y="109"/>
                  </a:cubicBezTo>
                  <a:cubicBezTo>
                    <a:pt x="7" y="109"/>
                    <a:pt x="9" y="109"/>
                    <a:pt x="10" y="109"/>
                  </a:cubicBezTo>
                  <a:cubicBezTo>
                    <a:pt x="13" y="108"/>
                    <a:pt x="14" y="105"/>
                    <a:pt x="14" y="100"/>
                  </a:cubicBezTo>
                  <a:cubicBezTo>
                    <a:pt x="15" y="94"/>
                    <a:pt x="15" y="83"/>
                    <a:pt x="15" y="69"/>
                  </a:cubicBezTo>
                  <a:cubicBezTo>
                    <a:pt x="15" y="43"/>
                    <a:pt x="15" y="43"/>
                    <a:pt x="15" y="43"/>
                  </a:cubicBezTo>
                  <a:cubicBezTo>
                    <a:pt x="15" y="21"/>
                    <a:pt x="15" y="17"/>
                    <a:pt x="15" y="12"/>
                  </a:cubicBezTo>
                  <a:cubicBezTo>
                    <a:pt x="15" y="7"/>
                    <a:pt x="13" y="5"/>
                    <a:pt x="8" y="3"/>
                  </a:cubicBezTo>
                  <a:cubicBezTo>
                    <a:pt x="7" y="3"/>
                    <a:pt x="5" y="3"/>
                    <a:pt x="3" y="3"/>
                  </a:cubicBezTo>
                  <a:cubicBezTo>
                    <a:pt x="1" y="3"/>
                    <a:pt x="0" y="3"/>
                    <a:pt x="0" y="2"/>
                  </a:cubicBezTo>
                  <a:cubicBezTo>
                    <a:pt x="0" y="1"/>
                    <a:pt x="1" y="0"/>
                    <a:pt x="3" y="0"/>
                  </a:cubicBezTo>
                  <a:cubicBezTo>
                    <a:pt x="11" y="0"/>
                    <a:pt x="21" y="1"/>
                    <a:pt x="24" y="1"/>
                  </a:cubicBezTo>
                  <a:cubicBezTo>
                    <a:pt x="28" y="1"/>
                    <a:pt x="37" y="0"/>
                    <a:pt x="42" y="0"/>
                  </a:cubicBezTo>
                  <a:cubicBezTo>
                    <a:pt x="44" y="0"/>
                    <a:pt x="45" y="1"/>
                    <a:pt x="45" y="2"/>
                  </a:cubicBezTo>
                  <a:cubicBezTo>
                    <a:pt x="45" y="3"/>
                    <a:pt x="44" y="3"/>
                    <a:pt x="43" y="3"/>
                  </a:cubicBezTo>
                  <a:cubicBezTo>
                    <a:pt x="41" y="3"/>
                    <a:pt x="41" y="3"/>
                    <a:pt x="39" y="3"/>
                  </a:cubicBezTo>
                  <a:cubicBezTo>
                    <a:pt x="35" y="4"/>
                    <a:pt x="34" y="7"/>
                    <a:pt x="33" y="12"/>
                  </a:cubicBezTo>
                  <a:cubicBezTo>
                    <a:pt x="33" y="17"/>
                    <a:pt x="33" y="21"/>
                    <a:pt x="33" y="43"/>
                  </a:cubicBezTo>
                  <a:lnTo>
                    <a:pt x="33" y="5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Freeform 54">
              <a:extLst>
                <a:ext uri="{FF2B5EF4-FFF2-40B4-BE49-F238E27FC236}">
                  <a16:creationId xmlns:a16="http://schemas.microsoft.com/office/drawing/2014/main" id="{F7E1B5E5-D55F-4688-807A-EBCCAEC9B937}"/>
                </a:ext>
              </a:extLst>
            </p:cNvPr>
            <p:cNvSpPr>
              <a:spLocks/>
            </p:cNvSpPr>
            <p:nvPr/>
          </p:nvSpPr>
          <p:spPr bwMode="auto">
            <a:xfrm>
              <a:off x="7435851" y="5457825"/>
              <a:ext cx="233363" cy="442912"/>
            </a:xfrm>
            <a:custGeom>
              <a:avLst/>
              <a:gdLst>
                <a:gd name="T0" fmla="*/ 3 w 62"/>
                <a:gd name="T1" fmla="*/ 112 h 116"/>
                <a:gd name="T2" fmla="*/ 0 w 62"/>
                <a:gd name="T3" fmla="*/ 107 h 116"/>
                <a:gd name="T4" fmla="*/ 1 w 62"/>
                <a:gd name="T5" fmla="*/ 88 h 116"/>
                <a:gd name="T6" fmla="*/ 3 w 62"/>
                <a:gd name="T7" fmla="*/ 84 h 116"/>
                <a:gd name="T8" fmla="*/ 4 w 62"/>
                <a:gd name="T9" fmla="*/ 86 h 116"/>
                <a:gd name="T10" fmla="*/ 5 w 62"/>
                <a:gd name="T11" fmla="*/ 94 h 116"/>
                <a:gd name="T12" fmla="*/ 27 w 62"/>
                <a:gd name="T13" fmla="*/ 109 h 116"/>
                <a:gd name="T14" fmla="*/ 46 w 62"/>
                <a:gd name="T15" fmla="*/ 92 h 116"/>
                <a:gd name="T16" fmla="*/ 32 w 62"/>
                <a:gd name="T17" fmla="*/ 68 h 116"/>
                <a:gd name="T18" fmla="*/ 25 w 62"/>
                <a:gd name="T19" fmla="*/ 63 h 116"/>
                <a:gd name="T20" fmla="*/ 3 w 62"/>
                <a:gd name="T21" fmla="*/ 28 h 116"/>
                <a:gd name="T22" fmla="*/ 37 w 62"/>
                <a:gd name="T23" fmla="*/ 0 h 116"/>
                <a:gd name="T24" fmla="*/ 57 w 62"/>
                <a:gd name="T25" fmla="*/ 3 h 116"/>
                <a:gd name="T26" fmla="*/ 59 w 62"/>
                <a:gd name="T27" fmla="*/ 5 h 116"/>
                <a:gd name="T28" fmla="*/ 58 w 62"/>
                <a:gd name="T29" fmla="*/ 22 h 116"/>
                <a:gd name="T30" fmla="*/ 57 w 62"/>
                <a:gd name="T31" fmla="*/ 27 h 116"/>
                <a:gd name="T32" fmla="*/ 55 w 62"/>
                <a:gd name="T33" fmla="*/ 24 h 116"/>
                <a:gd name="T34" fmla="*/ 51 w 62"/>
                <a:gd name="T35" fmla="*/ 14 h 116"/>
                <a:gd name="T36" fmla="*/ 35 w 62"/>
                <a:gd name="T37" fmla="*/ 7 h 116"/>
                <a:gd name="T38" fmla="*/ 18 w 62"/>
                <a:gd name="T39" fmla="*/ 22 h 116"/>
                <a:gd name="T40" fmla="*/ 33 w 62"/>
                <a:gd name="T41" fmla="*/ 44 h 116"/>
                <a:gd name="T42" fmla="*/ 38 w 62"/>
                <a:gd name="T43" fmla="*/ 47 h 116"/>
                <a:gd name="T44" fmla="*/ 62 w 62"/>
                <a:gd name="T45" fmla="*/ 84 h 116"/>
                <a:gd name="T46" fmla="*/ 48 w 62"/>
                <a:gd name="T47" fmla="*/ 110 h 116"/>
                <a:gd name="T48" fmla="*/ 24 w 62"/>
                <a:gd name="T49" fmla="*/ 116 h 116"/>
                <a:gd name="T50" fmla="*/ 3 w 62"/>
                <a:gd name="T51" fmla="*/ 1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116">
                  <a:moveTo>
                    <a:pt x="3" y="112"/>
                  </a:moveTo>
                  <a:cubicBezTo>
                    <a:pt x="1" y="111"/>
                    <a:pt x="0" y="110"/>
                    <a:pt x="0" y="107"/>
                  </a:cubicBezTo>
                  <a:cubicBezTo>
                    <a:pt x="0" y="99"/>
                    <a:pt x="1" y="90"/>
                    <a:pt x="1" y="88"/>
                  </a:cubicBezTo>
                  <a:cubicBezTo>
                    <a:pt x="1" y="86"/>
                    <a:pt x="1" y="84"/>
                    <a:pt x="3" y="84"/>
                  </a:cubicBezTo>
                  <a:cubicBezTo>
                    <a:pt x="4" y="84"/>
                    <a:pt x="4" y="85"/>
                    <a:pt x="4" y="86"/>
                  </a:cubicBezTo>
                  <a:cubicBezTo>
                    <a:pt x="4" y="88"/>
                    <a:pt x="5" y="91"/>
                    <a:pt x="5" y="94"/>
                  </a:cubicBezTo>
                  <a:cubicBezTo>
                    <a:pt x="9" y="105"/>
                    <a:pt x="17" y="109"/>
                    <a:pt x="27" y="109"/>
                  </a:cubicBezTo>
                  <a:cubicBezTo>
                    <a:pt x="40" y="109"/>
                    <a:pt x="46" y="100"/>
                    <a:pt x="46" y="92"/>
                  </a:cubicBezTo>
                  <a:cubicBezTo>
                    <a:pt x="46" y="85"/>
                    <a:pt x="44" y="78"/>
                    <a:pt x="32" y="68"/>
                  </a:cubicBezTo>
                  <a:cubicBezTo>
                    <a:pt x="25" y="63"/>
                    <a:pt x="25" y="63"/>
                    <a:pt x="25" y="63"/>
                  </a:cubicBezTo>
                  <a:cubicBezTo>
                    <a:pt x="9" y="50"/>
                    <a:pt x="3" y="40"/>
                    <a:pt x="3" y="28"/>
                  </a:cubicBezTo>
                  <a:cubicBezTo>
                    <a:pt x="3" y="12"/>
                    <a:pt x="17" y="0"/>
                    <a:pt x="37" y="0"/>
                  </a:cubicBezTo>
                  <a:cubicBezTo>
                    <a:pt x="47" y="0"/>
                    <a:pt x="53" y="2"/>
                    <a:pt x="57" y="3"/>
                  </a:cubicBezTo>
                  <a:cubicBezTo>
                    <a:pt x="58" y="3"/>
                    <a:pt x="59" y="4"/>
                    <a:pt x="59" y="5"/>
                  </a:cubicBezTo>
                  <a:cubicBezTo>
                    <a:pt x="59" y="7"/>
                    <a:pt x="58" y="11"/>
                    <a:pt x="58" y="22"/>
                  </a:cubicBezTo>
                  <a:cubicBezTo>
                    <a:pt x="58" y="26"/>
                    <a:pt x="58" y="27"/>
                    <a:pt x="57" y="27"/>
                  </a:cubicBezTo>
                  <a:cubicBezTo>
                    <a:pt x="56" y="27"/>
                    <a:pt x="55" y="26"/>
                    <a:pt x="55" y="24"/>
                  </a:cubicBezTo>
                  <a:cubicBezTo>
                    <a:pt x="55" y="23"/>
                    <a:pt x="55" y="18"/>
                    <a:pt x="51" y="14"/>
                  </a:cubicBezTo>
                  <a:cubicBezTo>
                    <a:pt x="49" y="12"/>
                    <a:pt x="45" y="7"/>
                    <a:pt x="35" y="7"/>
                  </a:cubicBezTo>
                  <a:cubicBezTo>
                    <a:pt x="24" y="7"/>
                    <a:pt x="18" y="13"/>
                    <a:pt x="18" y="22"/>
                  </a:cubicBezTo>
                  <a:cubicBezTo>
                    <a:pt x="18" y="29"/>
                    <a:pt x="21" y="34"/>
                    <a:pt x="33" y="44"/>
                  </a:cubicBezTo>
                  <a:cubicBezTo>
                    <a:pt x="38" y="47"/>
                    <a:pt x="38" y="47"/>
                    <a:pt x="38" y="47"/>
                  </a:cubicBezTo>
                  <a:cubicBezTo>
                    <a:pt x="55" y="60"/>
                    <a:pt x="62" y="70"/>
                    <a:pt x="62" y="84"/>
                  </a:cubicBezTo>
                  <a:cubicBezTo>
                    <a:pt x="62" y="93"/>
                    <a:pt x="59" y="103"/>
                    <a:pt x="48" y="110"/>
                  </a:cubicBezTo>
                  <a:cubicBezTo>
                    <a:pt x="41" y="115"/>
                    <a:pt x="32" y="116"/>
                    <a:pt x="24" y="116"/>
                  </a:cubicBezTo>
                  <a:cubicBezTo>
                    <a:pt x="16" y="116"/>
                    <a:pt x="9" y="115"/>
                    <a:pt x="3" y="11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Freeform 55">
              <a:extLst>
                <a:ext uri="{FF2B5EF4-FFF2-40B4-BE49-F238E27FC236}">
                  <a16:creationId xmlns:a16="http://schemas.microsoft.com/office/drawing/2014/main" id="{DB220FE8-1660-45F7-9D13-AC933029CB0B}"/>
                </a:ext>
              </a:extLst>
            </p:cNvPr>
            <p:cNvSpPr>
              <a:spLocks noEditPoints="1"/>
            </p:cNvSpPr>
            <p:nvPr/>
          </p:nvSpPr>
          <p:spPr bwMode="auto">
            <a:xfrm>
              <a:off x="3965576" y="5991225"/>
              <a:ext cx="82550" cy="96837"/>
            </a:xfrm>
            <a:custGeom>
              <a:avLst/>
              <a:gdLst>
                <a:gd name="T0" fmla="*/ 0 w 22"/>
                <a:gd name="T1" fmla="*/ 0 h 25"/>
                <a:gd name="T2" fmla="*/ 13 w 22"/>
                <a:gd name="T3" fmla="*/ 0 h 25"/>
                <a:gd name="T4" fmla="*/ 22 w 22"/>
                <a:gd name="T5" fmla="*/ 7 h 25"/>
                <a:gd name="T6" fmla="*/ 14 w 22"/>
                <a:gd name="T7" fmla="*/ 15 h 25"/>
                <a:gd name="T8" fmla="*/ 4 w 22"/>
                <a:gd name="T9" fmla="*/ 15 h 25"/>
                <a:gd name="T10" fmla="*/ 4 w 22"/>
                <a:gd name="T11" fmla="*/ 25 h 25"/>
                <a:gd name="T12" fmla="*/ 0 w 22"/>
                <a:gd name="T13" fmla="*/ 25 h 25"/>
                <a:gd name="T14" fmla="*/ 0 w 22"/>
                <a:gd name="T15" fmla="*/ 0 h 25"/>
                <a:gd name="T16" fmla="*/ 13 w 22"/>
                <a:gd name="T17" fmla="*/ 12 h 25"/>
                <a:gd name="T18" fmla="*/ 18 w 22"/>
                <a:gd name="T19" fmla="*/ 7 h 25"/>
                <a:gd name="T20" fmla="*/ 14 w 22"/>
                <a:gd name="T21" fmla="*/ 3 h 25"/>
                <a:gd name="T22" fmla="*/ 4 w 22"/>
                <a:gd name="T23" fmla="*/ 3 h 25"/>
                <a:gd name="T24" fmla="*/ 4 w 22"/>
                <a:gd name="T25" fmla="*/ 12 h 25"/>
                <a:gd name="T26" fmla="*/ 13 w 22"/>
                <a:gd name="T2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5">
                  <a:moveTo>
                    <a:pt x="0" y="0"/>
                  </a:moveTo>
                  <a:cubicBezTo>
                    <a:pt x="13" y="0"/>
                    <a:pt x="13" y="0"/>
                    <a:pt x="13" y="0"/>
                  </a:cubicBezTo>
                  <a:cubicBezTo>
                    <a:pt x="19" y="0"/>
                    <a:pt x="22" y="2"/>
                    <a:pt x="22" y="7"/>
                  </a:cubicBezTo>
                  <a:cubicBezTo>
                    <a:pt x="22" y="12"/>
                    <a:pt x="19" y="15"/>
                    <a:pt x="14" y="15"/>
                  </a:cubicBezTo>
                  <a:cubicBezTo>
                    <a:pt x="4" y="15"/>
                    <a:pt x="4" y="15"/>
                    <a:pt x="4" y="15"/>
                  </a:cubicBezTo>
                  <a:cubicBezTo>
                    <a:pt x="4" y="25"/>
                    <a:pt x="4" y="25"/>
                    <a:pt x="4" y="25"/>
                  </a:cubicBezTo>
                  <a:cubicBezTo>
                    <a:pt x="0" y="25"/>
                    <a:pt x="0" y="25"/>
                    <a:pt x="0" y="25"/>
                  </a:cubicBezTo>
                  <a:lnTo>
                    <a:pt x="0" y="0"/>
                  </a:lnTo>
                  <a:close/>
                  <a:moveTo>
                    <a:pt x="13" y="12"/>
                  </a:moveTo>
                  <a:cubicBezTo>
                    <a:pt x="17" y="12"/>
                    <a:pt x="18" y="10"/>
                    <a:pt x="18" y="7"/>
                  </a:cubicBezTo>
                  <a:cubicBezTo>
                    <a:pt x="18" y="5"/>
                    <a:pt x="17" y="3"/>
                    <a:pt x="14" y="3"/>
                  </a:cubicBezTo>
                  <a:cubicBezTo>
                    <a:pt x="4" y="3"/>
                    <a:pt x="4" y="3"/>
                    <a:pt x="4" y="3"/>
                  </a:cubicBezTo>
                  <a:cubicBezTo>
                    <a:pt x="4" y="12"/>
                    <a:pt x="4" y="12"/>
                    <a:pt x="4" y="12"/>
                  </a:cubicBezTo>
                  <a:lnTo>
                    <a:pt x="13"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Freeform 56">
              <a:extLst>
                <a:ext uri="{FF2B5EF4-FFF2-40B4-BE49-F238E27FC236}">
                  <a16:creationId xmlns:a16="http://schemas.microsoft.com/office/drawing/2014/main" id="{7F6E577B-36DD-41BE-8FD2-0BB7BB9F540F}"/>
                </a:ext>
              </a:extLst>
            </p:cNvPr>
            <p:cNvSpPr>
              <a:spLocks noEditPoints="1"/>
            </p:cNvSpPr>
            <p:nvPr/>
          </p:nvSpPr>
          <p:spPr bwMode="auto">
            <a:xfrm>
              <a:off x="4194176" y="5991225"/>
              <a:ext cx="90488" cy="96837"/>
            </a:xfrm>
            <a:custGeom>
              <a:avLst/>
              <a:gdLst>
                <a:gd name="T0" fmla="*/ 0 w 24"/>
                <a:gd name="T1" fmla="*/ 0 h 25"/>
                <a:gd name="T2" fmla="*/ 16 w 24"/>
                <a:gd name="T3" fmla="*/ 0 h 25"/>
                <a:gd name="T4" fmla="*/ 23 w 24"/>
                <a:gd name="T5" fmla="*/ 7 h 25"/>
                <a:gd name="T6" fmla="*/ 19 w 24"/>
                <a:gd name="T7" fmla="*/ 13 h 25"/>
                <a:gd name="T8" fmla="*/ 19 w 24"/>
                <a:gd name="T9" fmla="*/ 13 h 25"/>
                <a:gd name="T10" fmla="*/ 22 w 24"/>
                <a:gd name="T11" fmla="*/ 18 h 25"/>
                <a:gd name="T12" fmla="*/ 24 w 24"/>
                <a:gd name="T13" fmla="*/ 25 h 25"/>
                <a:gd name="T14" fmla="*/ 20 w 24"/>
                <a:gd name="T15" fmla="*/ 25 h 25"/>
                <a:gd name="T16" fmla="*/ 19 w 24"/>
                <a:gd name="T17" fmla="*/ 20 h 25"/>
                <a:gd name="T18" fmla="*/ 14 w 24"/>
                <a:gd name="T19" fmla="*/ 15 h 25"/>
                <a:gd name="T20" fmla="*/ 4 w 24"/>
                <a:gd name="T21" fmla="*/ 15 h 25"/>
                <a:gd name="T22" fmla="*/ 4 w 24"/>
                <a:gd name="T23" fmla="*/ 25 h 25"/>
                <a:gd name="T24" fmla="*/ 0 w 24"/>
                <a:gd name="T25" fmla="*/ 25 h 25"/>
                <a:gd name="T26" fmla="*/ 0 w 24"/>
                <a:gd name="T27" fmla="*/ 0 h 25"/>
                <a:gd name="T28" fmla="*/ 15 w 24"/>
                <a:gd name="T29" fmla="*/ 11 h 25"/>
                <a:gd name="T30" fmla="*/ 19 w 24"/>
                <a:gd name="T31" fmla="*/ 7 h 25"/>
                <a:gd name="T32" fmla="*/ 15 w 24"/>
                <a:gd name="T33" fmla="*/ 3 h 25"/>
                <a:gd name="T34" fmla="*/ 4 w 24"/>
                <a:gd name="T35" fmla="*/ 3 h 25"/>
                <a:gd name="T36" fmla="*/ 4 w 24"/>
                <a:gd name="T37" fmla="*/ 11 h 25"/>
                <a:gd name="T38" fmla="*/ 15 w 24"/>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5">
                  <a:moveTo>
                    <a:pt x="0" y="0"/>
                  </a:moveTo>
                  <a:cubicBezTo>
                    <a:pt x="16" y="0"/>
                    <a:pt x="16" y="0"/>
                    <a:pt x="16" y="0"/>
                  </a:cubicBezTo>
                  <a:cubicBezTo>
                    <a:pt x="21" y="0"/>
                    <a:pt x="23" y="3"/>
                    <a:pt x="23" y="7"/>
                  </a:cubicBezTo>
                  <a:cubicBezTo>
                    <a:pt x="23" y="10"/>
                    <a:pt x="21" y="12"/>
                    <a:pt x="19" y="13"/>
                  </a:cubicBezTo>
                  <a:cubicBezTo>
                    <a:pt x="19" y="13"/>
                    <a:pt x="19" y="13"/>
                    <a:pt x="19" y="13"/>
                  </a:cubicBezTo>
                  <a:cubicBezTo>
                    <a:pt x="21" y="13"/>
                    <a:pt x="22" y="15"/>
                    <a:pt x="22" y="18"/>
                  </a:cubicBezTo>
                  <a:cubicBezTo>
                    <a:pt x="23" y="23"/>
                    <a:pt x="23" y="24"/>
                    <a:pt x="24" y="25"/>
                  </a:cubicBezTo>
                  <a:cubicBezTo>
                    <a:pt x="20" y="25"/>
                    <a:pt x="20" y="25"/>
                    <a:pt x="20" y="25"/>
                  </a:cubicBezTo>
                  <a:cubicBezTo>
                    <a:pt x="19" y="25"/>
                    <a:pt x="19" y="23"/>
                    <a:pt x="19" y="20"/>
                  </a:cubicBezTo>
                  <a:cubicBezTo>
                    <a:pt x="19" y="16"/>
                    <a:pt x="17" y="15"/>
                    <a:pt x="14" y="15"/>
                  </a:cubicBezTo>
                  <a:cubicBezTo>
                    <a:pt x="4" y="15"/>
                    <a:pt x="4" y="15"/>
                    <a:pt x="4" y="15"/>
                  </a:cubicBezTo>
                  <a:cubicBezTo>
                    <a:pt x="4" y="25"/>
                    <a:pt x="4" y="25"/>
                    <a:pt x="4" y="25"/>
                  </a:cubicBezTo>
                  <a:cubicBezTo>
                    <a:pt x="0" y="25"/>
                    <a:pt x="0" y="25"/>
                    <a:pt x="0" y="25"/>
                  </a:cubicBezTo>
                  <a:lnTo>
                    <a:pt x="0" y="0"/>
                  </a:lnTo>
                  <a:close/>
                  <a:moveTo>
                    <a:pt x="15" y="11"/>
                  </a:moveTo>
                  <a:cubicBezTo>
                    <a:pt x="18" y="11"/>
                    <a:pt x="19" y="9"/>
                    <a:pt x="19" y="7"/>
                  </a:cubicBezTo>
                  <a:cubicBezTo>
                    <a:pt x="19" y="5"/>
                    <a:pt x="18" y="3"/>
                    <a:pt x="15" y="3"/>
                  </a:cubicBezTo>
                  <a:cubicBezTo>
                    <a:pt x="4" y="3"/>
                    <a:pt x="4" y="3"/>
                    <a:pt x="4" y="3"/>
                  </a:cubicBezTo>
                  <a:cubicBezTo>
                    <a:pt x="4" y="11"/>
                    <a:pt x="4" y="11"/>
                    <a:pt x="4" y="11"/>
                  </a:cubicBezTo>
                  <a:lnTo>
                    <a:pt x="15" y="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Freeform 57">
              <a:extLst>
                <a:ext uri="{FF2B5EF4-FFF2-40B4-BE49-F238E27FC236}">
                  <a16:creationId xmlns:a16="http://schemas.microsoft.com/office/drawing/2014/main" id="{94936B5A-4C60-4711-A7F1-A46C3E14C9DC}"/>
                </a:ext>
              </a:extLst>
            </p:cNvPr>
            <p:cNvSpPr>
              <a:spLocks noEditPoints="1"/>
            </p:cNvSpPr>
            <p:nvPr/>
          </p:nvSpPr>
          <p:spPr bwMode="auto">
            <a:xfrm>
              <a:off x="4424363" y="5988050"/>
              <a:ext cx="104775" cy="103187"/>
            </a:xfrm>
            <a:custGeom>
              <a:avLst/>
              <a:gdLst>
                <a:gd name="T0" fmla="*/ 14 w 28"/>
                <a:gd name="T1" fmla="*/ 0 h 27"/>
                <a:gd name="T2" fmla="*/ 28 w 28"/>
                <a:gd name="T3" fmla="*/ 14 h 27"/>
                <a:gd name="T4" fmla="*/ 14 w 28"/>
                <a:gd name="T5" fmla="*/ 27 h 27"/>
                <a:gd name="T6" fmla="*/ 0 w 28"/>
                <a:gd name="T7" fmla="*/ 14 h 27"/>
                <a:gd name="T8" fmla="*/ 14 w 28"/>
                <a:gd name="T9" fmla="*/ 0 h 27"/>
                <a:gd name="T10" fmla="*/ 14 w 28"/>
                <a:gd name="T11" fmla="*/ 4 h 27"/>
                <a:gd name="T12" fmla="*/ 4 w 28"/>
                <a:gd name="T13" fmla="*/ 14 h 27"/>
                <a:gd name="T14" fmla="*/ 14 w 28"/>
                <a:gd name="T15" fmla="*/ 24 h 27"/>
                <a:gd name="T16" fmla="*/ 25 w 28"/>
                <a:gd name="T17" fmla="*/ 14 h 27"/>
                <a:gd name="T18" fmla="*/ 14 w 28"/>
                <a:gd name="T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4" y="0"/>
                  </a:moveTo>
                  <a:cubicBezTo>
                    <a:pt x="24" y="0"/>
                    <a:pt x="28" y="7"/>
                    <a:pt x="28" y="14"/>
                  </a:cubicBezTo>
                  <a:cubicBezTo>
                    <a:pt x="28" y="20"/>
                    <a:pt x="24" y="27"/>
                    <a:pt x="14" y="27"/>
                  </a:cubicBezTo>
                  <a:cubicBezTo>
                    <a:pt x="4" y="27"/>
                    <a:pt x="0" y="20"/>
                    <a:pt x="0" y="14"/>
                  </a:cubicBezTo>
                  <a:cubicBezTo>
                    <a:pt x="0" y="7"/>
                    <a:pt x="4" y="0"/>
                    <a:pt x="14" y="0"/>
                  </a:cubicBezTo>
                  <a:close/>
                  <a:moveTo>
                    <a:pt x="14" y="4"/>
                  </a:moveTo>
                  <a:cubicBezTo>
                    <a:pt x="8" y="4"/>
                    <a:pt x="4" y="7"/>
                    <a:pt x="4" y="14"/>
                  </a:cubicBezTo>
                  <a:cubicBezTo>
                    <a:pt x="4" y="20"/>
                    <a:pt x="8" y="24"/>
                    <a:pt x="14" y="24"/>
                  </a:cubicBezTo>
                  <a:cubicBezTo>
                    <a:pt x="20" y="24"/>
                    <a:pt x="25" y="20"/>
                    <a:pt x="25" y="14"/>
                  </a:cubicBezTo>
                  <a:cubicBezTo>
                    <a:pt x="25" y="7"/>
                    <a:pt x="20" y="4"/>
                    <a:pt x="14"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Freeform 58">
              <a:extLst>
                <a:ext uri="{FF2B5EF4-FFF2-40B4-BE49-F238E27FC236}">
                  <a16:creationId xmlns:a16="http://schemas.microsoft.com/office/drawing/2014/main" id="{98611AEE-BCD3-43BE-A544-FC4116ABE0F3}"/>
                </a:ext>
              </a:extLst>
            </p:cNvPr>
            <p:cNvSpPr>
              <a:spLocks noEditPoints="1"/>
            </p:cNvSpPr>
            <p:nvPr/>
          </p:nvSpPr>
          <p:spPr bwMode="auto">
            <a:xfrm>
              <a:off x="4679951" y="5991225"/>
              <a:ext cx="77788" cy="96837"/>
            </a:xfrm>
            <a:custGeom>
              <a:avLst/>
              <a:gdLst>
                <a:gd name="T0" fmla="*/ 0 w 21"/>
                <a:gd name="T1" fmla="*/ 0 h 25"/>
                <a:gd name="T2" fmla="*/ 13 w 21"/>
                <a:gd name="T3" fmla="*/ 0 h 25"/>
                <a:gd name="T4" fmla="*/ 21 w 21"/>
                <a:gd name="T5" fmla="*/ 7 h 25"/>
                <a:gd name="T6" fmla="*/ 13 w 21"/>
                <a:gd name="T7" fmla="*/ 15 h 25"/>
                <a:gd name="T8" fmla="*/ 4 w 21"/>
                <a:gd name="T9" fmla="*/ 15 h 25"/>
                <a:gd name="T10" fmla="*/ 4 w 21"/>
                <a:gd name="T11" fmla="*/ 25 h 25"/>
                <a:gd name="T12" fmla="*/ 0 w 21"/>
                <a:gd name="T13" fmla="*/ 25 h 25"/>
                <a:gd name="T14" fmla="*/ 0 w 21"/>
                <a:gd name="T15" fmla="*/ 0 h 25"/>
                <a:gd name="T16" fmla="*/ 13 w 21"/>
                <a:gd name="T17" fmla="*/ 12 h 25"/>
                <a:gd name="T18" fmla="*/ 18 w 21"/>
                <a:gd name="T19" fmla="*/ 7 h 25"/>
                <a:gd name="T20" fmla="*/ 13 w 21"/>
                <a:gd name="T21" fmla="*/ 3 h 25"/>
                <a:gd name="T22" fmla="*/ 4 w 21"/>
                <a:gd name="T23" fmla="*/ 3 h 25"/>
                <a:gd name="T24" fmla="*/ 4 w 21"/>
                <a:gd name="T25" fmla="*/ 12 h 25"/>
                <a:gd name="T26" fmla="*/ 13 w 21"/>
                <a:gd name="T2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5">
                  <a:moveTo>
                    <a:pt x="0" y="0"/>
                  </a:moveTo>
                  <a:cubicBezTo>
                    <a:pt x="13" y="0"/>
                    <a:pt x="13" y="0"/>
                    <a:pt x="13" y="0"/>
                  </a:cubicBezTo>
                  <a:cubicBezTo>
                    <a:pt x="19" y="0"/>
                    <a:pt x="21" y="2"/>
                    <a:pt x="21" y="7"/>
                  </a:cubicBezTo>
                  <a:cubicBezTo>
                    <a:pt x="21" y="12"/>
                    <a:pt x="19" y="15"/>
                    <a:pt x="13" y="15"/>
                  </a:cubicBezTo>
                  <a:cubicBezTo>
                    <a:pt x="4" y="15"/>
                    <a:pt x="4" y="15"/>
                    <a:pt x="4" y="15"/>
                  </a:cubicBezTo>
                  <a:cubicBezTo>
                    <a:pt x="4" y="25"/>
                    <a:pt x="4" y="25"/>
                    <a:pt x="4" y="25"/>
                  </a:cubicBezTo>
                  <a:cubicBezTo>
                    <a:pt x="0" y="25"/>
                    <a:pt x="0" y="25"/>
                    <a:pt x="0" y="25"/>
                  </a:cubicBezTo>
                  <a:lnTo>
                    <a:pt x="0" y="0"/>
                  </a:lnTo>
                  <a:close/>
                  <a:moveTo>
                    <a:pt x="13" y="12"/>
                  </a:moveTo>
                  <a:cubicBezTo>
                    <a:pt x="16" y="12"/>
                    <a:pt x="18" y="10"/>
                    <a:pt x="18" y="7"/>
                  </a:cubicBezTo>
                  <a:cubicBezTo>
                    <a:pt x="18" y="5"/>
                    <a:pt x="16" y="3"/>
                    <a:pt x="13" y="3"/>
                  </a:cubicBezTo>
                  <a:cubicBezTo>
                    <a:pt x="4" y="3"/>
                    <a:pt x="4" y="3"/>
                    <a:pt x="4" y="3"/>
                  </a:cubicBezTo>
                  <a:cubicBezTo>
                    <a:pt x="4" y="12"/>
                    <a:pt x="4" y="12"/>
                    <a:pt x="4" y="12"/>
                  </a:cubicBezTo>
                  <a:lnTo>
                    <a:pt x="13"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Freeform 59">
              <a:extLst>
                <a:ext uri="{FF2B5EF4-FFF2-40B4-BE49-F238E27FC236}">
                  <a16:creationId xmlns:a16="http://schemas.microsoft.com/office/drawing/2014/main" id="{84C3E861-ED37-4BDF-B98E-1B125B26C89A}"/>
                </a:ext>
              </a:extLst>
            </p:cNvPr>
            <p:cNvSpPr>
              <a:spLocks/>
            </p:cNvSpPr>
            <p:nvPr/>
          </p:nvSpPr>
          <p:spPr bwMode="auto">
            <a:xfrm>
              <a:off x="4908551" y="5991225"/>
              <a:ext cx="79375" cy="96837"/>
            </a:xfrm>
            <a:custGeom>
              <a:avLst/>
              <a:gdLst>
                <a:gd name="T0" fmla="*/ 0 w 50"/>
                <a:gd name="T1" fmla="*/ 0 h 61"/>
                <a:gd name="T2" fmla="*/ 47 w 50"/>
                <a:gd name="T3" fmla="*/ 0 h 61"/>
                <a:gd name="T4" fmla="*/ 47 w 50"/>
                <a:gd name="T5" fmla="*/ 8 h 61"/>
                <a:gd name="T6" fmla="*/ 10 w 50"/>
                <a:gd name="T7" fmla="*/ 8 h 61"/>
                <a:gd name="T8" fmla="*/ 10 w 50"/>
                <a:gd name="T9" fmla="*/ 27 h 61"/>
                <a:gd name="T10" fmla="*/ 47 w 50"/>
                <a:gd name="T11" fmla="*/ 27 h 61"/>
                <a:gd name="T12" fmla="*/ 47 w 50"/>
                <a:gd name="T13" fmla="*/ 34 h 61"/>
                <a:gd name="T14" fmla="*/ 10 w 50"/>
                <a:gd name="T15" fmla="*/ 34 h 61"/>
                <a:gd name="T16" fmla="*/ 10 w 50"/>
                <a:gd name="T17" fmla="*/ 53 h 61"/>
                <a:gd name="T18" fmla="*/ 50 w 50"/>
                <a:gd name="T19" fmla="*/ 53 h 61"/>
                <a:gd name="T20" fmla="*/ 50 w 50"/>
                <a:gd name="T21" fmla="*/ 61 h 61"/>
                <a:gd name="T22" fmla="*/ 0 w 50"/>
                <a:gd name="T23" fmla="*/ 61 h 61"/>
                <a:gd name="T24" fmla="*/ 0 w 50"/>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1">
                  <a:moveTo>
                    <a:pt x="0" y="0"/>
                  </a:moveTo>
                  <a:lnTo>
                    <a:pt x="47" y="0"/>
                  </a:lnTo>
                  <a:lnTo>
                    <a:pt x="47" y="8"/>
                  </a:lnTo>
                  <a:lnTo>
                    <a:pt x="10" y="8"/>
                  </a:lnTo>
                  <a:lnTo>
                    <a:pt x="10" y="27"/>
                  </a:lnTo>
                  <a:lnTo>
                    <a:pt x="47" y="27"/>
                  </a:lnTo>
                  <a:lnTo>
                    <a:pt x="47" y="34"/>
                  </a:lnTo>
                  <a:lnTo>
                    <a:pt x="10" y="34"/>
                  </a:lnTo>
                  <a:lnTo>
                    <a:pt x="10" y="53"/>
                  </a:lnTo>
                  <a:lnTo>
                    <a:pt x="50" y="53"/>
                  </a:lnTo>
                  <a:lnTo>
                    <a:pt x="50" y="61"/>
                  </a:lnTo>
                  <a:lnTo>
                    <a:pt x="0" y="61"/>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60">
              <a:extLst>
                <a:ext uri="{FF2B5EF4-FFF2-40B4-BE49-F238E27FC236}">
                  <a16:creationId xmlns:a16="http://schemas.microsoft.com/office/drawing/2014/main" id="{543D8653-B614-42D0-B75F-02EEFC0DDB47}"/>
                </a:ext>
              </a:extLst>
            </p:cNvPr>
            <p:cNvSpPr>
              <a:spLocks noEditPoints="1"/>
            </p:cNvSpPr>
            <p:nvPr/>
          </p:nvSpPr>
          <p:spPr bwMode="auto">
            <a:xfrm>
              <a:off x="5133976" y="5991225"/>
              <a:ext cx="90488" cy="96837"/>
            </a:xfrm>
            <a:custGeom>
              <a:avLst/>
              <a:gdLst>
                <a:gd name="T0" fmla="*/ 0 w 24"/>
                <a:gd name="T1" fmla="*/ 0 h 25"/>
                <a:gd name="T2" fmla="*/ 16 w 24"/>
                <a:gd name="T3" fmla="*/ 0 h 25"/>
                <a:gd name="T4" fmla="*/ 23 w 24"/>
                <a:gd name="T5" fmla="*/ 7 h 25"/>
                <a:gd name="T6" fmla="*/ 19 w 24"/>
                <a:gd name="T7" fmla="*/ 13 h 25"/>
                <a:gd name="T8" fmla="*/ 19 w 24"/>
                <a:gd name="T9" fmla="*/ 13 h 25"/>
                <a:gd name="T10" fmla="*/ 22 w 24"/>
                <a:gd name="T11" fmla="*/ 18 h 25"/>
                <a:gd name="T12" fmla="*/ 24 w 24"/>
                <a:gd name="T13" fmla="*/ 25 h 25"/>
                <a:gd name="T14" fmla="*/ 20 w 24"/>
                <a:gd name="T15" fmla="*/ 25 h 25"/>
                <a:gd name="T16" fmla="*/ 19 w 24"/>
                <a:gd name="T17" fmla="*/ 20 h 25"/>
                <a:gd name="T18" fmla="*/ 14 w 24"/>
                <a:gd name="T19" fmla="*/ 15 h 25"/>
                <a:gd name="T20" fmla="*/ 4 w 24"/>
                <a:gd name="T21" fmla="*/ 15 h 25"/>
                <a:gd name="T22" fmla="*/ 4 w 24"/>
                <a:gd name="T23" fmla="*/ 25 h 25"/>
                <a:gd name="T24" fmla="*/ 0 w 24"/>
                <a:gd name="T25" fmla="*/ 25 h 25"/>
                <a:gd name="T26" fmla="*/ 0 w 24"/>
                <a:gd name="T27" fmla="*/ 0 h 25"/>
                <a:gd name="T28" fmla="*/ 15 w 24"/>
                <a:gd name="T29" fmla="*/ 11 h 25"/>
                <a:gd name="T30" fmla="*/ 19 w 24"/>
                <a:gd name="T31" fmla="*/ 7 h 25"/>
                <a:gd name="T32" fmla="*/ 15 w 24"/>
                <a:gd name="T33" fmla="*/ 3 h 25"/>
                <a:gd name="T34" fmla="*/ 4 w 24"/>
                <a:gd name="T35" fmla="*/ 3 h 25"/>
                <a:gd name="T36" fmla="*/ 4 w 24"/>
                <a:gd name="T37" fmla="*/ 11 h 25"/>
                <a:gd name="T38" fmla="*/ 15 w 24"/>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5">
                  <a:moveTo>
                    <a:pt x="0" y="0"/>
                  </a:moveTo>
                  <a:cubicBezTo>
                    <a:pt x="16" y="0"/>
                    <a:pt x="16" y="0"/>
                    <a:pt x="16" y="0"/>
                  </a:cubicBezTo>
                  <a:cubicBezTo>
                    <a:pt x="21" y="0"/>
                    <a:pt x="23" y="3"/>
                    <a:pt x="23" y="7"/>
                  </a:cubicBezTo>
                  <a:cubicBezTo>
                    <a:pt x="23" y="10"/>
                    <a:pt x="21" y="12"/>
                    <a:pt x="19" y="13"/>
                  </a:cubicBezTo>
                  <a:cubicBezTo>
                    <a:pt x="19" y="13"/>
                    <a:pt x="19" y="13"/>
                    <a:pt x="19" y="13"/>
                  </a:cubicBezTo>
                  <a:cubicBezTo>
                    <a:pt x="21" y="13"/>
                    <a:pt x="22" y="15"/>
                    <a:pt x="22" y="18"/>
                  </a:cubicBezTo>
                  <a:cubicBezTo>
                    <a:pt x="23" y="23"/>
                    <a:pt x="23" y="24"/>
                    <a:pt x="24" y="25"/>
                  </a:cubicBezTo>
                  <a:cubicBezTo>
                    <a:pt x="20" y="25"/>
                    <a:pt x="20" y="25"/>
                    <a:pt x="20" y="25"/>
                  </a:cubicBezTo>
                  <a:cubicBezTo>
                    <a:pt x="19" y="25"/>
                    <a:pt x="19" y="23"/>
                    <a:pt x="19" y="20"/>
                  </a:cubicBezTo>
                  <a:cubicBezTo>
                    <a:pt x="19" y="16"/>
                    <a:pt x="17" y="15"/>
                    <a:pt x="14" y="15"/>
                  </a:cubicBezTo>
                  <a:cubicBezTo>
                    <a:pt x="4" y="15"/>
                    <a:pt x="4" y="15"/>
                    <a:pt x="4" y="15"/>
                  </a:cubicBezTo>
                  <a:cubicBezTo>
                    <a:pt x="4" y="25"/>
                    <a:pt x="4" y="25"/>
                    <a:pt x="4" y="25"/>
                  </a:cubicBezTo>
                  <a:cubicBezTo>
                    <a:pt x="0" y="25"/>
                    <a:pt x="0" y="25"/>
                    <a:pt x="0" y="25"/>
                  </a:cubicBezTo>
                  <a:lnTo>
                    <a:pt x="0" y="0"/>
                  </a:lnTo>
                  <a:close/>
                  <a:moveTo>
                    <a:pt x="15" y="11"/>
                  </a:moveTo>
                  <a:cubicBezTo>
                    <a:pt x="18" y="11"/>
                    <a:pt x="19" y="9"/>
                    <a:pt x="19" y="7"/>
                  </a:cubicBezTo>
                  <a:cubicBezTo>
                    <a:pt x="19" y="5"/>
                    <a:pt x="18" y="3"/>
                    <a:pt x="15" y="3"/>
                  </a:cubicBezTo>
                  <a:cubicBezTo>
                    <a:pt x="4" y="3"/>
                    <a:pt x="4" y="3"/>
                    <a:pt x="4" y="3"/>
                  </a:cubicBezTo>
                  <a:cubicBezTo>
                    <a:pt x="4" y="11"/>
                    <a:pt x="4" y="11"/>
                    <a:pt x="4" y="11"/>
                  </a:cubicBezTo>
                  <a:lnTo>
                    <a:pt x="15" y="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Freeform 61">
              <a:extLst>
                <a:ext uri="{FF2B5EF4-FFF2-40B4-BE49-F238E27FC236}">
                  <a16:creationId xmlns:a16="http://schemas.microsoft.com/office/drawing/2014/main" id="{05F695E0-0040-4845-AC6F-79AD03D9415E}"/>
                </a:ext>
              </a:extLst>
            </p:cNvPr>
            <p:cNvSpPr>
              <a:spLocks/>
            </p:cNvSpPr>
            <p:nvPr/>
          </p:nvSpPr>
          <p:spPr bwMode="auto">
            <a:xfrm>
              <a:off x="5359401" y="5991225"/>
              <a:ext cx="87313" cy="96837"/>
            </a:xfrm>
            <a:custGeom>
              <a:avLst/>
              <a:gdLst>
                <a:gd name="T0" fmla="*/ 22 w 55"/>
                <a:gd name="T1" fmla="*/ 8 h 61"/>
                <a:gd name="T2" fmla="*/ 0 w 55"/>
                <a:gd name="T3" fmla="*/ 8 h 61"/>
                <a:gd name="T4" fmla="*/ 0 w 55"/>
                <a:gd name="T5" fmla="*/ 0 h 61"/>
                <a:gd name="T6" fmla="*/ 55 w 55"/>
                <a:gd name="T7" fmla="*/ 0 h 61"/>
                <a:gd name="T8" fmla="*/ 55 w 55"/>
                <a:gd name="T9" fmla="*/ 8 h 61"/>
                <a:gd name="T10" fmla="*/ 31 w 55"/>
                <a:gd name="T11" fmla="*/ 8 h 61"/>
                <a:gd name="T12" fmla="*/ 31 w 55"/>
                <a:gd name="T13" fmla="*/ 61 h 61"/>
                <a:gd name="T14" fmla="*/ 22 w 55"/>
                <a:gd name="T15" fmla="*/ 61 h 61"/>
                <a:gd name="T16" fmla="*/ 22 w 55"/>
                <a:gd name="T1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1">
                  <a:moveTo>
                    <a:pt x="22" y="8"/>
                  </a:moveTo>
                  <a:lnTo>
                    <a:pt x="0" y="8"/>
                  </a:lnTo>
                  <a:lnTo>
                    <a:pt x="0" y="0"/>
                  </a:lnTo>
                  <a:lnTo>
                    <a:pt x="55" y="0"/>
                  </a:lnTo>
                  <a:lnTo>
                    <a:pt x="55" y="8"/>
                  </a:lnTo>
                  <a:lnTo>
                    <a:pt x="31" y="8"/>
                  </a:lnTo>
                  <a:lnTo>
                    <a:pt x="31" y="61"/>
                  </a:lnTo>
                  <a:lnTo>
                    <a:pt x="22" y="61"/>
                  </a:lnTo>
                  <a:lnTo>
                    <a:pt x="22"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62">
              <a:extLst>
                <a:ext uri="{FF2B5EF4-FFF2-40B4-BE49-F238E27FC236}">
                  <a16:creationId xmlns:a16="http://schemas.microsoft.com/office/drawing/2014/main" id="{8683183D-1BD5-42B6-9B04-B5E35BFAB738}"/>
                </a:ext>
              </a:extLst>
            </p:cNvPr>
            <p:cNvSpPr>
              <a:spLocks/>
            </p:cNvSpPr>
            <p:nvPr/>
          </p:nvSpPr>
          <p:spPr bwMode="auto">
            <a:xfrm>
              <a:off x="5578476" y="5991225"/>
              <a:ext cx="96838" cy="96837"/>
            </a:xfrm>
            <a:custGeom>
              <a:avLst/>
              <a:gdLst>
                <a:gd name="T0" fmla="*/ 49 w 61"/>
                <a:gd name="T1" fmla="*/ 0 h 61"/>
                <a:gd name="T2" fmla="*/ 61 w 61"/>
                <a:gd name="T3" fmla="*/ 0 h 61"/>
                <a:gd name="T4" fmla="*/ 35 w 61"/>
                <a:gd name="T5" fmla="*/ 36 h 61"/>
                <a:gd name="T6" fmla="*/ 35 w 61"/>
                <a:gd name="T7" fmla="*/ 61 h 61"/>
                <a:gd name="T8" fmla="*/ 26 w 61"/>
                <a:gd name="T9" fmla="*/ 61 h 61"/>
                <a:gd name="T10" fmla="*/ 26 w 61"/>
                <a:gd name="T11" fmla="*/ 36 h 61"/>
                <a:gd name="T12" fmla="*/ 0 w 61"/>
                <a:gd name="T13" fmla="*/ 0 h 61"/>
                <a:gd name="T14" fmla="*/ 12 w 61"/>
                <a:gd name="T15" fmla="*/ 0 h 61"/>
                <a:gd name="T16" fmla="*/ 30 w 61"/>
                <a:gd name="T17" fmla="*/ 27 h 61"/>
                <a:gd name="T18" fmla="*/ 49 w 61"/>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1">
                  <a:moveTo>
                    <a:pt x="49" y="0"/>
                  </a:moveTo>
                  <a:lnTo>
                    <a:pt x="61" y="0"/>
                  </a:lnTo>
                  <a:lnTo>
                    <a:pt x="35" y="36"/>
                  </a:lnTo>
                  <a:lnTo>
                    <a:pt x="35" y="61"/>
                  </a:lnTo>
                  <a:lnTo>
                    <a:pt x="26" y="61"/>
                  </a:lnTo>
                  <a:lnTo>
                    <a:pt x="26" y="36"/>
                  </a:lnTo>
                  <a:lnTo>
                    <a:pt x="0" y="0"/>
                  </a:lnTo>
                  <a:lnTo>
                    <a:pt x="12" y="0"/>
                  </a:lnTo>
                  <a:lnTo>
                    <a:pt x="30" y="27"/>
                  </a:lnTo>
                  <a:lnTo>
                    <a:pt x="4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63">
              <a:extLst>
                <a:ext uri="{FF2B5EF4-FFF2-40B4-BE49-F238E27FC236}">
                  <a16:creationId xmlns:a16="http://schemas.microsoft.com/office/drawing/2014/main" id="{802E131B-1658-413A-AA16-5905F2934FAE}"/>
                </a:ext>
              </a:extLst>
            </p:cNvPr>
            <p:cNvSpPr>
              <a:spLocks/>
            </p:cNvSpPr>
            <p:nvPr/>
          </p:nvSpPr>
          <p:spPr bwMode="auto">
            <a:xfrm>
              <a:off x="5988051" y="5988050"/>
              <a:ext cx="85725" cy="103187"/>
            </a:xfrm>
            <a:custGeom>
              <a:avLst/>
              <a:gdLst>
                <a:gd name="T0" fmla="*/ 4 w 23"/>
                <a:gd name="T1" fmla="*/ 18 h 27"/>
                <a:gd name="T2" fmla="*/ 12 w 23"/>
                <a:gd name="T3" fmla="*/ 24 h 27"/>
                <a:gd name="T4" fmla="*/ 19 w 23"/>
                <a:gd name="T5" fmla="*/ 19 h 27"/>
                <a:gd name="T6" fmla="*/ 14 w 23"/>
                <a:gd name="T7" fmla="*/ 16 h 27"/>
                <a:gd name="T8" fmla="*/ 8 w 23"/>
                <a:gd name="T9" fmla="*/ 15 h 27"/>
                <a:gd name="T10" fmla="*/ 1 w 23"/>
                <a:gd name="T11" fmla="*/ 8 h 27"/>
                <a:gd name="T12" fmla="*/ 11 w 23"/>
                <a:gd name="T13" fmla="*/ 0 h 27"/>
                <a:gd name="T14" fmla="*/ 22 w 23"/>
                <a:gd name="T15" fmla="*/ 8 h 27"/>
                <a:gd name="T16" fmla="*/ 18 w 23"/>
                <a:gd name="T17" fmla="*/ 8 h 27"/>
                <a:gd name="T18" fmla="*/ 11 w 23"/>
                <a:gd name="T19" fmla="*/ 4 h 27"/>
                <a:gd name="T20" fmla="*/ 5 w 23"/>
                <a:gd name="T21" fmla="*/ 8 h 27"/>
                <a:gd name="T22" fmla="*/ 9 w 23"/>
                <a:gd name="T23" fmla="*/ 11 h 27"/>
                <a:gd name="T24" fmla="*/ 15 w 23"/>
                <a:gd name="T25" fmla="*/ 12 h 27"/>
                <a:gd name="T26" fmla="*/ 23 w 23"/>
                <a:gd name="T27" fmla="*/ 19 h 27"/>
                <a:gd name="T28" fmla="*/ 12 w 23"/>
                <a:gd name="T29" fmla="*/ 27 h 27"/>
                <a:gd name="T30" fmla="*/ 0 w 23"/>
                <a:gd name="T31" fmla="*/ 18 h 27"/>
                <a:gd name="T32" fmla="*/ 4 w 23"/>
                <a:gd name="T3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7">
                  <a:moveTo>
                    <a:pt x="4" y="18"/>
                  </a:moveTo>
                  <a:cubicBezTo>
                    <a:pt x="4" y="22"/>
                    <a:pt x="8" y="24"/>
                    <a:pt x="12" y="24"/>
                  </a:cubicBezTo>
                  <a:cubicBezTo>
                    <a:pt x="16" y="24"/>
                    <a:pt x="19" y="22"/>
                    <a:pt x="19" y="19"/>
                  </a:cubicBezTo>
                  <a:cubicBezTo>
                    <a:pt x="19" y="17"/>
                    <a:pt x="17" y="16"/>
                    <a:pt x="14" y="16"/>
                  </a:cubicBezTo>
                  <a:cubicBezTo>
                    <a:pt x="8" y="15"/>
                    <a:pt x="8" y="15"/>
                    <a:pt x="8" y="15"/>
                  </a:cubicBezTo>
                  <a:cubicBezTo>
                    <a:pt x="5" y="14"/>
                    <a:pt x="1" y="13"/>
                    <a:pt x="1" y="8"/>
                  </a:cubicBezTo>
                  <a:cubicBezTo>
                    <a:pt x="1" y="3"/>
                    <a:pt x="5" y="0"/>
                    <a:pt x="11" y="0"/>
                  </a:cubicBezTo>
                  <a:cubicBezTo>
                    <a:pt x="16" y="0"/>
                    <a:pt x="21" y="2"/>
                    <a:pt x="22" y="8"/>
                  </a:cubicBezTo>
                  <a:cubicBezTo>
                    <a:pt x="18" y="8"/>
                    <a:pt x="18" y="8"/>
                    <a:pt x="18" y="8"/>
                  </a:cubicBezTo>
                  <a:cubicBezTo>
                    <a:pt x="18" y="6"/>
                    <a:pt x="17" y="4"/>
                    <a:pt x="11" y="4"/>
                  </a:cubicBezTo>
                  <a:cubicBezTo>
                    <a:pt x="8" y="4"/>
                    <a:pt x="5" y="5"/>
                    <a:pt x="5" y="8"/>
                  </a:cubicBezTo>
                  <a:cubicBezTo>
                    <a:pt x="5" y="9"/>
                    <a:pt x="6" y="11"/>
                    <a:pt x="9" y="11"/>
                  </a:cubicBezTo>
                  <a:cubicBezTo>
                    <a:pt x="15" y="12"/>
                    <a:pt x="15" y="12"/>
                    <a:pt x="15" y="12"/>
                  </a:cubicBezTo>
                  <a:cubicBezTo>
                    <a:pt x="17" y="12"/>
                    <a:pt x="23" y="13"/>
                    <a:pt x="23" y="19"/>
                  </a:cubicBezTo>
                  <a:cubicBezTo>
                    <a:pt x="23" y="25"/>
                    <a:pt x="17" y="27"/>
                    <a:pt x="12" y="27"/>
                  </a:cubicBezTo>
                  <a:cubicBezTo>
                    <a:pt x="6" y="27"/>
                    <a:pt x="0" y="25"/>
                    <a:pt x="0" y="18"/>
                  </a:cubicBezTo>
                  <a:lnTo>
                    <a:pt x="4"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64">
              <a:extLst>
                <a:ext uri="{FF2B5EF4-FFF2-40B4-BE49-F238E27FC236}">
                  <a16:creationId xmlns:a16="http://schemas.microsoft.com/office/drawing/2014/main" id="{DD0C33B6-24D0-4291-9B2C-163F6002CDDD}"/>
                </a:ext>
              </a:extLst>
            </p:cNvPr>
            <p:cNvSpPr>
              <a:spLocks/>
            </p:cNvSpPr>
            <p:nvPr/>
          </p:nvSpPr>
          <p:spPr bwMode="auto">
            <a:xfrm>
              <a:off x="6216651" y="5991225"/>
              <a:ext cx="79375" cy="96837"/>
            </a:xfrm>
            <a:custGeom>
              <a:avLst/>
              <a:gdLst>
                <a:gd name="T0" fmla="*/ 0 w 50"/>
                <a:gd name="T1" fmla="*/ 0 h 61"/>
                <a:gd name="T2" fmla="*/ 50 w 50"/>
                <a:gd name="T3" fmla="*/ 0 h 61"/>
                <a:gd name="T4" fmla="*/ 50 w 50"/>
                <a:gd name="T5" fmla="*/ 8 h 61"/>
                <a:gd name="T6" fmla="*/ 10 w 50"/>
                <a:gd name="T7" fmla="*/ 8 h 61"/>
                <a:gd name="T8" fmla="*/ 10 w 50"/>
                <a:gd name="T9" fmla="*/ 27 h 61"/>
                <a:gd name="T10" fmla="*/ 48 w 50"/>
                <a:gd name="T11" fmla="*/ 27 h 61"/>
                <a:gd name="T12" fmla="*/ 48 w 50"/>
                <a:gd name="T13" fmla="*/ 34 h 61"/>
                <a:gd name="T14" fmla="*/ 10 w 50"/>
                <a:gd name="T15" fmla="*/ 34 h 61"/>
                <a:gd name="T16" fmla="*/ 10 w 50"/>
                <a:gd name="T17" fmla="*/ 53 h 61"/>
                <a:gd name="T18" fmla="*/ 50 w 50"/>
                <a:gd name="T19" fmla="*/ 53 h 61"/>
                <a:gd name="T20" fmla="*/ 50 w 50"/>
                <a:gd name="T21" fmla="*/ 61 h 61"/>
                <a:gd name="T22" fmla="*/ 0 w 50"/>
                <a:gd name="T23" fmla="*/ 61 h 61"/>
                <a:gd name="T24" fmla="*/ 0 w 50"/>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1">
                  <a:moveTo>
                    <a:pt x="0" y="0"/>
                  </a:moveTo>
                  <a:lnTo>
                    <a:pt x="50" y="0"/>
                  </a:lnTo>
                  <a:lnTo>
                    <a:pt x="50" y="8"/>
                  </a:lnTo>
                  <a:lnTo>
                    <a:pt x="10" y="8"/>
                  </a:lnTo>
                  <a:lnTo>
                    <a:pt x="10" y="27"/>
                  </a:lnTo>
                  <a:lnTo>
                    <a:pt x="48" y="27"/>
                  </a:lnTo>
                  <a:lnTo>
                    <a:pt x="48" y="34"/>
                  </a:lnTo>
                  <a:lnTo>
                    <a:pt x="10" y="34"/>
                  </a:lnTo>
                  <a:lnTo>
                    <a:pt x="10" y="53"/>
                  </a:lnTo>
                  <a:lnTo>
                    <a:pt x="50" y="53"/>
                  </a:lnTo>
                  <a:lnTo>
                    <a:pt x="50" y="61"/>
                  </a:lnTo>
                  <a:lnTo>
                    <a:pt x="0" y="61"/>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65">
              <a:extLst>
                <a:ext uri="{FF2B5EF4-FFF2-40B4-BE49-F238E27FC236}">
                  <a16:creationId xmlns:a16="http://schemas.microsoft.com/office/drawing/2014/main" id="{C409D4A6-B0AE-4345-98A6-B5F4CA7B068E}"/>
                </a:ext>
              </a:extLst>
            </p:cNvPr>
            <p:cNvSpPr>
              <a:spLocks noEditPoints="1"/>
            </p:cNvSpPr>
            <p:nvPr/>
          </p:nvSpPr>
          <p:spPr bwMode="auto">
            <a:xfrm>
              <a:off x="6446838" y="5991225"/>
              <a:ext cx="85725" cy="96837"/>
            </a:xfrm>
            <a:custGeom>
              <a:avLst/>
              <a:gdLst>
                <a:gd name="T0" fmla="*/ 0 w 23"/>
                <a:gd name="T1" fmla="*/ 0 h 25"/>
                <a:gd name="T2" fmla="*/ 16 w 23"/>
                <a:gd name="T3" fmla="*/ 0 h 25"/>
                <a:gd name="T4" fmla="*/ 23 w 23"/>
                <a:gd name="T5" fmla="*/ 7 h 25"/>
                <a:gd name="T6" fmla="*/ 18 w 23"/>
                <a:gd name="T7" fmla="*/ 13 h 25"/>
                <a:gd name="T8" fmla="*/ 18 w 23"/>
                <a:gd name="T9" fmla="*/ 13 h 25"/>
                <a:gd name="T10" fmla="*/ 22 w 23"/>
                <a:gd name="T11" fmla="*/ 18 h 25"/>
                <a:gd name="T12" fmla="*/ 23 w 23"/>
                <a:gd name="T13" fmla="*/ 25 h 25"/>
                <a:gd name="T14" fmla="*/ 19 w 23"/>
                <a:gd name="T15" fmla="*/ 25 h 25"/>
                <a:gd name="T16" fmla="*/ 18 w 23"/>
                <a:gd name="T17" fmla="*/ 20 h 25"/>
                <a:gd name="T18" fmla="*/ 13 w 23"/>
                <a:gd name="T19" fmla="*/ 15 h 25"/>
                <a:gd name="T20" fmla="*/ 4 w 23"/>
                <a:gd name="T21" fmla="*/ 15 h 25"/>
                <a:gd name="T22" fmla="*/ 4 w 23"/>
                <a:gd name="T23" fmla="*/ 25 h 25"/>
                <a:gd name="T24" fmla="*/ 0 w 23"/>
                <a:gd name="T25" fmla="*/ 25 h 25"/>
                <a:gd name="T26" fmla="*/ 0 w 23"/>
                <a:gd name="T27" fmla="*/ 0 h 25"/>
                <a:gd name="T28" fmla="*/ 14 w 23"/>
                <a:gd name="T29" fmla="*/ 11 h 25"/>
                <a:gd name="T30" fmla="*/ 19 w 23"/>
                <a:gd name="T31" fmla="*/ 7 h 25"/>
                <a:gd name="T32" fmla="*/ 14 w 23"/>
                <a:gd name="T33" fmla="*/ 3 h 25"/>
                <a:gd name="T34" fmla="*/ 4 w 23"/>
                <a:gd name="T35" fmla="*/ 3 h 25"/>
                <a:gd name="T36" fmla="*/ 4 w 23"/>
                <a:gd name="T37" fmla="*/ 11 h 25"/>
                <a:gd name="T38" fmla="*/ 14 w 23"/>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25">
                  <a:moveTo>
                    <a:pt x="0" y="0"/>
                  </a:moveTo>
                  <a:cubicBezTo>
                    <a:pt x="16" y="0"/>
                    <a:pt x="16" y="0"/>
                    <a:pt x="16" y="0"/>
                  </a:cubicBezTo>
                  <a:cubicBezTo>
                    <a:pt x="21" y="0"/>
                    <a:pt x="23" y="3"/>
                    <a:pt x="23" y="7"/>
                  </a:cubicBezTo>
                  <a:cubicBezTo>
                    <a:pt x="23" y="10"/>
                    <a:pt x="21" y="12"/>
                    <a:pt x="18" y="13"/>
                  </a:cubicBezTo>
                  <a:cubicBezTo>
                    <a:pt x="18" y="13"/>
                    <a:pt x="18" y="13"/>
                    <a:pt x="18" y="13"/>
                  </a:cubicBezTo>
                  <a:cubicBezTo>
                    <a:pt x="20" y="13"/>
                    <a:pt x="22" y="15"/>
                    <a:pt x="22" y="18"/>
                  </a:cubicBezTo>
                  <a:cubicBezTo>
                    <a:pt x="22" y="23"/>
                    <a:pt x="22" y="24"/>
                    <a:pt x="23" y="25"/>
                  </a:cubicBezTo>
                  <a:cubicBezTo>
                    <a:pt x="19" y="25"/>
                    <a:pt x="19" y="25"/>
                    <a:pt x="19" y="25"/>
                  </a:cubicBezTo>
                  <a:cubicBezTo>
                    <a:pt x="19" y="25"/>
                    <a:pt x="19" y="23"/>
                    <a:pt x="18" y="20"/>
                  </a:cubicBezTo>
                  <a:cubicBezTo>
                    <a:pt x="18" y="16"/>
                    <a:pt x="17" y="15"/>
                    <a:pt x="13" y="15"/>
                  </a:cubicBezTo>
                  <a:cubicBezTo>
                    <a:pt x="4" y="15"/>
                    <a:pt x="4" y="15"/>
                    <a:pt x="4" y="15"/>
                  </a:cubicBezTo>
                  <a:cubicBezTo>
                    <a:pt x="4" y="25"/>
                    <a:pt x="4" y="25"/>
                    <a:pt x="4" y="25"/>
                  </a:cubicBezTo>
                  <a:cubicBezTo>
                    <a:pt x="0" y="25"/>
                    <a:pt x="0" y="25"/>
                    <a:pt x="0" y="25"/>
                  </a:cubicBezTo>
                  <a:lnTo>
                    <a:pt x="0" y="0"/>
                  </a:lnTo>
                  <a:close/>
                  <a:moveTo>
                    <a:pt x="14" y="11"/>
                  </a:moveTo>
                  <a:cubicBezTo>
                    <a:pt x="18" y="11"/>
                    <a:pt x="19" y="9"/>
                    <a:pt x="19" y="7"/>
                  </a:cubicBezTo>
                  <a:cubicBezTo>
                    <a:pt x="19" y="5"/>
                    <a:pt x="17" y="3"/>
                    <a:pt x="14" y="3"/>
                  </a:cubicBezTo>
                  <a:cubicBezTo>
                    <a:pt x="4" y="3"/>
                    <a:pt x="4" y="3"/>
                    <a:pt x="4" y="3"/>
                  </a:cubicBezTo>
                  <a:cubicBezTo>
                    <a:pt x="4" y="11"/>
                    <a:pt x="4" y="11"/>
                    <a:pt x="4" y="11"/>
                  </a:cubicBezTo>
                  <a:lnTo>
                    <a:pt x="14" y="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Freeform 66">
              <a:extLst>
                <a:ext uri="{FF2B5EF4-FFF2-40B4-BE49-F238E27FC236}">
                  <a16:creationId xmlns:a16="http://schemas.microsoft.com/office/drawing/2014/main" id="{D0FA5D33-BEF3-4034-B92B-EFE483E2FD6B}"/>
                </a:ext>
              </a:extLst>
            </p:cNvPr>
            <p:cNvSpPr>
              <a:spLocks/>
            </p:cNvSpPr>
            <p:nvPr/>
          </p:nvSpPr>
          <p:spPr bwMode="auto">
            <a:xfrm>
              <a:off x="6669088" y="5991225"/>
              <a:ext cx="96838" cy="96837"/>
            </a:xfrm>
            <a:custGeom>
              <a:avLst/>
              <a:gdLst>
                <a:gd name="T0" fmla="*/ 52 w 61"/>
                <a:gd name="T1" fmla="*/ 0 h 61"/>
                <a:gd name="T2" fmla="*/ 61 w 61"/>
                <a:gd name="T3" fmla="*/ 0 h 61"/>
                <a:gd name="T4" fmla="*/ 35 w 61"/>
                <a:gd name="T5" fmla="*/ 61 h 61"/>
                <a:gd name="T6" fmla="*/ 26 w 61"/>
                <a:gd name="T7" fmla="*/ 61 h 61"/>
                <a:gd name="T8" fmla="*/ 0 w 61"/>
                <a:gd name="T9" fmla="*/ 0 h 61"/>
                <a:gd name="T10" fmla="*/ 9 w 61"/>
                <a:gd name="T11" fmla="*/ 0 h 61"/>
                <a:gd name="T12" fmla="*/ 30 w 61"/>
                <a:gd name="T13" fmla="*/ 51 h 61"/>
                <a:gd name="T14" fmla="*/ 52 w 61"/>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1">
                  <a:moveTo>
                    <a:pt x="52" y="0"/>
                  </a:moveTo>
                  <a:lnTo>
                    <a:pt x="61" y="0"/>
                  </a:lnTo>
                  <a:lnTo>
                    <a:pt x="35" y="61"/>
                  </a:lnTo>
                  <a:lnTo>
                    <a:pt x="26" y="61"/>
                  </a:lnTo>
                  <a:lnTo>
                    <a:pt x="0" y="0"/>
                  </a:lnTo>
                  <a:lnTo>
                    <a:pt x="9" y="0"/>
                  </a:lnTo>
                  <a:lnTo>
                    <a:pt x="30" y="51"/>
                  </a:lnTo>
                  <a:lnTo>
                    <a:pt x="5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67">
              <a:extLst>
                <a:ext uri="{FF2B5EF4-FFF2-40B4-BE49-F238E27FC236}">
                  <a16:creationId xmlns:a16="http://schemas.microsoft.com/office/drawing/2014/main" id="{64AF1D66-AC12-416B-A651-052F6DD26B4B}"/>
                </a:ext>
              </a:extLst>
            </p:cNvPr>
            <p:cNvSpPr>
              <a:spLocks noChangeArrowheads="1"/>
            </p:cNvSpPr>
            <p:nvPr/>
          </p:nvSpPr>
          <p:spPr bwMode="auto">
            <a:xfrm>
              <a:off x="6908801" y="5991225"/>
              <a:ext cx="15875" cy="96837"/>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68">
              <a:extLst>
                <a:ext uri="{FF2B5EF4-FFF2-40B4-BE49-F238E27FC236}">
                  <a16:creationId xmlns:a16="http://schemas.microsoft.com/office/drawing/2014/main" id="{11C97762-D130-47CF-91B9-E8D2C65CE420}"/>
                </a:ext>
              </a:extLst>
            </p:cNvPr>
            <p:cNvSpPr>
              <a:spLocks/>
            </p:cNvSpPr>
            <p:nvPr/>
          </p:nvSpPr>
          <p:spPr bwMode="auto">
            <a:xfrm>
              <a:off x="7073901" y="5988050"/>
              <a:ext cx="98425" cy="103187"/>
            </a:xfrm>
            <a:custGeom>
              <a:avLst/>
              <a:gdLst>
                <a:gd name="T0" fmla="*/ 22 w 26"/>
                <a:gd name="T1" fmla="*/ 10 h 27"/>
                <a:gd name="T2" fmla="*/ 14 w 26"/>
                <a:gd name="T3" fmla="*/ 4 h 27"/>
                <a:gd name="T4" fmla="*/ 4 w 26"/>
                <a:gd name="T5" fmla="*/ 14 h 27"/>
                <a:gd name="T6" fmla="*/ 13 w 26"/>
                <a:gd name="T7" fmla="*/ 24 h 27"/>
                <a:gd name="T8" fmla="*/ 22 w 26"/>
                <a:gd name="T9" fmla="*/ 17 h 27"/>
                <a:gd name="T10" fmla="*/ 26 w 26"/>
                <a:gd name="T11" fmla="*/ 17 h 27"/>
                <a:gd name="T12" fmla="*/ 13 w 26"/>
                <a:gd name="T13" fmla="*/ 27 h 27"/>
                <a:gd name="T14" fmla="*/ 0 w 26"/>
                <a:gd name="T15" fmla="*/ 14 h 27"/>
                <a:gd name="T16" fmla="*/ 13 w 26"/>
                <a:gd name="T17" fmla="*/ 0 h 27"/>
                <a:gd name="T18" fmla="*/ 26 w 26"/>
                <a:gd name="T19" fmla="*/ 10 h 27"/>
                <a:gd name="T20" fmla="*/ 22 w 26"/>
                <a:gd name="T2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7">
                  <a:moveTo>
                    <a:pt x="22" y="10"/>
                  </a:moveTo>
                  <a:cubicBezTo>
                    <a:pt x="22" y="7"/>
                    <a:pt x="19" y="4"/>
                    <a:pt x="14" y="4"/>
                  </a:cubicBezTo>
                  <a:cubicBezTo>
                    <a:pt x="8" y="4"/>
                    <a:pt x="4" y="7"/>
                    <a:pt x="4" y="14"/>
                  </a:cubicBezTo>
                  <a:cubicBezTo>
                    <a:pt x="4" y="19"/>
                    <a:pt x="6" y="24"/>
                    <a:pt x="13" y="24"/>
                  </a:cubicBezTo>
                  <a:cubicBezTo>
                    <a:pt x="18" y="24"/>
                    <a:pt x="21" y="22"/>
                    <a:pt x="22" y="17"/>
                  </a:cubicBezTo>
                  <a:cubicBezTo>
                    <a:pt x="26" y="17"/>
                    <a:pt x="26" y="17"/>
                    <a:pt x="26" y="17"/>
                  </a:cubicBezTo>
                  <a:cubicBezTo>
                    <a:pt x="25" y="22"/>
                    <a:pt x="21" y="27"/>
                    <a:pt x="13" y="27"/>
                  </a:cubicBezTo>
                  <a:cubicBezTo>
                    <a:pt x="7" y="27"/>
                    <a:pt x="0" y="23"/>
                    <a:pt x="0" y="14"/>
                  </a:cubicBezTo>
                  <a:cubicBezTo>
                    <a:pt x="0" y="6"/>
                    <a:pt x="5" y="0"/>
                    <a:pt x="13" y="0"/>
                  </a:cubicBezTo>
                  <a:cubicBezTo>
                    <a:pt x="18" y="0"/>
                    <a:pt x="25" y="2"/>
                    <a:pt x="26" y="10"/>
                  </a:cubicBezTo>
                  <a:lnTo>
                    <a:pt x="22"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Freeform 69">
              <a:extLst>
                <a:ext uri="{FF2B5EF4-FFF2-40B4-BE49-F238E27FC236}">
                  <a16:creationId xmlns:a16="http://schemas.microsoft.com/office/drawing/2014/main" id="{AAD7C6D2-B348-41E5-91C6-DDCC1B9486BA}"/>
                </a:ext>
              </a:extLst>
            </p:cNvPr>
            <p:cNvSpPr>
              <a:spLocks/>
            </p:cNvSpPr>
            <p:nvPr/>
          </p:nvSpPr>
          <p:spPr bwMode="auto">
            <a:xfrm>
              <a:off x="7323138" y="5991225"/>
              <a:ext cx="74613" cy="96837"/>
            </a:xfrm>
            <a:custGeom>
              <a:avLst/>
              <a:gdLst>
                <a:gd name="T0" fmla="*/ 0 w 47"/>
                <a:gd name="T1" fmla="*/ 0 h 61"/>
                <a:gd name="T2" fmla="*/ 47 w 47"/>
                <a:gd name="T3" fmla="*/ 0 h 61"/>
                <a:gd name="T4" fmla="*/ 47 w 47"/>
                <a:gd name="T5" fmla="*/ 8 h 61"/>
                <a:gd name="T6" fmla="*/ 9 w 47"/>
                <a:gd name="T7" fmla="*/ 8 h 61"/>
                <a:gd name="T8" fmla="*/ 9 w 47"/>
                <a:gd name="T9" fmla="*/ 27 h 61"/>
                <a:gd name="T10" fmla="*/ 47 w 47"/>
                <a:gd name="T11" fmla="*/ 27 h 61"/>
                <a:gd name="T12" fmla="*/ 47 w 47"/>
                <a:gd name="T13" fmla="*/ 34 h 61"/>
                <a:gd name="T14" fmla="*/ 9 w 47"/>
                <a:gd name="T15" fmla="*/ 34 h 61"/>
                <a:gd name="T16" fmla="*/ 9 w 47"/>
                <a:gd name="T17" fmla="*/ 53 h 61"/>
                <a:gd name="T18" fmla="*/ 47 w 47"/>
                <a:gd name="T19" fmla="*/ 53 h 61"/>
                <a:gd name="T20" fmla="*/ 47 w 47"/>
                <a:gd name="T21" fmla="*/ 61 h 61"/>
                <a:gd name="T22" fmla="*/ 0 w 47"/>
                <a:gd name="T23" fmla="*/ 61 h 61"/>
                <a:gd name="T24" fmla="*/ 0 w 47"/>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61">
                  <a:moveTo>
                    <a:pt x="0" y="0"/>
                  </a:moveTo>
                  <a:lnTo>
                    <a:pt x="47" y="0"/>
                  </a:lnTo>
                  <a:lnTo>
                    <a:pt x="47" y="8"/>
                  </a:lnTo>
                  <a:lnTo>
                    <a:pt x="9" y="8"/>
                  </a:lnTo>
                  <a:lnTo>
                    <a:pt x="9" y="27"/>
                  </a:lnTo>
                  <a:lnTo>
                    <a:pt x="47" y="27"/>
                  </a:lnTo>
                  <a:lnTo>
                    <a:pt x="47" y="34"/>
                  </a:lnTo>
                  <a:lnTo>
                    <a:pt x="9" y="34"/>
                  </a:lnTo>
                  <a:lnTo>
                    <a:pt x="9" y="53"/>
                  </a:lnTo>
                  <a:lnTo>
                    <a:pt x="47" y="53"/>
                  </a:lnTo>
                  <a:lnTo>
                    <a:pt x="47" y="61"/>
                  </a:lnTo>
                  <a:lnTo>
                    <a:pt x="0" y="61"/>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70">
              <a:extLst>
                <a:ext uri="{FF2B5EF4-FFF2-40B4-BE49-F238E27FC236}">
                  <a16:creationId xmlns:a16="http://schemas.microsoft.com/office/drawing/2014/main" id="{5CA0BA48-FF98-4035-AC4D-9270A0BFCE4D}"/>
                </a:ext>
              </a:extLst>
            </p:cNvPr>
            <p:cNvSpPr>
              <a:spLocks/>
            </p:cNvSpPr>
            <p:nvPr/>
          </p:nvSpPr>
          <p:spPr bwMode="auto">
            <a:xfrm>
              <a:off x="7540626" y="5988050"/>
              <a:ext cx="85725" cy="103187"/>
            </a:xfrm>
            <a:custGeom>
              <a:avLst/>
              <a:gdLst>
                <a:gd name="T0" fmla="*/ 4 w 23"/>
                <a:gd name="T1" fmla="*/ 18 h 27"/>
                <a:gd name="T2" fmla="*/ 12 w 23"/>
                <a:gd name="T3" fmla="*/ 24 h 27"/>
                <a:gd name="T4" fmla="*/ 19 w 23"/>
                <a:gd name="T5" fmla="*/ 19 h 27"/>
                <a:gd name="T6" fmla="*/ 14 w 23"/>
                <a:gd name="T7" fmla="*/ 16 h 27"/>
                <a:gd name="T8" fmla="*/ 8 w 23"/>
                <a:gd name="T9" fmla="*/ 15 h 27"/>
                <a:gd name="T10" fmla="*/ 1 w 23"/>
                <a:gd name="T11" fmla="*/ 8 h 27"/>
                <a:gd name="T12" fmla="*/ 11 w 23"/>
                <a:gd name="T13" fmla="*/ 0 h 27"/>
                <a:gd name="T14" fmla="*/ 22 w 23"/>
                <a:gd name="T15" fmla="*/ 8 h 27"/>
                <a:gd name="T16" fmla="*/ 18 w 23"/>
                <a:gd name="T17" fmla="*/ 8 h 27"/>
                <a:gd name="T18" fmla="*/ 10 w 23"/>
                <a:gd name="T19" fmla="*/ 4 h 27"/>
                <a:gd name="T20" fmla="*/ 5 w 23"/>
                <a:gd name="T21" fmla="*/ 8 h 27"/>
                <a:gd name="T22" fmla="*/ 9 w 23"/>
                <a:gd name="T23" fmla="*/ 11 h 27"/>
                <a:gd name="T24" fmla="*/ 15 w 23"/>
                <a:gd name="T25" fmla="*/ 12 h 27"/>
                <a:gd name="T26" fmla="*/ 23 w 23"/>
                <a:gd name="T27" fmla="*/ 19 h 27"/>
                <a:gd name="T28" fmla="*/ 12 w 23"/>
                <a:gd name="T29" fmla="*/ 27 h 27"/>
                <a:gd name="T30" fmla="*/ 0 w 23"/>
                <a:gd name="T31" fmla="*/ 18 h 27"/>
                <a:gd name="T32" fmla="*/ 4 w 23"/>
                <a:gd name="T3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7">
                  <a:moveTo>
                    <a:pt x="4" y="18"/>
                  </a:moveTo>
                  <a:cubicBezTo>
                    <a:pt x="4" y="22"/>
                    <a:pt x="8" y="24"/>
                    <a:pt x="12" y="24"/>
                  </a:cubicBezTo>
                  <a:cubicBezTo>
                    <a:pt x="16" y="24"/>
                    <a:pt x="19" y="22"/>
                    <a:pt x="19" y="19"/>
                  </a:cubicBezTo>
                  <a:cubicBezTo>
                    <a:pt x="19" y="17"/>
                    <a:pt x="17" y="16"/>
                    <a:pt x="14" y="16"/>
                  </a:cubicBezTo>
                  <a:cubicBezTo>
                    <a:pt x="8" y="15"/>
                    <a:pt x="8" y="15"/>
                    <a:pt x="8" y="15"/>
                  </a:cubicBezTo>
                  <a:cubicBezTo>
                    <a:pt x="5" y="14"/>
                    <a:pt x="1" y="13"/>
                    <a:pt x="1" y="8"/>
                  </a:cubicBezTo>
                  <a:cubicBezTo>
                    <a:pt x="1" y="3"/>
                    <a:pt x="4" y="0"/>
                    <a:pt x="11" y="0"/>
                  </a:cubicBezTo>
                  <a:cubicBezTo>
                    <a:pt x="16" y="0"/>
                    <a:pt x="21" y="2"/>
                    <a:pt x="22" y="8"/>
                  </a:cubicBezTo>
                  <a:cubicBezTo>
                    <a:pt x="18" y="8"/>
                    <a:pt x="18" y="8"/>
                    <a:pt x="18" y="8"/>
                  </a:cubicBezTo>
                  <a:cubicBezTo>
                    <a:pt x="18" y="6"/>
                    <a:pt x="16" y="4"/>
                    <a:pt x="10" y="4"/>
                  </a:cubicBezTo>
                  <a:cubicBezTo>
                    <a:pt x="8" y="4"/>
                    <a:pt x="5" y="5"/>
                    <a:pt x="5" y="8"/>
                  </a:cubicBezTo>
                  <a:cubicBezTo>
                    <a:pt x="5" y="9"/>
                    <a:pt x="6" y="11"/>
                    <a:pt x="9" y="11"/>
                  </a:cubicBezTo>
                  <a:cubicBezTo>
                    <a:pt x="15" y="12"/>
                    <a:pt x="15" y="12"/>
                    <a:pt x="15" y="12"/>
                  </a:cubicBezTo>
                  <a:cubicBezTo>
                    <a:pt x="17" y="12"/>
                    <a:pt x="23" y="13"/>
                    <a:pt x="23" y="19"/>
                  </a:cubicBezTo>
                  <a:cubicBezTo>
                    <a:pt x="23" y="25"/>
                    <a:pt x="17" y="27"/>
                    <a:pt x="12" y="27"/>
                  </a:cubicBezTo>
                  <a:cubicBezTo>
                    <a:pt x="6" y="27"/>
                    <a:pt x="0" y="25"/>
                    <a:pt x="0" y="18"/>
                  </a:cubicBezTo>
                  <a:lnTo>
                    <a:pt x="4"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97" name="TextBox 96">
            <a:extLst>
              <a:ext uri="{FF2B5EF4-FFF2-40B4-BE49-F238E27FC236}">
                <a16:creationId xmlns:a16="http://schemas.microsoft.com/office/drawing/2014/main" id="{1AEFFF4F-F1D5-443A-9D68-0FB7AB175FC5}"/>
              </a:ext>
            </a:extLst>
          </p:cNvPr>
          <p:cNvSpPr txBox="1"/>
          <p:nvPr/>
        </p:nvSpPr>
        <p:spPr>
          <a:xfrm>
            <a:off x="919897" y="2353347"/>
            <a:ext cx="1759666" cy="300082"/>
          </a:xfrm>
          <a:prstGeom prst="rect">
            <a:avLst/>
          </a:prstGeom>
          <a:noFill/>
        </p:spPr>
        <p:txBody>
          <a:bodyPr wrap="square" rtlCol="0" anchor="ctr">
            <a:spAutoFit/>
          </a:bodyPr>
          <a:lstStyle/>
          <a:p>
            <a:r>
              <a:rPr lang="en-US" sz="1350" b="1" dirty="0">
                <a:solidFill>
                  <a:schemeClr val="accent1"/>
                </a:solidFill>
                <a:latin typeface="+mj-lt"/>
              </a:rPr>
              <a:t>Our Client List :</a:t>
            </a:r>
            <a:endParaRPr lang="en-ID" sz="1350" b="1" dirty="0">
              <a:solidFill>
                <a:schemeClr val="accent1"/>
              </a:solidFill>
              <a:latin typeface="+mj-lt"/>
            </a:endParaRPr>
          </a:p>
        </p:txBody>
      </p:sp>
      <p:grpSp>
        <p:nvGrpSpPr>
          <p:cNvPr id="98" name="Group 97">
            <a:extLst>
              <a:ext uri="{FF2B5EF4-FFF2-40B4-BE49-F238E27FC236}">
                <a16:creationId xmlns:a16="http://schemas.microsoft.com/office/drawing/2014/main" id="{513C339B-E2BE-45E7-83A7-0F023C7E7FD9}"/>
              </a:ext>
            </a:extLst>
          </p:cNvPr>
          <p:cNvGrpSpPr/>
          <p:nvPr/>
        </p:nvGrpSpPr>
        <p:grpSpPr>
          <a:xfrm>
            <a:off x="2636225" y="4426065"/>
            <a:ext cx="1226639" cy="243673"/>
            <a:chOff x="10015538" y="5518150"/>
            <a:chExt cx="1646237" cy="327026"/>
          </a:xfrm>
          <a:solidFill>
            <a:schemeClr val="accent2"/>
          </a:solidFill>
        </p:grpSpPr>
        <p:sp>
          <p:nvSpPr>
            <p:cNvPr id="99" name="Freeform 123">
              <a:extLst>
                <a:ext uri="{FF2B5EF4-FFF2-40B4-BE49-F238E27FC236}">
                  <a16:creationId xmlns:a16="http://schemas.microsoft.com/office/drawing/2014/main" id="{7D6AB633-37DE-4B9E-B079-FE21D7CB07C2}"/>
                </a:ext>
              </a:extLst>
            </p:cNvPr>
            <p:cNvSpPr>
              <a:spLocks/>
            </p:cNvSpPr>
            <p:nvPr/>
          </p:nvSpPr>
          <p:spPr bwMode="auto">
            <a:xfrm>
              <a:off x="10333038" y="5764213"/>
              <a:ext cx="22225" cy="26988"/>
            </a:xfrm>
            <a:custGeom>
              <a:avLst/>
              <a:gdLst>
                <a:gd name="T0" fmla="*/ 2 w 6"/>
                <a:gd name="T1" fmla="*/ 4 h 7"/>
                <a:gd name="T2" fmla="*/ 0 w 6"/>
                <a:gd name="T3" fmla="*/ 0 h 7"/>
                <a:gd name="T4" fmla="*/ 1 w 6"/>
                <a:gd name="T5" fmla="*/ 0 h 7"/>
                <a:gd name="T6" fmla="*/ 3 w 6"/>
                <a:gd name="T7" fmla="*/ 3 h 7"/>
                <a:gd name="T8" fmla="*/ 5 w 6"/>
                <a:gd name="T9" fmla="*/ 0 h 7"/>
                <a:gd name="T10" fmla="*/ 6 w 6"/>
                <a:gd name="T11" fmla="*/ 0 h 7"/>
                <a:gd name="T12" fmla="*/ 4 w 6"/>
                <a:gd name="T13" fmla="*/ 4 h 7"/>
                <a:gd name="T14" fmla="*/ 4 w 6"/>
                <a:gd name="T15" fmla="*/ 7 h 7"/>
                <a:gd name="T16" fmla="*/ 2 w 6"/>
                <a:gd name="T17" fmla="*/ 7 h 7"/>
                <a:gd name="T18" fmla="*/ 2 w 6"/>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2" y="4"/>
                  </a:moveTo>
                  <a:cubicBezTo>
                    <a:pt x="1" y="3"/>
                    <a:pt x="0" y="1"/>
                    <a:pt x="0" y="0"/>
                  </a:cubicBezTo>
                  <a:cubicBezTo>
                    <a:pt x="1" y="0"/>
                    <a:pt x="1" y="0"/>
                    <a:pt x="1" y="0"/>
                  </a:cubicBezTo>
                  <a:cubicBezTo>
                    <a:pt x="2" y="1"/>
                    <a:pt x="2" y="2"/>
                    <a:pt x="3" y="3"/>
                  </a:cubicBezTo>
                  <a:cubicBezTo>
                    <a:pt x="4" y="2"/>
                    <a:pt x="4" y="1"/>
                    <a:pt x="5" y="0"/>
                  </a:cubicBezTo>
                  <a:cubicBezTo>
                    <a:pt x="6" y="0"/>
                    <a:pt x="6" y="0"/>
                    <a:pt x="6" y="0"/>
                  </a:cubicBezTo>
                  <a:cubicBezTo>
                    <a:pt x="6" y="1"/>
                    <a:pt x="5" y="3"/>
                    <a:pt x="4" y="4"/>
                  </a:cubicBezTo>
                  <a:cubicBezTo>
                    <a:pt x="4" y="7"/>
                    <a:pt x="4" y="7"/>
                    <a:pt x="4" y="7"/>
                  </a:cubicBezTo>
                  <a:cubicBezTo>
                    <a:pt x="2" y="7"/>
                    <a:pt x="2" y="7"/>
                    <a:pt x="2" y="7"/>
                  </a:cubicBezTo>
                  <a:lnTo>
                    <a:pt x="2"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0" name="Freeform 124">
              <a:extLst>
                <a:ext uri="{FF2B5EF4-FFF2-40B4-BE49-F238E27FC236}">
                  <a16:creationId xmlns:a16="http://schemas.microsoft.com/office/drawing/2014/main" id="{9B215994-3E82-4A11-BFC1-4FB6C3539A24}"/>
                </a:ext>
              </a:extLst>
            </p:cNvPr>
            <p:cNvSpPr>
              <a:spLocks noEditPoints="1"/>
            </p:cNvSpPr>
            <p:nvPr/>
          </p:nvSpPr>
          <p:spPr bwMode="auto">
            <a:xfrm>
              <a:off x="10369550" y="5764213"/>
              <a:ext cx="26987" cy="26988"/>
            </a:xfrm>
            <a:custGeom>
              <a:avLst/>
              <a:gdLst>
                <a:gd name="T0" fmla="*/ 3 w 7"/>
                <a:gd name="T1" fmla="*/ 0 h 7"/>
                <a:gd name="T2" fmla="*/ 7 w 7"/>
                <a:gd name="T3" fmla="*/ 3 h 7"/>
                <a:gd name="T4" fmla="*/ 3 w 7"/>
                <a:gd name="T5" fmla="*/ 7 h 7"/>
                <a:gd name="T6" fmla="*/ 0 w 7"/>
                <a:gd name="T7" fmla="*/ 3 h 7"/>
                <a:gd name="T8" fmla="*/ 3 w 7"/>
                <a:gd name="T9" fmla="*/ 0 h 7"/>
                <a:gd name="T10" fmla="*/ 3 w 7"/>
                <a:gd name="T11" fmla="*/ 6 h 7"/>
                <a:gd name="T12" fmla="*/ 5 w 7"/>
                <a:gd name="T13" fmla="*/ 3 h 7"/>
                <a:gd name="T14" fmla="*/ 3 w 7"/>
                <a:gd name="T15" fmla="*/ 1 h 7"/>
                <a:gd name="T16" fmla="*/ 1 w 7"/>
                <a:gd name="T17" fmla="*/ 3 h 7"/>
                <a:gd name="T18" fmla="*/ 3 w 7"/>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5" y="0"/>
                    <a:pt x="7" y="0"/>
                    <a:pt x="7" y="3"/>
                  </a:cubicBezTo>
                  <a:cubicBezTo>
                    <a:pt x="7" y="7"/>
                    <a:pt x="5" y="7"/>
                    <a:pt x="3" y="7"/>
                  </a:cubicBezTo>
                  <a:cubicBezTo>
                    <a:pt x="1" y="7"/>
                    <a:pt x="0" y="7"/>
                    <a:pt x="0" y="3"/>
                  </a:cubicBezTo>
                  <a:cubicBezTo>
                    <a:pt x="0" y="0"/>
                    <a:pt x="1" y="0"/>
                    <a:pt x="3" y="0"/>
                  </a:cubicBezTo>
                  <a:close/>
                  <a:moveTo>
                    <a:pt x="3" y="6"/>
                  </a:moveTo>
                  <a:cubicBezTo>
                    <a:pt x="4" y="6"/>
                    <a:pt x="5" y="6"/>
                    <a:pt x="5" y="3"/>
                  </a:cubicBezTo>
                  <a:cubicBezTo>
                    <a:pt x="5" y="1"/>
                    <a:pt x="5" y="1"/>
                    <a:pt x="3" y="1"/>
                  </a:cubicBezTo>
                  <a:cubicBezTo>
                    <a:pt x="2" y="1"/>
                    <a:pt x="1" y="1"/>
                    <a:pt x="1" y="3"/>
                  </a:cubicBezTo>
                  <a:cubicBezTo>
                    <a:pt x="1" y="6"/>
                    <a:pt x="2" y="6"/>
                    <a:pt x="3"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1" name="Freeform 125">
              <a:extLst>
                <a:ext uri="{FF2B5EF4-FFF2-40B4-BE49-F238E27FC236}">
                  <a16:creationId xmlns:a16="http://schemas.microsoft.com/office/drawing/2014/main" id="{3CF7DF13-BD16-451C-B814-7FF1757DC5A7}"/>
                </a:ext>
              </a:extLst>
            </p:cNvPr>
            <p:cNvSpPr>
              <a:spLocks/>
            </p:cNvSpPr>
            <p:nvPr/>
          </p:nvSpPr>
          <p:spPr bwMode="auto">
            <a:xfrm>
              <a:off x="10410825" y="5764213"/>
              <a:ext cx="23812" cy="26988"/>
            </a:xfrm>
            <a:custGeom>
              <a:avLst/>
              <a:gdLst>
                <a:gd name="T0" fmla="*/ 2 w 6"/>
                <a:gd name="T1" fmla="*/ 0 h 7"/>
                <a:gd name="T2" fmla="*/ 2 w 6"/>
                <a:gd name="T3" fmla="*/ 4 h 7"/>
                <a:gd name="T4" fmla="*/ 3 w 6"/>
                <a:gd name="T5" fmla="*/ 6 h 7"/>
                <a:gd name="T6" fmla="*/ 5 w 6"/>
                <a:gd name="T7" fmla="*/ 4 h 7"/>
                <a:gd name="T8" fmla="*/ 5 w 6"/>
                <a:gd name="T9" fmla="*/ 0 h 7"/>
                <a:gd name="T10" fmla="*/ 6 w 6"/>
                <a:gd name="T11" fmla="*/ 0 h 7"/>
                <a:gd name="T12" fmla="*/ 6 w 6"/>
                <a:gd name="T13" fmla="*/ 5 h 7"/>
                <a:gd name="T14" fmla="*/ 3 w 6"/>
                <a:gd name="T15" fmla="*/ 7 h 7"/>
                <a:gd name="T16" fmla="*/ 0 w 6"/>
                <a:gd name="T17" fmla="*/ 5 h 7"/>
                <a:gd name="T18" fmla="*/ 0 w 6"/>
                <a:gd name="T19" fmla="*/ 0 h 7"/>
                <a:gd name="T20" fmla="*/ 2 w 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2" y="0"/>
                  </a:moveTo>
                  <a:cubicBezTo>
                    <a:pt x="2" y="4"/>
                    <a:pt x="2" y="4"/>
                    <a:pt x="2" y="4"/>
                  </a:cubicBezTo>
                  <a:cubicBezTo>
                    <a:pt x="2" y="6"/>
                    <a:pt x="2" y="6"/>
                    <a:pt x="3" y="6"/>
                  </a:cubicBezTo>
                  <a:cubicBezTo>
                    <a:pt x="4" y="6"/>
                    <a:pt x="5" y="6"/>
                    <a:pt x="5" y="4"/>
                  </a:cubicBezTo>
                  <a:cubicBezTo>
                    <a:pt x="5" y="0"/>
                    <a:pt x="5" y="0"/>
                    <a:pt x="5" y="0"/>
                  </a:cubicBezTo>
                  <a:cubicBezTo>
                    <a:pt x="6" y="0"/>
                    <a:pt x="6" y="0"/>
                    <a:pt x="6" y="0"/>
                  </a:cubicBezTo>
                  <a:cubicBezTo>
                    <a:pt x="6" y="5"/>
                    <a:pt x="6" y="5"/>
                    <a:pt x="6" y="5"/>
                  </a:cubicBezTo>
                  <a:cubicBezTo>
                    <a:pt x="6" y="7"/>
                    <a:pt x="5" y="7"/>
                    <a:pt x="3" y="7"/>
                  </a:cubicBezTo>
                  <a:cubicBezTo>
                    <a:pt x="1" y="7"/>
                    <a:pt x="0" y="7"/>
                    <a:pt x="0" y="5"/>
                  </a:cubicBezTo>
                  <a:cubicBezTo>
                    <a:pt x="0" y="0"/>
                    <a:pt x="0" y="0"/>
                    <a:pt x="0" y="0"/>
                  </a:cubicBez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2" name="Freeform 126">
              <a:extLst>
                <a:ext uri="{FF2B5EF4-FFF2-40B4-BE49-F238E27FC236}">
                  <a16:creationId xmlns:a16="http://schemas.microsoft.com/office/drawing/2014/main" id="{178B4545-2887-4EC5-803B-AC8D24BAFD25}"/>
                </a:ext>
              </a:extLst>
            </p:cNvPr>
            <p:cNvSpPr>
              <a:spLocks noEditPoints="1"/>
            </p:cNvSpPr>
            <p:nvPr/>
          </p:nvSpPr>
          <p:spPr bwMode="auto">
            <a:xfrm>
              <a:off x="10453688" y="5764213"/>
              <a:ext cx="22225" cy="26988"/>
            </a:xfrm>
            <a:custGeom>
              <a:avLst/>
              <a:gdLst>
                <a:gd name="T0" fmla="*/ 0 w 6"/>
                <a:gd name="T1" fmla="*/ 0 h 7"/>
                <a:gd name="T2" fmla="*/ 3 w 6"/>
                <a:gd name="T3" fmla="*/ 0 h 7"/>
                <a:gd name="T4" fmla="*/ 6 w 6"/>
                <a:gd name="T5" fmla="*/ 2 h 7"/>
                <a:gd name="T6" fmla="*/ 4 w 6"/>
                <a:gd name="T7" fmla="*/ 4 h 7"/>
                <a:gd name="T8" fmla="*/ 6 w 6"/>
                <a:gd name="T9" fmla="*/ 7 h 7"/>
                <a:gd name="T10" fmla="*/ 4 w 6"/>
                <a:gd name="T11" fmla="*/ 7 h 7"/>
                <a:gd name="T12" fmla="*/ 3 w 6"/>
                <a:gd name="T13" fmla="*/ 4 h 7"/>
                <a:gd name="T14" fmla="*/ 1 w 6"/>
                <a:gd name="T15" fmla="*/ 4 h 7"/>
                <a:gd name="T16" fmla="*/ 1 w 6"/>
                <a:gd name="T17" fmla="*/ 7 h 7"/>
                <a:gd name="T18" fmla="*/ 0 w 6"/>
                <a:gd name="T19" fmla="*/ 7 h 7"/>
                <a:gd name="T20" fmla="*/ 0 w 6"/>
                <a:gd name="T21" fmla="*/ 0 h 7"/>
                <a:gd name="T22" fmla="*/ 1 w 6"/>
                <a:gd name="T23" fmla="*/ 1 h 7"/>
                <a:gd name="T24" fmla="*/ 1 w 6"/>
                <a:gd name="T25" fmla="*/ 3 h 7"/>
                <a:gd name="T26" fmla="*/ 3 w 6"/>
                <a:gd name="T27" fmla="*/ 3 h 7"/>
                <a:gd name="T28" fmla="*/ 4 w 6"/>
                <a:gd name="T29" fmla="*/ 2 h 7"/>
                <a:gd name="T30" fmla="*/ 3 w 6"/>
                <a:gd name="T31" fmla="*/ 1 h 7"/>
                <a:gd name="T32" fmla="*/ 1 w 6"/>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0" y="0"/>
                  </a:moveTo>
                  <a:cubicBezTo>
                    <a:pt x="3" y="0"/>
                    <a:pt x="3" y="0"/>
                    <a:pt x="3" y="0"/>
                  </a:cubicBezTo>
                  <a:cubicBezTo>
                    <a:pt x="5" y="0"/>
                    <a:pt x="6" y="0"/>
                    <a:pt x="6" y="2"/>
                  </a:cubicBezTo>
                  <a:cubicBezTo>
                    <a:pt x="6" y="3"/>
                    <a:pt x="5" y="4"/>
                    <a:pt x="4" y="4"/>
                  </a:cubicBezTo>
                  <a:cubicBezTo>
                    <a:pt x="6" y="7"/>
                    <a:pt x="6" y="7"/>
                    <a:pt x="6" y="7"/>
                  </a:cubicBezTo>
                  <a:cubicBezTo>
                    <a:pt x="4" y="7"/>
                    <a:pt x="4" y="7"/>
                    <a:pt x="4" y="7"/>
                  </a:cubicBezTo>
                  <a:cubicBezTo>
                    <a:pt x="3" y="4"/>
                    <a:pt x="3" y="4"/>
                    <a:pt x="3" y="4"/>
                  </a:cubicBezTo>
                  <a:cubicBezTo>
                    <a:pt x="1" y="4"/>
                    <a:pt x="1" y="4"/>
                    <a:pt x="1" y="4"/>
                  </a:cubicBezTo>
                  <a:cubicBezTo>
                    <a:pt x="1" y="7"/>
                    <a:pt x="1" y="7"/>
                    <a:pt x="1" y="7"/>
                  </a:cubicBezTo>
                  <a:cubicBezTo>
                    <a:pt x="0" y="7"/>
                    <a:pt x="0" y="7"/>
                    <a:pt x="0" y="7"/>
                  </a:cubicBezTo>
                  <a:lnTo>
                    <a:pt x="0" y="0"/>
                  </a:lnTo>
                  <a:close/>
                  <a:moveTo>
                    <a:pt x="1" y="1"/>
                  </a:moveTo>
                  <a:cubicBezTo>
                    <a:pt x="1" y="3"/>
                    <a:pt x="1" y="3"/>
                    <a:pt x="1" y="3"/>
                  </a:cubicBezTo>
                  <a:cubicBezTo>
                    <a:pt x="3" y="3"/>
                    <a:pt x="3" y="3"/>
                    <a:pt x="3" y="3"/>
                  </a:cubicBezTo>
                  <a:cubicBezTo>
                    <a:pt x="4" y="3"/>
                    <a:pt x="4" y="3"/>
                    <a:pt x="4" y="2"/>
                  </a:cubicBezTo>
                  <a:cubicBezTo>
                    <a:pt x="4" y="1"/>
                    <a:pt x="4" y="1"/>
                    <a:pt x="3" y="1"/>
                  </a:cubicBezTo>
                  <a:lnTo>
                    <a:pt x="1"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3" name="Freeform 127">
              <a:extLst>
                <a:ext uri="{FF2B5EF4-FFF2-40B4-BE49-F238E27FC236}">
                  <a16:creationId xmlns:a16="http://schemas.microsoft.com/office/drawing/2014/main" id="{56FD5847-AA67-4558-BCE1-A1E728D205AD}"/>
                </a:ext>
              </a:extLst>
            </p:cNvPr>
            <p:cNvSpPr>
              <a:spLocks/>
            </p:cNvSpPr>
            <p:nvPr/>
          </p:nvSpPr>
          <p:spPr bwMode="auto">
            <a:xfrm>
              <a:off x="10514013" y="5764213"/>
              <a:ext cx="22225" cy="26988"/>
            </a:xfrm>
            <a:custGeom>
              <a:avLst/>
              <a:gdLst>
                <a:gd name="T0" fmla="*/ 4 w 14"/>
                <a:gd name="T1" fmla="*/ 2 h 17"/>
                <a:gd name="T2" fmla="*/ 0 w 14"/>
                <a:gd name="T3" fmla="*/ 2 h 17"/>
                <a:gd name="T4" fmla="*/ 0 w 14"/>
                <a:gd name="T5" fmla="*/ 0 h 17"/>
                <a:gd name="T6" fmla="*/ 14 w 14"/>
                <a:gd name="T7" fmla="*/ 0 h 17"/>
                <a:gd name="T8" fmla="*/ 14 w 14"/>
                <a:gd name="T9" fmla="*/ 2 h 17"/>
                <a:gd name="T10" fmla="*/ 9 w 14"/>
                <a:gd name="T11" fmla="*/ 2 h 17"/>
                <a:gd name="T12" fmla="*/ 9 w 14"/>
                <a:gd name="T13" fmla="*/ 17 h 17"/>
                <a:gd name="T14" fmla="*/ 4 w 14"/>
                <a:gd name="T15" fmla="*/ 17 h 17"/>
                <a:gd name="T16" fmla="*/ 4 w 14"/>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4" y="2"/>
                  </a:moveTo>
                  <a:lnTo>
                    <a:pt x="0" y="2"/>
                  </a:lnTo>
                  <a:lnTo>
                    <a:pt x="0" y="0"/>
                  </a:lnTo>
                  <a:lnTo>
                    <a:pt x="14" y="0"/>
                  </a:lnTo>
                  <a:lnTo>
                    <a:pt x="14" y="2"/>
                  </a:lnTo>
                  <a:lnTo>
                    <a:pt x="9" y="2"/>
                  </a:lnTo>
                  <a:lnTo>
                    <a:pt x="9" y="17"/>
                  </a:lnTo>
                  <a:lnTo>
                    <a:pt x="4" y="17"/>
                  </a:lnTo>
                  <a:lnTo>
                    <a:pt x="4"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4" name="Freeform 128">
              <a:extLst>
                <a:ext uri="{FF2B5EF4-FFF2-40B4-BE49-F238E27FC236}">
                  <a16:creationId xmlns:a16="http://schemas.microsoft.com/office/drawing/2014/main" id="{15481A08-D76A-419F-AD5F-3946B23ADC28}"/>
                </a:ext>
              </a:extLst>
            </p:cNvPr>
            <p:cNvSpPr>
              <a:spLocks noEditPoints="1"/>
            </p:cNvSpPr>
            <p:nvPr/>
          </p:nvSpPr>
          <p:spPr bwMode="auto">
            <a:xfrm>
              <a:off x="10544175" y="5764213"/>
              <a:ext cx="25400" cy="26988"/>
            </a:xfrm>
            <a:custGeom>
              <a:avLst/>
              <a:gdLst>
                <a:gd name="T0" fmla="*/ 6 w 7"/>
                <a:gd name="T1" fmla="*/ 7 h 7"/>
                <a:gd name="T2" fmla="*/ 5 w 7"/>
                <a:gd name="T3" fmla="*/ 6 h 7"/>
                <a:gd name="T4" fmla="*/ 2 w 7"/>
                <a:gd name="T5" fmla="*/ 6 h 7"/>
                <a:gd name="T6" fmla="*/ 2 w 7"/>
                <a:gd name="T7" fmla="*/ 7 h 7"/>
                <a:gd name="T8" fmla="*/ 0 w 7"/>
                <a:gd name="T9" fmla="*/ 7 h 7"/>
                <a:gd name="T10" fmla="*/ 3 w 7"/>
                <a:gd name="T11" fmla="*/ 0 h 7"/>
                <a:gd name="T12" fmla="*/ 5 w 7"/>
                <a:gd name="T13" fmla="*/ 0 h 7"/>
                <a:gd name="T14" fmla="*/ 7 w 7"/>
                <a:gd name="T15" fmla="*/ 7 h 7"/>
                <a:gd name="T16" fmla="*/ 6 w 7"/>
                <a:gd name="T17" fmla="*/ 7 h 7"/>
                <a:gd name="T18" fmla="*/ 3 w 7"/>
                <a:gd name="T19" fmla="*/ 4 h 7"/>
                <a:gd name="T20" fmla="*/ 5 w 7"/>
                <a:gd name="T21" fmla="*/ 4 h 7"/>
                <a:gd name="T22" fmla="*/ 4 w 7"/>
                <a:gd name="T23" fmla="*/ 1 h 7"/>
                <a:gd name="T24" fmla="*/ 3 w 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6" y="7"/>
                  </a:moveTo>
                  <a:cubicBezTo>
                    <a:pt x="6" y="7"/>
                    <a:pt x="5" y="6"/>
                    <a:pt x="5" y="6"/>
                  </a:cubicBezTo>
                  <a:cubicBezTo>
                    <a:pt x="2" y="6"/>
                    <a:pt x="2" y="6"/>
                    <a:pt x="2" y="6"/>
                  </a:cubicBezTo>
                  <a:cubicBezTo>
                    <a:pt x="2" y="6"/>
                    <a:pt x="2" y="7"/>
                    <a:pt x="2" y="7"/>
                  </a:cubicBezTo>
                  <a:cubicBezTo>
                    <a:pt x="0" y="7"/>
                    <a:pt x="0" y="7"/>
                    <a:pt x="0" y="7"/>
                  </a:cubicBezTo>
                  <a:cubicBezTo>
                    <a:pt x="1" y="5"/>
                    <a:pt x="2" y="2"/>
                    <a:pt x="3" y="0"/>
                  </a:cubicBezTo>
                  <a:cubicBezTo>
                    <a:pt x="5" y="0"/>
                    <a:pt x="5" y="0"/>
                    <a:pt x="5" y="0"/>
                  </a:cubicBezTo>
                  <a:cubicBezTo>
                    <a:pt x="6" y="2"/>
                    <a:pt x="7" y="5"/>
                    <a:pt x="7" y="7"/>
                  </a:cubicBezTo>
                  <a:lnTo>
                    <a:pt x="6" y="7"/>
                  </a:lnTo>
                  <a:close/>
                  <a:moveTo>
                    <a:pt x="3" y="4"/>
                  </a:moveTo>
                  <a:cubicBezTo>
                    <a:pt x="5" y="4"/>
                    <a:pt x="5" y="4"/>
                    <a:pt x="5" y="4"/>
                  </a:cubicBezTo>
                  <a:cubicBezTo>
                    <a:pt x="5" y="3"/>
                    <a:pt x="4" y="2"/>
                    <a:pt x="4" y="1"/>
                  </a:cubicBezTo>
                  <a:cubicBezTo>
                    <a:pt x="3" y="2"/>
                    <a:pt x="3" y="3"/>
                    <a:pt x="3"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5" name="Freeform 129">
              <a:extLst>
                <a:ext uri="{FF2B5EF4-FFF2-40B4-BE49-F238E27FC236}">
                  <a16:creationId xmlns:a16="http://schemas.microsoft.com/office/drawing/2014/main" id="{0F6D5039-4D3D-43A4-BD1D-8E2E8A6239BC}"/>
                </a:ext>
              </a:extLst>
            </p:cNvPr>
            <p:cNvSpPr>
              <a:spLocks/>
            </p:cNvSpPr>
            <p:nvPr/>
          </p:nvSpPr>
          <p:spPr bwMode="auto">
            <a:xfrm>
              <a:off x="10585450" y="5764213"/>
              <a:ext cx="26987" cy="26988"/>
            </a:xfrm>
            <a:custGeom>
              <a:avLst/>
              <a:gdLst>
                <a:gd name="T0" fmla="*/ 7 w 7"/>
                <a:gd name="T1" fmla="*/ 4 h 7"/>
                <a:gd name="T2" fmla="*/ 4 w 7"/>
                <a:gd name="T3" fmla="*/ 7 h 7"/>
                <a:gd name="T4" fmla="*/ 0 w 7"/>
                <a:gd name="T5" fmla="*/ 3 h 7"/>
                <a:gd name="T6" fmla="*/ 4 w 7"/>
                <a:gd name="T7" fmla="*/ 0 h 7"/>
                <a:gd name="T8" fmla="*/ 7 w 7"/>
                <a:gd name="T9" fmla="*/ 2 h 7"/>
                <a:gd name="T10" fmla="*/ 5 w 7"/>
                <a:gd name="T11" fmla="*/ 2 h 7"/>
                <a:gd name="T12" fmla="*/ 4 w 7"/>
                <a:gd name="T13" fmla="*/ 1 h 7"/>
                <a:gd name="T14" fmla="*/ 1 w 7"/>
                <a:gd name="T15" fmla="*/ 3 h 7"/>
                <a:gd name="T16" fmla="*/ 4 w 7"/>
                <a:gd name="T17" fmla="*/ 6 h 7"/>
                <a:gd name="T18" fmla="*/ 6 w 7"/>
                <a:gd name="T19" fmla="*/ 4 h 7"/>
                <a:gd name="T20" fmla="*/ 4 w 7"/>
                <a:gd name="T21" fmla="*/ 4 h 7"/>
                <a:gd name="T22" fmla="*/ 4 w 7"/>
                <a:gd name="T23" fmla="*/ 3 h 7"/>
                <a:gd name="T24" fmla="*/ 7 w 7"/>
                <a:gd name="T25" fmla="*/ 3 h 7"/>
                <a:gd name="T26" fmla="*/ 7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7" y="4"/>
                  </a:moveTo>
                  <a:cubicBezTo>
                    <a:pt x="7" y="6"/>
                    <a:pt x="6" y="7"/>
                    <a:pt x="4" y="7"/>
                  </a:cubicBezTo>
                  <a:cubicBezTo>
                    <a:pt x="2" y="7"/>
                    <a:pt x="0" y="7"/>
                    <a:pt x="0" y="3"/>
                  </a:cubicBezTo>
                  <a:cubicBezTo>
                    <a:pt x="0" y="0"/>
                    <a:pt x="2" y="0"/>
                    <a:pt x="4" y="0"/>
                  </a:cubicBezTo>
                  <a:cubicBezTo>
                    <a:pt x="6" y="0"/>
                    <a:pt x="7" y="0"/>
                    <a:pt x="7" y="2"/>
                  </a:cubicBezTo>
                  <a:cubicBezTo>
                    <a:pt x="5" y="2"/>
                    <a:pt x="5" y="2"/>
                    <a:pt x="5" y="2"/>
                  </a:cubicBezTo>
                  <a:cubicBezTo>
                    <a:pt x="5" y="1"/>
                    <a:pt x="5" y="1"/>
                    <a:pt x="4" y="1"/>
                  </a:cubicBezTo>
                  <a:cubicBezTo>
                    <a:pt x="2" y="1"/>
                    <a:pt x="1" y="1"/>
                    <a:pt x="1" y="3"/>
                  </a:cubicBezTo>
                  <a:cubicBezTo>
                    <a:pt x="1" y="6"/>
                    <a:pt x="2" y="6"/>
                    <a:pt x="4" y="6"/>
                  </a:cubicBezTo>
                  <a:cubicBezTo>
                    <a:pt x="5" y="6"/>
                    <a:pt x="6" y="6"/>
                    <a:pt x="6" y="4"/>
                  </a:cubicBezTo>
                  <a:cubicBezTo>
                    <a:pt x="4" y="4"/>
                    <a:pt x="4" y="4"/>
                    <a:pt x="4" y="4"/>
                  </a:cubicBezTo>
                  <a:cubicBezTo>
                    <a:pt x="4" y="3"/>
                    <a:pt x="4" y="3"/>
                    <a:pt x="4" y="3"/>
                  </a:cubicBezTo>
                  <a:cubicBezTo>
                    <a:pt x="7" y="3"/>
                    <a:pt x="7" y="3"/>
                    <a:pt x="7" y="3"/>
                  </a:cubicBezTo>
                  <a:lnTo>
                    <a:pt x="7"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6" name="Freeform 130">
              <a:extLst>
                <a:ext uri="{FF2B5EF4-FFF2-40B4-BE49-F238E27FC236}">
                  <a16:creationId xmlns:a16="http://schemas.microsoft.com/office/drawing/2014/main" id="{BDEB5D6D-78D1-4782-89B6-78B6CD6F961A}"/>
                </a:ext>
              </a:extLst>
            </p:cNvPr>
            <p:cNvSpPr>
              <a:spLocks/>
            </p:cNvSpPr>
            <p:nvPr/>
          </p:nvSpPr>
          <p:spPr bwMode="auto">
            <a:xfrm>
              <a:off x="10626725" y="5764213"/>
              <a:ext cx="22225" cy="26988"/>
            </a:xfrm>
            <a:custGeom>
              <a:avLst/>
              <a:gdLst>
                <a:gd name="T0" fmla="*/ 0 w 14"/>
                <a:gd name="T1" fmla="*/ 0 h 17"/>
                <a:gd name="T2" fmla="*/ 5 w 14"/>
                <a:gd name="T3" fmla="*/ 0 h 17"/>
                <a:gd name="T4" fmla="*/ 5 w 14"/>
                <a:gd name="T5" fmla="*/ 15 h 17"/>
                <a:gd name="T6" fmla="*/ 14 w 14"/>
                <a:gd name="T7" fmla="*/ 15 h 17"/>
                <a:gd name="T8" fmla="*/ 14 w 14"/>
                <a:gd name="T9" fmla="*/ 17 h 17"/>
                <a:gd name="T10" fmla="*/ 0 w 14"/>
                <a:gd name="T11" fmla="*/ 17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5" y="0"/>
                  </a:lnTo>
                  <a:lnTo>
                    <a:pt x="5" y="15"/>
                  </a:lnTo>
                  <a:lnTo>
                    <a:pt x="14" y="15"/>
                  </a:lnTo>
                  <a:lnTo>
                    <a:pt x="14"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7" name="Rectangle 131">
              <a:extLst>
                <a:ext uri="{FF2B5EF4-FFF2-40B4-BE49-F238E27FC236}">
                  <a16:creationId xmlns:a16="http://schemas.microsoft.com/office/drawing/2014/main" id="{2C40AE30-77CC-47E5-851B-4C263BC9D9B5}"/>
                </a:ext>
              </a:extLst>
            </p:cNvPr>
            <p:cNvSpPr>
              <a:spLocks noChangeArrowheads="1"/>
            </p:cNvSpPr>
            <p:nvPr/>
          </p:nvSpPr>
          <p:spPr bwMode="auto">
            <a:xfrm>
              <a:off x="10664825" y="5764213"/>
              <a:ext cx="3175" cy="269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8" name="Freeform 132">
              <a:extLst>
                <a:ext uri="{FF2B5EF4-FFF2-40B4-BE49-F238E27FC236}">
                  <a16:creationId xmlns:a16="http://schemas.microsoft.com/office/drawing/2014/main" id="{7FEC63B1-821E-4F62-B0EE-96CDBFB33A36}"/>
                </a:ext>
              </a:extLst>
            </p:cNvPr>
            <p:cNvSpPr>
              <a:spLocks/>
            </p:cNvSpPr>
            <p:nvPr/>
          </p:nvSpPr>
          <p:spPr bwMode="auto">
            <a:xfrm>
              <a:off x="10687050" y="5764213"/>
              <a:ext cx="22225" cy="26988"/>
            </a:xfrm>
            <a:custGeom>
              <a:avLst/>
              <a:gdLst>
                <a:gd name="T0" fmla="*/ 0 w 14"/>
                <a:gd name="T1" fmla="*/ 0 h 17"/>
                <a:gd name="T2" fmla="*/ 5 w 14"/>
                <a:gd name="T3" fmla="*/ 0 h 17"/>
                <a:gd name="T4" fmla="*/ 10 w 14"/>
                <a:gd name="T5" fmla="*/ 12 h 17"/>
                <a:gd name="T6" fmla="*/ 10 w 14"/>
                <a:gd name="T7" fmla="*/ 0 h 17"/>
                <a:gd name="T8" fmla="*/ 14 w 14"/>
                <a:gd name="T9" fmla="*/ 0 h 17"/>
                <a:gd name="T10" fmla="*/ 14 w 14"/>
                <a:gd name="T11" fmla="*/ 17 h 17"/>
                <a:gd name="T12" fmla="*/ 10 w 14"/>
                <a:gd name="T13" fmla="*/ 17 h 17"/>
                <a:gd name="T14" fmla="*/ 3 w 14"/>
                <a:gd name="T15" fmla="*/ 5 h 17"/>
                <a:gd name="T16" fmla="*/ 3 w 14"/>
                <a:gd name="T17" fmla="*/ 17 h 17"/>
                <a:gd name="T18" fmla="*/ 0 w 14"/>
                <a:gd name="T19" fmla="*/ 17 h 17"/>
                <a:gd name="T20" fmla="*/ 0 w 1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7">
                  <a:moveTo>
                    <a:pt x="0" y="0"/>
                  </a:moveTo>
                  <a:lnTo>
                    <a:pt x="5" y="0"/>
                  </a:lnTo>
                  <a:lnTo>
                    <a:pt x="10" y="12"/>
                  </a:lnTo>
                  <a:lnTo>
                    <a:pt x="10" y="0"/>
                  </a:lnTo>
                  <a:lnTo>
                    <a:pt x="14" y="0"/>
                  </a:lnTo>
                  <a:lnTo>
                    <a:pt x="14" y="17"/>
                  </a:lnTo>
                  <a:lnTo>
                    <a:pt x="10" y="17"/>
                  </a:lnTo>
                  <a:lnTo>
                    <a:pt x="3" y="5"/>
                  </a:lnTo>
                  <a:lnTo>
                    <a:pt x="3"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9" name="Freeform 133">
              <a:extLst>
                <a:ext uri="{FF2B5EF4-FFF2-40B4-BE49-F238E27FC236}">
                  <a16:creationId xmlns:a16="http://schemas.microsoft.com/office/drawing/2014/main" id="{E672EF19-3E02-4695-A693-32AE9D3309A7}"/>
                </a:ext>
              </a:extLst>
            </p:cNvPr>
            <p:cNvSpPr>
              <a:spLocks/>
            </p:cNvSpPr>
            <p:nvPr/>
          </p:nvSpPr>
          <p:spPr bwMode="auto">
            <a:xfrm>
              <a:off x="10728325" y="5764213"/>
              <a:ext cx="19050" cy="26988"/>
            </a:xfrm>
            <a:custGeom>
              <a:avLst/>
              <a:gdLst>
                <a:gd name="T0" fmla="*/ 0 w 12"/>
                <a:gd name="T1" fmla="*/ 0 h 17"/>
                <a:gd name="T2" fmla="*/ 12 w 12"/>
                <a:gd name="T3" fmla="*/ 0 h 17"/>
                <a:gd name="T4" fmla="*/ 12 w 12"/>
                <a:gd name="T5" fmla="*/ 2 h 17"/>
                <a:gd name="T6" fmla="*/ 3 w 12"/>
                <a:gd name="T7" fmla="*/ 2 h 17"/>
                <a:gd name="T8" fmla="*/ 3 w 12"/>
                <a:gd name="T9" fmla="*/ 7 h 17"/>
                <a:gd name="T10" fmla="*/ 12 w 12"/>
                <a:gd name="T11" fmla="*/ 7 h 17"/>
                <a:gd name="T12" fmla="*/ 12 w 12"/>
                <a:gd name="T13" fmla="*/ 10 h 17"/>
                <a:gd name="T14" fmla="*/ 3 w 12"/>
                <a:gd name="T15" fmla="*/ 10 h 17"/>
                <a:gd name="T16" fmla="*/ 3 w 12"/>
                <a:gd name="T17" fmla="*/ 15 h 17"/>
                <a:gd name="T18" fmla="*/ 12 w 12"/>
                <a:gd name="T19" fmla="*/ 15 h 17"/>
                <a:gd name="T20" fmla="*/ 12 w 12"/>
                <a:gd name="T21" fmla="*/ 17 h 17"/>
                <a:gd name="T22" fmla="*/ 0 w 12"/>
                <a:gd name="T23" fmla="*/ 17 h 17"/>
                <a:gd name="T24" fmla="*/ 0 w 12"/>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7">
                  <a:moveTo>
                    <a:pt x="0" y="0"/>
                  </a:moveTo>
                  <a:lnTo>
                    <a:pt x="12" y="0"/>
                  </a:lnTo>
                  <a:lnTo>
                    <a:pt x="12" y="2"/>
                  </a:lnTo>
                  <a:lnTo>
                    <a:pt x="3" y="2"/>
                  </a:lnTo>
                  <a:lnTo>
                    <a:pt x="3" y="7"/>
                  </a:lnTo>
                  <a:lnTo>
                    <a:pt x="12" y="7"/>
                  </a:lnTo>
                  <a:lnTo>
                    <a:pt x="12" y="10"/>
                  </a:lnTo>
                  <a:lnTo>
                    <a:pt x="3" y="10"/>
                  </a:lnTo>
                  <a:lnTo>
                    <a:pt x="3" y="15"/>
                  </a:lnTo>
                  <a:lnTo>
                    <a:pt x="12" y="15"/>
                  </a:lnTo>
                  <a:lnTo>
                    <a:pt x="12"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0" name="Freeform 134">
              <a:extLst>
                <a:ext uri="{FF2B5EF4-FFF2-40B4-BE49-F238E27FC236}">
                  <a16:creationId xmlns:a16="http://schemas.microsoft.com/office/drawing/2014/main" id="{750004A3-EAAE-461E-8D75-6A2EAC57511B}"/>
                </a:ext>
              </a:extLst>
            </p:cNvPr>
            <p:cNvSpPr>
              <a:spLocks/>
            </p:cNvSpPr>
            <p:nvPr/>
          </p:nvSpPr>
          <p:spPr bwMode="auto">
            <a:xfrm>
              <a:off x="10788650" y="5764213"/>
              <a:ext cx="23812" cy="26988"/>
            </a:xfrm>
            <a:custGeom>
              <a:avLst/>
              <a:gdLst>
                <a:gd name="T0" fmla="*/ 0 w 15"/>
                <a:gd name="T1" fmla="*/ 0 h 17"/>
                <a:gd name="T2" fmla="*/ 3 w 15"/>
                <a:gd name="T3" fmla="*/ 0 h 17"/>
                <a:gd name="T4" fmla="*/ 3 w 15"/>
                <a:gd name="T5" fmla="*/ 7 h 17"/>
                <a:gd name="T6" fmla="*/ 10 w 15"/>
                <a:gd name="T7" fmla="*/ 7 h 17"/>
                <a:gd name="T8" fmla="*/ 10 w 15"/>
                <a:gd name="T9" fmla="*/ 0 h 17"/>
                <a:gd name="T10" fmla="*/ 15 w 15"/>
                <a:gd name="T11" fmla="*/ 0 h 17"/>
                <a:gd name="T12" fmla="*/ 15 w 15"/>
                <a:gd name="T13" fmla="*/ 17 h 17"/>
                <a:gd name="T14" fmla="*/ 10 w 15"/>
                <a:gd name="T15" fmla="*/ 17 h 17"/>
                <a:gd name="T16" fmla="*/ 10 w 15"/>
                <a:gd name="T17" fmla="*/ 10 h 17"/>
                <a:gd name="T18" fmla="*/ 3 w 15"/>
                <a:gd name="T19" fmla="*/ 10 h 17"/>
                <a:gd name="T20" fmla="*/ 3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3" y="0"/>
                  </a:lnTo>
                  <a:lnTo>
                    <a:pt x="3" y="7"/>
                  </a:lnTo>
                  <a:lnTo>
                    <a:pt x="10" y="7"/>
                  </a:lnTo>
                  <a:lnTo>
                    <a:pt x="10" y="0"/>
                  </a:lnTo>
                  <a:lnTo>
                    <a:pt x="15" y="0"/>
                  </a:lnTo>
                  <a:lnTo>
                    <a:pt x="15" y="17"/>
                  </a:lnTo>
                  <a:lnTo>
                    <a:pt x="10" y="17"/>
                  </a:lnTo>
                  <a:lnTo>
                    <a:pt x="10" y="10"/>
                  </a:lnTo>
                  <a:lnTo>
                    <a:pt x="3" y="10"/>
                  </a:lnTo>
                  <a:lnTo>
                    <a:pt x="3"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1" name="Freeform 135">
              <a:extLst>
                <a:ext uri="{FF2B5EF4-FFF2-40B4-BE49-F238E27FC236}">
                  <a16:creationId xmlns:a16="http://schemas.microsoft.com/office/drawing/2014/main" id="{DB3A925E-D4F6-422C-9E8F-828EA2CF0D76}"/>
                </a:ext>
              </a:extLst>
            </p:cNvPr>
            <p:cNvSpPr>
              <a:spLocks/>
            </p:cNvSpPr>
            <p:nvPr/>
          </p:nvSpPr>
          <p:spPr bwMode="auto">
            <a:xfrm>
              <a:off x="10826750" y="5764213"/>
              <a:ext cx="23812" cy="26988"/>
            </a:xfrm>
            <a:custGeom>
              <a:avLst/>
              <a:gdLst>
                <a:gd name="T0" fmla="*/ 0 w 15"/>
                <a:gd name="T1" fmla="*/ 0 h 17"/>
                <a:gd name="T2" fmla="*/ 15 w 15"/>
                <a:gd name="T3" fmla="*/ 0 h 17"/>
                <a:gd name="T4" fmla="*/ 15 w 15"/>
                <a:gd name="T5" fmla="*/ 2 h 17"/>
                <a:gd name="T6" fmla="*/ 5 w 15"/>
                <a:gd name="T7" fmla="*/ 2 h 17"/>
                <a:gd name="T8" fmla="*/ 5 w 15"/>
                <a:gd name="T9" fmla="*/ 7 h 17"/>
                <a:gd name="T10" fmla="*/ 15 w 15"/>
                <a:gd name="T11" fmla="*/ 7 h 17"/>
                <a:gd name="T12" fmla="*/ 15 w 15"/>
                <a:gd name="T13" fmla="*/ 10 h 17"/>
                <a:gd name="T14" fmla="*/ 5 w 15"/>
                <a:gd name="T15" fmla="*/ 10 h 17"/>
                <a:gd name="T16" fmla="*/ 5 w 15"/>
                <a:gd name="T17" fmla="*/ 15 h 17"/>
                <a:gd name="T18" fmla="*/ 15 w 15"/>
                <a:gd name="T19" fmla="*/ 15 h 17"/>
                <a:gd name="T20" fmla="*/ 15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15" y="0"/>
                  </a:lnTo>
                  <a:lnTo>
                    <a:pt x="15" y="2"/>
                  </a:lnTo>
                  <a:lnTo>
                    <a:pt x="5" y="2"/>
                  </a:lnTo>
                  <a:lnTo>
                    <a:pt x="5" y="7"/>
                  </a:lnTo>
                  <a:lnTo>
                    <a:pt x="15" y="7"/>
                  </a:lnTo>
                  <a:lnTo>
                    <a:pt x="15" y="10"/>
                  </a:lnTo>
                  <a:lnTo>
                    <a:pt x="5" y="10"/>
                  </a:lnTo>
                  <a:lnTo>
                    <a:pt x="5" y="15"/>
                  </a:lnTo>
                  <a:lnTo>
                    <a:pt x="15" y="15"/>
                  </a:lnTo>
                  <a:lnTo>
                    <a:pt x="15"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2" name="Freeform 136">
              <a:extLst>
                <a:ext uri="{FF2B5EF4-FFF2-40B4-BE49-F238E27FC236}">
                  <a16:creationId xmlns:a16="http://schemas.microsoft.com/office/drawing/2014/main" id="{4CEE40D4-AB14-4498-ADCD-DF210712F71D}"/>
                </a:ext>
              </a:extLst>
            </p:cNvPr>
            <p:cNvSpPr>
              <a:spLocks noEditPoints="1"/>
            </p:cNvSpPr>
            <p:nvPr/>
          </p:nvSpPr>
          <p:spPr bwMode="auto">
            <a:xfrm>
              <a:off x="10864850" y="5764213"/>
              <a:ext cx="26987" cy="26988"/>
            </a:xfrm>
            <a:custGeom>
              <a:avLst/>
              <a:gdLst>
                <a:gd name="T0" fmla="*/ 0 w 7"/>
                <a:gd name="T1" fmla="*/ 0 h 7"/>
                <a:gd name="T2" fmla="*/ 4 w 7"/>
                <a:gd name="T3" fmla="*/ 0 h 7"/>
                <a:gd name="T4" fmla="*/ 7 w 7"/>
                <a:gd name="T5" fmla="*/ 2 h 7"/>
                <a:gd name="T6" fmla="*/ 5 w 7"/>
                <a:gd name="T7" fmla="*/ 4 h 7"/>
                <a:gd name="T8" fmla="*/ 7 w 7"/>
                <a:gd name="T9" fmla="*/ 7 h 7"/>
                <a:gd name="T10" fmla="*/ 5 w 7"/>
                <a:gd name="T11" fmla="*/ 7 h 7"/>
                <a:gd name="T12" fmla="*/ 3 w 7"/>
                <a:gd name="T13" fmla="*/ 4 h 7"/>
                <a:gd name="T14" fmla="*/ 2 w 7"/>
                <a:gd name="T15" fmla="*/ 4 h 7"/>
                <a:gd name="T16" fmla="*/ 2 w 7"/>
                <a:gd name="T17" fmla="*/ 7 h 7"/>
                <a:gd name="T18" fmla="*/ 0 w 7"/>
                <a:gd name="T19" fmla="*/ 7 h 7"/>
                <a:gd name="T20" fmla="*/ 0 w 7"/>
                <a:gd name="T21" fmla="*/ 0 h 7"/>
                <a:gd name="T22" fmla="*/ 2 w 7"/>
                <a:gd name="T23" fmla="*/ 1 h 7"/>
                <a:gd name="T24" fmla="*/ 2 w 7"/>
                <a:gd name="T25" fmla="*/ 3 h 7"/>
                <a:gd name="T26" fmla="*/ 3 w 7"/>
                <a:gd name="T27" fmla="*/ 3 h 7"/>
                <a:gd name="T28" fmla="*/ 5 w 7"/>
                <a:gd name="T29" fmla="*/ 2 h 7"/>
                <a:gd name="T30" fmla="*/ 3 w 7"/>
                <a:gd name="T31" fmla="*/ 1 h 7"/>
                <a:gd name="T32" fmla="*/ 2 w 7"/>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0" y="0"/>
                  </a:moveTo>
                  <a:cubicBezTo>
                    <a:pt x="4" y="0"/>
                    <a:pt x="4" y="0"/>
                    <a:pt x="4" y="0"/>
                  </a:cubicBezTo>
                  <a:cubicBezTo>
                    <a:pt x="5" y="0"/>
                    <a:pt x="7" y="0"/>
                    <a:pt x="7" y="2"/>
                  </a:cubicBezTo>
                  <a:cubicBezTo>
                    <a:pt x="7" y="3"/>
                    <a:pt x="6" y="4"/>
                    <a:pt x="5" y="4"/>
                  </a:cubicBezTo>
                  <a:cubicBezTo>
                    <a:pt x="7" y="7"/>
                    <a:pt x="7" y="7"/>
                    <a:pt x="7" y="7"/>
                  </a:cubicBezTo>
                  <a:cubicBezTo>
                    <a:pt x="5" y="7"/>
                    <a:pt x="5" y="7"/>
                    <a:pt x="5" y="7"/>
                  </a:cubicBezTo>
                  <a:cubicBezTo>
                    <a:pt x="3" y="4"/>
                    <a:pt x="3" y="4"/>
                    <a:pt x="3" y="4"/>
                  </a:cubicBezTo>
                  <a:cubicBezTo>
                    <a:pt x="2" y="4"/>
                    <a:pt x="2" y="4"/>
                    <a:pt x="2" y="4"/>
                  </a:cubicBezTo>
                  <a:cubicBezTo>
                    <a:pt x="2" y="7"/>
                    <a:pt x="2" y="7"/>
                    <a:pt x="2" y="7"/>
                  </a:cubicBezTo>
                  <a:cubicBezTo>
                    <a:pt x="0" y="7"/>
                    <a:pt x="0" y="7"/>
                    <a:pt x="0" y="7"/>
                  </a:cubicBezTo>
                  <a:lnTo>
                    <a:pt x="0" y="0"/>
                  </a:lnTo>
                  <a:close/>
                  <a:moveTo>
                    <a:pt x="2" y="1"/>
                  </a:moveTo>
                  <a:cubicBezTo>
                    <a:pt x="2" y="3"/>
                    <a:pt x="2" y="3"/>
                    <a:pt x="2" y="3"/>
                  </a:cubicBezTo>
                  <a:cubicBezTo>
                    <a:pt x="3" y="3"/>
                    <a:pt x="3" y="3"/>
                    <a:pt x="3" y="3"/>
                  </a:cubicBezTo>
                  <a:cubicBezTo>
                    <a:pt x="5" y="3"/>
                    <a:pt x="5" y="3"/>
                    <a:pt x="5" y="2"/>
                  </a:cubicBezTo>
                  <a:cubicBezTo>
                    <a:pt x="5" y="1"/>
                    <a:pt x="5" y="1"/>
                    <a:pt x="3" y="1"/>
                  </a:cubicBezTo>
                  <a:lnTo>
                    <a:pt x="2"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3" name="Freeform 137">
              <a:extLst>
                <a:ext uri="{FF2B5EF4-FFF2-40B4-BE49-F238E27FC236}">
                  <a16:creationId xmlns:a16="http://schemas.microsoft.com/office/drawing/2014/main" id="{A3BB3760-2EB3-41A4-91A8-4FD49A5FDAC9}"/>
                </a:ext>
              </a:extLst>
            </p:cNvPr>
            <p:cNvSpPr>
              <a:spLocks/>
            </p:cNvSpPr>
            <p:nvPr/>
          </p:nvSpPr>
          <p:spPr bwMode="auto">
            <a:xfrm>
              <a:off x="10906125" y="5764213"/>
              <a:ext cx="22225" cy="26988"/>
            </a:xfrm>
            <a:custGeom>
              <a:avLst/>
              <a:gdLst>
                <a:gd name="T0" fmla="*/ 0 w 14"/>
                <a:gd name="T1" fmla="*/ 0 h 17"/>
                <a:gd name="T2" fmla="*/ 14 w 14"/>
                <a:gd name="T3" fmla="*/ 0 h 17"/>
                <a:gd name="T4" fmla="*/ 14 w 14"/>
                <a:gd name="T5" fmla="*/ 2 h 17"/>
                <a:gd name="T6" fmla="*/ 5 w 14"/>
                <a:gd name="T7" fmla="*/ 2 h 17"/>
                <a:gd name="T8" fmla="*/ 5 w 14"/>
                <a:gd name="T9" fmla="*/ 7 h 17"/>
                <a:gd name="T10" fmla="*/ 12 w 14"/>
                <a:gd name="T11" fmla="*/ 7 h 17"/>
                <a:gd name="T12" fmla="*/ 12 w 14"/>
                <a:gd name="T13" fmla="*/ 10 h 17"/>
                <a:gd name="T14" fmla="*/ 5 w 14"/>
                <a:gd name="T15" fmla="*/ 10 h 17"/>
                <a:gd name="T16" fmla="*/ 5 w 14"/>
                <a:gd name="T17" fmla="*/ 15 h 17"/>
                <a:gd name="T18" fmla="*/ 14 w 14"/>
                <a:gd name="T19" fmla="*/ 15 h 17"/>
                <a:gd name="T20" fmla="*/ 14 w 14"/>
                <a:gd name="T21" fmla="*/ 17 h 17"/>
                <a:gd name="T22" fmla="*/ 0 w 14"/>
                <a:gd name="T23" fmla="*/ 17 h 17"/>
                <a:gd name="T24" fmla="*/ 0 w 14"/>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0" y="0"/>
                  </a:moveTo>
                  <a:lnTo>
                    <a:pt x="14" y="0"/>
                  </a:lnTo>
                  <a:lnTo>
                    <a:pt x="14" y="2"/>
                  </a:lnTo>
                  <a:lnTo>
                    <a:pt x="5" y="2"/>
                  </a:lnTo>
                  <a:lnTo>
                    <a:pt x="5" y="7"/>
                  </a:lnTo>
                  <a:lnTo>
                    <a:pt x="12" y="7"/>
                  </a:lnTo>
                  <a:lnTo>
                    <a:pt x="12" y="10"/>
                  </a:lnTo>
                  <a:lnTo>
                    <a:pt x="5" y="10"/>
                  </a:lnTo>
                  <a:lnTo>
                    <a:pt x="5" y="15"/>
                  </a:lnTo>
                  <a:lnTo>
                    <a:pt x="14" y="15"/>
                  </a:lnTo>
                  <a:lnTo>
                    <a:pt x="14"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4" name="Rectangle 138">
              <a:extLst>
                <a:ext uri="{FF2B5EF4-FFF2-40B4-BE49-F238E27FC236}">
                  <a16:creationId xmlns:a16="http://schemas.microsoft.com/office/drawing/2014/main" id="{AC622093-B27D-4D80-B0F3-0E9F101BC666}"/>
                </a:ext>
              </a:extLst>
            </p:cNvPr>
            <p:cNvSpPr>
              <a:spLocks noChangeArrowheads="1"/>
            </p:cNvSpPr>
            <p:nvPr/>
          </p:nvSpPr>
          <p:spPr bwMode="auto">
            <a:xfrm>
              <a:off x="10325100" y="5581650"/>
              <a:ext cx="19050" cy="1397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5" name="Freeform 139">
              <a:extLst>
                <a:ext uri="{FF2B5EF4-FFF2-40B4-BE49-F238E27FC236}">
                  <a16:creationId xmlns:a16="http://schemas.microsoft.com/office/drawing/2014/main" id="{EE8A77AF-7D40-493E-A5A6-22E6DB69C007}"/>
                </a:ext>
              </a:extLst>
            </p:cNvPr>
            <p:cNvSpPr>
              <a:spLocks/>
            </p:cNvSpPr>
            <p:nvPr/>
          </p:nvSpPr>
          <p:spPr bwMode="auto">
            <a:xfrm>
              <a:off x="10377488" y="5576888"/>
              <a:ext cx="98425" cy="147638"/>
            </a:xfrm>
            <a:custGeom>
              <a:avLst/>
              <a:gdLst>
                <a:gd name="T0" fmla="*/ 17 w 62"/>
                <a:gd name="T1" fmla="*/ 32 h 93"/>
                <a:gd name="T2" fmla="*/ 10 w 62"/>
                <a:gd name="T3" fmla="*/ 20 h 93"/>
                <a:gd name="T4" fmla="*/ 10 w 62"/>
                <a:gd name="T5" fmla="*/ 20 h 93"/>
                <a:gd name="T6" fmla="*/ 10 w 62"/>
                <a:gd name="T7" fmla="*/ 32 h 93"/>
                <a:gd name="T8" fmla="*/ 10 w 62"/>
                <a:gd name="T9" fmla="*/ 91 h 93"/>
                <a:gd name="T10" fmla="*/ 0 w 62"/>
                <a:gd name="T11" fmla="*/ 91 h 93"/>
                <a:gd name="T12" fmla="*/ 0 w 62"/>
                <a:gd name="T13" fmla="*/ 0 h 93"/>
                <a:gd name="T14" fmla="*/ 5 w 62"/>
                <a:gd name="T15" fmla="*/ 0 h 93"/>
                <a:gd name="T16" fmla="*/ 48 w 62"/>
                <a:gd name="T17" fmla="*/ 62 h 93"/>
                <a:gd name="T18" fmla="*/ 52 w 62"/>
                <a:gd name="T19" fmla="*/ 71 h 93"/>
                <a:gd name="T20" fmla="*/ 55 w 62"/>
                <a:gd name="T21" fmla="*/ 71 h 93"/>
                <a:gd name="T22" fmla="*/ 52 w 62"/>
                <a:gd name="T23" fmla="*/ 62 h 93"/>
                <a:gd name="T24" fmla="*/ 52 w 62"/>
                <a:gd name="T25" fmla="*/ 3 h 93"/>
                <a:gd name="T26" fmla="*/ 62 w 62"/>
                <a:gd name="T27" fmla="*/ 3 h 93"/>
                <a:gd name="T28" fmla="*/ 62 w 62"/>
                <a:gd name="T29" fmla="*/ 93 h 93"/>
                <a:gd name="T30" fmla="*/ 57 w 62"/>
                <a:gd name="T31" fmla="*/ 93 h 93"/>
                <a:gd name="T32" fmla="*/ 17 w 62"/>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93">
                  <a:moveTo>
                    <a:pt x="17" y="32"/>
                  </a:moveTo>
                  <a:lnTo>
                    <a:pt x="10" y="20"/>
                  </a:lnTo>
                  <a:lnTo>
                    <a:pt x="10" y="20"/>
                  </a:lnTo>
                  <a:lnTo>
                    <a:pt x="10" y="32"/>
                  </a:lnTo>
                  <a:lnTo>
                    <a:pt x="10" y="91"/>
                  </a:lnTo>
                  <a:lnTo>
                    <a:pt x="0" y="91"/>
                  </a:lnTo>
                  <a:lnTo>
                    <a:pt x="0" y="0"/>
                  </a:lnTo>
                  <a:lnTo>
                    <a:pt x="5" y="0"/>
                  </a:lnTo>
                  <a:lnTo>
                    <a:pt x="48" y="62"/>
                  </a:lnTo>
                  <a:lnTo>
                    <a:pt x="52" y="71"/>
                  </a:lnTo>
                  <a:lnTo>
                    <a:pt x="55" y="71"/>
                  </a:lnTo>
                  <a:lnTo>
                    <a:pt x="52" y="62"/>
                  </a:lnTo>
                  <a:lnTo>
                    <a:pt x="52" y="3"/>
                  </a:lnTo>
                  <a:lnTo>
                    <a:pt x="62" y="3"/>
                  </a:lnTo>
                  <a:lnTo>
                    <a:pt x="62" y="93"/>
                  </a:lnTo>
                  <a:lnTo>
                    <a:pt x="57" y="93"/>
                  </a:lnTo>
                  <a:lnTo>
                    <a:pt x="17"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6" name="Freeform 140">
              <a:extLst>
                <a:ext uri="{FF2B5EF4-FFF2-40B4-BE49-F238E27FC236}">
                  <a16:creationId xmlns:a16="http://schemas.microsoft.com/office/drawing/2014/main" id="{89E196E9-8BB2-47D4-AFC9-078921983850}"/>
                </a:ext>
              </a:extLst>
            </p:cNvPr>
            <p:cNvSpPr>
              <a:spLocks/>
            </p:cNvSpPr>
            <p:nvPr/>
          </p:nvSpPr>
          <p:spPr bwMode="auto">
            <a:xfrm>
              <a:off x="10502900" y="5576888"/>
              <a:ext cx="82550" cy="147638"/>
            </a:xfrm>
            <a:custGeom>
              <a:avLst/>
              <a:gdLst>
                <a:gd name="T0" fmla="*/ 18 w 22"/>
                <a:gd name="T1" fmla="*/ 28 h 38"/>
                <a:gd name="T2" fmla="*/ 17 w 22"/>
                <a:gd name="T3" fmla="*/ 24 h 38"/>
                <a:gd name="T4" fmla="*/ 13 w 22"/>
                <a:gd name="T5" fmla="*/ 22 h 38"/>
                <a:gd name="T6" fmla="*/ 9 w 22"/>
                <a:gd name="T7" fmla="*/ 20 h 38"/>
                <a:gd name="T8" fmla="*/ 5 w 22"/>
                <a:gd name="T9" fmla="*/ 18 h 38"/>
                <a:gd name="T10" fmla="*/ 2 w 22"/>
                <a:gd name="T11" fmla="*/ 14 h 38"/>
                <a:gd name="T12" fmla="*/ 1 w 22"/>
                <a:gd name="T13" fmla="*/ 10 h 38"/>
                <a:gd name="T14" fmla="*/ 4 w 22"/>
                <a:gd name="T15" fmla="*/ 3 h 38"/>
                <a:gd name="T16" fmla="*/ 12 w 22"/>
                <a:gd name="T17" fmla="*/ 0 h 38"/>
                <a:gd name="T18" fmla="*/ 18 w 22"/>
                <a:gd name="T19" fmla="*/ 1 h 38"/>
                <a:gd name="T20" fmla="*/ 22 w 22"/>
                <a:gd name="T21" fmla="*/ 2 h 38"/>
                <a:gd name="T22" fmla="*/ 20 w 22"/>
                <a:gd name="T23" fmla="*/ 6 h 38"/>
                <a:gd name="T24" fmla="*/ 17 w 22"/>
                <a:gd name="T25" fmla="*/ 5 h 38"/>
                <a:gd name="T26" fmla="*/ 12 w 22"/>
                <a:gd name="T27" fmla="*/ 4 h 38"/>
                <a:gd name="T28" fmla="*/ 7 w 22"/>
                <a:gd name="T29" fmla="*/ 6 h 38"/>
                <a:gd name="T30" fmla="*/ 5 w 22"/>
                <a:gd name="T31" fmla="*/ 9 h 38"/>
                <a:gd name="T32" fmla="*/ 6 w 22"/>
                <a:gd name="T33" fmla="*/ 13 h 38"/>
                <a:gd name="T34" fmla="*/ 9 w 22"/>
                <a:gd name="T35" fmla="*/ 15 h 38"/>
                <a:gd name="T36" fmla="*/ 14 w 22"/>
                <a:gd name="T37" fmla="*/ 17 h 38"/>
                <a:gd name="T38" fmla="*/ 18 w 22"/>
                <a:gd name="T39" fmla="*/ 20 h 38"/>
                <a:gd name="T40" fmla="*/ 21 w 22"/>
                <a:gd name="T41" fmla="*/ 23 h 38"/>
                <a:gd name="T42" fmla="*/ 22 w 22"/>
                <a:gd name="T43" fmla="*/ 28 h 38"/>
                <a:gd name="T44" fmla="*/ 21 w 22"/>
                <a:gd name="T45" fmla="*/ 32 h 38"/>
                <a:gd name="T46" fmla="*/ 19 w 22"/>
                <a:gd name="T47" fmla="*/ 35 h 38"/>
                <a:gd name="T48" fmla="*/ 15 w 22"/>
                <a:gd name="T49" fmla="*/ 37 h 38"/>
                <a:gd name="T50" fmla="*/ 10 w 22"/>
                <a:gd name="T51" fmla="*/ 38 h 38"/>
                <a:gd name="T52" fmla="*/ 4 w 22"/>
                <a:gd name="T53" fmla="*/ 37 h 38"/>
                <a:gd name="T54" fmla="*/ 0 w 22"/>
                <a:gd name="T55" fmla="*/ 36 h 38"/>
                <a:gd name="T56" fmla="*/ 1 w 22"/>
                <a:gd name="T57" fmla="*/ 32 h 38"/>
                <a:gd name="T58" fmla="*/ 5 w 22"/>
                <a:gd name="T59" fmla="*/ 33 h 38"/>
                <a:gd name="T60" fmla="*/ 10 w 22"/>
                <a:gd name="T61" fmla="*/ 34 h 38"/>
                <a:gd name="T62" fmla="*/ 13 w 22"/>
                <a:gd name="T63" fmla="*/ 34 h 38"/>
                <a:gd name="T64" fmla="*/ 16 w 22"/>
                <a:gd name="T65" fmla="*/ 33 h 38"/>
                <a:gd name="T66" fmla="*/ 17 w 22"/>
                <a:gd name="T67" fmla="*/ 31 h 38"/>
                <a:gd name="T68" fmla="*/ 18 w 22"/>
                <a:gd name="T6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38">
                  <a:moveTo>
                    <a:pt x="18" y="28"/>
                  </a:moveTo>
                  <a:cubicBezTo>
                    <a:pt x="18" y="26"/>
                    <a:pt x="18" y="25"/>
                    <a:pt x="17" y="24"/>
                  </a:cubicBezTo>
                  <a:cubicBezTo>
                    <a:pt x="16" y="23"/>
                    <a:pt x="15" y="23"/>
                    <a:pt x="13" y="22"/>
                  </a:cubicBezTo>
                  <a:cubicBezTo>
                    <a:pt x="12" y="21"/>
                    <a:pt x="11" y="21"/>
                    <a:pt x="9" y="20"/>
                  </a:cubicBezTo>
                  <a:cubicBezTo>
                    <a:pt x="8" y="19"/>
                    <a:pt x="6" y="19"/>
                    <a:pt x="5" y="18"/>
                  </a:cubicBezTo>
                  <a:cubicBezTo>
                    <a:pt x="4" y="17"/>
                    <a:pt x="3" y="16"/>
                    <a:pt x="2" y="14"/>
                  </a:cubicBezTo>
                  <a:cubicBezTo>
                    <a:pt x="1" y="13"/>
                    <a:pt x="1" y="12"/>
                    <a:pt x="1" y="10"/>
                  </a:cubicBezTo>
                  <a:cubicBezTo>
                    <a:pt x="1" y="7"/>
                    <a:pt x="2" y="4"/>
                    <a:pt x="4" y="3"/>
                  </a:cubicBezTo>
                  <a:cubicBezTo>
                    <a:pt x="5" y="1"/>
                    <a:pt x="8" y="0"/>
                    <a:pt x="12" y="0"/>
                  </a:cubicBezTo>
                  <a:cubicBezTo>
                    <a:pt x="14" y="0"/>
                    <a:pt x="16" y="1"/>
                    <a:pt x="18" y="1"/>
                  </a:cubicBezTo>
                  <a:cubicBezTo>
                    <a:pt x="19" y="1"/>
                    <a:pt x="21" y="2"/>
                    <a:pt x="22" y="2"/>
                  </a:cubicBezTo>
                  <a:cubicBezTo>
                    <a:pt x="20" y="6"/>
                    <a:pt x="20" y="6"/>
                    <a:pt x="20" y="6"/>
                  </a:cubicBezTo>
                  <a:cubicBezTo>
                    <a:pt x="20" y="5"/>
                    <a:pt x="18" y="5"/>
                    <a:pt x="17" y="5"/>
                  </a:cubicBezTo>
                  <a:cubicBezTo>
                    <a:pt x="15" y="4"/>
                    <a:pt x="14" y="4"/>
                    <a:pt x="12" y="4"/>
                  </a:cubicBezTo>
                  <a:cubicBezTo>
                    <a:pt x="9" y="4"/>
                    <a:pt x="8" y="5"/>
                    <a:pt x="7" y="6"/>
                  </a:cubicBezTo>
                  <a:cubicBezTo>
                    <a:pt x="5" y="7"/>
                    <a:pt x="5" y="8"/>
                    <a:pt x="5" y="9"/>
                  </a:cubicBezTo>
                  <a:cubicBezTo>
                    <a:pt x="5" y="11"/>
                    <a:pt x="5" y="12"/>
                    <a:pt x="6" y="13"/>
                  </a:cubicBezTo>
                  <a:cubicBezTo>
                    <a:pt x="7" y="14"/>
                    <a:pt x="8" y="14"/>
                    <a:pt x="9" y="15"/>
                  </a:cubicBezTo>
                  <a:cubicBezTo>
                    <a:pt x="11" y="16"/>
                    <a:pt x="12" y="16"/>
                    <a:pt x="14" y="17"/>
                  </a:cubicBezTo>
                  <a:cubicBezTo>
                    <a:pt x="15" y="18"/>
                    <a:pt x="16" y="19"/>
                    <a:pt x="18" y="20"/>
                  </a:cubicBezTo>
                  <a:cubicBezTo>
                    <a:pt x="19" y="20"/>
                    <a:pt x="20" y="22"/>
                    <a:pt x="21" y="23"/>
                  </a:cubicBezTo>
                  <a:cubicBezTo>
                    <a:pt x="22" y="24"/>
                    <a:pt x="22" y="26"/>
                    <a:pt x="22" y="28"/>
                  </a:cubicBezTo>
                  <a:cubicBezTo>
                    <a:pt x="22" y="29"/>
                    <a:pt x="22" y="31"/>
                    <a:pt x="21" y="32"/>
                  </a:cubicBezTo>
                  <a:cubicBezTo>
                    <a:pt x="21" y="33"/>
                    <a:pt x="20" y="34"/>
                    <a:pt x="19" y="35"/>
                  </a:cubicBezTo>
                  <a:cubicBezTo>
                    <a:pt x="18" y="36"/>
                    <a:pt x="17" y="37"/>
                    <a:pt x="15" y="37"/>
                  </a:cubicBezTo>
                  <a:cubicBezTo>
                    <a:pt x="14" y="37"/>
                    <a:pt x="12" y="38"/>
                    <a:pt x="10" y="38"/>
                  </a:cubicBezTo>
                  <a:cubicBezTo>
                    <a:pt x="7" y="38"/>
                    <a:pt x="5" y="38"/>
                    <a:pt x="4" y="37"/>
                  </a:cubicBezTo>
                  <a:cubicBezTo>
                    <a:pt x="2" y="37"/>
                    <a:pt x="1" y="36"/>
                    <a:pt x="0" y="36"/>
                  </a:cubicBezTo>
                  <a:cubicBezTo>
                    <a:pt x="1" y="32"/>
                    <a:pt x="1" y="32"/>
                    <a:pt x="1" y="32"/>
                  </a:cubicBezTo>
                  <a:cubicBezTo>
                    <a:pt x="2" y="32"/>
                    <a:pt x="3" y="33"/>
                    <a:pt x="5" y="33"/>
                  </a:cubicBezTo>
                  <a:cubicBezTo>
                    <a:pt x="6" y="34"/>
                    <a:pt x="8" y="34"/>
                    <a:pt x="10" y="34"/>
                  </a:cubicBezTo>
                  <a:cubicBezTo>
                    <a:pt x="11" y="34"/>
                    <a:pt x="12" y="34"/>
                    <a:pt x="13" y="34"/>
                  </a:cubicBezTo>
                  <a:cubicBezTo>
                    <a:pt x="14" y="33"/>
                    <a:pt x="15" y="33"/>
                    <a:pt x="16" y="33"/>
                  </a:cubicBezTo>
                  <a:cubicBezTo>
                    <a:pt x="16" y="32"/>
                    <a:pt x="17" y="31"/>
                    <a:pt x="17" y="31"/>
                  </a:cubicBezTo>
                  <a:cubicBezTo>
                    <a:pt x="18" y="30"/>
                    <a:pt x="18" y="29"/>
                    <a:pt x="18" y="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7" name="Freeform 141">
              <a:extLst>
                <a:ext uri="{FF2B5EF4-FFF2-40B4-BE49-F238E27FC236}">
                  <a16:creationId xmlns:a16="http://schemas.microsoft.com/office/drawing/2014/main" id="{C23382CB-802C-42AF-910C-5FEE55CD221B}"/>
                </a:ext>
              </a:extLst>
            </p:cNvPr>
            <p:cNvSpPr>
              <a:spLocks/>
            </p:cNvSpPr>
            <p:nvPr/>
          </p:nvSpPr>
          <p:spPr bwMode="auto">
            <a:xfrm>
              <a:off x="10612438" y="5581650"/>
              <a:ext cx="93662" cy="142875"/>
            </a:xfrm>
            <a:custGeom>
              <a:avLst/>
              <a:gdLst>
                <a:gd name="T0" fmla="*/ 21 w 25"/>
                <a:gd name="T1" fmla="*/ 0 h 37"/>
                <a:gd name="T2" fmla="*/ 25 w 25"/>
                <a:gd name="T3" fmla="*/ 0 h 37"/>
                <a:gd name="T4" fmla="*/ 25 w 25"/>
                <a:gd name="T5" fmla="*/ 24 h 37"/>
                <a:gd name="T6" fmla="*/ 24 w 25"/>
                <a:gd name="T7" fmla="*/ 30 h 37"/>
                <a:gd name="T8" fmla="*/ 21 w 25"/>
                <a:gd name="T9" fmla="*/ 34 h 37"/>
                <a:gd name="T10" fmla="*/ 18 w 25"/>
                <a:gd name="T11" fmla="*/ 36 h 37"/>
                <a:gd name="T12" fmla="*/ 13 w 25"/>
                <a:gd name="T13" fmla="*/ 37 h 37"/>
                <a:gd name="T14" fmla="*/ 3 w 25"/>
                <a:gd name="T15" fmla="*/ 34 h 37"/>
                <a:gd name="T16" fmla="*/ 0 w 25"/>
                <a:gd name="T17" fmla="*/ 25 h 37"/>
                <a:gd name="T18" fmla="*/ 0 w 25"/>
                <a:gd name="T19" fmla="*/ 0 h 37"/>
                <a:gd name="T20" fmla="*/ 4 w 25"/>
                <a:gd name="T21" fmla="*/ 0 h 37"/>
                <a:gd name="T22" fmla="*/ 4 w 25"/>
                <a:gd name="T23" fmla="*/ 23 h 37"/>
                <a:gd name="T24" fmla="*/ 5 w 25"/>
                <a:gd name="T25" fmla="*/ 28 h 37"/>
                <a:gd name="T26" fmla="*/ 6 w 25"/>
                <a:gd name="T27" fmla="*/ 31 h 37"/>
                <a:gd name="T28" fmla="*/ 9 w 25"/>
                <a:gd name="T29" fmla="*/ 32 h 37"/>
                <a:gd name="T30" fmla="*/ 13 w 25"/>
                <a:gd name="T31" fmla="*/ 33 h 37"/>
                <a:gd name="T32" fmla="*/ 19 w 25"/>
                <a:gd name="T33" fmla="*/ 30 h 37"/>
                <a:gd name="T34" fmla="*/ 21 w 25"/>
                <a:gd name="T35" fmla="*/ 23 h 37"/>
                <a:gd name="T36" fmla="*/ 21 w 25"/>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7">
                  <a:moveTo>
                    <a:pt x="21" y="0"/>
                  </a:moveTo>
                  <a:cubicBezTo>
                    <a:pt x="25" y="0"/>
                    <a:pt x="25" y="0"/>
                    <a:pt x="25" y="0"/>
                  </a:cubicBezTo>
                  <a:cubicBezTo>
                    <a:pt x="25" y="24"/>
                    <a:pt x="25" y="24"/>
                    <a:pt x="25" y="24"/>
                  </a:cubicBezTo>
                  <a:cubicBezTo>
                    <a:pt x="25" y="26"/>
                    <a:pt x="24" y="28"/>
                    <a:pt x="24" y="30"/>
                  </a:cubicBezTo>
                  <a:cubicBezTo>
                    <a:pt x="23" y="31"/>
                    <a:pt x="22" y="33"/>
                    <a:pt x="21" y="34"/>
                  </a:cubicBezTo>
                  <a:cubicBezTo>
                    <a:pt x="20" y="35"/>
                    <a:pt x="19" y="35"/>
                    <a:pt x="18" y="36"/>
                  </a:cubicBezTo>
                  <a:cubicBezTo>
                    <a:pt x="16" y="36"/>
                    <a:pt x="15" y="37"/>
                    <a:pt x="13" y="37"/>
                  </a:cubicBezTo>
                  <a:cubicBezTo>
                    <a:pt x="8" y="37"/>
                    <a:pt x="5" y="36"/>
                    <a:pt x="3" y="34"/>
                  </a:cubicBezTo>
                  <a:cubicBezTo>
                    <a:pt x="1" y="32"/>
                    <a:pt x="0" y="29"/>
                    <a:pt x="0" y="25"/>
                  </a:cubicBezTo>
                  <a:cubicBezTo>
                    <a:pt x="0" y="0"/>
                    <a:pt x="0" y="0"/>
                    <a:pt x="0" y="0"/>
                  </a:cubicBezTo>
                  <a:cubicBezTo>
                    <a:pt x="4" y="0"/>
                    <a:pt x="4" y="0"/>
                    <a:pt x="4" y="0"/>
                  </a:cubicBezTo>
                  <a:cubicBezTo>
                    <a:pt x="4" y="23"/>
                    <a:pt x="4" y="23"/>
                    <a:pt x="4" y="23"/>
                  </a:cubicBezTo>
                  <a:cubicBezTo>
                    <a:pt x="4" y="25"/>
                    <a:pt x="4" y="26"/>
                    <a:pt x="5" y="28"/>
                  </a:cubicBezTo>
                  <a:cubicBezTo>
                    <a:pt x="5" y="29"/>
                    <a:pt x="6" y="30"/>
                    <a:pt x="6" y="31"/>
                  </a:cubicBezTo>
                  <a:cubicBezTo>
                    <a:pt x="7" y="31"/>
                    <a:pt x="8" y="32"/>
                    <a:pt x="9" y="32"/>
                  </a:cubicBezTo>
                  <a:cubicBezTo>
                    <a:pt x="10" y="33"/>
                    <a:pt x="11" y="33"/>
                    <a:pt x="13" y="33"/>
                  </a:cubicBezTo>
                  <a:cubicBezTo>
                    <a:pt x="16" y="33"/>
                    <a:pt x="18" y="32"/>
                    <a:pt x="19" y="30"/>
                  </a:cubicBezTo>
                  <a:cubicBezTo>
                    <a:pt x="20" y="29"/>
                    <a:pt x="21" y="26"/>
                    <a:pt x="21" y="23"/>
                  </a:cubicBezTo>
                  <a:lnTo>
                    <a:pt x="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8" name="Freeform 142">
              <a:extLst>
                <a:ext uri="{FF2B5EF4-FFF2-40B4-BE49-F238E27FC236}">
                  <a16:creationId xmlns:a16="http://schemas.microsoft.com/office/drawing/2014/main" id="{C074D62A-29D0-4DB0-B390-FD91D22ED87F}"/>
                </a:ext>
              </a:extLst>
            </p:cNvPr>
            <p:cNvSpPr>
              <a:spLocks noEditPoints="1"/>
            </p:cNvSpPr>
            <p:nvPr/>
          </p:nvSpPr>
          <p:spPr bwMode="auto">
            <a:xfrm>
              <a:off x="10736263" y="5581650"/>
              <a:ext cx="95250" cy="139700"/>
            </a:xfrm>
            <a:custGeom>
              <a:avLst/>
              <a:gdLst>
                <a:gd name="T0" fmla="*/ 0 w 25"/>
                <a:gd name="T1" fmla="*/ 0 h 36"/>
                <a:gd name="T2" fmla="*/ 5 w 25"/>
                <a:gd name="T3" fmla="*/ 0 h 36"/>
                <a:gd name="T4" fmla="*/ 9 w 25"/>
                <a:gd name="T5" fmla="*/ 0 h 36"/>
                <a:gd name="T6" fmla="*/ 14 w 25"/>
                <a:gd name="T7" fmla="*/ 0 h 36"/>
                <a:gd name="T8" fmla="*/ 18 w 25"/>
                <a:gd name="T9" fmla="*/ 2 h 36"/>
                <a:gd name="T10" fmla="*/ 20 w 25"/>
                <a:gd name="T11" fmla="*/ 5 h 36"/>
                <a:gd name="T12" fmla="*/ 21 w 25"/>
                <a:gd name="T13" fmla="*/ 10 h 36"/>
                <a:gd name="T14" fmla="*/ 19 w 25"/>
                <a:gd name="T15" fmla="*/ 16 h 36"/>
                <a:gd name="T16" fmla="*/ 13 w 25"/>
                <a:gd name="T17" fmla="*/ 20 h 36"/>
                <a:gd name="T18" fmla="*/ 16 w 25"/>
                <a:gd name="T19" fmla="*/ 22 h 36"/>
                <a:gd name="T20" fmla="*/ 25 w 25"/>
                <a:gd name="T21" fmla="*/ 36 h 36"/>
                <a:gd name="T22" fmla="*/ 20 w 25"/>
                <a:gd name="T23" fmla="*/ 36 h 36"/>
                <a:gd name="T24" fmla="*/ 10 w 25"/>
                <a:gd name="T25" fmla="*/ 21 h 36"/>
                <a:gd name="T26" fmla="*/ 5 w 25"/>
                <a:gd name="T27" fmla="*/ 20 h 36"/>
                <a:gd name="T28" fmla="*/ 5 w 25"/>
                <a:gd name="T29" fmla="*/ 36 h 36"/>
                <a:gd name="T30" fmla="*/ 0 w 25"/>
                <a:gd name="T31" fmla="*/ 36 h 36"/>
                <a:gd name="T32" fmla="*/ 0 w 25"/>
                <a:gd name="T33" fmla="*/ 0 h 36"/>
                <a:gd name="T34" fmla="*/ 10 w 25"/>
                <a:gd name="T35" fmla="*/ 3 h 36"/>
                <a:gd name="T36" fmla="*/ 8 w 25"/>
                <a:gd name="T37" fmla="*/ 3 h 36"/>
                <a:gd name="T38" fmla="*/ 7 w 25"/>
                <a:gd name="T39" fmla="*/ 3 h 36"/>
                <a:gd name="T40" fmla="*/ 5 w 25"/>
                <a:gd name="T41" fmla="*/ 3 h 36"/>
                <a:gd name="T42" fmla="*/ 5 w 25"/>
                <a:gd name="T43" fmla="*/ 4 h 36"/>
                <a:gd name="T44" fmla="*/ 5 w 25"/>
                <a:gd name="T45" fmla="*/ 17 h 36"/>
                <a:gd name="T46" fmla="*/ 9 w 25"/>
                <a:gd name="T47" fmla="*/ 17 h 36"/>
                <a:gd name="T48" fmla="*/ 14 w 25"/>
                <a:gd name="T49" fmla="*/ 15 h 36"/>
                <a:gd name="T50" fmla="*/ 17 w 25"/>
                <a:gd name="T51" fmla="*/ 10 h 36"/>
                <a:gd name="T52" fmla="*/ 15 w 25"/>
                <a:gd name="T53" fmla="*/ 5 h 36"/>
                <a:gd name="T54" fmla="*/ 10 w 25"/>
                <a:gd name="T5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36">
                  <a:moveTo>
                    <a:pt x="0" y="0"/>
                  </a:moveTo>
                  <a:cubicBezTo>
                    <a:pt x="2" y="0"/>
                    <a:pt x="3" y="0"/>
                    <a:pt x="5" y="0"/>
                  </a:cubicBezTo>
                  <a:cubicBezTo>
                    <a:pt x="6" y="0"/>
                    <a:pt x="8" y="0"/>
                    <a:pt x="9" y="0"/>
                  </a:cubicBezTo>
                  <a:cubicBezTo>
                    <a:pt x="11" y="0"/>
                    <a:pt x="13" y="0"/>
                    <a:pt x="14" y="0"/>
                  </a:cubicBezTo>
                  <a:cubicBezTo>
                    <a:pt x="15" y="0"/>
                    <a:pt x="17" y="1"/>
                    <a:pt x="18" y="2"/>
                  </a:cubicBezTo>
                  <a:cubicBezTo>
                    <a:pt x="19" y="3"/>
                    <a:pt x="20" y="4"/>
                    <a:pt x="20" y="5"/>
                  </a:cubicBezTo>
                  <a:cubicBezTo>
                    <a:pt x="21" y="6"/>
                    <a:pt x="21" y="8"/>
                    <a:pt x="21" y="10"/>
                  </a:cubicBezTo>
                  <a:cubicBezTo>
                    <a:pt x="21" y="12"/>
                    <a:pt x="21" y="15"/>
                    <a:pt x="19" y="16"/>
                  </a:cubicBezTo>
                  <a:cubicBezTo>
                    <a:pt x="17" y="18"/>
                    <a:pt x="15" y="19"/>
                    <a:pt x="13" y="20"/>
                  </a:cubicBezTo>
                  <a:cubicBezTo>
                    <a:pt x="16" y="22"/>
                    <a:pt x="16" y="22"/>
                    <a:pt x="16" y="22"/>
                  </a:cubicBezTo>
                  <a:cubicBezTo>
                    <a:pt x="25" y="36"/>
                    <a:pt x="25" y="36"/>
                    <a:pt x="25" y="36"/>
                  </a:cubicBezTo>
                  <a:cubicBezTo>
                    <a:pt x="20" y="36"/>
                    <a:pt x="20" y="36"/>
                    <a:pt x="20" y="36"/>
                  </a:cubicBezTo>
                  <a:cubicBezTo>
                    <a:pt x="10" y="21"/>
                    <a:pt x="10" y="21"/>
                    <a:pt x="10" y="21"/>
                  </a:cubicBezTo>
                  <a:cubicBezTo>
                    <a:pt x="5" y="20"/>
                    <a:pt x="5" y="20"/>
                    <a:pt x="5" y="20"/>
                  </a:cubicBezTo>
                  <a:cubicBezTo>
                    <a:pt x="5" y="36"/>
                    <a:pt x="5" y="36"/>
                    <a:pt x="5" y="36"/>
                  </a:cubicBezTo>
                  <a:cubicBezTo>
                    <a:pt x="0" y="36"/>
                    <a:pt x="0" y="36"/>
                    <a:pt x="0" y="36"/>
                  </a:cubicBezTo>
                  <a:lnTo>
                    <a:pt x="0" y="0"/>
                  </a:lnTo>
                  <a:close/>
                  <a:moveTo>
                    <a:pt x="10" y="3"/>
                  </a:moveTo>
                  <a:cubicBezTo>
                    <a:pt x="9" y="3"/>
                    <a:pt x="9" y="3"/>
                    <a:pt x="8" y="3"/>
                  </a:cubicBezTo>
                  <a:cubicBezTo>
                    <a:pt x="8" y="3"/>
                    <a:pt x="7" y="3"/>
                    <a:pt x="7" y="3"/>
                  </a:cubicBezTo>
                  <a:cubicBezTo>
                    <a:pt x="6" y="3"/>
                    <a:pt x="6" y="3"/>
                    <a:pt x="5" y="3"/>
                  </a:cubicBezTo>
                  <a:cubicBezTo>
                    <a:pt x="5" y="3"/>
                    <a:pt x="5" y="4"/>
                    <a:pt x="5" y="4"/>
                  </a:cubicBezTo>
                  <a:cubicBezTo>
                    <a:pt x="5" y="17"/>
                    <a:pt x="5" y="17"/>
                    <a:pt x="5" y="17"/>
                  </a:cubicBezTo>
                  <a:cubicBezTo>
                    <a:pt x="9" y="17"/>
                    <a:pt x="9" y="17"/>
                    <a:pt x="9" y="17"/>
                  </a:cubicBezTo>
                  <a:cubicBezTo>
                    <a:pt x="11" y="17"/>
                    <a:pt x="13" y="16"/>
                    <a:pt x="14" y="15"/>
                  </a:cubicBezTo>
                  <a:cubicBezTo>
                    <a:pt x="16" y="14"/>
                    <a:pt x="17" y="12"/>
                    <a:pt x="17" y="10"/>
                  </a:cubicBezTo>
                  <a:cubicBezTo>
                    <a:pt x="17" y="8"/>
                    <a:pt x="16" y="6"/>
                    <a:pt x="15" y="5"/>
                  </a:cubicBezTo>
                  <a:cubicBezTo>
                    <a:pt x="14" y="4"/>
                    <a:pt x="12" y="3"/>
                    <a:pt x="10"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9" name="Freeform 143">
              <a:extLst>
                <a:ext uri="{FF2B5EF4-FFF2-40B4-BE49-F238E27FC236}">
                  <a16:creationId xmlns:a16="http://schemas.microsoft.com/office/drawing/2014/main" id="{2A5737A4-E552-45CD-9951-0369267E36CA}"/>
                </a:ext>
              </a:extLst>
            </p:cNvPr>
            <p:cNvSpPr>
              <a:spLocks noEditPoints="1"/>
            </p:cNvSpPr>
            <p:nvPr/>
          </p:nvSpPr>
          <p:spPr bwMode="auto">
            <a:xfrm>
              <a:off x="10831513" y="5576888"/>
              <a:ext cx="112712" cy="144463"/>
            </a:xfrm>
            <a:custGeom>
              <a:avLst/>
              <a:gdLst>
                <a:gd name="T0" fmla="*/ 50 w 71"/>
                <a:gd name="T1" fmla="*/ 66 h 91"/>
                <a:gd name="T2" fmla="*/ 19 w 71"/>
                <a:gd name="T3" fmla="*/ 66 h 91"/>
                <a:gd name="T4" fmla="*/ 12 w 71"/>
                <a:gd name="T5" fmla="*/ 91 h 91"/>
                <a:gd name="T6" fmla="*/ 0 w 71"/>
                <a:gd name="T7" fmla="*/ 91 h 91"/>
                <a:gd name="T8" fmla="*/ 33 w 71"/>
                <a:gd name="T9" fmla="*/ 0 h 91"/>
                <a:gd name="T10" fmla="*/ 38 w 71"/>
                <a:gd name="T11" fmla="*/ 0 h 91"/>
                <a:gd name="T12" fmla="*/ 71 w 71"/>
                <a:gd name="T13" fmla="*/ 91 h 91"/>
                <a:gd name="T14" fmla="*/ 59 w 71"/>
                <a:gd name="T15" fmla="*/ 91 h 91"/>
                <a:gd name="T16" fmla="*/ 50 w 71"/>
                <a:gd name="T17" fmla="*/ 66 h 91"/>
                <a:gd name="T18" fmla="*/ 23 w 71"/>
                <a:gd name="T19" fmla="*/ 57 h 91"/>
                <a:gd name="T20" fmla="*/ 47 w 71"/>
                <a:gd name="T21" fmla="*/ 57 h 91"/>
                <a:gd name="T22" fmla="*/ 38 w 71"/>
                <a:gd name="T23" fmla="*/ 30 h 91"/>
                <a:gd name="T24" fmla="*/ 35 w 71"/>
                <a:gd name="T25" fmla="*/ 17 h 91"/>
                <a:gd name="T26" fmla="*/ 35 w 71"/>
                <a:gd name="T27" fmla="*/ 17 h 91"/>
                <a:gd name="T28" fmla="*/ 33 w 71"/>
                <a:gd name="T29" fmla="*/ 30 h 91"/>
                <a:gd name="T30" fmla="*/ 23 w 71"/>
                <a:gd name="T31" fmla="*/ 5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91">
                  <a:moveTo>
                    <a:pt x="50" y="66"/>
                  </a:moveTo>
                  <a:lnTo>
                    <a:pt x="19" y="66"/>
                  </a:lnTo>
                  <a:lnTo>
                    <a:pt x="12" y="91"/>
                  </a:lnTo>
                  <a:lnTo>
                    <a:pt x="0" y="91"/>
                  </a:lnTo>
                  <a:lnTo>
                    <a:pt x="33" y="0"/>
                  </a:lnTo>
                  <a:lnTo>
                    <a:pt x="38" y="0"/>
                  </a:lnTo>
                  <a:lnTo>
                    <a:pt x="71" y="91"/>
                  </a:lnTo>
                  <a:lnTo>
                    <a:pt x="59" y="91"/>
                  </a:lnTo>
                  <a:lnTo>
                    <a:pt x="50" y="66"/>
                  </a:lnTo>
                  <a:close/>
                  <a:moveTo>
                    <a:pt x="23" y="57"/>
                  </a:moveTo>
                  <a:lnTo>
                    <a:pt x="47" y="57"/>
                  </a:lnTo>
                  <a:lnTo>
                    <a:pt x="38" y="30"/>
                  </a:lnTo>
                  <a:lnTo>
                    <a:pt x="35" y="17"/>
                  </a:lnTo>
                  <a:lnTo>
                    <a:pt x="35" y="17"/>
                  </a:lnTo>
                  <a:lnTo>
                    <a:pt x="33" y="30"/>
                  </a:lnTo>
                  <a:lnTo>
                    <a:pt x="23"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0" name="Freeform 144">
              <a:extLst>
                <a:ext uri="{FF2B5EF4-FFF2-40B4-BE49-F238E27FC236}">
                  <a16:creationId xmlns:a16="http://schemas.microsoft.com/office/drawing/2014/main" id="{1ADA0F73-969D-4C6E-A503-FB1E1CE550F2}"/>
                </a:ext>
              </a:extLst>
            </p:cNvPr>
            <p:cNvSpPr>
              <a:spLocks/>
            </p:cNvSpPr>
            <p:nvPr/>
          </p:nvSpPr>
          <p:spPr bwMode="auto">
            <a:xfrm>
              <a:off x="10960100" y="5576888"/>
              <a:ext cx="96837" cy="147638"/>
            </a:xfrm>
            <a:custGeom>
              <a:avLst/>
              <a:gdLst>
                <a:gd name="T0" fmla="*/ 16 w 61"/>
                <a:gd name="T1" fmla="*/ 32 h 93"/>
                <a:gd name="T2" fmla="*/ 9 w 61"/>
                <a:gd name="T3" fmla="*/ 20 h 93"/>
                <a:gd name="T4" fmla="*/ 9 w 61"/>
                <a:gd name="T5" fmla="*/ 20 h 93"/>
                <a:gd name="T6" fmla="*/ 9 w 61"/>
                <a:gd name="T7" fmla="*/ 32 h 93"/>
                <a:gd name="T8" fmla="*/ 9 w 61"/>
                <a:gd name="T9" fmla="*/ 91 h 93"/>
                <a:gd name="T10" fmla="*/ 0 w 61"/>
                <a:gd name="T11" fmla="*/ 91 h 93"/>
                <a:gd name="T12" fmla="*/ 0 w 61"/>
                <a:gd name="T13" fmla="*/ 0 h 93"/>
                <a:gd name="T14" fmla="*/ 7 w 61"/>
                <a:gd name="T15" fmla="*/ 0 h 93"/>
                <a:gd name="T16" fmla="*/ 47 w 61"/>
                <a:gd name="T17" fmla="*/ 62 h 93"/>
                <a:gd name="T18" fmla="*/ 54 w 61"/>
                <a:gd name="T19" fmla="*/ 71 h 93"/>
                <a:gd name="T20" fmla="*/ 54 w 61"/>
                <a:gd name="T21" fmla="*/ 71 h 93"/>
                <a:gd name="T22" fmla="*/ 52 w 61"/>
                <a:gd name="T23" fmla="*/ 62 h 93"/>
                <a:gd name="T24" fmla="*/ 52 w 61"/>
                <a:gd name="T25" fmla="*/ 3 h 93"/>
                <a:gd name="T26" fmla="*/ 61 w 61"/>
                <a:gd name="T27" fmla="*/ 3 h 93"/>
                <a:gd name="T28" fmla="*/ 61 w 61"/>
                <a:gd name="T29" fmla="*/ 93 h 93"/>
                <a:gd name="T30" fmla="*/ 57 w 61"/>
                <a:gd name="T31" fmla="*/ 93 h 93"/>
                <a:gd name="T32" fmla="*/ 16 w 61"/>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93">
                  <a:moveTo>
                    <a:pt x="16" y="32"/>
                  </a:moveTo>
                  <a:lnTo>
                    <a:pt x="9" y="20"/>
                  </a:lnTo>
                  <a:lnTo>
                    <a:pt x="9" y="20"/>
                  </a:lnTo>
                  <a:lnTo>
                    <a:pt x="9" y="32"/>
                  </a:lnTo>
                  <a:lnTo>
                    <a:pt x="9" y="91"/>
                  </a:lnTo>
                  <a:lnTo>
                    <a:pt x="0" y="91"/>
                  </a:lnTo>
                  <a:lnTo>
                    <a:pt x="0" y="0"/>
                  </a:lnTo>
                  <a:lnTo>
                    <a:pt x="7" y="0"/>
                  </a:lnTo>
                  <a:lnTo>
                    <a:pt x="47" y="62"/>
                  </a:lnTo>
                  <a:lnTo>
                    <a:pt x="54" y="71"/>
                  </a:lnTo>
                  <a:lnTo>
                    <a:pt x="54" y="71"/>
                  </a:lnTo>
                  <a:lnTo>
                    <a:pt x="52" y="62"/>
                  </a:lnTo>
                  <a:lnTo>
                    <a:pt x="52" y="3"/>
                  </a:lnTo>
                  <a:lnTo>
                    <a:pt x="61" y="3"/>
                  </a:lnTo>
                  <a:lnTo>
                    <a:pt x="61" y="93"/>
                  </a:lnTo>
                  <a:lnTo>
                    <a:pt x="57" y="93"/>
                  </a:lnTo>
                  <a:lnTo>
                    <a:pt x="16"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1" name="Freeform 145">
              <a:extLst>
                <a:ext uri="{FF2B5EF4-FFF2-40B4-BE49-F238E27FC236}">
                  <a16:creationId xmlns:a16="http://schemas.microsoft.com/office/drawing/2014/main" id="{C48536A8-21D1-4134-87E0-7F1C18C3AC4F}"/>
                </a:ext>
              </a:extLst>
            </p:cNvPr>
            <p:cNvSpPr>
              <a:spLocks/>
            </p:cNvSpPr>
            <p:nvPr/>
          </p:nvSpPr>
          <p:spPr bwMode="auto">
            <a:xfrm>
              <a:off x="11083925" y="5576888"/>
              <a:ext cx="95250" cy="147638"/>
            </a:xfrm>
            <a:custGeom>
              <a:avLst/>
              <a:gdLst>
                <a:gd name="T0" fmla="*/ 25 w 25"/>
                <a:gd name="T1" fmla="*/ 36 h 38"/>
                <a:gd name="T2" fmla="*/ 21 w 25"/>
                <a:gd name="T3" fmla="*/ 37 h 38"/>
                <a:gd name="T4" fmla="*/ 16 w 25"/>
                <a:gd name="T5" fmla="*/ 38 h 38"/>
                <a:gd name="T6" fmla="*/ 10 w 25"/>
                <a:gd name="T7" fmla="*/ 37 h 38"/>
                <a:gd name="T8" fmla="*/ 5 w 25"/>
                <a:gd name="T9" fmla="*/ 33 h 38"/>
                <a:gd name="T10" fmla="*/ 2 w 25"/>
                <a:gd name="T11" fmla="*/ 27 h 38"/>
                <a:gd name="T12" fmla="*/ 0 w 25"/>
                <a:gd name="T13" fmla="*/ 19 h 38"/>
                <a:gd name="T14" fmla="*/ 2 w 25"/>
                <a:gd name="T15" fmla="*/ 10 h 38"/>
                <a:gd name="T16" fmla="*/ 5 w 25"/>
                <a:gd name="T17" fmla="*/ 5 h 38"/>
                <a:gd name="T18" fmla="*/ 10 w 25"/>
                <a:gd name="T19" fmla="*/ 1 h 38"/>
                <a:gd name="T20" fmla="*/ 16 w 25"/>
                <a:gd name="T21" fmla="*/ 0 h 38"/>
                <a:gd name="T22" fmla="*/ 21 w 25"/>
                <a:gd name="T23" fmla="*/ 1 h 38"/>
                <a:gd name="T24" fmla="*/ 24 w 25"/>
                <a:gd name="T25" fmla="*/ 2 h 38"/>
                <a:gd name="T26" fmla="*/ 23 w 25"/>
                <a:gd name="T27" fmla="*/ 5 h 38"/>
                <a:gd name="T28" fmla="*/ 16 w 25"/>
                <a:gd name="T29" fmla="*/ 4 h 38"/>
                <a:gd name="T30" fmla="*/ 12 w 25"/>
                <a:gd name="T31" fmla="*/ 5 h 38"/>
                <a:gd name="T32" fmla="*/ 8 w 25"/>
                <a:gd name="T33" fmla="*/ 7 h 38"/>
                <a:gd name="T34" fmla="*/ 6 w 25"/>
                <a:gd name="T35" fmla="*/ 12 h 38"/>
                <a:gd name="T36" fmla="*/ 5 w 25"/>
                <a:gd name="T37" fmla="*/ 19 h 38"/>
                <a:gd name="T38" fmla="*/ 6 w 25"/>
                <a:gd name="T39" fmla="*/ 26 h 38"/>
                <a:gd name="T40" fmla="*/ 8 w 25"/>
                <a:gd name="T41" fmla="*/ 30 h 38"/>
                <a:gd name="T42" fmla="*/ 12 w 25"/>
                <a:gd name="T43" fmla="*/ 33 h 38"/>
                <a:gd name="T44" fmla="*/ 17 w 25"/>
                <a:gd name="T45" fmla="*/ 34 h 38"/>
                <a:gd name="T46" fmla="*/ 21 w 25"/>
                <a:gd name="T47" fmla="*/ 33 h 38"/>
                <a:gd name="T48" fmla="*/ 24 w 25"/>
                <a:gd name="T49" fmla="*/ 32 h 38"/>
                <a:gd name="T50" fmla="*/ 25 w 25"/>
                <a:gd name="T51"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8">
                  <a:moveTo>
                    <a:pt x="25" y="36"/>
                  </a:moveTo>
                  <a:cubicBezTo>
                    <a:pt x="24" y="36"/>
                    <a:pt x="23" y="37"/>
                    <a:pt x="21" y="37"/>
                  </a:cubicBezTo>
                  <a:cubicBezTo>
                    <a:pt x="19" y="38"/>
                    <a:pt x="18" y="38"/>
                    <a:pt x="16" y="38"/>
                  </a:cubicBezTo>
                  <a:cubicBezTo>
                    <a:pt x="14" y="38"/>
                    <a:pt x="12" y="37"/>
                    <a:pt x="10" y="37"/>
                  </a:cubicBezTo>
                  <a:cubicBezTo>
                    <a:pt x="8" y="36"/>
                    <a:pt x="6" y="35"/>
                    <a:pt x="5" y="33"/>
                  </a:cubicBezTo>
                  <a:cubicBezTo>
                    <a:pt x="3" y="32"/>
                    <a:pt x="2" y="30"/>
                    <a:pt x="2" y="27"/>
                  </a:cubicBezTo>
                  <a:cubicBezTo>
                    <a:pt x="1" y="25"/>
                    <a:pt x="0" y="22"/>
                    <a:pt x="0" y="19"/>
                  </a:cubicBezTo>
                  <a:cubicBezTo>
                    <a:pt x="0" y="16"/>
                    <a:pt x="1" y="13"/>
                    <a:pt x="2" y="10"/>
                  </a:cubicBezTo>
                  <a:cubicBezTo>
                    <a:pt x="3" y="8"/>
                    <a:pt x="4" y="6"/>
                    <a:pt x="5" y="5"/>
                  </a:cubicBezTo>
                  <a:cubicBezTo>
                    <a:pt x="7" y="3"/>
                    <a:pt x="8" y="2"/>
                    <a:pt x="10" y="1"/>
                  </a:cubicBezTo>
                  <a:cubicBezTo>
                    <a:pt x="12" y="1"/>
                    <a:pt x="14" y="0"/>
                    <a:pt x="16" y="0"/>
                  </a:cubicBezTo>
                  <a:cubicBezTo>
                    <a:pt x="18" y="0"/>
                    <a:pt x="20" y="0"/>
                    <a:pt x="21" y="1"/>
                  </a:cubicBezTo>
                  <a:cubicBezTo>
                    <a:pt x="22" y="1"/>
                    <a:pt x="23" y="1"/>
                    <a:pt x="24" y="2"/>
                  </a:cubicBezTo>
                  <a:cubicBezTo>
                    <a:pt x="23" y="5"/>
                    <a:pt x="23" y="5"/>
                    <a:pt x="23" y="5"/>
                  </a:cubicBezTo>
                  <a:cubicBezTo>
                    <a:pt x="22" y="5"/>
                    <a:pt x="19" y="4"/>
                    <a:pt x="16" y="4"/>
                  </a:cubicBezTo>
                  <a:cubicBezTo>
                    <a:pt x="15" y="4"/>
                    <a:pt x="13" y="4"/>
                    <a:pt x="12" y="5"/>
                  </a:cubicBezTo>
                  <a:cubicBezTo>
                    <a:pt x="11" y="5"/>
                    <a:pt x="9" y="6"/>
                    <a:pt x="8" y="7"/>
                  </a:cubicBezTo>
                  <a:cubicBezTo>
                    <a:pt x="7" y="9"/>
                    <a:pt x="6" y="10"/>
                    <a:pt x="6" y="12"/>
                  </a:cubicBezTo>
                  <a:cubicBezTo>
                    <a:pt x="5" y="14"/>
                    <a:pt x="5" y="16"/>
                    <a:pt x="5" y="19"/>
                  </a:cubicBezTo>
                  <a:cubicBezTo>
                    <a:pt x="5" y="22"/>
                    <a:pt x="5" y="24"/>
                    <a:pt x="6" y="26"/>
                  </a:cubicBezTo>
                  <a:cubicBezTo>
                    <a:pt x="6" y="27"/>
                    <a:pt x="7" y="29"/>
                    <a:pt x="8" y="30"/>
                  </a:cubicBezTo>
                  <a:cubicBezTo>
                    <a:pt x="9" y="31"/>
                    <a:pt x="11" y="32"/>
                    <a:pt x="12" y="33"/>
                  </a:cubicBezTo>
                  <a:cubicBezTo>
                    <a:pt x="14" y="34"/>
                    <a:pt x="15" y="34"/>
                    <a:pt x="17" y="34"/>
                  </a:cubicBezTo>
                  <a:cubicBezTo>
                    <a:pt x="18" y="34"/>
                    <a:pt x="20" y="34"/>
                    <a:pt x="21" y="33"/>
                  </a:cubicBezTo>
                  <a:cubicBezTo>
                    <a:pt x="22" y="33"/>
                    <a:pt x="23" y="33"/>
                    <a:pt x="24" y="32"/>
                  </a:cubicBezTo>
                  <a:lnTo>
                    <a:pt x="25" y="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2" name="Freeform 146">
              <a:extLst>
                <a:ext uri="{FF2B5EF4-FFF2-40B4-BE49-F238E27FC236}">
                  <a16:creationId xmlns:a16="http://schemas.microsoft.com/office/drawing/2014/main" id="{CB1D5BE5-2663-48A1-9FD8-5B753970C93C}"/>
                </a:ext>
              </a:extLst>
            </p:cNvPr>
            <p:cNvSpPr>
              <a:spLocks/>
            </p:cNvSpPr>
            <p:nvPr/>
          </p:nvSpPr>
          <p:spPr bwMode="auto">
            <a:xfrm>
              <a:off x="11201400" y="5581650"/>
              <a:ext cx="74612" cy="139700"/>
            </a:xfrm>
            <a:custGeom>
              <a:avLst/>
              <a:gdLst>
                <a:gd name="T0" fmla="*/ 0 w 47"/>
                <a:gd name="T1" fmla="*/ 0 h 88"/>
                <a:gd name="T2" fmla="*/ 47 w 47"/>
                <a:gd name="T3" fmla="*/ 0 h 88"/>
                <a:gd name="T4" fmla="*/ 47 w 47"/>
                <a:gd name="T5" fmla="*/ 10 h 88"/>
                <a:gd name="T6" fmla="*/ 9 w 47"/>
                <a:gd name="T7" fmla="*/ 10 h 88"/>
                <a:gd name="T8" fmla="*/ 9 w 47"/>
                <a:gd name="T9" fmla="*/ 39 h 88"/>
                <a:gd name="T10" fmla="*/ 43 w 47"/>
                <a:gd name="T11" fmla="*/ 39 h 88"/>
                <a:gd name="T12" fmla="*/ 43 w 47"/>
                <a:gd name="T13" fmla="*/ 46 h 88"/>
                <a:gd name="T14" fmla="*/ 9 w 47"/>
                <a:gd name="T15" fmla="*/ 46 h 88"/>
                <a:gd name="T16" fmla="*/ 9 w 47"/>
                <a:gd name="T17" fmla="*/ 78 h 88"/>
                <a:gd name="T18" fmla="*/ 47 w 47"/>
                <a:gd name="T19" fmla="*/ 78 h 88"/>
                <a:gd name="T20" fmla="*/ 47 w 47"/>
                <a:gd name="T21" fmla="*/ 88 h 88"/>
                <a:gd name="T22" fmla="*/ 0 w 47"/>
                <a:gd name="T23" fmla="*/ 88 h 88"/>
                <a:gd name="T24" fmla="*/ 0 w 47"/>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88">
                  <a:moveTo>
                    <a:pt x="0" y="0"/>
                  </a:moveTo>
                  <a:lnTo>
                    <a:pt x="47" y="0"/>
                  </a:lnTo>
                  <a:lnTo>
                    <a:pt x="47" y="10"/>
                  </a:lnTo>
                  <a:lnTo>
                    <a:pt x="9" y="10"/>
                  </a:lnTo>
                  <a:lnTo>
                    <a:pt x="9" y="39"/>
                  </a:lnTo>
                  <a:lnTo>
                    <a:pt x="43" y="39"/>
                  </a:lnTo>
                  <a:lnTo>
                    <a:pt x="43" y="46"/>
                  </a:lnTo>
                  <a:lnTo>
                    <a:pt x="9" y="46"/>
                  </a:lnTo>
                  <a:lnTo>
                    <a:pt x="9" y="78"/>
                  </a:lnTo>
                  <a:lnTo>
                    <a:pt x="47" y="78"/>
                  </a:lnTo>
                  <a:lnTo>
                    <a:pt x="47" y="88"/>
                  </a:lnTo>
                  <a:lnTo>
                    <a:pt x="0" y="88"/>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3" name="Freeform 147">
              <a:extLst>
                <a:ext uri="{FF2B5EF4-FFF2-40B4-BE49-F238E27FC236}">
                  <a16:creationId xmlns:a16="http://schemas.microsoft.com/office/drawing/2014/main" id="{B5E76995-8B21-4707-9B49-D0E970002A1B}"/>
                </a:ext>
              </a:extLst>
            </p:cNvPr>
            <p:cNvSpPr>
              <a:spLocks/>
            </p:cNvSpPr>
            <p:nvPr/>
          </p:nvSpPr>
          <p:spPr bwMode="auto">
            <a:xfrm>
              <a:off x="11288713" y="5581650"/>
              <a:ext cx="165100" cy="139700"/>
            </a:xfrm>
            <a:custGeom>
              <a:avLst/>
              <a:gdLst>
                <a:gd name="T0" fmla="*/ 28 w 104"/>
                <a:gd name="T1" fmla="*/ 49 h 88"/>
                <a:gd name="T2" fmla="*/ 30 w 104"/>
                <a:gd name="T3" fmla="*/ 66 h 88"/>
                <a:gd name="T4" fmla="*/ 30 w 104"/>
                <a:gd name="T5" fmla="*/ 66 h 88"/>
                <a:gd name="T6" fmla="*/ 33 w 104"/>
                <a:gd name="T7" fmla="*/ 49 h 88"/>
                <a:gd name="T8" fmla="*/ 47 w 104"/>
                <a:gd name="T9" fmla="*/ 0 h 88"/>
                <a:gd name="T10" fmla="*/ 59 w 104"/>
                <a:gd name="T11" fmla="*/ 0 h 88"/>
                <a:gd name="T12" fmla="*/ 73 w 104"/>
                <a:gd name="T13" fmla="*/ 49 h 88"/>
                <a:gd name="T14" fmla="*/ 76 w 104"/>
                <a:gd name="T15" fmla="*/ 66 h 88"/>
                <a:gd name="T16" fmla="*/ 76 w 104"/>
                <a:gd name="T17" fmla="*/ 66 h 88"/>
                <a:gd name="T18" fmla="*/ 78 w 104"/>
                <a:gd name="T19" fmla="*/ 49 h 88"/>
                <a:gd name="T20" fmla="*/ 88 w 104"/>
                <a:gd name="T21" fmla="*/ 0 h 88"/>
                <a:gd name="T22" fmla="*/ 104 w 104"/>
                <a:gd name="T23" fmla="*/ 0 h 88"/>
                <a:gd name="T24" fmla="*/ 83 w 104"/>
                <a:gd name="T25" fmla="*/ 88 h 88"/>
                <a:gd name="T26" fmla="*/ 71 w 104"/>
                <a:gd name="T27" fmla="*/ 88 h 88"/>
                <a:gd name="T28" fmla="*/ 54 w 104"/>
                <a:gd name="T29" fmla="*/ 39 h 88"/>
                <a:gd name="T30" fmla="*/ 52 w 104"/>
                <a:gd name="T31" fmla="*/ 27 h 88"/>
                <a:gd name="T32" fmla="*/ 52 w 104"/>
                <a:gd name="T33" fmla="*/ 27 h 88"/>
                <a:gd name="T34" fmla="*/ 49 w 104"/>
                <a:gd name="T35" fmla="*/ 39 h 88"/>
                <a:gd name="T36" fmla="*/ 35 w 104"/>
                <a:gd name="T37" fmla="*/ 88 h 88"/>
                <a:gd name="T38" fmla="*/ 23 w 104"/>
                <a:gd name="T39" fmla="*/ 88 h 88"/>
                <a:gd name="T40" fmla="*/ 0 w 104"/>
                <a:gd name="T41" fmla="*/ 0 h 88"/>
                <a:gd name="T42" fmla="*/ 19 w 104"/>
                <a:gd name="T43" fmla="*/ 0 h 88"/>
                <a:gd name="T44" fmla="*/ 28 w 104"/>
                <a:gd name="T45" fmla="*/ 4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88">
                  <a:moveTo>
                    <a:pt x="28" y="49"/>
                  </a:moveTo>
                  <a:lnTo>
                    <a:pt x="30" y="66"/>
                  </a:lnTo>
                  <a:lnTo>
                    <a:pt x="30" y="66"/>
                  </a:lnTo>
                  <a:lnTo>
                    <a:pt x="33" y="49"/>
                  </a:lnTo>
                  <a:lnTo>
                    <a:pt x="47" y="0"/>
                  </a:lnTo>
                  <a:lnTo>
                    <a:pt x="59" y="0"/>
                  </a:lnTo>
                  <a:lnTo>
                    <a:pt x="73" y="49"/>
                  </a:lnTo>
                  <a:lnTo>
                    <a:pt x="76" y="66"/>
                  </a:lnTo>
                  <a:lnTo>
                    <a:pt x="76" y="66"/>
                  </a:lnTo>
                  <a:lnTo>
                    <a:pt x="78" y="49"/>
                  </a:lnTo>
                  <a:lnTo>
                    <a:pt x="88" y="0"/>
                  </a:lnTo>
                  <a:lnTo>
                    <a:pt x="104" y="0"/>
                  </a:lnTo>
                  <a:lnTo>
                    <a:pt x="83" y="88"/>
                  </a:lnTo>
                  <a:lnTo>
                    <a:pt x="71" y="88"/>
                  </a:lnTo>
                  <a:lnTo>
                    <a:pt x="54" y="39"/>
                  </a:lnTo>
                  <a:lnTo>
                    <a:pt x="52" y="27"/>
                  </a:lnTo>
                  <a:lnTo>
                    <a:pt x="52" y="27"/>
                  </a:lnTo>
                  <a:lnTo>
                    <a:pt x="49" y="39"/>
                  </a:lnTo>
                  <a:lnTo>
                    <a:pt x="35" y="88"/>
                  </a:lnTo>
                  <a:lnTo>
                    <a:pt x="23" y="88"/>
                  </a:lnTo>
                  <a:lnTo>
                    <a:pt x="0" y="0"/>
                  </a:lnTo>
                  <a:lnTo>
                    <a:pt x="19" y="0"/>
                  </a:lnTo>
                  <a:lnTo>
                    <a:pt x="28"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4" name="Freeform 148">
              <a:extLst>
                <a:ext uri="{FF2B5EF4-FFF2-40B4-BE49-F238E27FC236}">
                  <a16:creationId xmlns:a16="http://schemas.microsoft.com/office/drawing/2014/main" id="{26D8ECAF-9019-42EC-AF41-54477B6B1A92}"/>
                </a:ext>
              </a:extLst>
            </p:cNvPr>
            <p:cNvSpPr>
              <a:spLocks noEditPoints="1"/>
            </p:cNvSpPr>
            <p:nvPr/>
          </p:nvSpPr>
          <p:spPr bwMode="auto">
            <a:xfrm>
              <a:off x="11445875" y="5581650"/>
              <a:ext cx="117475" cy="139700"/>
            </a:xfrm>
            <a:custGeom>
              <a:avLst/>
              <a:gdLst>
                <a:gd name="T0" fmla="*/ 50 w 74"/>
                <a:gd name="T1" fmla="*/ 68 h 88"/>
                <a:gd name="T2" fmla="*/ 24 w 74"/>
                <a:gd name="T3" fmla="*/ 68 h 88"/>
                <a:gd name="T4" fmla="*/ 17 w 74"/>
                <a:gd name="T5" fmla="*/ 88 h 88"/>
                <a:gd name="T6" fmla="*/ 0 w 74"/>
                <a:gd name="T7" fmla="*/ 88 h 88"/>
                <a:gd name="T8" fmla="*/ 31 w 74"/>
                <a:gd name="T9" fmla="*/ 0 h 88"/>
                <a:gd name="T10" fmla="*/ 43 w 74"/>
                <a:gd name="T11" fmla="*/ 0 h 88"/>
                <a:gd name="T12" fmla="*/ 74 w 74"/>
                <a:gd name="T13" fmla="*/ 88 h 88"/>
                <a:gd name="T14" fmla="*/ 58 w 74"/>
                <a:gd name="T15" fmla="*/ 88 h 88"/>
                <a:gd name="T16" fmla="*/ 50 w 74"/>
                <a:gd name="T17" fmla="*/ 68 h 88"/>
                <a:gd name="T18" fmla="*/ 29 w 74"/>
                <a:gd name="T19" fmla="*/ 54 h 88"/>
                <a:gd name="T20" fmla="*/ 46 w 74"/>
                <a:gd name="T21" fmla="*/ 54 h 88"/>
                <a:gd name="T22" fmla="*/ 41 w 74"/>
                <a:gd name="T23" fmla="*/ 34 h 88"/>
                <a:gd name="T24" fmla="*/ 39 w 74"/>
                <a:gd name="T25" fmla="*/ 22 h 88"/>
                <a:gd name="T26" fmla="*/ 36 w 74"/>
                <a:gd name="T27" fmla="*/ 22 h 88"/>
                <a:gd name="T28" fmla="*/ 34 w 74"/>
                <a:gd name="T29" fmla="*/ 34 h 88"/>
                <a:gd name="T30" fmla="*/ 29 w 74"/>
                <a:gd name="T31" fmla="*/ 5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88">
                  <a:moveTo>
                    <a:pt x="50" y="68"/>
                  </a:moveTo>
                  <a:lnTo>
                    <a:pt x="24" y="68"/>
                  </a:lnTo>
                  <a:lnTo>
                    <a:pt x="17" y="88"/>
                  </a:lnTo>
                  <a:lnTo>
                    <a:pt x="0" y="88"/>
                  </a:lnTo>
                  <a:lnTo>
                    <a:pt x="31" y="0"/>
                  </a:lnTo>
                  <a:lnTo>
                    <a:pt x="43" y="0"/>
                  </a:lnTo>
                  <a:lnTo>
                    <a:pt x="74" y="88"/>
                  </a:lnTo>
                  <a:lnTo>
                    <a:pt x="58" y="88"/>
                  </a:lnTo>
                  <a:lnTo>
                    <a:pt x="50" y="68"/>
                  </a:lnTo>
                  <a:close/>
                  <a:moveTo>
                    <a:pt x="29" y="54"/>
                  </a:moveTo>
                  <a:lnTo>
                    <a:pt x="46" y="54"/>
                  </a:lnTo>
                  <a:lnTo>
                    <a:pt x="41" y="34"/>
                  </a:lnTo>
                  <a:lnTo>
                    <a:pt x="39" y="22"/>
                  </a:lnTo>
                  <a:lnTo>
                    <a:pt x="36" y="22"/>
                  </a:lnTo>
                  <a:lnTo>
                    <a:pt x="34" y="34"/>
                  </a:lnTo>
                  <a:lnTo>
                    <a:pt x="29" y="5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5" name="Freeform 149">
              <a:extLst>
                <a:ext uri="{FF2B5EF4-FFF2-40B4-BE49-F238E27FC236}">
                  <a16:creationId xmlns:a16="http://schemas.microsoft.com/office/drawing/2014/main" id="{A57B3D1B-D7F7-4F71-8FBF-2F8C7D383978}"/>
                </a:ext>
              </a:extLst>
            </p:cNvPr>
            <p:cNvSpPr>
              <a:spLocks/>
            </p:cNvSpPr>
            <p:nvPr/>
          </p:nvSpPr>
          <p:spPr bwMode="auto">
            <a:xfrm>
              <a:off x="11544300" y="5581650"/>
              <a:ext cx="117475" cy="139700"/>
            </a:xfrm>
            <a:custGeom>
              <a:avLst/>
              <a:gdLst>
                <a:gd name="T0" fmla="*/ 29 w 74"/>
                <a:gd name="T1" fmla="*/ 56 h 88"/>
                <a:gd name="T2" fmla="*/ 0 w 74"/>
                <a:gd name="T3" fmla="*/ 0 h 88"/>
                <a:gd name="T4" fmla="*/ 22 w 74"/>
                <a:gd name="T5" fmla="*/ 0 h 88"/>
                <a:gd name="T6" fmla="*/ 36 w 74"/>
                <a:gd name="T7" fmla="*/ 34 h 88"/>
                <a:gd name="T8" fmla="*/ 38 w 74"/>
                <a:gd name="T9" fmla="*/ 41 h 88"/>
                <a:gd name="T10" fmla="*/ 38 w 74"/>
                <a:gd name="T11" fmla="*/ 41 h 88"/>
                <a:gd name="T12" fmla="*/ 41 w 74"/>
                <a:gd name="T13" fmla="*/ 32 h 88"/>
                <a:gd name="T14" fmla="*/ 55 w 74"/>
                <a:gd name="T15" fmla="*/ 0 h 88"/>
                <a:gd name="T16" fmla="*/ 74 w 74"/>
                <a:gd name="T17" fmla="*/ 0 h 88"/>
                <a:gd name="T18" fmla="*/ 46 w 74"/>
                <a:gd name="T19" fmla="*/ 56 h 88"/>
                <a:gd name="T20" fmla="*/ 46 w 74"/>
                <a:gd name="T21" fmla="*/ 88 h 88"/>
                <a:gd name="T22" fmla="*/ 29 w 74"/>
                <a:gd name="T23" fmla="*/ 88 h 88"/>
                <a:gd name="T24" fmla="*/ 29 w 74"/>
                <a:gd name="T25"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88">
                  <a:moveTo>
                    <a:pt x="29" y="56"/>
                  </a:moveTo>
                  <a:lnTo>
                    <a:pt x="0" y="0"/>
                  </a:lnTo>
                  <a:lnTo>
                    <a:pt x="22" y="0"/>
                  </a:lnTo>
                  <a:lnTo>
                    <a:pt x="36" y="34"/>
                  </a:lnTo>
                  <a:lnTo>
                    <a:pt x="38" y="41"/>
                  </a:lnTo>
                  <a:lnTo>
                    <a:pt x="38" y="41"/>
                  </a:lnTo>
                  <a:lnTo>
                    <a:pt x="41" y="32"/>
                  </a:lnTo>
                  <a:lnTo>
                    <a:pt x="55" y="0"/>
                  </a:lnTo>
                  <a:lnTo>
                    <a:pt x="74" y="0"/>
                  </a:lnTo>
                  <a:lnTo>
                    <a:pt x="46" y="56"/>
                  </a:lnTo>
                  <a:lnTo>
                    <a:pt x="46" y="88"/>
                  </a:lnTo>
                  <a:lnTo>
                    <a:pt x="29" y="88"/>
                  </a:lnTo>
                  <a:lnTo>
                    <a:pt x="29" y="5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150">
              <a:extLst>
                <a:ext uri="{FF2B5EF4-FFF2-40B4-BE49-F238E27FC236}">
                  <a16:creationId xmlns:a16="http://schemas.microsoft.com/office/drawing/2014/main" id="{3B161240-E4ED-4789-8889-3B61BF21DBF6}"/>
                </a:ext>
              </a:extLst>
            </p:cNvPr>
            <p:cNvSpPr>
              <a:spLocks/>
            </p:cNvSpPr>
            <p:nvPr/>
          </p:nvSpPr>
          <p:spPr bwMode="auto">
            <a:xfrm>
              <a:off x="10139363" y="5526088"/>
              <a:ext cx="147637" cy="319088"/>
            </a:xfrm>
            <a:custGeom>
              <a:avLst/>
              <a:gdLst>
                <a:gd name="T0" fmla="*/ 1 w 39"/>
                <a:gd name="T1" fmla="*/ 76 h 82"/>
                <a:gd name="T2" fmla="*/ 1 w 39"/>
                <a:gd name="T3" fmla="*/ 76 h 82"/>
                <a:gd name="T4" fmla="*/ 0 w 39"/>
                <a:gd name="T5" fmla="*/ 79 h 82"/>
                <a:gd name="T6" fmla="*/ 3 w 39"/>
                <a:gd name="T7" fmla="*/ 82 h 82"/>
                <a:gd name="T8" fmla="*/ 3 w 39"/>
                <a:gd name="T9" fmla="*/ 81 h 82"/>
                <a:gd name="T10" fmla="*/ 4 w 39"/>
                <a:gd name="T11" fmla="*/ 79 h 82"/>
                <a:gd name="T12" fmla="*/ 4 w 39"/>
                <a:gd name="T13" fmla="*/ 79 h 82"/>
                <a:gd name="T14" fmla="*/ 4 w 39"/>
                <a:gd name="T15" fmla="*/ 78 h 82"/>
                <a:gd name="T16" fmla="*/ 5 w 39"/>
                <a:gd name="T17" fmla="*/ 78 h 82"/>
                <a:gd name="T18" fmla="*/ 5 w 39"/>
                <a:gd name="T19" fmla="*/ 78 h 82"/>
                <a:gd name="T20" fmla="*/ 5 w 39"/>
                <a:gd name="T21" fmla="*/ 77 h 82"/>
                <a:gd name="T22" fmla="*/ 5 w 39"/>
                <a:gd name="T23" fmla="*/ 76 h 82"/>
                <a:gd name="T24" fmla="*/ 5 w 39"/>
                <a:gd name="T25" fmla="*/ 76 h 82"/>
                <a:gd name="T26" fmla="*/ 6 w 39"/>
                <a:gd name="T27" fmla="*/ 75 h 82"/>
                <a:gd name="T28" fmla="*/ 6 w 39"/>
                <a:gd name="T29" fmla="*/ 75 h 82"/>
                <a:gd name="T30" fmla="*/ 6 w 39"/>
                <a:gd name="T31" fmla="*/ 74 h 82"/>
                <a:gd name="T32" fmla="*/ 6 w 39"/>
                <a:gd name="T33" fmla="*/ 74 h 82"/>
                <a:gd name="T34" fmla="*/ 6 w 39"/>
                <a:gd name="T35" fmla="*/ 73 h 82"/>
                <a:gd name="T36" fmla="*/ 7 w 39"/>
                <a:gd name="T37" fmla="*/ 73 h 82"/>
                <a:gd name="T38" fmla="*/ 7 w 39"/>
                <a:gd name="T39" fmla="*/ 72 h 82"/>
                <a:gd name="T40" fmla="*/ 11 w 39"/>
                <a:gd name="T41" fmla="*/ 32 h 82"/>
                <a:gd name="T42" fmla="*/ 15 w 39"/>
                <a:gd name="T43" fmla="*/ 66 h 82"/>
                <a:gd name="T44" fmla="*/ 15 w 39"/>
                <a:gd name="T45" fmla="*/ 66 h 82"/>
                <a:gd name="T46" fmla="*/ 14 w 39"/>
                <a:gd name="T47" fmla="*/ 68 h 82"/>
                <a:gd name="T48" fmla="*/ 14 w 39"/>
                <a:gd name="T49" fmla="*/ 68 h 82"/>
                <a:gd name="T50" fmla="*/ 14 w 39"/>
                <a:gd name="T51" fmla="*/ 71 h 82"/>
                <a:gd name="T52" fmla="*/ 32 w 39"/>
                <a:gd name="T53" fmla="*/ 53 h 82"/>
                <a:gd name="T54" fmla="*/ 32 w 39"/>
                <a:gd name="T55" fmla="*/ 27 h 82"/>
                <a:gd name="T56" fmla="*/ 4 w 39"/>
                <a:gd name="T57" fmla="*/ 0 h 82"/>
                <a:gd name="T58" fmla="*/ 1 w 39"/>
                <a:gd name="T5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82">
                  <a:moveTo>
                    <a:pt x="1" y="76"/>
                  </a:moveTo>
                  <a:cubicBezTo>
                    <a:pt x="1" y="76"/>
                    <a:pt x="1" y="76"/>
                    <a:pt x="1" y="76"/>
                  </a:cubicBezTo>
                  <a:cubicBezTo>
                    <a:pt x="1" y="77"/>
                    <a:pt x="1" y="78"/>
                    <a:pt x="0" y="79"/>
                  </a:cubicBezTo>
                  <a:cubicBezTo>
                    <a:pt x="3" y="82"/>
                    <a:pt x="3" y="82"/>
                    <a:pt x="3" y="82"/>
                  </a:cubicBezTo>
                  <a:cubicBezTo>
                    <a:pt x="3" y="81"/>
                    <a:pt x="3" y="81"/>
                    <a:pt x="3" y="81"/>
                  </a:cubicBezTo>
                  <a:cubicBezTo>
                    <a:pt x="3" y="81"/>
                    <a:pt x="4" y="80"/>
                    <a:pt x="4" y="79"/>
                  </a:cubicBezTo>
                  <a:cubicBezTo>
                    <a:pt x="4" y="79"/>
                    <a:pt x="4" y="79"/>
                    <a:pt x="4" y="79"/>
                  </a:cubicBezTo>
                  <a:cubicBezTo>
                    <a:pt x="4" y="79"/>
                    <a:pt x="4" y="79"/>
                    <a:pt x="4" y="78"/>
                  </a:cubicBezTo>
                  <a:cubicBezTo>
                    <a:pt x="4" y="78"/>
                    <a:pt x="5" y="78"/>
                    <a:pt x="5" y="78"/>
                  </a:cubicBezTo>
                  <a:cubicBezTo>
                    <a:pt x="5" y="78"/>
                    <a:pt x="5" y="78"/>
                    <a:pt x="5" y="78"/>
                  </a:cubicBezTo>
                  <a:cubicBezTo>
                    <a:pt x="5" y="77"/>
                    <a:pt x="5" y="77"/>
                    <a:pt x="5" y="77"/>
                  </a:cubicBezTo>
                  <a:cubicBezTo>
                    <a:pt x="5" y="77"/>
                    <a:pt x="5" y="77"/>
                    <a:pt x="5" y="76"/>
                  </a:cubicBezTo>
                  <a:cubicBezTo>
                    <a:pt x="5" y="76"/>
                    <a:pt x="5" y="76"/>
                    <a:pt x="5" y="76"/>
                  </a:cubicBezTo>
                  <a:cubicBezTo>
                    <a:pt x="6" y="76"/>
                    <a:pt x="6" y="75"/>
                    <a:pt x="6" y="75"/>
                  </a:cubicBezTo>
                  <a:cubicBezTo>
                    <a:pt x="6" y="75"/>
                    <a:pt x="6" y="75"/>
                    <a:pt x="6" y="75"/>
                  </a:cubicBezTo>
                  <a:cubicBezTo>
                    <a:pt x="6" y="75"/>
                    <a:pt x="6" y="74"/>
                    <a:pt x="6" y="74"/>
                  </a:cubicBezTo>
                  <a:cubicBezTo>
                    <a:pt x="6" y="74"/>
                    <a:pt x="6" y="74"/>
                    <a:pt x="6" y="74"/>
                  </a:cubicBezTo>
                  <a:cubicBezTo>
                    <a:pt x="6" y="74"/>
                    <a:pt x="6" y="73"/>
                    <a:pt x="6" y="73"/>
                  </a:cubicBezTo>
                  <a:cubicBezTo>
                    <a:pt x="6" y="73"/>
                    <a:pt x="6" y="73"/>
                    <a:pt x="7" y="73"/>
                  </a:cubicBezTo>
                  <a:cubicBezTo>
                    <a:pt x="7" y="72"/>
                    <a:pt x="7" y="72"/>
                    <a:pt x="7" y="72"/>
                  </a:cubicBezTo>
                  <a:cubicBezTo>
                    <a:pt x="10" y="62"/>
                    <a:pt x="13" y="48"/>
                    <a:pt x="11" y="32"/>
                  </a:cubicBezTo>
                  <a:cubicBezTo>
                    <a:pt x="11" y="32"/>
                    <a:pt x="16" y="47"/>
                    <a:pt x="15" y="66"/>
                  </a:cubicBezTo>
                  <a:cubicBezTo>
                    <a:pt x="15" y="66"/>
                    <a:pt x="15" y="66"/>
                    <a:pt x="15" y="66"/>
                  </a:cubicBezTo>
                  <a:cubicBezTo>
                    <a:pt x="15" y="66"/>
                    <a:pt x="14" y="67"/>
                    <a:pt x="14" y="68"/>
                  </a:cubicBezTo>
                  <a:cubicBezTo>
                    <a:pt x="14" y="68"/>
                    <a:pt x="14" y="68"/>
                    <a:pt x="14" y="68"/>
                  </a:cubicBezTo>
                  <a:cubicBezTo>
                    <a:pt x="14" y="69"/>
                    <a:pt x="14" y="70"/>
                    <a:pt x="14" y="71"/>
                  </a:cubicBezTo>
                  <a:cubicBezTo>
                    <a:pt x="32" y="53"/>
                    <a:pt x="32" y="53"/>
                    <a:pt x="32" y="53"/>
                  </a:cubicBezTo>
                  <a:cubicBezTo>
                    <a:pt x="39" y="46"/>
                    <a:pt x="39" y="34"/>
                    <a:pt x="32" y="27"/>
                  </a:cubicBezTo>
                  <a:cubicBezTo>
                    <a:pt x="4" y="0"/>
                    <a:pt x="4" y="0"/>
                    <a:pt x="4" y="0"/>
                  </a:cubicBezTo>
                  <a:cubicBezTo>
                    <a:pt x="8" y="12"/>
                    <a:pt x="13" y="41"/>
                    <a:pt x="1" y="7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151">
              <a:extLst>
                <a:ext uri="{FF2B5EF4-FFF2-40B4-BE49-F238E27FC236}">
                  <a16:creationId xmlns:a16="http://schemas.microsoft.com/office/drawing/2014/main" id="{656A8CE0-1342-4667-8A7A-286DF2D4C24A}"/>
                </a:ext>
              </a:extLst>
            </p:cNvPr>
            <p:cNvSpPr>
              <a:spLocks/>
            </p:cNvSpPr>
            <p:nvPr/>
          </p:nvSpPr>
          <p:spPr bwMode="auto">
            <a:xfrm>
              <a:off x="10090150" y="5518150"/>
              <a:ext cx="79375" cy="280988"/>
            </a:xfrm>
            <a:custGeom>
              <a:avLst/>
              <a:gdLst>
                <a:gd name="T0" fmla="*/ 0 w 21"/>
                <a:gd name="T1" fmla="*/ 68 h 72"/>
                <a:gd name="T2" fmla="*/ 4 w 21"/>
                <a:gd name="T3" fmla="*/ 72 h 72"/>
                <a:gd name="T4" fmla="*/ 16 w 21"/>
                <a:gd name="T5" fmla="*/ 0 h 72"/>
                <a:gd name="T6" fmla="*/ 16 w 21"/>
                <a:gd name="T7" fmla="*/ 0 h 72"/>
                <a:gd name="T8" fmla="*/ 14 w 21"/>
                <a:gd name="T9" fmla="*/ 3 h 72"/>
                <a:gd name="T10" fmla="*/ 0 w 21"/>
                <a:gd name="T11" fmla="*/ 68 h 72"/>
              </a:gdLst>
              <a:ahLst/>
              <a:cxnLst>
                <a:cxn ang="0">
                  <a:pos x="T0" y="T1"/>
                </a:cxn>
                <a:cxn ang="0">
                  <a:pos x="T2" y="T3"/>
                </a:cxn>
                <a:cxn ang="0">
                  <a:pos x="T4" y="T5"/>
                </a:cxn>
                <a:cxn ang="0">
                  <a:pos x="T6" y="T7"/>
                </a:cxn>
                <a:cxn ang="0">
                  <a:pos x="T8" y="T9"/>
                </a:cxn>
                <a:cxn ang="0">
                  <a:pos x="T10" y="T11"/>
                </a:cxn>
              </a:cxnLst>
              <a:rect l="0" t="0" r="r" b="b"/>
              <a:pathLst>
                <a:path w="21" h="72">
                  <a:moveTo>
                    <a:pt x="0" y="68"/>
                  </a:moveTo>
                  <a:cubicBezTo>
                    <a:pt x="4" y="72"/>
                    <a:pt x="4" y="72"/>
                    <a:pt x="4" y="72"/>
                  </a:cubicBezTo>
                  <a:cubicBezTo>
                    <a:pt x="12" y="59"/>
                    <a:pt x="21" y="33"/>
                    <a:pt x="16" y="0"/>
                  </a:cubicBezTo>
                  <a:cubicBezTo>
                    <a:pt x="16" y="0"/>
                    <a:pt x="16" y="0"/>
                    <a:pt x="16" y="0"/>
                  </a:cubicBezTo>
                  <a:cubicBezTo>
                    <a:pt x="14" y="3"/>
                    <a:pt x="14" y="3"/>
                    <a:pt x="14" y="3"/>
                  </a:cubicBezTo>
                  <a:cubicBezTo>
                    <a:pt x="14" y="9"/>
                    <a:pt x="17" y="37"/>
                    <a:pt x="0" y="6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152">
              <a:extLst>
                <a:ext uri="{FF2B5EF4-FFF2-40B4-BE49-F238E27FC236}">
                  <a16:creationId xmlns:a16="http://schemas.microsoft.com/office/drawing/2014/main" id="{4B7F64B6-99FB-48FE-BCDA-0F3BEADB12D6}"/>
                </a:ext>
              </a:extLst>
            </p:cNvPr>
            <p:cNvSpPr>
              <a:spLocks/>
            </p:cNvSpPr>
            <p:nvPr/>
          </p:nvSpPr>
          <p:spPr bwMode="auto">
            <a:xfrm>
              <a:off x="10015538" y="5530850"/>
              <a:ext cx="123825" cy="225425"/>
            </a:xfrm>
            <a:custGeom>
              <a:avLst/>
              <a:gdLst>
                <a:gd name="T0" fmla="*/ 33 w 33"/>
                <a:gd name="T1" fmla="*/ 0 h 58"/>
                <a:gd name="T2" fmla="*/ 7 w 33"/>
                <a:gd name="T3" fmla="*/ 26 h 58"/>
                <a:gd name="T4" fmla="*/ 7 w 33"/>
                <a:gd name="T5" fmla="*/ 52 h 58"/>
                <a:gd name="T6" fmla="*/ 14 w 33"/>
                <a:gd name="T7" fmla="*/ 58 h 58"/>
                <a:gd name="T8" fmla="*/ 33 w 33"/>
                <a:gd name="T9" fmla="*/ 0 h 58"/>
              </a:gdLst>
              <a:ahLst/>
              <a:cxnLst>
                <a:cxn ang="0">
                  <a:pos x="T0" y="T1"/>
                </a:cxn>
                <a:cxn ang="0">
                  <a:pos x="T2" y="T3"/>
                </a:cxn>
                <a:cxn ang="0">
                  <a:pos x="T4" y="T5"/>
                </a:cxn>
                <a:cxn ang="0">
                  <a:pos x="T6" y="T7"/>
                </a:cxn>
                <a:cxn ang="0">
                  <a:pos x="T8" y="T9"/>
                </a:cxn>
              </a:cxnLst>
              <a:rect l="0" t="0" r="r" b="b"/>
              <a:pathLst>
                <a:path w="33" h="58">
                  <a:moveTo>
                    <a:pt x="33" y="0"/>
                  </a:moveTo>
                  <a:cubicBezTo>
                    <a:pt x="7" y="26"/>
                    <a:pt x="7" y="26"/>
                    <a:pt x="7" y="26"/>
                  </a:cubicBezTo>
                  <a:cubicBezTo>
                    <a:pt x="0" y="33"/>
                    <a:pt x="0" y="45"/>
                    <a:pt x="7" y="52"/>
                  </a:cubicBezTo>
                  <a:cubicBezTo>
                    <a:pt x="14" y="58"/>
                    <a:pt x="14" y="58"/>
                    <a:pt x="14" y="58"/>
                  </a:cubicBezTo>
                  <a:cubicBezTo>
                    <a:pt x="22" y="47"/>
                    <a:pt x="32" y="36"/>
                    <a:pt x="3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59" name="Group 158">
            <a:extLst>
              <a:ext uri="{FF2B5EF4-FFF2-40B4-BE49-F238E27FC236}">
                <a16:creationId xmlns:a16="http://schemas.microsoft.com/office/drawing/2014/main" id="{50BED790-8D85-4E37-96FF-3D5183B6F944}"/>
              </a:ext>
            </a:extLst>
          </p:cNvPr>
          <p:cNvGrpSpPr/>
          <p:nvPr/>
        </p:nvGrpSpPr>
        <p:grpSpPr>
          <a:xfrm>
            <a:off x="2636225" y="3882001"/>
            <a:ext cx="1325522" cy="220789"/>
            <a:chOff x="5156200" y="5472113"/>
            <a:chExt cx="2678113" cy="446087"/>
          </a:xfrm>
          <a:solidFill>
            <a:schemeClr val="accent2"/>
          </a:solidFill>
        </p:grpSpPr>
        <p:sp>
          <p:nvSpPr>
            <p:cNvPr id="160" name="Freeform 74">
              <a:extLst>
                <a:ext uri="{FF2B5EF4-FFF2-40B4-BE49-F238E27FC236}">
                  <a16:creationId xmlns:a16="http://schemas.microsoft.com/office/drawing/2014/main" id="{F027AAE1-36E5-48A5-B727-4579CBFEE681}"/>
                </a:ext>
              </a:extLst>
            </p:cNvPr>
            <p:cNvSpPr>
              <a:spLocks/>
            </p:cNvSpPr>
            <p:nvPr/>
          </p:nvSpPr>
          <p:spPr bwMode="auto">
            <a:xfrm>
              <a:off x="5156200" y="5472113"/>
              <a:ext cx="522288" cy="330200"/>
            </a:xfrm>
            <a:custGeom>
              <a:avLst/>
              <a:gdLst>
                <a:gd name="T0" fmla="*/ 135 w 139"/>
                <a:gd name="T1" fmla="*/ 77 h 86"/>
                <a:gd name="T2" fmla="*/ 136 w 139"/>
                <a:gd name="T3" fmla="*/ 77 h 86"/>
                <a:gd name="T4" fmla="*/ 134 w 139"/>
                <a:gd name="T5" fmla="*/ 76 h 86"/>
                <a:gd name="T6" fmla="*/ 125 w 139"/>
                <a:gd name="T7" fmla="*/ 69 h 86"/>
                <a:gd name="T8" fmla="*/ 125 w 139"/>
                <a:gd name="T9" fmla="*/ 46 h 86"/>
                <a:gd name="T10" fmla="*/ 125 w 139"/>
                <a:gd name="T11" fmla="*/ 28 h 86"/>
                <a:gd name="T12" fmla="*/ 99 w 139"/>
                <a:gd name="T13" fmla="*/ 0 h 86"/>
                <a:gd name="T14" fmla="*/ 93 w 139"/>
                <a:gd name="T15" fmla="*/ 0 h 86"/>
                <a:gd name="T16" fmla="*/ 82 w 139"/>
                <a:gd name="T17" fmla="*/ 0 h 86"/>
                <a:gd name="T18" fmla="*/ 37 w 139"/>
                <a:gd name="T19" fmla="*/ 0 h 86"/>
                <a:gd name="T20" fmla="*/ 10 w 139"/>
                <a:gd name="T21" fmla="*/ 28 h 86"/>
                <a:gd name="T22" fmla="*/ 10 w 139"/>
                <a:gd name="T23" fmla="*/ 58 h 86"/>
                <a:gd name="T24" fmla="*/ 10 w 139"/>
                <a:gd name="T25" fmla="*/ 69 h 86"/>
                <a:gd name="T26" fmla="*/ 1 w 139"/>
                <a:gd name="T27" fmla="*/ 76 h 86"/>
                <a:gd name="T28" fmla="*/ 0 w 139"/>
                <a:gd name="T29" fmla="*/ 79 h 86"/>
                <a:gd name="T30" fmla="*/ 0 w 139"/>
                <a:gd name="T31" fmla="*/ 80 h 86"/>
                <a:gd name="T32" fmla="*/ 8 w 139"/>
                <a:gd name="T33" fmla="*/ 86 h 86"/>
                <a:gd name="T34" fmla="*/ 9 w 139"/>
                <a:gd name="T35" fmla="*/ 86 h 86"/>
                <a:gd name="T36" fmla="*/ 4 w 139"/>
                <a:gd name="T37" fmla="*/ 79 h 86"/>
                <a:gd name="T38" fmla="*/ 10 w 139"/>
                <a:gd name="T39" fmla="*/ 75 h 86"/>
                <a:gd name="T40" fmla="*/ 10 w 139"/>
                <a:gd name="T41" fmla="*/ 75 h 86"/>
                <a:gd name="T42" fmla="*/ 14 w 139"/>
                <a:gd name="T43" fmla="*/ 72 h 86"/>
                <a:gd name="T44" fmla="*/ 34 w 139"/>
                <a:gd name="T45" fmla="*/ 57 h 86"/>
                <a:gd name="T46" fmla="*/ 65 w 139"/>
                <a:gd name="T47" fmla="*/ 33 h 86"/>
                <a:gd name="T48" fmla="*/ 71 w 139"/>
                <a:gd name="T49" fmla="*/ 33 h 86"/>
                <a:gd name="T50" fmla="*/ 87 w 139"/>
                <a:gd name="T51" fmla="*/ 45 h 86"/>
                <a:gd name="T52" fmla="*/ 87 w 139"/>
                <a:gd name="T53" fmla="*/ 40 h 86"/>
                <a:gd name="T54" fmla="*/ 101 w 139"/>
                <a:gd name="T55" fmla="*/ 40 h 86"/>
                <a:gd name="T56" fmla="*/ 101 w 139"/>
                <a:gd name="T57" fmla="*/ 56 h 86"/>
                <a:gd name="T58" fmla="*/ 102 w 139"/>
                <a:gd name="T59" fmla="*/ 57 h 86"/>
                <a:gd name="T60" fmla="*/ 110 w 139"/>
                <a:gd name="T61" fmla="*/ 63 h 86"/>
                <a:gd name="T62" fmla="*/ 112 w 139"/>
                <a:gd name="T63" fmla="*/ 64 h 86"/>
                <a:gd name="T64" fmla="*/ 114 w 139"/>
                <a:gd name="T65" fmla="*/ 66 h 86"/>
                <a:gd name="T66" fmla="*/ 132 w 139"/>
                <a:gd name="T67" fmla="*/ 79 h 86"/>
                <a:gd name="T68" fmla="*/ 127 w 139"/>
                <a:gd name="T69" fmla="*/ 86 h 86"/>
                <a:gd name="T70" fmla="*/ 126 w 139"/>
                <a:gd name="T71" fmla="*/ 86 h 86"/>
                <a:gd name="T72" fmla="*/ 126 w 139"/>
                <a:gd name="T73" fmla="*/ 86 h 86"/>
                <a:gd name="T74" fmla="*/ 135 w 139"/>
                <a:gd name="T75" fmla="*/ 7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9" h="86">
                  <a:moveTo>
                    <a:pt x="135" y="77"/>
                  </a:moveTo>
                  <a:cubicBezTo>
                    <a:pt x="136" y="77"/>
                    <a:pt x="136" y="77"/>
                    <a:pt x="136" y="77"/>
                  </a:cubicBezTo>
                  <a:cubicBezTo>
                    <a:pt x="135" y="76"/>
                    <a:pt x="135" y="76"/>
                    <a:pt x="134" y="76"/>
                  </a:cubicBezTo>
                  <a:cubicBezTo>
                    <a:pt x="134" y="76"/>
                    <a:pt x="130" y="73"/>
                    <a:pt x="125" y="69"/>
                  </a:cubicBezTo>
                  <a:cubicBezTo>
                    <a:pt x="125" y="46"/>
                    <a:pt x="125" y="46"/>
                    <a:pt x="125" y="46"/>
                  </a:cubicBezTo>
                  <a:cubicBezTo>
                    <a:pt x="125" y="28"/>
                    <a:pt x="125" y="28"/>
                    <a:pt x="125" y="28"/>
                  </a:cubicBezTo>
                  <a:cubicBezTo>
                    <a:pt x="125" y="13"/>
                    <a:pt x="113" y="0"/>
                    <a:pt x="99" y="0"/>
                  </a:cubicBezTo>
                  <a:cubicBezTo>
                    <a:pt x="93" y="0"/>
                    <a:pt x="93" y="0"/>
                    <a:pt x="93" y="0"/>
                  </a:cubicBezTo>
                  <a:cubicBezTo>
                    <a:pt x="82" y="0"/>
                    <a:pt x="82" y="0"/>
                    <a:pt x="82" y="0"/>
                  </a:cubicBezTo>
                  <a:cubicBezTo>
                    <a:pt x="37" y="0"/>
                    <a:pt x="37" y="0"/>
                    <a:pt x="37" y="0"/>
                  </a:cubicBezTo>
                  <a:cubicBezTo>
                    <a:pt x="22" y="0"/>
                    <a:pt x="10" y="13"/>
                    <a:pt x="10" y="28"/>
                  </a:cubicBezTo>
                  <a:cubicBezTo>
                    <a:pt x="10" y="58"/>
                    <a:pt x="10" y="58"/>
                    <a:pt x="10" y="58"/>
                  </a:cubicBezTo>
                  <a:cubicBezTo>
                    <a:pt x="10" y="69"/>
                    <a:pt x="10" y="69"/>
                    <a:pt x="10" y="69"/>
                  </a:cubicBezTo>
                  <a:cubicBezTo>
                    <a:pt x="5" y="73"/>
                    <a:pt x="2" y="76"/>
                    <a:pt x="1" y="76"/>
                  </a:cubicBezTo>
                  <a:cubicBezTo>
                    <a:pt x="0" y="76"/>
                    <a:pt x="0" y="78"/>
                    <a:pt x="0" y="79"/>
                  </a:cubicBezTo>
                  <a:cubicBezTo>
                    <a:pt x="0" y="79"/>
                    <a:pt x="0" y="80"/>
                    <a:pt x="0" y="80"/>
                  </a:cubicBezTo>
                  <a:cubicBezTo>
                    <a:pt x="1" y="83"/>
                    <a:pt x="5" y="85"/>
                    <a:pt x="8" y="86"/>
                  </a:cubicBezTo>
                  <a:cubicBezTo>
                    <a:pt x="8" y="86"/>
                    <a:pt x="8" y="86"/>
                    <a:pt x="9" y="86"/>
                  </a:cubicBezTo>
                  <a:cubicBezTo>
                    <a:pt x="6" y="83"/>
                    <a:pt x="4" y="80"/>
                    <a:pt x="4" y="79"/>
                  </a:cubicBezTo>
                  <a:cubicBezTo>
                    <a:pt x="4" y="79"/>
                    <a:pt x="6" y="77"/>
                    <a:pt x="10" y="75"/>
                  </a:cubicBezTo>
                  <a:cubicBezTo>
                    <a:pt x="10" y="75"/>
                    <a:pt x="10" y="75"/>
                    <a:pt x="10" y="75"/>
                  </a:cubicBezTo>
                  <a:cubicBezTo>
                    <a:pt x="11" y="74"/>
                    <a:pt x="12" y="73"/>
                    <a:pt x="14" y="72"/>
                  </a:cubicBezTo>
                  <a:cubicBezTo>
                    <a:pt x="19" y="68"/>
                    <a:pt x="26" y="62"/>
                    <a:pt x="34" y="57"/>
                  </a:cubicBezTo>
                  <a:cubicBezTo>
                    <a:pt x="49" y="45"/>
                    <a:pt x="63" y="34"/>
                    <a:pt x="65" y="33"/>
                  </a:cubicBezTo>
                  <a:cubicBezTo>
                    <a:pt x="67" y="32"/>
                    <a:pt x="69" y="32"/>
                    <a:pt x="71" y="33"/>
                  </a:cubicBezTo>
                  <a:cubicBezTo>
                    <a:pt x="72" y="34"/>
                    <a:pt x="78" y="39"/>
                    <a:pt x="87" y="45"/>
                  </a:cubicBezTo>
                  <a:cubicBezTo>
                    <a:pt x="87" y="40"/>
                    <a:pt x="87" y="40"/>
                    <a:pt x="87" y="40"/>
                  </a:cubicBezTo>
                  <a:cubicBezTo>
                    <a:pt x="101" y="40"/>
                    <a:pt x="101" y="40"/>
                    <a:pt x="101" y="40"/>
                  </a:cubicBezTo>
                  <a:cubicBezTo>
                    <a:pt x="101" y="56"/>
                    <a:pt x="101" y="56"/>
                    <a:pt x="101" y="56"/>
                  </a:cubicBezTo>
                  <a:cubicBezTo>
                    <a:pt x="101" y="56"/>
                    <a:pt x="102" y="57"/>
                    <a:pt x="102" y="57"/>
                  </a:cubicBezTo>
                  <a:cubicBezTo>
                    <a:pt x="105" y="59"/>
                    <a:pt x="108" y="61"/>
                    <a:pt x="110" y="63"/>
                  </a:cubicBezTo>
                  <a:cubicBezTo>
                    <a:pt x="111" y="63"/>
                    <a:pt x="112" y="64"/>
                    <a:pt x="112" y="64"/>
                  </a:cubicBezTo>
                  <a:cubicBezTo>
                    <a:pt x="113" y="65"/>
                    <a:pt x="113" y="65"/>
                    <a:pt x="114" y="66"/>
                  </a:cubicBezTo>
                  <a:cubicBezTo>
                    <a:pt x="124" y="73"/>
                    <a:pt x="131" y="79"/>
                    <a:pt x="132" y="79"/>
                  </a:cubicBezTo>
                  <a:cubicBezTo>
                    <a:pt x="132" y="80"/>
                    <a:pt x="130" y="83"/>
                    <a:pt x="127" y="86"/>
                  </a:cubicBezTo>
                  <a:cubicBezTo>
                    <a:pt x="127" y="86"/>
                    <a:pt x="127" y="86"/>
                    <a:pt x="126" y="86"/>
                  </a:cubicBezTo>
                  <a:cubicBezTo>
                    <a:pt x="126" y="86"/>
                    <a:pt x="126" y="86"/>
                    <a:pt x="126" y="86"/>
                  </a:cubicBezTo>
                  <a:cubicBezTo>
                    <a:pt x="128" y="86"/>
                    <a:pt x="139" y="84"/>
                    <a:pt x="135" y="7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1" name="Freeform 75">
              <a:extLst>
                <a:ext uri="{FF2B5EF4-FFF2-40B4-BE49-F238E27FC236}">
                  <a16:creationId xmlns:a16="http://schemas.microsoft.com/office/drawing/2014/main" id="{24CA43E3-A5B5-4851-9581-51A906CDEDF1}"/>
                </a:ext>
              </a:extLst>
            </p:cNvPr>
            <p:cNvSpPr>
              <a:spLocks noEditPoints="1"/>
            </p:cNvSpPr>
            <p:nvPr/>
          </p:nvSpPr>
          <p:spPr bwMode="auto">
            <a:xfrm>
              <a:off x="5192713" y="5637213"/>
              <a:ext cx="438150" cy="280987"/>
            </a:xfrm>
            <a:custGeom>
              <a:avLst/>
              <a:gdLst>
                <a:gd name="T0" fmla="*/ 116 w 116"/>
                <a:gd name="T1" fmla="*/ 44 h 73"/>
                <a:gd name="T2" fmla="*/ 116 w 116"/>
                <a:gd name="T3" fmla="*/ 42 h 73"/>
                <a:gd name="T4" fmla="*/ 112 w 116"/>
                <a:gd name="T5" fmla="*/ 37 h 73"/>
                <a:gd name="T6" fmla="*/ 97 w 116"/>
                <a:gd name="T7" fmla="*/ 26 h 73"/>
                <a:gd name="T8" fmla="*/ 97 w 116"/>
                <a:gd name="T9" fmla="*/ 26 h 73"/>
                <a:gd name="T10" fmla="*/ 65 w 116"/>
                <a:gd name="T11" fmla="*/ 2 h 73"/>
                <a:gd name="T12" fmla="*/ 58 w 116"/>
                <a:gd name="T13" fmla="*/ 0 h 73"/>
                <a:gd name="T14" fmla="*/ 52 w 116"/>
                <a:gd name="T15" fmla="*/ 2 h 73"/>
                <a:gd name="T16" fmla="*/ 5 w 116"/>
                <a:gd name="T17" fmla="*/ 37 h 73"/>
                <a:gd name="T18" fmla="*/ 0 w 116"/>
                <a:gd name="T19" fmla="*/ 43 h 73"/>
                <a:gd name="T20" fmla="*/ 0 w 116"/>
                <a:gd name="T21" fmla="*/ 43 h 73"/>
                <a:gd name="T22" fmla="*/ 0 w 116"/>
                <a:gd name="T23" fmla="*/ 43 h 73"/>
                <a:gd name="T24" fmla="*/ 0 w 116"/>
                <a:gd name="T25" fmla="*/ 46 h 73"/>
                <a:gd name="T26" fmla="*/ 0 w 116"/>
                <a:gd name="T27" fmla="*/ 46 h 73"/>
                <a:gd name="T28" fmla="*/ 27 w 116"/>
                <a:gd name="T29" fmla="*/ 73 h 73"/>
                <a:gd name="T30" fmla="*/ 89 w 116"/>
                <a:gd name="T31" fmla="*/ 73 h 73"/>
                <a:gd name="T32" fmla="*/ 116 w 116"/>
                <a:gd name="T33" fmla="*/ 46 h 73"/>
                <a:gd name="T34" fmla="*/ 116 w 116"/>
                <a:gd name="T35" fmla="*/ 44 h 73"/>
                <a:gd name="T36" fmla="*/ 116 w 116"/>
                <a:gd name="T37" fmla="*/ 44 h 73"/>
                <a:gd name="T38" fmla="*/ 60 w 116"/>
                <a:gd name="T39" fmla="*/ 12 h 73"/>
                <a:gd name="T40" fmla="*/ 66 w 116"/>
                <a:gd name="T41" fmla="*/ 12 h 73"/>
                <a:gd name="T42" fmla="*/ 72 w 116"/>
                <a:gd name="T43" fmla="*/ 18 h 73"/>
                <a:gd name="T44" fmla="*/ 72 w 116"/>
                <a:gd name="T45" fmla="*/ 24 h 73"/>
                <a:gd name="T46" fmla="*/ 60 w 116"/>
                <a:gd name="T47" fmla="*/ 24 h 73"/>
                <a:gd name="T48" fmla="*/ 60 w 116"/>
                <a:gd name="T49" fmla="*/ 12 h 73"/>
                <a:gd name="T50" fmla="*/ 60 w 116"/>
                <a:gd name="T51" fmla="*/ 27 h 73"/>
                <a:gd name="T52" fmla="*/ 72 w 116"/>
                <a:gd name="T53" fmla="*/ 27 h 73"/>
                <a:gd name="T54" fmla="*/ 72 w 116"/>
                <a:gd name="T55" fmla="*/ 33 h 73"/>
                <a:gd name="T56" fmla="*/ 66 w 116"/>
                <a:gd name="T57" fmla="*/ 38 h 73"/>
                <a:gd name="T58" fmla="*/ 60 w 116"/>
                <a:gd name="T59" fmla="*/ 38 h 73"/>
                <a:gd name="T60" fmla="*/ 60 w 116"/>
                <a:gd name="T61" fmla="*/ 27 h 73"/>
                <a:gd name="T62" fmla="*/ 45 w 116"/>
                <a:gd name="T63" fmla="*/ 18 h 73"/>
                <a:gd name="T64" fmla="*/ 51 w 116"/>
                <a:gd name="T65" fmla="*/ 12 h 73"/>
                <a:gd name="T66" fmla="*/ 57 w 116"/>
                <a:gd name="T67" fmla="*/ 12 h 73"/>
                <a:gd name="T68" fmla="*/ 57 w 116"/>
                <a:gd name="T69" fmla="*/ 24 h 73"/>
                <a:gd name="T70" fmla="*/ 45 w 116"/>
                <a:gd name="T71" fmla="*/ 24 h 73"/>
                <a:gd name="T72" fmla="*/ 45 w 116"/>
                <a:gd name="T73" fmla="*/ 18 h 73"/>
                <a:gd name="T74" fmla="*/ 45 w 116"/>
                <a:gd name="T75" fmla="*/ 27 h 73"/>
                <a:gd name="T76" fmla="*/ 57 w 116"/>
                <a:gd name="T77" fmla="*/ 27 h 73"/>
                <a:gd name="T78" fmla="*/ 57 w 116"/>
                <a:gd name="T79" fmla="*/ 38 h 73"/>
                <a:gd name="T80" fmla="*/ 51 w 116"/>
                <a:gd name="T81" fmla="*/ 38 h 73"/>
                <a:gd name="T82" fmla="*/ 45 w 116"/>
                <a:gd name="T83" fmla="*/ 33 h 73"/>
                <a:gd name="T84" fmla="*/ 45 w 116"/>
                <a:gd name="T85" fmla="*/ 2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6" h="73">
                  <a:moveTo>
                    <a:pt x="116" y="44"/>
                  </a:moveTo>
                  <a:cubicBezTo>
                    <a:pt x="116" y="42"/>
                    <a:pt x="116" y="42"/>
                    <a:pt x="116" y="42"/>
                  </a:cubicBezTo>
                  <a:cubicBezTo>
                    <a:pt x="115" y="40"/>
                    <a:pt x="114" y="39"/>
                    <a:pt x="112" y="37"/>
                  </a:cubicBezTo>
                  <a:cubicBezTo>
                    <a:pt x="97" y="26"/>
                    <a:pt x="97" y="26"/>
                    <a:pt x="97" y="26"/>
                  </a:cubicBezTo>
                  <a:cubicBezTo>
                    <a:pt x="97" y="26"/>
                    <a:pt x="97" y="26"/>
                    <a:pt x="97" y="26"/>
                  </a:cubicBezTo>
                  <a:cubicBezTo>
                    <a:pt x="65" y="2"/>
                    <a:pt x="65" y="2"/>
                    <a:pt x="65" y="2"/>
                  </a:cubicBezTo>
                  <a:cubicBezTo>
                    <a:pt x="63" y="0"/>
                    <a:pt x="61" y="0"/>
                    <a:pt x="58" y="0"/>
                  </a:cubicBezTo>
                  <a:cubicBezTo>
                    <a:pt x="56" y="0"/>
                    <a:pt x="54" y="0"/>
                    <a:pt x="52" y="2"/>
                  </a:cubicBezTo>
                  <a:cubicBezTo>
                    <a:pt x="5" y="37"/>
                    <a:pt x="5" y="37"/>
                    <a:pt x="5" y="37"/>
                  </a:cubicBezTo>
                  <a:cubicBezTo>
                    <a:pt x="3" y="39"/>
                    <a:pt x="1" y="41"/>
                    <a:pt x="0" y="43"/>
                  </a:cubicBezTo>
                  <a:cubicBezTo>
                    <a:pt x="0" y="43"/>
                    <a:pt x="0" y="43"/>
                    <a:pt x="0" y="43"/>
                  </a:cubicBezTo>
                  <a:cubicBezTo>
                    <a:pt x="0" y="43"/>
                    <a:pt x="0" y="43"/>
                    <a:pt x="0" y="43"/>
                  </a:cubicBezTo>
                  <a:cubicBezTo>
                    <a:pt x="0" y="46"/>
                    <a:pt x="0" y="46"/>
                    <a:pt x="0" y="46"/>
                  </a:cubicBezTo>
                  <a:cubicBezTo>
                    <a:pt x="0" y="46"/>
                    <a:pt x="0" y="46"/>
                    <a:pt x="0" y="46"/>
                  </a:cubicBezTo>
                  <a:cubicBezTo>
                    <a:pt x="0" y="61"/>
                    <a:pt x="12" y="73"/>
                    <a:pt x="27" y="73"/>
                  </a:cubicBezTo>
                  <a:cubicBezTo>
                    <a:pt x="89" y="73"/>
                    <a:pt x="89" y="73"/>
                    <a:pt x="89" y="73"/>
                  </a:cubicBezTo>
                  <a:cubicBezTo>
                    <a:pt x="104" y="73"/>
                    <a:pt x="116" y="61"/>
                    <a:pt x="116" y="46"/>
                  </a:cubicBezTo>
                  <a:cubicBezTo>
                    <a:pt x="116" y="44"/>
                    <a:pt x="116" y="44"/>
                    <a:pt x="116" y="44"/>
                  </a:cubicBezTo>
                  <a:cubicBezTo>
                    <a:pt x="116" y="44"/>
                    <a:pt x="116" y="44"/>
                    <a:pt x="116" y="44"/>
                  </a:cubicBezTo>
                  <a:close/>
                  <a:moveTo>
                    <a:pt x="60" y="12"/>
                  </a:moveTo>
                  <a:cubicBezTo>
                    <a:pt x="66" y="12"/>
                    <a:pt x="66" y="12"/>
                    <a:pt x="66" y="12"/>
                  </a:cubicBezTo>
                  <a:cubicBezTo>
                    <a:pt x="69" y="12"/>
                    <a:pt x="72" y="15"/>
                    <a:pt x="72" y="18"/>
                  </a:cubicBezTo>
                  <a:cubicBezTo>
                    <a:pt x="72" y="24"/>
                    <a:pt x="72" y="24"/>
                    <a:pt x="72" y="24"/>
                  </a:cubicBezTo>
                  <a:cubicBezTo>
                    <a:pt x="60" y="24"/>
                    <a:pt x="60" y="24"/>
                    <a:pt x="60" y="24"/>
                  </a:cubicBezTo>
                  <a:lnTo>
                    <a:pt x="60" y="12"/>
                  </a:lnTo>
                  <a:close/>
                  <a:moveTo>
                    <a:pt x="60" y="27"/>
                  </a:moveTo>
                  <a:cubicBezTo>
                    <a:pt x="72" y="27"/>
                    <a:pt x="72" y="27"/>
                    <a:pt x="72" y="27"/>
                  </a:cubicBezTo>
                  <a:cubicBezTo>
                    <a:pt x="72" y="33"/>
                    <a:pt x="72" y="33"/>
                    <a:pt x="72" y="33"/>
                  </a:cubicBezTo>
                  <a:cubicBezTo>
                    <a:pt x="72" y="36"/>
                    <a:pt x="69" y="38"/>
                    <a:pt x="66" y="38"/>
                  </a:cubicBezTo>
                  <a:cubicBezTo>
                    <a:pt x="60" y="38"/>
                    <a:pt x="60" y="38"/>
                    <a:pt x="60" y="38"/>
                  </a:cubicBezTo>
                  <a:lnTo>
                    <a:pt x="60" y="27"/>
                  </a:lnTo>
                  <a:close/>
                  <a:moveTo>
                    <a:pt x="45" y="18"/>
                  </a:moveTo>
                  <a:cubicBezTo>
                    <a:pt x="45" y="15"/>
                    <a:pt x="48" y="12"/>
                    <a:pt x="51" y="12"/>
                  </a:cubicBezTo>
                  <a:cubicBezTo>
                    <a:pt x="57" y="12"/>
                    <a:pt x="57" y="12"/>
                    <a:pt x="57" y="12"/>
                  </a:cubicBezTo>
                  <a:cubicBezTo>
                    <a:pt x="57" y="24"/>
                    <a:pt x="57" y="24"/>
                    <a:pt x="57" y="24"/>
                  </a:cubicBezTo>
                  <a:cubicBezTo>
                    <a:pt x="45" y="24"/>
                    <a:pt x="45" y="24"/>
                    <a:pt x="45" y="24"/>
                  </a:cubicBezTo>
                  <a:lnTo>
                    <a:pt x="45" y="18"/>
                  </a:lnTo>
                  <a:close/>
                  <a:moveTo>
                    <a:pt x="45" y="27"/>
                  </a:moveTo>
                  <a:cubicBezTo>
                    <a:pt x="57" y="27"/>
                    <a:pt x="57" y="27"/>
                    <a:pt x="57" y="27"/>
                  </a:cubicBezTo>
                  <a:cubicBezTo>
                    <a:pt x="57" y="38"/>
                    <a:pt x="57" y="38"/>
                    <a:pt x="57" y="38"/>
                  </a:cubicBezTo>
                  <a:cubicBezTo>
                    <a:pt x="51" y="38"/>
                    <a:pt x="51" y="38"/>
                    <a:pt x="51" y="38"/>
                  </a:cubicBezTo>
                  <a:cubicBezTo>
                    <a:pt x="48" y="38"/>
                    <a:pt x="45" y="36"/>
                    <a:pt x="45" y="33"/>
                  </a:cubicBezTo>
                  <a:lnTo>
                    <a:pt x="45" y="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2" name="Freeform 76">
              <a:extLst>
                <a:ext uri="{FF2B5EF4-FFF2-40B4-BE49-F238E27FC236}">
                  <a16:creationId xmlns:a16="http://schemas.microsoft.com/office/drawing/2014/main" id="{41B1A23F-7DD0-4918-8980-3B76D5DB19D7}"/>
                </a:ext>
              </a:extLst>
            </p:cNvPr>
            <p:cNvSpPr>
              <a:spLocks/>
            </p:cNvSpPr>
            <p:nvPr/>
          </p:nvSpPr>
          <p:spPr bwMode="auto">
            <a:xfrm>
              <a:off x="5780088" y="5526088"/>
              <a:ext cx="312738" cy="333375"/>
            </a:xfrm>
            <a:custGeom>
              <a:avLst/>
              <a:gdLst>
                <a:gd name="T0" fmla="*/ 0 w 83"/>
                <a:gd name="T1" fmla="*/ 4 h 87"/>
                <a:gd name="T2" fmla="*/ 5 w 83"/>
                <a:gd name="T3" fmla="*/ 0 h 87"/>
                <a:gd name="T4" fmla="*/ 6 w 83"/>
                <a:gd name="T5" fmla="*/ 0 h 87"/>
                <a:gd name="T6" fmla="*/ 11 w 83"/>
                <a:gd name="T7" fmla="*/ 2 h 87"/>
                <a:gd name="T8" fmla="*/ 42 w 83"/>
                <a:gd name="T9" fmla="*/ 49 h 87"/>
                <a:gd name="T10" fmla="*/ 72 w 83"/>
                <a:gd name="T11" fmla="*/ 2 h 87"/>
                <a:gd name="T12" fmla="*/ 77 w 83"/>
                <a:gd name="T13" fmla="*/ 0 h 87"/>
                <a:gd name="T14" fmla="*/ 78 w 83"/>
                <a:gd name="T15" fmla="*/ 0 h 87"/>
                <a:gd name="T16" fmla="*/ 83 w 83"/>
                <a:gd name="T17" fmla="*/ 4 h 87"/>
                <a:gd name="T18" fmla="*/ 83 w 83"/>
                <a:gd name="T19" fmla="*/ 82 h 87"/>
                <a:gd name="T20" fmla="*/ 78 w 83"/>
                <a:gd name="T21" fmla="*/ 87 h 87"/>
                <a:gd name="T22" fmla="*/ 73 w 83"/>
                <a:gd name="T23" fmla="*/ 82 h 87"/>
                <a:gd name="T24" fmla="*/ 73 w 83"/>
                <a:gd name="T25" fmla="*/ 18 h 87"/>
                <a:gd name="T26" fmla="*/ 46 w 83"/>
                <a:gd name="T27" fmla="*/ 58 h 87"/>
                <a:gd name="T28" fmla="*/ 41 w 83"/>
                <a:gd name="T29" fmla="*/ 61 h 87"/>
                <a:gd name="T30" fmla="*/ 37 w 83"/>
                <a:gd name="T31" fmla="*/ 58 h 87"/>
                <a:gd name="T32" fmla="*/ 10 w 83"/>
                <a:gd name="T33" fmla="*/ 18 h 87"/>
                <a:gd name="T34" fmla="*/ 10 w 83"/>
                <a:gd name="T35" fmla="*/ 82 h 87"/>
                <a:gd name="T36" fmla="*/ 5 w 83"/>
                <a:gd name="T37" fmla="*/ 87 h 87"/>
                <a:gd name="T38" fmla="*/ 0 w 83"/>
                <a:gd name="T39" fmla="*/ 82 h 87"/>
                <a:gd name="T40" fmla="*/ 0 w 83"/>
                <a:gd name="T41" fmla="*/ 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87">
                  <a:moveTo>
                    <a:pt x="0" y="4"/>
                  </a:moveTo>
                  <a:cubicBezTo>
                    <a:pt x="0" y="2"/>
                    <a:pt x="2" y="0"/>
                    <a:pt x="5" y="0"/>
                  </a:cubicBezTo>
                  <a:cubicBezTo>
                    <a:pt x="6" y="0"/>
                    <a:pt x="6" y="0"/>
                    <a:pt x="6" y="0"/>
                  </a:cubicBezTo>
                  <a:cubicBezTo>
                    <a:pt x="8" y="0"/>
                    <a:pt x="10" y="1"/>
                    <a:pt x="11" y="2"/>
                  </a:cubicBezTo>
                  <a:cubicBezTo>
                    <a:pt x="42" y="49"/>
                    <a:pt x="42" y="49"/>
                    <a:pt x="42" y="49"/>
                  </a:cubicBezTo>
                  <a:cubicBezTo>
                    <a:pt x="72" y="2"/>
                    <a:pt x="72" y="2"/>
                    <a:pt x="72" y="2"/>
                  </a:cubicBezTo>
                  <a:cubicBezTo>
                    <a:pt x="73" y="0"/>
                    <a:pt x="75" y="0"/>
                    <a:pt x="77" y="0"/>
                  </a:cubicBezTo>
                  <a:cubicBezTo>
                    <a:pt x="78" y="0"/>
                    <a:pt x="78" y="0"/>
                    <a:pt x="78" y="0"/>
                  </a:cubicBezTo>
                  <a:cubicBezTo>
                    <a:pt x="81" y="0"/>
                    <a:pt x="83" y="2"/>
                    <a:pt x="83" y="4"/>
                  </a:cubicBezTo>
                  <a:cubicBezTo>
                    <a:pt x="83" y="82"/>
                    <a:pt x="83" y="82"/>
                    <a:pt x="83" y="82"/>
                  </a:cubicBezTo>
                  <a:cubicBezTo>
                    <a:pt x="83" y="85"/>
                    <a:pt x="81" y="87"/>
                    <a:pt x="78" y="87"/>
                  </a:cubicBezTo>
                  <a:cubicBezTo>
                    <a:pt x="75" y="87"/>
                    <a:pt x="73" y="85"/>
                    <a:pt x="73" y="82"/>
                  </a:cubicBezTo>
                  <a:cubicBezTo>
                    <a:pt x="73" y="18"/>
                    <a:pt x="73" y="18"/>
                    <a:pt x="73" y="18"/>
                  </a:cubicBezTo>
                  <a:cubicBezTo>
                    <a:pt x="46" y="58"/>
                    <a:pt x="46" y="58"/>
                    <a:pt x="46" y="58"/>
                  </a:cubicBezTo>
                  <a:cubicBezTo>
                    <a:pt x="44" y="60"/>
                    <a:pt x="43" y="61"/>
                    <a:pt x="41" y="61"/>
                  </a:cubicBezTo>
                  <a:cubicBezTo>
                    <a:pt x="40" y="61"/>
                    <a:pt x="38" y="60"/>
                    <a:pt x="37" y="58"/>
                  </a:cubicBezTo>
                  <a:cubicBezTo>
                    <a:pt x="10" y="18"/>
                    <a:pt x="10" y="18"/>
                    <a:pt x="10" y="18"/>
                  </a:cubicBezTo>
                  <a:cubicBezTo>
                    <a:pt x="10" y="82"/>
                    <a:pt x="10" y="82"/>
                    <a:pt x="10" y="82"/>
                  </a:cubicBezTo>
                  <a:cubicBezTo>
                    <a:pt x="10" y="85"/>
                    <a:pt x="8" y="87"/>
                    <a:pt x="5" y="87"/>
                  </a:cubicBezTo>
                  <a:cubicBezTo>
                    <a:pt x="2" y="87"/>
                    <a:pt x="0" y="85"/>
                    <a:pt x="0" y="82"/>
                  </a:cubicBezTo>
                  <a:lnTo>
                    <a:pt x="0"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3" name="Freeform 77">
              <a:extLst>
                <a:ext uri="{FF2B5EF4-FFF2-40B4-BE49-F238E27FC236}">
                  <a16:creationId xmlns:a16="http://schemas.microsoft.com/office/drawing/2014/main" id="{A65649A9-3957-49B4-8E15-DD498914B194}"/>
                </a:ext>
              </a:extLst>
            </p:cNvPr>
            <p:cNvSpPr>
              <a:spLocks noEditPoints="1"/>
            </p:cNvSpPr>
            <p:nvPr/>
          </p:nvSpPr>
          <p:spPr bwMode="auto">
            <a:xfrm>
              <a:off x="6146800" y="5514975"/>
              <a:ext cx="41275" cy="344487"/>
            </a:xfrm>
            <a:custGeom>
              <a:avLst/>
              <a:gdLst>
                <a:gd name="T0" fmla="*/ 0 w 11"/>
                <a:gd name="T1" fmla="*/ 5 h 90"/>
                <a:gd name="T2" fmla="*/ 5 w 11"/>
                <a:gd name="T3" fmla="*/ 0 h 90"/>
                <a:gd name="T4" fmla="*/ 11 w 11"/>
                <a:gd name="T5" fmla="*/ 5 h 90"/>
                <a:gd name="T6" fmla="*/ 11 w 11"/>
                <a:gd name="T7" fmla="*/ 7 h 90"/>
                <a:gd name="T8" fmla="*/ 5 w 11"/>
                <a:gd name="T9" fmla="*/ 12 h 90"/>
                <a:gd name="T10" fmla="*/ 0 w 11"/>
                <a:gd name="T11" fmla="*/ 7 h 90"/>
                <a:gd name="T12" fmla="*/ 0 w 11"/>
                <a:gd name="T13" fmla="*/ 5 h 90"/>
                <a:gd name="T14" fmla="*/ 0 w 11"/>
                <a:gd name="T15" fmla="*/ 30 h 90"/>
                <a:gd name="T16" fmla="*/ 5 w 11"/>
                <a:gd name="T17" fmla="*/ 25 h 90"/>
                <a:gd name="T18" fmla="*/ 10 w 11"/>
                <a:gd name="T19" fmla="*/ 30 h 90"/>
                <a:gd name="T20" fmla="*/ 10 w 11"/>
                <a:gd name="T21" fmla="*/ 85 h 90"/>
                <a:gd name="T22" fmla="*/ 5 w 11"/>
                <a:gd name="T23" fmla="*/ 90 h 90"/>
                <a:gd name="T24" fmla="*/ 0 w 11"/>
                <a:gd name="T25" fmla="*/ 85 h 90"/>
                <a:gd name="T26" fmla="*/ 0 w 11"/>
                <a:gd name="T27"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0">
                  <a:moveTo>
                    <a:pt x="0" y="5"/>
                  </a:moveTo>
                  <a:cubicBezTo>
                    <a:pt x="0" y="2"/>
                    <a:pt x="2" y="0"/>
                    <a:pt x="5" y="0"/>
                  </a:cubicBezTo>
                  <a:cubicBezTo>
                    <a:pt x="8" y="0"/>
                    <a:pt x="11" y="2"/>
                    <a:pt x="11" y="5"/>
                  </a:cubicBezTo>
                  <a:cubicBezTo>
                    <a:pt x="11" y="7"/>
                    <a:pt x="11" y="7"/>
                    <a:pt x="11" y="7"/>
                  </a:cubicBezTo>
                  <a:cubicBezTo>
                    <a:pt x="11" y="10"/>
                    <a:pt x="8" y="12"/>
                    <a:pt x="5" y="12"/>
                  </a:cubicBezTo>
                  <a:cubicBezTo>
                    <a:pt x="2" y="12"/>
                    <a:pt x="0" y="10"/>
                    <a:pt x="0" y="7"/>
                  </a:cubicBezTo>
                  <a:lnTo>
                    <a:pt x="0" y="5"/>
                  </a:lnTo>
                  <a:close/>
                  <a:moveTo>
                    <a:pt x="0" y="30"/>
                  </a:moveTo>
                  <a:cubicBezTo>
                    <a:pt x="0" y="27"/>
                    <a:pt x="3" y="25"/>
                    <a:pt x="5" y="25"/>
                  </a:cubicBezTo>
                  <a:cubicBezTo>
                    <a:pt x="8" y="25"/>
                    <a:pt x="10" y="27"/>
                    <a:pt x="10" y="30"/>
                  </a:cubicBezTo>
                  <a:cubicBezTo>
                    <a:pt x="10" y="85"/>
                    <a:pt x="10" y="85"/>
                    <a:pt x="10" y="85"/>
                  </a:cubicBezTo>
                  <a:cubicBezTo>
                    <a:pt x="10" y="88"/>
                    <a:pt x="8" y="90"/>
                    <a:pt x="5" y="90"/>
                  </a:cubicBezTo>
                  <a:cubicBezTo>
                    <a:pt x="3" y="90"/>
                    <a:pt x="0" y="88"/>
                    <a:pt x="0" y="85"/>
                  </a:cubicBezTo>
                  <a:lnTo>
                    <a:pt x="0" y="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4" name="Freeform 78">
              <a:extLst>
                <a:ext uri="{FF2B5EF4-FFF2-40B4-BE49-F238E27FC236}">
                  <a16:creationId xmlns:a16="http://schemas.microsoft.com/office/drawing/2014/main" id="{5A760DBE-3C5A-4951-B035-6B6D1E735CB9}"/>
                </a:ext>
              </a:extLst>
            </p:cNvPr>
            <p:cNvSpPr>
              <a:spLocks/>
            </p:cNvSpPr>
            <p:nvPr/>
          </p:nvSpPr>
          <p:spPr bwMode="auto">
            <a:xfrm>
              <a:off x="6232525" y="5607050"/>
              <a:ext cx="211138" cy="252412"/>
            </a:xfrm>
            <a:custGeom>
              <a:avLst/>
              <a:gdLst>
                <a:gd name="T0" fmla="*/ 0 w 56"/>
                <a:gd name="T1" fmla="*/ 6 h 66"/>
                <a:gd name="T2" fmla="*/ 5 w 56"/>
                <a:gd name="T3" fmla="*/ 1 h 66"/>
                <a:gd name="T4" fmla="*/ 9 w 56"/>
                <a:gd name="T5" fmla="*/ 6 h 66"/>
                <a:gd name="T6" fmla="*/ 9 w 56"/>
                <a:gd name="T7" fmla="*/ 13 h 66"/>
                <a:gd name="T8" fmla="*/ 31 w 56"/>
                <a:gd name="T9" fmla="*/ 0 h 66"/>
                <a:gd name="T10" fmla="*/ 56 w 56"/>
                <a:gd name="T11" fmla="*/ 26 h 66"/>
                <a:gd name="T12" fmla="*/ 56 w 56"/>
                <a:gd name="T13" fmla="*/ 61 h 66"/>
                <a:gd name="T14" fmla="*/ 51 w 56"/>
                <a:gd name="T15" fmla="*/ 66 h 66"/>
                <a:gd name="T16" fmla="*/ 46 w 56"/>
                <a:gd name="T17" fmla="*/ 61 h 66"/>
                <a:gd name="T18" fmla="*/ 46 w 56"/>
                <a:gd name="T19" fmla="*/ 28 h 66"/>
                <a:gd name="T20" fmla="*/ 29 w 56"/>
                <a:gd name="T21" fmla="*/ 9 h 66"/>
                <a:gd name="T22" fmla="*/ 9 w 56"/>
                <a:gd name="T23" fmla="*/ 29 h 66"/>
                <a:gd name="T24" fmla="*/ 9 w 56"/>
                <a:gd name="T25" fmla="*/ 61 h 66"/>
                <a:gd name="T26" fmla="*/ 5 w 56"/>
                <a:gd name="T27" fmla="*/ 66 h 66"/>
                <a:gd name="T28" fmla="*/ 0 w 56"/>
                <a:gd name="T29" fmla="*/ 61 h 66"/>
                <a:gd name="T30" fmla="*/ 0 w 56"/>
                <a:gd name="T31" fmla="*/ 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66">
                  <a:moveTo>
                    <a:pt x="0" y="6"/>
                  </a:moveTo>
                  <a:cubicBezTo>
                    <a:pt x="0" y="3"/>
                    <a:pt x="2" y="1"/>
                    <a:pt x="5" y="1"/>
                  </a:cubicBezTo>
                  <a:cubicBezTo>
                    <a:pt x="7" y="1"/>
                    <a:pt x="9" y="3"/>
                    <a:pt x="9" y="6"/>
                  </a:cubicBezTo>
                  <a:cubicBezTo>
                    <a:pt x="9" y="13"/>
                    <a:pt x="9" y="13"/>
                    <a:pt x="9" y="13"/>
                  </a:cubicBezTo>
                  <a:cubicBezTo>
                    <a:pt x="14" y="6"/>
                    <a:pt x="20" y="0"/>
                    <a:pt x="31" y="0"/>
                  </a:cubicBezTo>
                  <a:cubicBezTo>
                    <a:pt x="47" y="0"/>
                    <a:pt x="56" y="11"/>
                    <a:pt x="56" y="26"/>
                  </a:cubicBezTo>
                  <a:cubicBezTo>
                    <a:pt x="56" y="61"/>
                    <a:pt x="56" y="61"/>
                    <a:pt x="56" y="61"/>
                  </a:cubicBezTo>
                  <a:cubicBezTo>
                    <a:pt x="56" y="64"/>
                    <a:pt x="54" y="66"/>
                    <a:pt x="51" y="66"/>
                  </a:cubicBezTo>
                  <a:cubicBezTo>
                    <a:pt x="48" y="66"/>
                    <a:pt x="46" y="64"/>
                    <a:pt x="46" y="61"/>
                  </a:cubicBezTo>
                  <a:cubicBezTo>
                    <a:pt x="46" y="28"/>
                    <a:pt x="46" y="28"/>
                    <a:pt x="46" y="28"/>
                  </a:cubicBezTo>
                  <a:cubicBezTo>
                    <a:pt x="46" y="16"/>
                    <a:pt x="40" y="9"/>
                    <a:pt x="29" y="9"/>
                  </a:cubicBezTo>
                  <a:cubicBezTo>
                    <a:pt x="18" y="9"/>
                    <a:pt x="9" y="17"/>
                    <a:pt x="9" y="29"/>
                  </a:cubicBezTo>
                  <a:cubicBezTo>
                    <a:pt x="9" y="61"/>
                    <a:pt x="9" y="61"/>
                    <a:pt x="9" y="61"/>
                  </a:cubicBezTo>
                  <a:cubicBezTo>
                    <a:pt x="9" y="64"/>
                    <a:pt x="7" y="66"/>
                    <a:pt x="5" y="66"/>
                  </a:cubicBezTo>
                  <a:cubicBezTo>
                    <a:pt x="2" y="66"/>
                    <a:pt x="0" y="64"/>
                    <a:pt x="0" y="61"/>
                  </a:cubicBezTo>
                  <a:lnTo>
                    <a:pt x="0"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5" name="Freeform 79">
              <a:extLst>
                <a:ext uri="{FF2B5EF4-FFF2-40B4-BE49-F238E27FC236}">
                  <a16:creationId xmlns:a16="http://schemas.microsoft.com/office/drawing/2014/main" id="{5EBC72E3-20B8-4A23-B352-0076691CC64E}"/>
                </a:ext>
              </a:extLst>
            </p:cNvPr>
            <p:cNvSpPr>
              <a:spLocks noEditPoints="1"/>
            </p:cNvSpPr>
            <p:nvPr/>
          </p:nvSpPr>
          <p:spPr bwMode="auto">
            <a:xfrm>
              <a:off x="6484938" y="5514975"/>
              <a:ext cx="41275" cy="344487"/>
            </a:xfrm>
            <a:custGeom>
              <a:avLst/>
              <a:gdLst>
                <a:gd name="T0" fmla="*/ 0 w 11"/>
                <a:gd name="T1" fmla="*/ 5 h 90"/>
                <a:gd name="T2" fmla="*/ 5 w 11"/>
                <a:gd name="T3" fmla="*/ 0 h 90"/>
                <a:gd name="T4" fmla="*/ 11 w 11"/>
                <a:gd name="T5" fmla="*/ 5 h 90"/>
                <a:gd name="T6" fmla="*/ 11 w 11"/>
                <a:gd name="T7" fmla="*/ 7 h 90"/>
                <a:gd name="T8" fmla="*/ 5 w 11"/>
                <a:gd name="T9" fmla="*/ 12 h 90"/>
                <a:gd name="T10" fmla="*/ 0 w 11"/>
                <a:gd name="T11" fmla="*/ 7 h 90"/>
                <a:gd name="T12" fmla="*/ 0 w 11"/>
                <a:gd name="T13" fmla="*/ 5 h 90"/>
                <a:gd name="T14" fmla="*/ 1 w 11"/>
                <a:gd name="T15" fmla="*/ 30 h 90"/>
                <a:gd name="T16" fmla="*/ 5 w 11"/>
                <a:gd name="T17" fmla="*/ 25 h 90"/>
                <a:gd name="T18" fmla="*/ 10 w 11"/>
                <a:gd name="T19" fmla="*/ 30 h 90"/>
                <a:gd name="T20" fmla="*/ 10 w 11"/>
                <a:gd name="T21" fmla="*/ 85 h 90"/>
                <a:gd name="T22" fmla="*/ 5 w 11"/>
                <a:gd name="T23" fmla="*/ 90 h 90"/>
                <a:gd name="T24" fmla="*/ 1 w 11"/>
                <a:gd name="T25" fmla="*/ 85 h 90"/>
                <a:gd name="T26" fmla="*/ 1 w 11"/>
                <a:gd name="T27"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0">
                  <a:moveTo>
                    <a:pt x="0" y="5"/>
                  </a:moveTo>
                  <a:cubicBezTo>
                    <a:pt x="0" y="2"/>
                    <a:pt x="2" y="0"/>
                    <a:pt x="5" y="0"/>
                  </a:cubicBezTo>
                  <a:cubicBezTo>
                    <a:pt x="9" y="0"/>
                    <a:pt x="11" y="2"/>
                    <a:pt x="11" y="5"/>
                  </a:cubicBezTo>
                  <a:cubicBezTo>
                    <a:pt x="11" y="7"/>
                    <a:pt x="11" y="7"/>
                    <a:pt x="11" y="7"/>
                  </a:cubicBezTo>
                  <a:cubicBezTo>
                    <a:pt x="11" y="10"/>
                    <a:pt x="9" y="12"/>
                    <a:pt x="5" y="12"/>
                  </a:cubicBezTo>
                  <a:cubicBezTo>
                    <a:pt x="2" y="12"/>
                    <a:pt x="0" y="10"/>
                    <a:pt x="0" y="7"/>
                  </a:cubicBezTo>
                  <a:lnTo>
                    <a:pt x="0" y="5"/>
                  </a:lnTo>
                  <a:close/>
                  <a:moveTo>
                    <a:pt x="1" y="30"/>
                  </a:moveTo>
                  <a:cubicBezTo>
                    <a:pt x="1" y="27"/>
                    <a:pt x="3" y="25"/>
                    <a:pt x="5" y="25"/>
                  </a:cubicBezTo>
                  <a:cubicBezTo>
                    <a:pt x="8" y="25"/>
                    <a:pt x="10" y="27"/>
                    <a:pt x="10" y="30"/>
                  </a:cubicBezTo>
                  <a:cubicBezTo>
                    <a:pt x="10" y="85"/>
                    <a:pt x="10" y="85"/>
                    <a:pt x="10" y="85"/>
                  </a:cubicBezTo>
                  <a:cubicBezTo>
                    <a:pt x="10" y="88"/>
                    <a:pt x="8" y="90"/>
                    <a:pt x="5" y="90"/>
                  </a:cubicBezTo>
                  <a:cubicBezTo>
                    <a:pt x="3" y="90"/>
                    <a:pt x="1" y="88"/>
                    <a:pt x="1" y="85"/>
                  </a:cubicBezTo>
                  <a:lnTo>
                    <a:pt x="1" y="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6" name="Freeform 80">
              <a:extLst>
                <a:ext uri="{FF2B5EF4-FFF2-40B4-BE49-F238E27FC236}">
                  <a16:creationId xmlns:a16="http://schemas.microsoft.com/office/drawing/2014/main" id="{F663992A-9145-45A4-B345-54C1F3DD3049}"/>
                </a:ext>
              </a:extLst>
            </p:cNvPr>
            <p:cNvSpPr>
              <a:spLocks/>
            </p:cNvSpPr>
            <p:nvPr/>
          </p:nvSpPr>
          <p:spPr bwMode="auto">
            <a:xfrm>
              <a:off x="6572250" y="5521325"/>
              <a:ext cx="271463" cy="338137"/>
            </a:xfrm>
            <a:custGeom>
              <a:avLst/>
              <a:gdLst>
                <a:gd name="T0" fmla="*/ 0 w 72"/>
                <a:gd name="T1" fmla="*/ 8 h 88"/>
                <a:gd name="T2" fmla="*/ 8 w 72"/>
                <a:gd name="T3" fmla="*/ 0 h 88"/>
                <a:gd name="T4" fmla="*/ 16 w 72"/>
                <a:gd name="T5" fmla="*/ 8 h 88"/>
                <a:gd name="T6" fmla="*/ 16 w 72"/>
                <a:gd name="T7" fmla="*/ 37 h 88"/>
                <a:gd name="T8" fmla="*/ 57 w 72"/>
                <a:gd name="T9" fmla="*/ 37 h 88"/>
                <a:gd name="T10" fmla="*/ 57 w 72"/>
                <a:gd name="T11" fmla="*/ 8 h 88"/>
                <a:gd name="T12" fmla="*/ 65 w 72"/>
                <a:gd name="T13" fmla="*/ 0 h 88"/>
                <a:gd name="T14" fmla="*/ 72 w 72"/>
                <a:gd name="T15" fmla="*/ 8 h 88"/>
                <a:gd name="T16" fmla="*/ 72 w 72"/>
                <a:gd name="T17" fmla="*/ 81 h 88"/>
                <a:gd name="T18" fmla="*/ 65 w 72"/>
                <a:gd name="T19" fmla="*/ 88 h 88"/>
                <a:gd name="T20" fmla="*/ 57 w 72"/>
                <a:gd name="T21" fmla="*/ 81 h 88"/>
                <a:gd name="T22" fmla="*/ 57 w 72"/>
                <a:gd name="T23" fmla="*/ 51 h 88"/>
                <a:gd name="T24" fmla="*/ 16 w 72"/>
                <a:gd name="T25" fmla="*/ 51 h 88"/>
                <a:gd name="T26" fmla="*/ 16 w 72"/>
                <a:gd name="T27" fmla="*/ 81 h 88"/>
                <a:gd name="T28" fmla="*/ 8 w 72"/>
                <a:gd name="T29" fmla="*/ 88 h 88"/>
                <a:gd name="T30" fmla="*/ 0 w 72"/>
                <a:gd name="T31" fmla="*/ 81 h 88"/>
                <a:gd name="T32" fmla="*/ 0 w 72"/>
                <a:gd name="T33"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88">
                  <a:moveTo>
                    <a:pt x="0" y="8"/>
                  </a:moveTo>
                  <a:cubicBezTo>
                    <a:pt x="0" y="4"/>
                    <a:pt x="4" y="0"/>
                    <a:pt x="8" y="0"/>
                  </a:cubicBezTo>
                  <a:cubicBezTo>
                    <a:pt x="12" y="0"/>
                    <a:pt x="16" y="4"/>
                    <a:pt x="16" y="8"/>
                  </a:cubicBezTo>
                  <a:cubicBezTo>
                    <a:pt x="16" y="37"/>
                    <a:pt x="16" y="37"/>
                    <a:pt x="16" y="37"/>
                  </a:cubicBezTo>
                  <a:cubicBezTo>
                    <a:pt x="57" y="37"/>
                    <a:pt x="57" y="37"/>
                    <a:pt x="57" y="37"/>
                  </a:cubicBezTo>
                  <a:cubicBezTo>
                    <a:pt x="57" y="8"/>
                    <a:pt x="57" y="8"/>
                    <a:pt x="57" y="8"/>
                  </a:cubicBezTo>
                  <a:cubicBezTo>
                    <a:pt x="57" y="4"/>
                    <a:pt x="60" y="0"/>
                    <a:pt x="65" y="0"/>
                  </a:cubicBezTo>
                  <a:cubicBezTo>
                    <a:pt x="69" y="0"/>
                    <a:pt x="72" y="4"/>
                    <a:pt x="72" y="8"/>
                  </a:cubicBezTo>
                  <a:cubicBezTo>
                    <a:pt x="72" y="81"/>
                    <a:pt x="72" y="81"/>
                    <a:pt x="72" y="81"/>
                  </a:cubicBezTo>
                  <a:cubicBezTo>
                    <a:pt x="72" y="85"/>
                    <a:pt x="69" y="88"/>
                    <a:pt x="65" y="88"/>
                  </a:cubicBezTo>
                  <a:cubicBezTo>
                    <a:pt x="60" y="88"/>
                    <a:pt x="57" y="85"/>
                    <a:pt x="57" y="81"/>
                  </a:cubicBezTo>
                  <a:cubicBezTo>
                    <a:pt x="57" y="51"/>
                    <a:pt x="57" y="51"/>
                    <a:pt x="57" y="51"/>
                  </a:cubicBezTo>
                  <a:cubicBezTo>
                    <a:pt x="16" y="51"/>
                    <a:pt x="16" y="51"/>
                    <a:pt x="16" y="51"/>
                  </a:cubicBezTo>
                  <a:cubicBezTo>
                    <a:pt x="16" y="81"/>
                    <a:pt x="16" y="81"/>
                    <a:pt x="16" y="81"/>
                  </a:cubicBezTo>
                  <a:cubicBezTo>
                    <a:pt x="16" y="85"/>
                    <a:pt x="12" y="88"/>
                    <a:pt x="8" y="88"/>
                  </a:cubicBezTo>
                  <a:cubicBezTo>
                    <a:pt x="4" y="88"/>
                    <a:pt x="0" y="85"/>
                    <a:pt x="0" y="81"/>
                  </a:cubicBezTo>
                  <a:lnTo>
                    <a:pt x="0"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7" name="Freeform 81">
              <a:extLst>
                <a:ext uri="{FF2B5EF4-FFF2-40B4-BE49-F238E27FC236}">
                  <a16:creationId xmlns:a16="http://schemas.microsoft.com/office/drawing/2014/main" id="{180EA6BC-CCDF-4B28-BCB3-8DB87E79E2EF}"/>
                </a:ext>
              </a:extLst>
            </p:cNvPr>
            <p:cNvSpPr>
              <a:spLocks noEditPoints="1"/>
            </p:cNvSpPr>
            <p:nvPr/>
          </p:nvSpPr>
          <p:spPr bwMode="auto">
            <a:xfrm>
              <a:off x="6873875" y="5602288"/>
              <a:ext cx="263525" cy="261937"/>
            </a:xfrm>
            <a:custGeom>
              <a:avLst/>
              <a:gdLst>
                <a:gd name="T0" fmla="*/ 0 w 70"/>
                <a:gd name="T1" fmla="*/ 34 h 68"/>
                <a:gd name="T2" fmla="*/ 0 w 70"/>
                <a:gd name="T3" fmla="*/ 34 h 68"/>
                <a:gd name="T4" fmla="*/ 35 w 70"/>
                <a:gd name="T5" fmla="*/ 0 h 68"/>
                <a:gd name="T6" fmla="*/ 70 w 70"/>
                <a:gd name="T7" fmla="*/ 34 h 68"/>
                <a:gd name="T8" fmla="*/ 70 w 70"/>
                <a:gd name="T9" fmla="*/ 34 h 68"/>
                <a:gd name="T10" fmla="*/ 35 w 70"/>
                <a:gd name="T11" fmla="*/ 68 h 68"/>
                <a:gd name="T12" fmla="*/ 0 w 70"/>
                <a:gd name="T13" fmla="*/ 34 h 68"/>
                <a:gd name="T14" fmla="*/ 55 w 70"/>
                <a:gd name="T15" fmla="*/ 34 h 68"/>
                <a:gd name="T16" fmla="*/ 55 w 70"/>
                <a:gd name="T17" fmla="*/ 34 h 68"/>
                <a:gd name="T18" fmla="*/ 35 w 70"/>
                <a:gd name="T19" fmla="*/ 13 h 68"/>
                <a:gd name="T20" fmla="*/ 15 w 70"/>
                <a:gd name="T21" fmla="*/ 34 h 68"/>
                <a:gd name="T22" fmla="*/ 15 w 70"/>
                <a:gd name="T23" fmla="*/ 34 h 68"/>
                <a:gd name="T24" fmla="*/ 35 w 70"/>
                <a:gd name="T25" fmla="*/ 55 h 68"/>
                <a:gd name="T26" fmla="*/ 55 w 70"/>
                <a:gd name="T27"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68">
                  <a:moveTo>
                    <a:pt x="0" y="34"/>
                  </a:moveTo>
                  <a:cubicBezTo>
                    <a:pt x="0" y="34"/>
                    <a:pt x="0" y="34"/>
                    <a:pt x="0" y="34"/>
                  </a:cubicBezTo>
                  <a:cubicBezTo>
                    <a:pt x="0" y="15"/>
                    <a:pt x="15" y="0"/>
                    <a:pt x="35" y="0"/>
                  </a:cubicBezTo>
                  <a:cubicBezTo>
                    <a:pt x="55" y="0"/>
                    <a:pt x="70" y="15"/>
                    <a:pt x="70" y="34"/>
                  </a:cubicBezTo>
                  <a:cubicBezTo>
                    <a:pt x="70" y="34"/>
                    <a:pt x="70" y="34"/>
                    <a:pt x="70" y="34"/>
                  </a:cubicBezTo>
                  <a:cubicBezTo>
                    <a:pt x="70" y="52"/>
                    <a:pt x="55" y="68"/>
                    <a:pt x="35" y="68"/>
                  </a:cubicBezTo>
                  <a:cubicBezTo>
                    <a:pt x="15" y="68"/>
                    <a:pt x="0" y="53"/>
                    <a:pt x="0" y="34"/>
                  </a:cubicBezTo>
                  <a:close/>
                  <a:moveTo>
                    <a:pt x="55" y="34"/>
                  </a:moveTo>
                  <a:cubicBezTo>
                    <a:pt x="55" y="34"/>
                    <a:pt x="55" y="34"/>
                    <a:pt x="55" y="34"/>
                  </a:cubicBezTo>
                  <a:cubicBezTo>
                    <a:pt x="55" y="22"/>
                    <a:pt x="46" y="13"/>
                    <a:pt x="35" y="13"/>
                  </a:cubicBezTo>
                  <a:cubicBezTo>
                    <a:pt x="23" y="13"/>
                    <a:pt x="15" y="22"/>
                    <a:pt x="15" y="34"/>
                  </a:cubicBezTo>
                  <a:cubicBezTo>
                    <a:pt x="15" y="34"/>
                    <a:pt x="15" y="34"/>
                    <a:pt x="15" y="34"/>
                  </a:cubicBezTo>
                  <a:cubicBezTo>
                    <a:pt x="15" y="45"/>
                    <a:pt x="23" y="55"/>
                    <a:pt x="35" y="55"/>
                  </a:cubicBezTo>
                  <a:cubicBezTo>
                    <a:pt x="47" y="55"/>
                    <a:pt x="55" y="45"/>
                    <a:pt x="55" y="3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8" name="Freeform 82">
              <a:extLst>
                <a:ext uri="{FF2B5EF4-FFF2-40B4-BE49-F238E27FC236}">
                  <a16:creationId xmlns:a16="http://schemas.microsoft.com/office/drawing/2014/main" id="{BE9D3CF9-3349-4AB4-A337-569981628867}"/>
                </a:ext>
              </a:extLst>
            </p:cNvPr>
            <p:cNvSpPr>
              <a:spLocks/>
            </p:cNvSpPr>
            <p:nvPr/>
          </p:nvSpPr>
          <p:spPr bwMode="auto">
            <a:xfrm>
              <a:off x="7156450" y="5602288"/>
              <a:ext cx="217488" cy="261937"/>
            </a:xfrm>
            <a:custGeom>
              <a:avLst/>
              <a:gdLst>
                <a:gd name="T0" fmla="*/ 58 w 58"/>
                <a:gd name="T1" fmla="*/ 60 h 68"/>
                <a:gd name="T2" fmla="*/ 51 w 58"/>
                <a:gd name="T3" fmla="*/ 67 h 68"/>
                <a:gd name="T4" fmla="*/ 43 w 58"/>
                <a:gd name="T5" fmla="*/ 60 h 68"/>
                <a:gd name="T6" fmla="*/ 43 w 58"/>
                <a:gd name="T7" fmla="*/ 56 h 68"/>
                <a:gd name="T8" fmla="*/ 23 w 58"/>
                <a:gd name="T9" fmla="*/ 68 h 68"/>
                <a:gd name="T10" fmla="*/ 0 w 58"/>
                <a:gd name="T11" fmla="*/ 43 h 68"/>
                <a:gd name="T12" fmla="*/ 0 w 58"/>
                <a:gd name="T13" fmla="*/ 8 h 68"/>
                <a:gd name="T14" fmla="*/ 7 w 58"/>
                <a:gd name="T15" fmla="*/ 0 h 68"/>
                <a:gd name="T16" fmla="*/ 15 w 58"/>
                <a:gd name="T17" fmla="*/ 8 h 68"/>
                <a:gd name="T18" fmla="*/ 15 w 58"/>
                <a:gd name="T19" fmla="*/ 38 h 68"/>
                <a:gd name="T20" fmla="*/ 29 w 58"/>
                <a:gd name="T21" fmla="*/ 54 h 68"/>
                <a:gd name="T22" fmla="*/ 43 w 58"/>
                <a:gd name="T23" fmla="*/ 38 h 68"/>
                <a:gd name="T24" fmla="*/ 43 w 58"/>
                <a:gd name="T25" fmla="*/ 8 h 68"/>
                <a:gd name="T26" fmla="*/ 51 w 58"/>
                <a:gd name="T27" fmla="*/ 0 h 68"/>
                <a:gd name="T28" fmla="*/ 58 w 58"/>
                <a:gd name="T29" fmla="*/ 8 h 68"/>
                <a:gd name="T30" fmla="*/ 58 w 58"/>
                <a:gd name="T31"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8">
                  <a:moveTo>
                    <a:pt x="58" y="60"/>
                  </a:moveTo>
                  <a:cubicBezTo>
                    <a:pt x="58" y="64"/>
                    <a:pt x="55" y="67"/>
                    <a:pt x="51" y="67"/>
                  </a:cubicBezTo>
                  <a:cubicBezTo>
                    <a:pt x="47" y="67"/>
                    <a:pt x="43" y="64"/>
                    <a:pt x="43" y="60"/>
                  </a:cubicBezTo>
                  <a:cubicBezTo>
                    <a:pt x="43" y="56"/>
                    <a:pt x="43" y="56"/>
                    <a:pt x="43" y="56"/>
                  </a:cubicBezTo>
                  <a:cubicBezTo>
                    <a:pt x="39" y="62"/>
                    <a:pt x="33" y="68"/>
                    <a:pt x="23" y="68"/>
                  </a:cubicBezTo>
                  <a:cubicBezTo>
                    <a:pt x="8" y="68"/>
                    <a:pt x="0" y="58"/>
                    <a:pt x="0" y="43"/>
                  </a:cubicBezTo>
                  <a:cubicBezTo>
                    <a:pt x="0" y="8"/>
                    <a:pt x="0" y="8"/>
                    <a:pt x="0" y="8"/>
                  </a:cubicBezTo>
                  <a:cubicBezTo>
                    <a:pt x="0" y="4"/>
                    <a:pt x="3" y="0"/>
                    <a:pt x="7" y="0"/>
                  </a:cubicBezTo>
                  <a:cubicBezTo>
                    <a:pt x="11" y="0"/>
                    <a:pt x="15" y="4"/>
                    <a:pt x="15" y="8"/>
                  </a:cubicBezTo>
                  <a:cubicBezTo>
                    <a:pt x="15" y="38"/>
                    <a:pt x="15" y="38"/>
                    <a:pt x="15" y="38"/>
                  </a:cubicBezTo>
                  <a:cubicBezTo>
                    <a:pt x="15" y="48"/>
                    <a:pt x="20" y="54"/>
                    <a:pt x="29" y="54"/>
                  </a:cubicBezTo>
                  <a:cubicBezTo>
                    <a:pt x="37" y="54"/>
                    <a:pt x="43" y="48"/>
                    <a:pt x="43" y="38"/>
                  </a:cubicBezTo>
                  <a:cubicBezTo>
                    <a:pt x="43" y="8"/>
                    <a:pt x="43" y="8"/>
                    <a:pt x="43" y="8"/>
                  </a:cubicBezTo>
                  <a:cubicBezTo>
                    <a:pt x="43" y="4"/>
                    <a:pt x="47" y="0"/>
                    <a:pt x="51" y="0"/>
                  </a:cubicBezTo>
                  <a:cubicBezTo>
                    <a:pt x="55" y="0"/>
                    <a:pt x="58" y="4"/>
                    <a:pt x="58" y="8"/>
                  </a:cubicBezTo>
                  <a:lnTo>
                    <a:pt x="58" y="6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9" name="Freeform 83">
              <a:extLst>
                <a:ext uri="{FF2B5EF4-FFF2-40B4-BE49-F238E27FC236}">
                  <a16:creationId xmlns:a16="http://schemas.microsoft.com/office/drawing/2014/main" id="{E63E8825-C7D7-4BDD-9CBF-359326782216}"/>
                </a:ext>
              </a:extLst>
            </p:cNvPr>
            <p:cNvSpPr>
              <a:spLocks/>
            </p:cNvSpPr>
            <p:nvPr/>
          </p:nvSpPr>
          <p:spPr bwMode="auto">
            <a:xfrm>
              <a:off x="7392988" y="5602288"/>
              <a:ext cx="192088" cy="261937"/>
            </a:xfrm>
            <a:custGeom>
              <a:avLst/>
              <a:gdLst>
                <a:gd name="T0" fmla="*/ 2 w 51"/>
                <a:gd name="T1" fmla="*/ 60 h 68"/>
                <a:gd name="T2" fmla="*/ 0 w 51"/>
                <a:gd name="T3" fmla="*/ 55 h 68"/>
                <a:gd name="T4" fmla="*/ 6 w 51"/>
                <a:gd name="T5" fmla="*/ 49 h 68"/>
                <a:gd name="T6" fmla="*/ 9 w 51"/>
                <a:gd name="T7" fmla="*/ 49 h 68"/>
                <a:gd name="T8" fmla="*/ 28 w 51"/>
                <a:gd name="T9" fmla="*/ 56 h 68"/>
                <a:gd name="T10" fmla="*/ 38 w 51"/>
                <a:gd name="T11" fmla="*/ 49 h 68"/>
                <a:gd name="T12" fmla="*/ 38 w 51"/>
                <a:gd name="T13" fmla="*/ 49 h 68"/>
                <a:gd name="T14" fmla="*/ 23 w 51"/>
                <a:gd name="T15" fmla="*/ 39 h 68"/>
                <a:gd name="T16" fmla="*/ 3 w 51"/>
                <a:gd name="T17" fmla="*/ 20 h 68"/>
                <a:gd name="T18" fmla="*/ 3 w 51"/>
                <a:gd name="T19" fmla="*/ 20 h 68"/>
                <a:gd name="T20" fmla="*/ 26 w 51"/>
                <a:gd name="T21" fmla="*/ 0 h 68"/>
                <a:gd name="T22" fmla="*/ 47 w 51"/>
                <a:gd name="T23" fmla="*/ 5 h 68"/>
                <a:gd name="T24" fmla="*/ 50 w 51"/>
                <a:gd name="T25" fmla="*/ 11 h 68"/>
                <a:gd name="T26" fmla="*/ 44 w 51"/>
                <a:gd name="T27" fmla="*/ 17 h 68"/>
                <a:gd name="T28" fmla="*/ 41 w 51"/>
                <a:gd name="T29" fmla="*/ 16 h 68"/>
                <a:gd name="T30" fmla="*/ 26 w 51"/>
                <a:gd name="T31" fmla="*/ 12 h 68"/>
                <a:gd name="T32" fmla="*/ 16 w 51"/>
                <a:gd name="T33" fmla="*/ 18 h 68"/>
                <a:gd name="T34" fmla="*/ 16 w 51"/>
                <a:gd name="T35" fmla="*/ 19 h 68"/>
                <a:gd name="T36" fmla="*/ 31 w 51"/>
                <a:gd name="T37" fmla="*/ 28 h 68"/>
                <a:gd name="T38" fmla="*/ 51 w 51"/>
                <a:gd name="T39" fmla="*/ 47 h 68"/>
                <a:gd name="T40" fmla="*/ 51 w 51"/>
                <a:gd name="T41" fmla="*/ 47 h 68"/>
                <a:gd name="T42" fmla="*/ 27 w 51"/>
                <a:gd name="T43" fmla="*/ 68 h 68"/>
                <a:gd name="T44" fmla="*/ 2 w 51"/>
                <a:gd name="T45"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68">
                  <a:moveTo>
                    <a:pt x="2" y="60"/>
                  </a:moveTo>
                  <a:cubicBezTo>
                    <a:pt x="1" y="59"/>
                    <a:pt x="0" y="57"/>
                    <a:pt x="0" y="55"/>
                  </a:cubicBezTo>
                  <a:cubicBezTo>
                    <a:pt x="0" y="51"/>
                    <a:pt x="2" y="49"/>
                    <a:pt x="6" y="49"/>
                  </a:cubicBezTo>
                  <a:cubicBezTo>
                    <a:pt x="7" y="49"/>
                    <a:pt x="8" y="49"/>
                    <a:pt x="9" y="49"/>
                  </a:cubicBezTo>
                  <a:cubicBezTo>
                    <a:pt x="15" y="54"/>
                    <a:pt x="22" y="56"/>
                    <a:pt x="28" y="56"/>
                  </a:cubicBezTo>
                  <a:cubicBezTo>
                    <a:pt x="34" y="56"/>
                    <a:pt x="38" y="53"/>
                    <a:pt x="38" y="49"/>
                  </a:cubicBezTo>
                  <a:cubicBezTo>
                    <a:pt x="38" y="49"/>
                    <a:pt x="38" y="49"/>
                    <a:pt x="38" y="49"/>
                  </a:cubicBezTo>
                  <a:cubicBezTo>
                    <a:pt x="38" y="43"/>
                    <a:pt x="31" y="42"/>
                    <a:pt x="23" y="39"/>
                  </a:cubicBezTo>
                  <a:cubicBezTo>
                    <a:pt x="13" y="37"/>
                    <a:pt x="3" y="33"/>
                    <a:pt x="3" y="20"/>
                  </a:cubicBezTo>
                  <a:cubicBezTo>
                    <a:pt x="3" y="20"/>
                    <a:pt x="3" y="20"/>
                    <a:pt x="3" y="20"/>
                  </a:cubicBezTo>
                  <a:cubicBezTo>
                    <a:pt x="3" y="8"/>
                    <a:pt x="13" y="0"/>
                    <a:pt x="26" y="0"/>
                  </a:cubicBezTo>
                  <a:cubicBezTo>
                    <a:pt x="33" y="0"/>
                    <a:pt x="40" y="2"/>
                    <a:pt x="47" y="5"/>
                  </a:cubicBezTo>
                  <a:cubicBezTo>
                    <a:pt x="49" y="6"/>
                    <a:pt x="50" y="8"/>
                    <a:pt x="50" y="11"/>
                  </a:cubicBezTo>
                  <a:cubicBezTo>
                    <a:pt x="50" y="15"/>
                    <a:pt x="47" y="17"/>
                    <a:pt x="44" y="17"/>
                  </a:cubicBezTo>
                  <a:cubicBezTo>
                    <a:pt x="43" y="17"/>
                    <a:pt x="42" y="17"/>
                    <a:pt x="41" y="16"/>
                  </a:cubicBezTo>
                  <a:cubicBezTo>
                    <a:pt x="36" y="14"/>
                    <a:pt x="30" y="12"/>
                    <a:pt x="26" y="12"/>
                  </a:cubicBezTo>
                  <a:cubicBezTo>
                    <a:pt x="20" y="12"/>
                    <a:pt x="16" y="15"/>
                    <a:pt x="16" y="18"/>
                  </a:cubicBezTo>
                  <a:cubicBezTo>
                    <a:pt x="16" y="19"/>
                    <a:pt x="16" y="19"/>
                    <a:pt x="16" y="19"/>
                  </a:cubicBezTo>
                  <a:cubicBezTo>
                    <a:pt x="16" y="23"/>
                    <a:pt x="24" y="25"/>
                    <a:pt x="31" y="28"/>
                  </a:cubicBezTo>
                  <a:cubicBezTo>
                    <a:pt x="41" y="31"/>
                    <a:pt x="51" y="35"/>
                    <a:pt x="51" y="47"/>
                  </a:cubicBezTo>
                  <a:cubicBezTo>
                    <a:pt x="51" y="47"/>
                    <a:pt x="51" y="47"/>
                    <a:pt x="51" y="47"/>
                  </a:cubicBezTo>
                  <a:cubicBezTo>
                    <a:pt x="51" y="61"/>
                    <a:pt x="41" y="68"/>
                    <a:pt x="27" y="68"/>
                  </a:cubicBezTo>
                  <a:cubicBezTo>
                    <a:pt x="19" y="68"/>
                    <a:pt x="10" y="65"/>
                    <a:pt x="2" y="6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0" name="Freeform 84">
              <a:extLst>
                <a:ext uri="{FF2B5EF4-FFF2-40B4-BE49-F238E27FC236}">
                  <a16:creationId xmlns:a16="http://schemas.microsoft.com/office/drawing/2014/main" id="{2B925025-7F5A-43FD-BF5E-1AEA9C13898B}"/>
                </a:ext>
              </a:extLst>
            </p:cNvPr>
            <p:cNvSpPr>
              <a:spLocks noEditPoints="1"/>
            </p:cNvSpPr>
            <p:nvPr/>
          </p:nvSpPr>
          <p:spPr bwMode="auto">
            <a:xfrm>
              <a:off x="7596188" y="5602288"/>
              <a:ext cx="238125" cy="261937"/>
            </a:xfrm>
            <a:custGeom>
              <a:avLst/>
              <a:gdLst>
                <a:gd name="T0" fmla="*/ 33 w 63"/>
                <a:gd name="T1" fmla="*/ 68 h 68"/>
                <a:gd name="T2" fmla="*/ 0 w 63"/>
                <a:gd name="T3" fmla="*/ 34 h 68"/>
                <a:gd name="T4" fmla="*/ 0 w 63"/>
                <a:gd name="T5" fmla="*/ 34 h 68"/>
                <a:gd name="T6" fmla="*/ 32 w 63"/>
                <a:gd name="T7" fmla="*/ 0 h 68"/>
                <a:gd name="T8" fmla="*/ 63 w 63"/>
                <a:gd name="T9" fmla="*/ 32 h 68"/>
                <a:gd name="T10" fmla="*/ 56 w 63"/>
                <a:gd name="T11" fmla="*/ 39 h 68"/>
                <a:gd name="T12" fmla="*/ 15 w 63"/>
                <a:gd name="T13" fmla="*/ 39 h 68"/>
                <a:gd name="T14" fmla="*/ 34 w 63"/>
                <a:gd name="T15" fmla="*/ 56 h 68"/>
                <a:gd name="T16" fmla="*/ 49 w 63"/>
                <a:gd name="T17" fmla="*/ 50 h 68"/>
                <a:gd name="T18" fmla="*/ 53 w 63"/>
                <a:gd name="T19" fmla="*/ 49 h 68"/>
                <a:gd name="T20" fmla="*/ 59 w 63"/>
                <a:gd name="T21" fmla="*/ 55 h 68"/>
                <a:gd name="T22" fmla="*/ 57 w 63"/>
                <a:gd name="T23" fmla="*/ 59 h 68"/>
                <a:gd name="T24" fmla="*/ 33 w 63"/>
                <a:gd name="T25" fmla="*/ 68 h 68"/>
                <a:gd name="T26" fmla="*/ 48 w 63"/>
                <a:gd name="T27" fmla="*/ 29 h 68"/>
                <a:gd name="T28" fmla="*/ 32 w 63"/>
                <a:gd name="T29" fmla="*/ 12 h 68"/>
                <a:gd name="T30" fmla="*/ 15 w 63"/>
                <a:gd name="T31" fmla="*/ 29 h 68"/>
                <a:gd name="T32" fmla="*/ 48 w 63"/>
                <a:gd name="T33" fmla="*/ 2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68">
                  <a:moveTo>
                    <a:pt x="33" y="68"/>
                  </a:moveTo>
                  <a:cubicBezTo>
                    <a:pt x="15" y="68"/>
                    <a:pt x="0" y="54"/>
                    <a:pt x="0" y="34"/>
                  </a:cubicBezTo>
                  <a:cubicBezTo>
                    <a:pt x="0" y="34"/>
                    <a:pt x="0" y="34"/>
                    <a:pt x="0" y="34"/>
                  </a:cubicBezTo>
                  <a:cubicBezTo>
                    <a:pt x="0" y="15"/>
                    <a:pt x="13" y="0"/>
                    <a:pt x="32" y="0"/>
                  </a:cubicBezTo>
                  <a:cubicBezTo>
                    <a:pt x="53" y="0"/>
                    <a:pt x="63" y="17"/>
                    <a:pt x="63" y="32"/>
                  </a:cubicBezTo>
                  <a:cubicBezTo>
                    <a:pt x="63" y="36"/>
                    <a:pt x="60" y="39"/>
                    <a:pt x="56" y="39"/>
                  </a:cubicBezTo>
                  <a:cubicBezTo>
                    <a:pt x="15" y="39"/>
                    <a:pt x="15" y="39"/>
                    <a:pt x="15" y="39"/>
                  </a:cubicBezTo>
                  <a:cubicBezTo>
                    <a:pt x="17" y="50"/>
                    <a:pt x="24" y="56"/>
                    <a:pt x="34" y="56"/>
                  </a:cubicBezTo>
                  <a:cubicBezTo>
                    <a:pt x="40" y="56"/>
                    <a:pt x="45" y="53"/>
                    <a:pt x="49" y="50"/>
                  </a:cubicBezTo>
                  <a:cubicBezTo>
                    <a:pt x="50" y="49"/>
                    <a:pt x="51" y="49"/>
                    <a:pt x="53" y="49"/>
                  </a:cubicBezTo>
                  <a:cubicBezTo>
                    <a:pt x="56" y="49"/>
                    <a:pt x="59" y="51"/>
                    <a:pt x="59" y="55"/>
                  </a:cubicBezTo>
                  <a:cubicBezTo>
                    <a:pt x="59" y="57"/>
                    <a:pt x="58" y="58"/>
                    <a:pt x="57" y="59"/>
                  </a:cubicBezTo>
                  <a:cubicBezTo>
                    <a:pt x="51" y="65"/>
                    <a:pt x="44" y="68"/>
                    <a:pt x="33" y="68"/>
                  </a:cubicBezTo>
                  <a:close/>
                  <a:moveTo>
                    <a:pt x="48" y="29"/>
                  </a:moveTo>
                  <a:cubicBezTo>
                    <a:pt x="47" y="20"/>
                    <a:pt x="42" y="12"/>
                    <a:pt x="32" y="12"/>
                  </a:cubicBezTo>
                  <a:cubicBezTo>
                    <a:pt x="23" y="12"/>
                    <a:pt x="16" y="19"/>
                    <a:pt x="15" y="29"/>
                  </a:cubicBezTo>
                  <a:lnTo>
                    <a:pt x="48"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72" name="TextBox 171">
            <a:extLst>
              <a:ext uri="{FF2B5EF4-FFF2-40B4-BE49-F238E27FC236}">
                <a16:creationId xmlns:a16="http://schemas.microsoft.com/office/drawing/2014/main" id="{4DCDC530-A497-48B4-9D82-FD862EBE52E7}"/>
              </a:ext>
            </a:extLst>
          </p:cNvPr>
          <p:cNvSpPr txBox="1"/>
          <p:nvPr/>
        </p:nvSpPr>
        <p:spPr>
          <a:xfrm>
            <a:off x="919897" y="2599375"/>
            <a:ext cx="3041850" cy="1107676"/>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p:txBody>
      </p:sp>
      <p:sp>
        <p:nvSpPr>
          <p:cNvPr id="16" name="TextBox 15">
            <a:extLst>
              <a:ext uri="{FF2B5EF4-FFF2-40B4-BE49-F238E27FC236}">
                <a16:creationId xmlns:a16="http://schemas.microsoft.com/office/drawing/2014/main" id="{2F8BB726-5F73-4EE1-B5E7-1C28324769D2}"/>
              </a:ext>
            </a:extLst>
          </p:cNvPr>
          <p:cNvSpPr txBox="1"/>
          <p:nvPr/>
        </p:nvSpPr>
        <p:spPr>
          <a:xfrm>
            <a:off x="5190884" y="4149712"/>
            <a:ext cx="2649564" cy="1107676"/>
          </a:xfrm>
          <a:prstGeom prst="rect">
            <a:avLst/>
          </a:prstGeom>
          <a:noFill/>
        </p:spPr>
        <p:txBody>
          <a:bodyPr wrap="square" rtlCol="0" anchor="ctr">
            <a:spAutoFit/>
          </a:bodyPr>
          <a:lstStyle/>
          <a:p>
            <a:pPr algn="ctr">
              <a:lnSpc>
                <a:spcPct val="150000"/>
              </a:lnSpc>
            </a:pPr>
            <a:r>
              <a:rPr lang="en-US" sz="900" dirty="0">
                <a:solidFill>
                  <a:schemeClr val="bg2"/>
                </a:solidFill>
              </a:rPr>
              <a:t>A wonderful serenity has taken possession of my entire existence in this spot, which was created the bliss souls like mine am so talents should incapable drawing single lovely sun strikes the upper surface</a:t>
            </a:r>
            <a:endParaRPr lang="en-ID" sz="788" dirty="0">
              <a:solidFill>
                <a:schemeClr val="bg2"/>
              </a:solidFill>
            </a:endParaRPr>
          </a:p>
        </p:txBody>
      </p:sp>
      <p:sp>
        <p:nvSpPr>
          <p:cNvPr id="173" name="TextBox 18">
            <a:extLst>
              <a:ext uri="{FF2B5EF4-FFF2-40B4-BE49-F238E27FC236}">
                <a16:creationId xmlns:a16="http://schemas.microsoft.com/office/drawing/2014/main" id="{597E9BE6-9743-4FA2-98D4-28966A7481E8}"/>
              </a:ext>
            </a:extLst>
          </p:cNvPr>
          <p:cNvSpPr txBox="1"/>
          <p:nvPr/>
        </p:nvSpPr>
        <p:spPr>
          <a:xfrm>
            <a:off x="5747915" y="3976844"/>
            <a:ext cx="1535501" cy="219291"/>
          </a:xfrm>
          <a:prstGeom prst="rect">
            <a:avLst/>
          </a:prstGeom>
          <a:noFill/>
        </p:spPr>
        <p:txBody>
          <a:bodyPr wrap="square" rtlCol="0" anchor="ctr">
            <a:spAutoFit/>
          </a:bodyPr>
          <a:lstStyle/>
          <a:p>
            <a:pPr algn="ctr"/>
            <a:r>
              <a:rPr lang="en-US" sz="825" dirty="0">
                <a:solidFill>
                  <a:schemeClr val="bg2"/>
                </a:solidFill>
              </a:rPr>
              <a:t>Developer Team</a:t>
            </a:r>
          </a:p>
        </p:txBody>
      </p:sp>
      <p:sp>
        <p:nvSpPr>
          <p:cNvPr id="174" name="TextBox 19">
            <a:extLst>
              <a:ext uri="{FF2B5EF4-FFF2-40B4-BE49-F238E27FC236}">
                <a16:creationId xmlns:a16="http://schemas.microsoft.com/office/drawing/2014/main" id="{3F19DC84-BA60-4238-A5F0-2DFB78136756}"/>
              </a:ext>
            </a:extLst>
          </p:cNvPr>
          <p:cNvSpPr txBox="1"/>
          <p:nvPr/>
        </p:nvSpPr>
        <p:spPr>
          <a:xfrm>
            <a:off x="5747916" y="3745269"/>
            <a:ext cx="1535499" cy="300082"/>
          </a:xfrm>
          <a:prstGeom prst="rect">
            <a:avLst/>
          </a:prstGeom>
          <a:noFill/>
        </p:spPr>
        <p:txBody>
          <a:bodyPr wrap="square" rtlCol="0" anchor="ctr">
            <a:spAutoFit/>
          </a:bodyPr>
          <a:lstStyle/>
          <a:p>
            <a:pPr algn="ctr"/>
            <a:r>
              <a:rPr lang="en-US" sz="1350" b="1" dirty="0">
                <a:solidFill>
                  <a:schemeClr val="bg2"/>
                </a:solidFill>
                <a:latin typeface="+mj-lt"/>
              </a:rPr>
              <a:t>Scarlett Garcia</a:t>
            </a:r>
            <a:endParaRPr lang="en-ID" sz="1350" b="1" dirty="0">
              <a:solidFill>
                <a:schemeClr val="bg2"/>
              </a:solidFill>
              <a:latin typeface="+mj-lt"/>
            </a:endParaRPr>
          </a:p>
        </p:txBody>
      </p:sp>
      <p:grpSp>
        <p:nvGrpSpPr>
          <p:cNvPr id="17" name="Group 16">
            <a:extLst>
              <a:ext uri="{FF2B5EF4-FFF2-40B4-BE49-F238E27FC236}">
                <a16:creationId xmlns:a16="http://schemas.microsoft.com/office/drawing/2014/main" id="{C78E8FA0-6E45-4A32-804A-93DBDC580F83}"/>
              </a:ext>
            </a:extLst>
          </p:cNvPr>
          <p:cNvGrpSpPr/>
          <p:nvPr/>
        </p:nvGrpSpPr>
        <p:grpSpPr>
          <a:xfrm>
            <a:off x="6600920" y="5358925"/>
            <a:ext cx="676727" cy="111923"/>
            <a:chOff x="7984268" y="3332873"/>
            <a:chExt cx="1658638" cy="274320"/>
          </a:xfrm>
        </p:grpSpPr>
        <p:sp>
          <p:nvSpPr>
            <p:cNvPr id="18" name="Freeform 9">
              <a:extLst>
                <a:ext uri="{FF2B5EF4-FFF2-40B4-BE49-F238E27FC236}">
                  <a16:creationId xmlns:a16="http://schemas.microsoft.com/office/drawing/2014/main" id="{F79562E6-C08A-4FEC-8AB1-81E7D0518FA4}"/>
                </a:ext>
              </a:extLst>
            </p:cNvPr>
            <p:cNvSpPr>
              <a:spLocks/>
            </p:cNvSpPr>
            <p:nvPr/>
          </p:nvSpPr>
          <p:spPr bwMode="auto">
            <a:xfrm>
              <a:off x="7984268"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sp>
          <p:nvSpPr>
            <p:cNvPr id="19" name="Freeform 9">
              <a:extLst>
                <a:ext uri="{FF2B5EF4-FFF2-40B4-BE49-F238E27FC236}">
                  <a16:creationId xmlns:a16="http://schemas.microsoft.com/office/drawing/2014/main" id="{018017C4-94B0-424E-AE24-07B70EFEF800}"/>
                </a:ext>
              </a:extLst>
            </p:cNvPr>
            <p:cNvSpPr>
              <a:spLocks/>
            </p:cNvSpPr>
            <p:nvPr/>
          </p:nvSpPr>
          <p:spPr bwMode="auto">
            <a:xfrm>
              <a:off x="8332325"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sp>
          <p:nvSpPr>
            <p:cNvPr id="20" name="Freeform 9">
              <a:extLst>
                <a:ext uri="{FF2B5EF4-FFF2-40B4-BE49-F238E27FC236}">
                  <a16:creationId xmlns:a16="http://schemas.microsoft.com/office/drawing/2014/main" id="{B0E4245E-C2F4-4939-AAB3-5874A20AD14A}"/>
                </a:ext>
              </a:extLst>
            </p:cNvPr>
            <p:cNvSpPr>
              <a:spLocks/>
            </p:cNvSpPr>
            <p:nvPr/>
          </p:nvSpPr>
          <p:spPr bwMode="auto">
            <a:xfrm>
              <a:off x="8676427"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sp>
          <p:nvSpPr>
            <p:cNvPr id="21" name="Freeform 9">
              <a:extLst>
                <a:ext uri="{FF2B5EF4-FFF2-40B4-BE49-F238E27FC236}">
                  <a16:creationId xmlns:a16="http://schemas.microsoft.com/office/drawing/2014/main" id="{DA060595-77C5-478A-B022-AB11CA666760}"/>
                </a:ext>
              </a:extLst>
            </p:cNvPr>
            <p:cNvSpPr>
              <a:spLocks/>
            </p:cNvSpPr>
            <p:nvPr/>
          </p:nvSpPr>
          <p:spPr bwMode="auto">
            <a:xfrm>
              <a:off x="9020529"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sp>
          <p:nvSpPr>
            <p:cNvPr id="22" name="Freeform 9">
              <a:extLst>
                <a:ext uri="{FF2B5EF4-FFF2-40B4-BE49-F238E27FC236}">
                  <a16:creationId xmlns:a16="http://schemas.microsoft.com/office/drawing/2014/main" id="{65E97B2B-C050-4687-9C6D-0966CFED6F27}"/>
                </a:ext>
              </a:extLst>
            </p:cNvPr>
            <p:cNvSpPr>
              <a:spLocks/>
            </p:cNvSpPr>
            <p:nvPr/>
          </p:nvSpPr>
          <p:spPr bwMode="auto">
            <a:xfrm>
              <a:off x="9368586"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grpSp>
      <p:sp>
        <p:nvSpPr>
          <p:cNvPr id="181" name="TextBox 18">
            <a:extLst>
              <a:ext uri="{FF2B5EF4-FFF2-40B4-BE49-F238E27FC236}">
                <a16:creationId xmlns:a16="http://schemas.microsoft.com/office/drawing/2014/main" id="{0070AB61-403B-4E03-96A8-71B214537B33}"/>
              </a:ext>
            </a:extLst>
          </p:cNvPr>
          <p:cNvSpPr txBox="1"/>
          <p:nvPr/>
        </p:nvSpPr>
        <p:spPr>
          <a:xfrm>
            <a:off x="5753685" y="5311013"/>
            <a:ext cx="1028700" cy="207749"/>
          </a:xfrm>
          <a:prstGeom prst="rect">
            <a:avLst/>
          </a:prstGeom>
          <a:noFill/>
        </p:spPr>
        <p:txBody>
          <a:bodyPr wrap="square" rtlCol="0" anchor="ctr">
            <a:spAutoFit/>
          </a:bodyPr>
          <a:lstStyle/>
          <a:p>
            <a:r>
              <a:rPr lang="en-US" sz="750" dirty="0">
                <a:solidFill>
                  <a:schemeClr val="bg2"/>
                </a:solidFill>
              </a:rPr>
              <a:t>Client Rating : </a:t>
            </a:r>
          </a:p>
        </p:txBody>
      </p:sp>
      <p:sp>
        <p:nvSpPr>
          <p:cNvPr id="9" name="PsHolder15">
            <a:extLst>
              <a:ext uri="{FF2B5EF4-FFF2-40B4-BE49-F238E27FC236}">
                <a16:creationId xmlns:a16="http://schemas.microsoft.com/office/drawing/2014/main" id="{83E7CEA0-11B1-4BD9-9945-5299827961B7}"/>
              </a:ext>
            </a:extLst>
          </p:cNvPr>
          <p:cNvSpPr>
            <a:spLocks noGrp="1"/>
          </p:cNvSpPr>
          <p:nvPr>
            <p:ph type="pic" sz="quarter" idx="10"/>
          </p:nvPr>
        </p:nvSpPr>
        <p:spPr/>
      </p:sp>
      <p:grpSp>
        <p:nvGrpSpPr>
          <p:cNvPr id="132" name="Graphic 8">
            <a:extLst>
              <a:ext uri="{FF2B5EF4-FFF2-40B4-BE49-F238E27FC236}">
                <a16:creationId xmlns:a16="http://schemas.microsoft.com/office/drawing/2014/main" id="{E69A7DB9-50F9-47B6-88D4-8999FEA3DA78}"/>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133" name="Freeform: Shape 132">
              <a:extLst>
                <a:ext uri="{FF2B5EF4-FFF2-40B4-BE49-F238E27FC236}">
                  <a16:creationId xmlns:a16="http://schemas.microsoft.com/office/drawing/2014/main" id="{1C466F11-2016-4A38-9246-B060A5F6E37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34" name="Freeform: Shape 133">
              <a:extLst>
                <a:ext uri="{FF2B5EF4-FFF2-40B4-BE49-F238E27FC236}">
                  <a16:creationId xmlns:a16="http://schemas.microsoft.com/office/drawing/2014/main" id="{1EBE471E-6AF6-441E-B6EF-B24EACAED55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135" name="Freeform: Shape 134">
              <a:extLst>
                <a:ext uri="{FF2B5EF4-FFF2-40B4-BE49-F238E27FC236}">
                  <a16:creationId xmlns:a16="http://schemas.microsoft.com/office/drawing/2014/main" id="{A6955623-26F7-4301-BBE5-2793881A46BE}"/>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136" name="Freeform: Shape 135">
              <a:extLst>
                <a:ext uri="{FF2B5EF4-FFF2-40B4-BE49-F238E27FC236}">
                  <a16:creationId xmlns:a16="http://schemas.microsoft.com/office/drawing/2014/main" id="{CB107CA8-0781-4928-A169-6E3961CF62A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137" name="Freeform: Shape 136">
              <a:extLst>
                <a:ext uri="{FF2B5EF4-FFF2-40B4-BE49-F238E27FC236}">
                  <a16:creationId xmlns:a16="http://schemas.microsoft.com/office/drawing/2014/main" id="{44024834-DA5A-4B20-AC08-649A07381118}"/>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138" name="Freeform: Shape 137">
              <a:extLst>
                <a:ext uri="{FF2B5EF4-FFF2-40B4-BE49-F238E27FC236}">
                  <a16:creationId xmlns:a16="http://schemas.microsoft.com/office/drawing/2014/main" id="{0ED31DD5-D814-4B30-A000-F03E5F1AD67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39" name="TextBox 138">
            <a:extLst>
              <a:ext uri="{FF2B5EF4-FFF2-40B4-BE49-F238E27FC236}">
                <a16:creationId xmlns:a16="http://schemas.microsoft.com/office/drawing/2014/main" id="{186CFDAC-7426-4356-BBD2-2DE2B44A01E1}"/>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40" name="Freeform: Shape 139">
            <a:extLst>
              <a:ext uri="{FF2B5EF4-FFF2-40B4-BE49-F238E27FC236}">
                <a16:creationId xmlns:a16="http://schemas.microsoft.com/office/drawing/2014/main" id="{08A0D89B-50A2-44D4-93FF-A92C84D53F25}"/>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589911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9"/>
                                        </p:tgtEl>
                                        <p:attrNameLst>
                                          <p:attrName>style.visibility</p:attrName>
                                        </p:attrNameLst>
                                      </p:cBhvr>
                                      <p:to>
                                        <p:strVal val="visible"/>
                                      </p:to>
                                    </p:set>
                                    <p:animEffect transition="in" filter="wipe(left)">
                                      <p:cBhvr>
                                        <p:cTn id="11" dur="500"/>
                                        <p:tgtEl>
                                          <p:spTgt spid="13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0"/>
                                        </p:tgtEl>
                                        <p:attrNameLst>
                                          <p:attrName>style.visibility</p:attrName>
                                        </p:attrNameLst>
                                      </p:cBhvr>
                                      <p:to>
                                        <p:strVal val="visible"/>
                                      </p:to>
                                    </p:set>
                                    <p:animEffect transition="in" filter="wipe(left)">
                                      <p:cBhvr>
                                        <p:cTn id="15" dur="500"/>
                                        <p:tgtEl>
                                          <p:spTgt spid="14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2"/>
                                        </p:tgtEl>
                                        <p:attrNameLst>
                                          <p:attrName>style.visibility</p:attrName>
                                        </p:attrNameLst>
                                      </p:cBhvr>
                                      <p:to>
                                        <p:strVal val="visible"/>
                                      </p:to>
                                    </p:set>
                                    <p:animEffect transition="in" filter="wipe(left)">
                                      <p:cBhvr>
                                        <p:cTn id="19" dur="500"/>
                                        <p:tgtEl>
                                          <p:spTgt spid="19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wipe(left)">
                                      <p:cBhvr>
                                        <p:cTn id="23" dur="500"/>
                                        <p:tgtEl>
                                          <p:spTgt spid="9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wipe(up)">
                                      <p:cBhvr>
                                        <p:cTn id="27" dur="500"/>
                                        <p:tgtEl>
                                          <p:spTgt spid="172"/>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wipe(left)">
                                      <p:cBhvr>
                                        <p:cTn id="31" dur="500"/>
                                        <p:tgtEl>
                                          <p:spTgt spid="55"/>
                                        </p:tgtEl>
                                      </p:cBhvr>
                                    </p:animEffect>
                                  </p:childTnLst>
                                </p:cTn>
                              </p:par>
                              <p:par>
                                <p:cTn id="32" presetID="22" presetClass="entr" presetSubtype="8" fill="hold" nodeType="withEffect">
                                  <p:stCondLst>
                                    <p:cond delay="0"/>
                                  </p:stCondLst>
                                  <p:childTnLst>
                                    <p:set>
                                      <p:cBhvr>
                                        <p:cTn id="33" dur="1" fill="hold">
                                          <p:stCondLst>
                                            <p:cond delay="0"/>
                                          </p:stCondLst>
                                        </p:cTn>
                                        <p:tgtEl>
                                          <p:spTgt spid="159"/>
                                        </p:tgtEl>
                                        <p:attrNameLst>
                                          <p:attrName>style.visibility</p:attrName>
                                        </p:attrNameLst>
                                      </p:cBhvr>
                                      <p:to>
                                        <p:strVal val="visible"/>
                                      </p:to>
                                    </p:set>
                                    <p:animEffect transition="in" filter="wipe(left)">
                                      <p:cBhvr>
                                        <p:cTn id="34" dur="500"/>
                                        <p:tgtEl>
                                          <p:spTgt spid="159"/>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par>
                                <p:cTn id="39" presetID="22" presetClass="entr" presetSubtype="8" fill="hold" nodeType="withEffect">
                                  <p:stCondLst>
                                    <p:cond delay="0"/>
                                  </p:stCondLst>
                                  <p:childTnLst>
                                    <p:set>
                                      <p:cBhvr>
                                        <p:cTn id="40" dur="1" fill="hold">
                                          <p:stCondLst>
                                            <p:cond delay="0"/>
                                          </p:stCondLst>
                                        </p:cTn>
                                        <p:tgtEl>
                                          <p:spTgt spid="98"/>
                                        </p:tgtEl>
                                        <p:attrNameLst>
                                          <p:attrName>style.visibility</p:attrName>
                                        </p:attrNameLst>
                                      </p:cBhvr>
                                      <p:to>
                                        <p:strVal val="visible"/>
                                      </p:to>
                                    </p:set>
                                    <p:animEffect transition="in" filter="wipe(left)">
                                      <p:cBhvr>
                                        <p:cTn id="41" dur="500"/>
                                        <p:tgtEl>
                                          <p:spTgt spid="98"/>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174"/>
                                        </p:tgtEl>
                                        <p:attrNameLst>
                                          <p:attrName>style.visibility</p:attrName>
                                        </p:attrNameLst>
                                      </p:cBhvr>
                                      <p:to>
                                        <p:strVal val="visible"/>
                                      </p:to>
                                    </p:set>
                                    <p:animEffect transition="in" filter="wipe(left)">
                                      <p:cBhvr>
                                        <p:cTn id="49" dur="500"/>
                                        <p:tgtEl>
                                          <p:spTgt spid="174"/>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173"/>
                                        </p:tgtEl>
                                        <p:attrNameLst>
                                          <p:attrName>style.visibility</p:attrName>
                                        </p:attrNameLst>
                                      </p:cBhvr>
                                      <p:to>
                                        <p:strVal val="visible"/>
                                      </p:to>
                                    </p:set>
                                    <p:animEffect transition="in" filter="wipe(left)">
                                      <p:cBhvr>
                                        <p:cTn id="53" dur="500"/>
                                        <p:tgtEl>
                                          <p:spTgt spid="173"/>
                                        </p:tgtEl>
                                      </p:cBhvr>
                                    </p:animEffect>
                                  </p:childTnLst>
                                </p:cTn>
                              </p:par>
                            </p:childTnLst>
                          </p:cTn>
                        </p:par>
                        <p:par>
                          <p:cTn id="54" fill="hold">
                            <p:stCondLst>
                              <p:cond delay="5500"/>
                            </p:stCondLst>
                            <p:childTnLst>
                              <p:par>
                                <p:cTn id="55" presetID="22" presetClass="entr" presetSubtype="1"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up)">
                                      <p:cBhvr>
                                        <p:cTn id="57" dur="500"/>
                                        <p:tgtEl>
                                          <p:spTgt spid="16"/>
                                        </p:tgtEl>
                                      </p:cBhvr>
                                    </p:animEffect>
                                  </p:childTnLst>
                                </p:cTn>
                              </p:par>
                            </p:childTnLst>
                          </p:cTn>
                        </p:par>
                        <p:par>
                          <p:cTn id="58" fill="hold">
                            <p:stCondLst>
                              <p:cond delay="6000"/>
                            </p:stCondLst>
                            <p:childTnLst>
                              <p:par>
                                <p:cTn id="59" presetID="22" presetClass="entr" presetSubtype="8" fill="hold" grpId="0" nodeType="afterEffect">
                                  <p:stCondLst>
                                    <p:cond delay="0"/>
                                  </p:stCondLst>
                                  <p:childTnLst>
                                    <p:set>
                                      <p:cBhvr>
                                        <p:cTn id="60" dur="1" fill="hold">
                                          <p:stCondLst>
                                            <p:cond delay="0"/>
                                          </p:stCondLst>
                                        </p:cTn>
                                        <p:tgtEl>
                                          <p:spTgt spid="181"/>
                                        </p:tgtEl>
                                        <p:attrNameLst>
                                          <p:attrName>style.visibility</p:attrName>
                                        </p:attrNameLst>
                                      </p:cBhvr>
                                      <p:to>
                                        <p:strVal val="visible"/>
                                      </p:to>
                                    </p:set>
                                    <p:animEffect transition="in" filter="wipe(left)">
                                      <p:cBhvr>
                                        <p:cTn id="61" dur="500"/>
                                        <p:tgtEl>
                                          <p:spTgt spid="181"/>
                                        </p:tgtEl>
                                      </p:cBhvr>
                                    </p:animEffect>
                                  </p:childTnLst>
                                </p:cTn>
                              </p:par>
                            </p:childTnLst>
                          </p:cTn>
                        </p:par>
                        <p:par>
                          <p:cTn id="62" fill="hold">
                            <p:stCondLst>
                              <p:cond delay="6500"/>
                            </p:stCondLst>
                            <p:childTnLst>
                              <p:par>
                                <p:cTn id="63" presetID="22" presetClass="entr" presetSubtype="8"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left)">
                                      <p:cBhvr>
                                        <p:cTn id="6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2" grpId="0"/>
      <p:bldP spid="97" grpId="0"/>
      <p:bldP spid="172" grpId="0"/>
      <p:bldP spid="16" grpId="0"/>
      <p:bldP spid="173" grpId="0"/>
      <p:bldP spid="174" grpId="0"/>
      <p:bldP spid="181" grpId="0"/>
      <p:bldP spid="139" grpId="0"/>
      <p:bldP spid="1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rrow: Up 29">
            <a:extLst>
              <a:ext uri="{FF2B5EF4-FFF2-40B4-BE49-F238E27FC236}">
                <a16:creationId xmlns:a16="http://schemas.microsoft.com/office/drawing/2014/main" id="{BFFC3EE2-611F-48C3-A071-782B4212FF79}"/>
              </a:ext>
            </a:extLst>
          </p:cNvPr>
          <p:cNvSpPr/>
          <p:nvPr/>
        </p:nvSpPr>
        <p:spPr>
          <a:xfrm>
            <a:off x="3037148" y="2049695"/>
            <a:ext cx="1500328" cy="2281555"/>
          </a:xfrm>
          <a:prstGeom prst="upArrow">
            <a:avLst>
              <a:gd name="adj1" fmla="val 50000"/>
              <a:gd name="adj2" fmla="val 67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Arrow: Up 30">
            <a:extLst>
              <a:ext uri="{FF2B5EF4-FFF2-40B4-BE49-F238E27FC236}">
                <a16:creationId xmlns:a16="http://schemas.microsoft.com/office/drawing/2014/main" id="{4C9B2248-27C5-4FD4-A616-FA15A8256778}"/>
              </a:ext>
            </a:extLst>
          </p:cNvPr>
          <p:cNvSpPr/>
          <p:nvPr/>
        </p:nvSpPr>
        <p:spPr>
          <a:xfrm rot="10800000">
            <a:off x="4653639" y="2049694"/>
            <a:ext cx="1500328" cy="2281555"/>
          </a:xfrm>
          <a:prstGeom prst="upArrow">
            <a:avLst>
              <a:gd name="adj1" fmla="val 50000"/>
              <a:gd name="adj2" fmla="val 67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TextBox 31">
            <a:extLst>
              <a:ext uri="{FF2B5EF4-FFF2-40B4-BE49-F238E27FC236}">
                <a16:creationId xmlns:a16="http://schemas.microsoft.com/office/drawing/2014/main" id="{169AF031-53F0-447C-87B9-D387312C2FA3}"/>
              </a:ext>
            </a:extLst>
          </p:cNvPr>
          <p:cNvSpPr txBox="1"/>
          <p:nvPr/>
        </p:nvSpPr>
        <p:spPr>
          <a:xfrm>
            <a:off x="974447" y="2439808"/>
            <a:ext cx="1830931" cy="692177"/>
          </a:xfrm>
          <a:prstGeom prst="rect">
            <a:avLst/>
          </a:prstGeom>
          <a:noFill/>
        </p:spPr>
        <p:txBody>
          <a:bodyPr wrap="square" rtlCol="0">
            <a:spAutoFit/>
          </a:bodyPr>
          <a:lstStyle/>
          <a:p>
            <a:pPr>
              <a:lnSpc>
                <a:spcPct val="150000"/>
              </a:lnSpc>
            </a:pPr>
            <a:r>
              <a:rPr lang="en-US" sz="900" dirty="0"/>
              <a:t>A wonderful serenity has taken possession entire soul these sweet mornings</a:t>
            </a:r>
          </a:p>
        </p:txBody>
      </p:sp>
      <p:sp>
        <p:nvSpPr>
          <p:cNvPr id="33" name="TextBox 32">
            <a:extLst>
              <a:ext uri="{FF2B5EF4-FFF2-40B4-BE49-F238E27FC236}">
                <a16:creationId xmlns:a16="http://schemas.microsoft.com/office/drawing/2014/main" id="{A6189BA5-653C-47D1-A7FC-6A13DC3194C8}"/>
              </a:ext>
            </a:extLst>
          </p:cNvPr>
          <p:cNvSpPr txBox="1"/>
          <p:nvPr/>
        </p:nvSpPr>
        <p:spPr>
          <a:xfrm>
            <a:off x="974448" y="2217094"/>
            <a:ext cx="1619195" cy="300082"/>
          </a:xfrm>
          <a:prstGeom prst="rect">
            <a:avLst/>
          </a:prstGeom>
          <a:noFill/>
        </p:spPr>
        <p:txBody>
          <a:bodyPr wrap="square" rtlCol="0" anchor="ctr">
            <a:spAutoFit/>
          </a:bodyPr>
          <a:lstStyle/>
          <a:p>
            <a:r>
              <a:rPr lang="en-US" sz="1350" b="1" dirty="0">
                <a:solidFill>
                  <a:schemeClr val="accent1"/>
                </a:solidFill>
                <a:latin typeface="+mj-lt"/>
              </a:rPr>
              <a:t>Description</a:t>
            </a:r>
            <a:endParaRPr lang="en-ID" sz="1350" b="1" dirty="0">
              <a:solidFill>
                <a:schemeClr val="accent1"/>
              </a:solidFill>
              <a:latin typeface="+mj-lt"/>
            </a:endParaRPr>
          </a:p>
        </p:txBody>
      </p:sp>
      <p:sp>
        <p:nvSpPr>
          <p:cNvPr id="34" name="Freeform 5">
            <a:extLst>
              <a:ext uri="{FF2B5EF4-FFF2-40B4-BE49-F238E27FC236}">
                <a16:creationId xmlns:a16="http://schemas.microsoft.com/office/drawing/2014/main" id="{B683A1FC-C0E7-4D93-99BA-BBE3E4B656F3}"/>
              </a:ext>
            </a:extLst>
          </p:cNvPr>
          <p:cNvSpPr>
            <a:spLocks/>
          </p:cNvSpPr>
          <p:nvPr/>
        </p:nvSpPr>
        <p:spPr bwMode="auto">
          <a:xfrm>
            <a:off x="1047928" y="3288741"/>
            <a:ext cx="224784" cy="173662"/>
          </a:xfrm>
          <a:custGeom>
            <a:avLst/>
            <a:gdLst>
              <a:gd name="T0" fmla="*/ 942 w 1174"/>
              <a:gd name="T1" fmla="*/ 0 h 907"/>
              <a:gd name="T2" fmla="*/ 495 w 1174"/>
              <a:gd name="T3" fmla="*/ 445 h 907"/>
              <a:gd name="T4" fmla="*/ 231 w 1174"/>
              <a:gd name="T5" fmla="*/ 182 h 907"/>
              <a:gd name="T6" fmla="*/ 0 w 1174"/>
              <a:gd name="T7" fmla="*/ 413 h 907"/>
              <a:gd name="T8" fmla="*/ 495 w 1174"/>
              <a:gd name="T9" fmla="*/ 907 h 907"/>
              <a:gd name="T10" fmla="*/ 1174 w 1174"/>
              <a:gd name="T11" fmla="*/ 231 h 907"/>
              <a:gd name="T12" fmla="*/ 942 w 1174"/>
              <a:gd name="T13" fmla="*/ 0 h 907"/>
            </a:gdLst>
            <a:ahLst/>
            <a:cxnLst>
              <a:cxn ang="0">
                <a:pos x="T0" y="T1"/>
              </a:cxn>
              <a:cxn ang="0">
                <a:pos x="T2" y="T3"/>
              </a:cxn>
              <a:cxn ang="0">
                <a:pos x="T4" y="T5"/>
              </a:cxn>
              <a:cxn ang="0">
                <a:pos x="T6" y="T7"/>
              </a:cxn>
              <a:cxn ang="0">
                <a:pos x="T8" y="T9"/>
              </a:cxn>
              <a:cxn ang="0">
                <a:pos x="T10" y="T11"/>
              </a:cxn>
              <a:cxn ang="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35" name="TextBox 34">
            <a:extLst>
              <a:ext uri="{FF2B5EF4-FFF2-40B4-BE49-F238E27FC236}">
                <a16:creationId xmlns:a16="http://schemas.microsoft.com/office/drawing/2014/main" id="{0F29DEF7-29BC-4572-A097-D70981A7456B}"/>
              </a:ext>
            </a:extLst>
          </p:cNvPr>
          <p:cNvSpPr txBox="1"/>
          <p:nvPr/>
        </p:nvSpPr>
        <p:spPr>
          <a:xfrm>
            <a:off x="1390987" y="3169593"/>
            <a:ext cx="1202655" cy="484428"/>
          </a:xfrm>
          <a:prstGeom prst="rect">
            <a:avLst/>
          </a:prstGeom>
          <a:noFill/>
        </p:spPr>
        <p:txBody>
          <a:bodyPr wrap="square" rtlCol="0">
            <a:spAutoFit/>
          </a:bodyPr>
          <a:lstStyle/>
          <a:p>
            <a:pPr>
              <a:lnSpc>
                <a:spcPct val="150000"/>
              </a:lnSpc>
            </a:pPr>
            <a:r>
              <a:rPr lang="en-US" sz="900" dirty="0"/>
              <a:t>Possession of my entire soul</a:t>
            </a:r>
          </a:p>
        </p:txBody>
      </p:sp>
      <p:sp>
        <p:nvSpPr>
          <p:cNvPr id="36" name="Freeform 5">
            <a:extLst>
              <a:ext uri="{FF2B5EF4-FFF2-40B4-BE49-F238E27FC236}">
                <a16:creationId xmlns:a16="http://schemas.microsoft.com/office/drawing/2014/main" id="{7AD3B177-F1E2-4293-B661-09C600EFB8FC}"/>
              </a:ext>
            </a:extLst>
          </p:cNvPr>
          <p:cNvSpPr>
            <a:spLocks/>
          </p:cNvSpPr>
          <p:nvPr/>
        </p:nvSpPr>
        <p:spPr bwMode="auto">
          <a:xfrm>
            <a:off x="1047928" y="3810778"/>
            <a:ext cx="224784" cy="173662"/>
          </a:xfrm>
          <a:custGeom>
            <a:avLst/>
            <a:gdLst>
              <a:gd name="T0" fmla="*/ 942 w 1174"/>
              <a:gd name="T1" fmla="*/ 0 h 907"/>
              <a:gd name="T2" fmla="*/ 495 w 1174"/>
              <a:gd name="T3" fmla="*/ 445 h 907"/>
              <a:gd name="T4" fmla="*/ 231 w 1174"/>
              <a:gd name="T5" fmla="*/ 182 h 907"/>
              <a:gd name="T6" fmla="*/ 0 w 1174"/>
              <a:gd name="T7" fmla="*/ 413 h 907"/>
              <a:gd name="T8" fmla="*/ 495 w 1174"/>
              <a:gd name="T9" fmla="*/ 907 h 907"/>
              <a:gd name="T10" fmla="*/ 1174 w 1174"/>
              <a:gd name="T11" fmla="*/ 231 h 907"/>
              <a:gd name="T12" fmla="*/ 942 w 1174"/>
              <a:gd name="T13" fmla="*/ 0 h 907"/>
            </a:gdLst>
            <a:ahLst/>
            <a:cxnLst>
              <a:cxn ang="0">
                <a:pos x="T0" y="T1"/>
              </a:cxn>
              <a:cxn ang="0">
                <a:pos x="T2" y="T3"/>
              </a:cxn>
              <a:cxn ang="0">
                <a:pos x="T4" y="T5"/>
              </a:cxn>
              <a:cxn ang="0">
                <a:pos x="T6" y="T7"/>
              </a:cxn>
              <a:cxn ang="0">
                <a:pos x="T8" y="T9"/>
              </a:cxn>
              <a:cxn ang="0">
                <a:pos x="T10" y="T11"/>
              </a:cxn>
              <a:cxn ang="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37" name="TextBox 36">
            <a:extLst>
              <a:ext uri="{FF2B5EF4-FFF2-40B4-BE49-F238E27FC236}">
                <a16:creationId xmlns:a16="http://schemas.microsoft.com/office/drawing/2014/main" id="{160471AC-897C-40E3-AD44-BA04776F9BBC}"/>
              </a:ext>
            </a:extLst>
          </p:cNvPr>
          <p:cNvSpPr txBox="1"/>
          <p:nvPr/>
        </p:nvSpPr>
        <p:spPr>
          <a:xfrm>
            <a:off x="1390987" y="3691629"/>
            <a:ext cx="1202655" cy="484428"/>
          </a:xfrm>
          <a:prstGeom prst="rect">
            <a:avLst/>
          </a:prstGeom>
          <a:noFill/>
        </p:spPr>
        <p:txBody>
          <a:bodyPr wrap="square" rtlCol="0">
            <a:spAutoFit/>
          </a:bodyPr>
          <a:lstStyle/>
          <a:p>
            <a:pPr>
              <a:lnSpc>
                <a:spcPct val="150000"/>
              </a:lnSpc>
            </a:pPr>
            <a:r>
              <a:rPr lang="en-US" sz="900" dirty="0"/>
              <a:t>Possession of my entire soul</a:t>
            </a:r>
          </a:p>
        </p:txBody>
      </p:sp>
      <p:sp>
        <p:nvSpPr>
          <p:cNvPr id="38" name="TextBox 37">
            <a:extLst>
              <a:ext uri="{FF2B5EF4-FFF2-40B4-BE49-F238E27FC236}">
                <a16:creationId xmlns:a16="http://schemas.microsoft.com/office/drawing/2014/main" id="{310EFE9A-6689-4F16-8879-E64019C37EC7}"/>
              </a:ext>
            </a:extLst>
          </p:cNvPr>
          <p:cNvSpPr txBox="1"/>
          <p:nvPr/>
        </p:nvSpPr>
        <p:spPr>
          <a:xfrm>
            <a:off x="1563833" y="4606724"/>
            <a:ext cx="6063447" cy="484428"/>
          </a:xfrm>
          <a:prstGeom prst="rect">
            <a:avLst/>
          </a:prstGeom>
          <a:noFill/>
        </p:spPr>
        <p:txBody>
          <a:bodyPr wrap="square" rtlCol="0" anchor="ctr">
            <a:spAutoFit/>
          </a:bodyPr>
          <a:lstStyle/>
          <a:p>
            <a:pPr algn="ctr">
              <a:lnSpc>
                <a:spcPct val="150000"/>
              </a:lnSpc>
            </a:pPr>
            <a:r>
              <a:rPr lang="en-US" sz="900" dirty="0"/>
              <a:t>A wonderful serenity has taken possession of my entire soul, like these sweet mornings I am alone, and feel the charm of existence in this spot, which was created for the bliss of souls like mine. </a:t>
            </a:r>
          </a:p>
        </p:txBody>
      </p:sp>
      <p:sp>
        <p:nvSpPr>
          <p:cNvPr id="39" name="TextBox 38">
            <a:extLst>
              <a:ext uri="{FF2B5EF4-FFF2-40B4-BE49-F238E27FC236}">
                <a16:creationId xmlns:a16="http://schemas.microsoft.com/office/drawing/2014/main" id="{ED30549A-D2A0-45C8-9B95-D66848880DE5}"/>
              </a:ext>
            </a:extLst>
          </p:cNvPr>
          <p:cNvSpPr txBox="1"/>
          <p:nvPr/>
        </p:nvSpPr>
        <p:spPr>
          <a:xfrm rot="5400000">
            <a:off x="3107925" y="2979576"/>
            <a:ext cx="1385407"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40" name="TextBox 39">
            <a:extLst>
              <a:ext uri="{FF2B5EF4-FFF2-40B4-BE49-F238E27FC236}">
                <a16:creationId xmlns:a16="http://schemas.microsoft.com/office/drawing/2014/main" id="{C336AE64-4E5A-4E48-B190-8DB8F3F2E49B}"/>
              </a:ext>
            </a:extLst>
          </p:cNvPr>
          <p:cNvSpPr txBox="1"/>
          <p:nvPr/>
        </p:nvSpPr>
        <p:spPr>
          <a:xfrm rot="16200000">
            <a:off x="4738784" y="3090501"/>
            <a:ext cx="1316724"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41" name="TextBox 40">
            <a:extLst>
              <a:ext uri="{FF2B5EF4-FFF2-40B4-BE49-F238E27FC236}">
                <a16:creationId xmlns:a16="http://schemas.microsoft.com/office/drawing/2014/main" id="{1B9CF7A6-BC5D-4784-98AB-B30C2EE1DB4F}"/>
              </a:ext>
            </a:extLst>
          </p:cNvPr>
          <p:cNvSpPr txBox="1"/>
          <p:nvPr/>
        </p:nvSpPr>
        <p:spPr>
          <a:xfrm>
            <a:off x="6434479" y="2439808"/>
            <a:ext cx="1830631" cy="692177"/>
          </a:xfrm>
          <a:prstGeom prst="rect">
            <a:avLst/>
          </a:prstGeom>
          <a:noFill/>
        </p:spPr>
        <p:txBody>
          <a:bodyPr wrap="square" rtlCol="0">
            <a:spAutoFit/>
          </a:bodyPr>
          <a:lstStyle/>
          <a:p>
            <a:pPr>
              <a:lnSpc>
                <a:spcPct val="150000"/>
              </a:lnSpc>
            </a:pPr>
            <a:r>
              <a:rPr lang="en-US" sz="900" dirty="0"/>
              <a:t>A wonderful serenity has taken possession entire soul these sweet mornings</a:t>
            </a:r>
          </a:p>
        </p:txBody>
      </p:sp>
      <p:sp>
        <p:nvSpPr>
          <p:cNvPr id="42" name="TextBox 41">
            <a:extLst>
              <a:ext uri="{FF2B5EF4-FFF2-40B4-BE49-F238E27FC236}">
                <a16:creationId xmlns:a16="http://schemas.microsoft.com/office/drawing/2014/main" id="{A5F1114D-024B-4075-B5CE-7E0B3A5BEABF}"/>
              </a:ext>
            </a:extLst>
          </p:cNvPr>
          <p:cNvSpPr txBox="1"/>
          <p:nvPr/>
        </p:nvSpPr>
        <p:spPr>
          <a:xfrm>
            <a:off x="6434480" y="2217094"/>
            <a:ext cx="1619195" cy="300082"/>
          </a:xfrm>
          <a:prstGeom prst="rect">
            <a:avLst/>
          </a:prstGeom>
          <a:noFill/>
        </p:spPr>
        <p:txBody>
          <a:bodyPr wrap="square" rtlCol="0" anchor="ctr">
            <a:spAutoFit/>
          </a:bodyPr>
          <a:lstStyle/>
          <a:p>
            <a:r>
              <a:rPr lang="en-US" sz="1350" b="1" dirty="0">
                <a:solidFill>
                  <a:schemeClr val="accent1"/>
                </a:solidFill>
                <a:latin typeface="+mj-lt"/>
              </a:rPr>
              <a:t>Description</a:t>
            </a:r>
            <a:endParaRPr lang="en-ID" sz="1350" b="1" dirty="0">
              <a:solidFill>
                <a:schemeClr val="accent1"/>
              </a:solidFill>
              <a:latin typeface="+mj-lt"/>
            </a:endParaRPr>
          </a:p>
        </p:txBody>
      </p:sp>
      <p:sp>
        <p:nvSpPr>
          <p:cNvPr id="43" name="Freeform 5">
            <a:extLst>
              <a:ext uri="{FF2B5EF4-FFF2-40B4-BE49-F238E27FC236}">
                <a16:creationId xmlns:a16="http://schemas.microsoft.com/office/drawing/2014/main" id="{9CEE8B0E-C270-45C7-B249-53D821BD35B2}"/>
              </a:ext>
            </a:extLst>
          </p:cNvPr>
          <p:cNvSpPr>
            <a:spLocks/>
          </p:cNvSpPr>
          <p:nvPr/>
        </p:nvSpPr>
        <p:spPr bwMode="auto">
          <a:xfrm>
            <a:off x="6507960" y="3288741"/>
            <a:ext cx="224784" cy="173662"/>
          </a:xfrm>
          <a:custGeom>
            <a:avLst/>
            <a:gdLst>
              <a:gd name="T0" fmla="*/ 942 w 1174"/>
              <a:gd name="T1" fmla="*/ 0 h 907"/>
              <a:gd name="T2" fmla="*/ 495 w 1174"/>
              <a:gd name="T3" fmla="*/ 445 h 907"/>
              <a:gd name="T4" fmla="*/ 231 w 1174"/>
              <a:gd name="T5" fmla="*/ 182 h 907"/>
              <a:gd name="T6" fmla="*/ 0 w 1174"/>
              <a:gd name="T7" fmla="*/ 413 h 907"/>
              <a:gd name="T8" fmla="*/ 495 w 1174"/>
              <a:gd name="T9" fmla="*/ 907 h 907"/>
              <a:gd name="T10" fmla="*/ 1174 w 1174"/>
              <a:gd name="T11" fmla="*/ 231 h 907"/>
              <a:gd name="T12" fmla="*/ 942 w 1174"/>
              <a:gd name="T13" fmla="*/ 0 h 907"/>
            </a:gdLst>
            <a:ahLst/>
            <a:cxnLst>
              <a:cxn ang="0">
                <a:pos x="T0" y="T1"/>
              </a:cxn>
              <a:cxn ang="0">
                <a:pos x="T2" y="T3"/>
              </a:cxn>
              <a:cxn ang="0">
                <a:pos x="T4" y="T5"/>
              </a:cxn>
              <a:cxn ang="0">
                <a:pos x="T6" y="T7"/>
              </a:cxn>
              <a:cxn ang="0">
                <a:pos x="T8" y="T9"/>
              </a:cxn>
              <a:cxn ang="0">
                <a:pos x="T10" y="T11"/>
              </a:cxn>
              <a:cxn ang="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44" name="TextBox 43">
            <a:extLst>
              <a:ext uri="{FF2B5EF4-FFF2-40B4-BE49-F238E27FC236}">
                <a16:creationId xmlns:a16="http://schemas.microsoft.com/office/drawing/2014/main" id="{AB26C3BB-BEDE-426C-915D-0CFCE3744B41}"/>
              </a:ext>
            </a:extLst>
          </p:cNvPr>
          <p:cNvSpPr txBox="1"/>
          <p:nvPr/>
        </p:nvSpPr>
        <p:spPr>
          <a:xfrm>
            <a:off x="6851020" y="3169593"/>
            <a:ext cx="1200081" cy="484428"/>
          </a:xfrm>
          <a:prstGeom prst="rect">
            <a:avLst/>
          </a:prstGeom>
          <a:noFill/>
        </p:spPr>
        <p:txBody>
          <a:bodyPr wrap="square" rtlCol="0">
            <a:spAutoFit/>
          </a:bodyPr>
          <a:lstStyle/>
          <a:p>
            <a:pPr>
              <a:lnSpc>
                <a:spcPct val="150000"/>
              </a:lnSpc>
            </a:pPr>
            <a:r>
              <a:rPr lang="en-US" sz="900" dirty="0"/>
              <a:t>Possession of my entire soul like</a:t>
            </a:r>
          </a:p>
        </p:txBody>
      </p:sp>
      <p:sp>
        <p:nvSpPr>
          <p:cNvPr id="45" name="Freeform 5">
            <a:extLst>
              <a:ext uri="{FF2B5EF4-FFF2-40B4-BE49-F238E27FC236}">
                <a16:creationId xmlns:a16="http://schemas.microsoft.com/office/drawing/2014/main" id="{91C13C6D-B20C-454F-BDC0-884CD862F8E3}"/>
              </a:ext>
            </a:extLst>
          </p:cNvPr>
          <p:cNvSpPr>
            <a:spLocks/>
          </p:cNvSpPr>
          <p:nvPr/>
        </p:nvSpPr>
        <p:spPr bwMode="auto">
          <a:xfrm>
            <a:off x="6507960" y="3810778"/>
            <a:ext cx="224784" cy="173662"/>
          </a:xfrm>
          <a:custGeom>
            <a:avLst/>
            <a:gdLst>
              <a:gd name="T0" fmla="*/ 942 w 1174"/>
              <a:gd name="T1" fmla="*/ 0 h 907"/>
              <a:gd name="T2" fmla="*/ 495 w 1174"/>
              <a:gd name="T3" fmla="*/ 445 h 907"/>
              <a:gd name="T4" fmla="*/ 231 w 1174"/>
              <a:gd name="T5" fmla="*/ 182 h 907"/>
              <a:gd name="T6" fmla="*/ 0 w 1174"/>
              <a:gd name="T7" fmla="*/ 413 h 907"/>
              <a:gd name="T8" fmla="*/ 495 w 1174"/>
              <a:gd name="T9" fmla="*/ 907 h 907"/>
              <a:gd name="T10" fmla="*/ 1174 w 1174"/>
              <a:gd name="T11" fmla="*/ 231 h 907"/>
              <a:gd name="T12" fmla="*/ 942 w 1174"/>
              <a:gd name="T13" fmla="*/ 0 h 907"/>
            </a:gdLst>
            <a:ahLst/>
            <a:cxnLst>
              <a:cxn ang="0">
                <a:pos x="T0" y="T1"/>
              </a:cxn>
              <a:cxn ang="0">
                <a:pos x="T2" y="T3"/>
              </a:cxn>
              <a:cxn ang="0">
                <a:pos x="T4" y="T5"/>
              </a:cxn>
              <a:cxn ang="0">
                <a:pos x="T6" y="T7"/>
              </a:cxn>
              <a:cxn ang="0">
                <a:pos x="T8" y="T9"/>
              </a:cxn>
              <a:cxn ang="0">
                <a:pos x="T10" y="T11"/>
              </a:cxn>
              <a:cxn ang="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46" name="TextBox 45">
            <a:extLst>
              <a:ext uri="{FF2B5EF4-FFF2-40B4-BE49-F238E27FC236}">
                <a16:creationId xmlns:a16="http://schemas.microsoft.com/office/drawing/2014/main" id="{AB2CB8F5-3F41-4CDB-8994-57F3620F1645}"/>
              </a:ext>
            </a:extLst>
          </p:cNvPr>
          <p:cNvSpPr txBox="1"/>
          <p:nvPr/>
        </p:nvSpPr>
        <p:spPr>
          <a:xfrm>
            <a:off x="6851020" y="3691629"/>
            <a:ext cx="1200081" cy="484428"/>
          </a:xfrm>
          <a:prstGeom prst="rect">
            <a:avLst/>
          </a:prstGeom>
          <a:noFill/>
        </p:spPr>
        <p:txBody>
          <a:bodyPr wrap="square" rtlCol="0">
            <a:spAutoFit/>
          </a:bodyPr>
          <a:lstStyle/>
          <a:p>
            <a:pPr>
              <a:lnSpc>
                <a:spcPct val="150000"/>
              </a:lnSpc>
            </a:pPr>
            <a:r>
              <a:rPr lang="en-US" sz="900" dirty="0"/>
              <a:t>Possession of my entire soul like</a:t>
            </a:r>
          </a:p>
        </p:txBody>
      </p:sp>
      <p:sp>
        <p:nvSpPr>
          <p:cNvPr id="50" name="Title 49">
            <a:extLst>
              <a:ext uri="{FF2B5EF4-FFF2-40B4-BE49-F238E27FC236}">
                <a16:creationId xmlns:a16="http://schemas.microsoft.com/office/drawing/2014/main" id="{705E8F24-AFD8-4FEB-BDEB-594B60D99E1A}"/>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Business Key Factor</a:t>
            </a:r>
            <a:endParaRPr lang="en-ID" dirty="0">
              <a:solidFill>
                <a:schemeClr val="accent1"/>
              </a:solidFill>
            </a:endParaRPr>
          </a:p>
        </p:txBody>
      </p:sp>
      <p:grpSp>
        <p:nvGrpSpPr>
          <p:cNvPr id="29" name="Graphic 8">
            <a:extLst>
              <a:ext uri="{FF2B5EF4-FFF2-40B4-BE49-F238E27FC236}">
                <a16:creationId xmlns:a16="http://schemas.microsoft.com/office/drawing/2014/main" id="{A92DEFB0-566D-4808-913E-B144CE6262AC}"/>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7" name="Freeform: Shape 46">
              <a:extLst>
                <a:ext uri="{FF2B5EF4-FFF2-40B4-BE49-F238E27FC236}">
                  <a16:creationId xmlns:a16="http://schemas.microsoft.com/office/drawing/2014/main" id="{BE9F4CDF-97F9-4346-8DD6-4D8E6FC4DDE5}"/>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48" name="Freeform: Shape 47">
              <a:extLst>
                <a:ext uri="{FF2B5EF4-FFF2-40B4-BE49-F238E27FC236}">
                  <a16:creationId xmlns:a16="http://schemas.microsoft.com/office/drawing/2014/main" id="{7A5538DA-DD11-4C69-B682-1BC4E5904CFC}"/>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49" name="Freeform: Shape 48">
              <a:extLst>
                <a:ext uri="{FF2B5EF4-FFF2-40B4-BE49-F238E27FC236}">
                  <a16:creationId xmlns:a16="http://schemas.microsoft.com/office/drawing/2014/main" id="{722A5BE6-A23D-4EA7-8B1F-9BA414F3138F}"/>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51" name="Freeform: Shape 50">
              <a:extLst>
                <a:ext uri="{FF2B5EF4-FFF2-40B4-BE49-F238E27FC236}">
                  <a16:creationId xmlns:a16="http://schemas.microsoft.com/office/drawing/2014/main" id="{FB043650-16F1-4F90-8A7C-E4D32A544FAB}"/>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3F52FEC2-212C-401E-AC7D-CF8AB4670B3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5DE3F56B-FAE3-460F-B95F-FCF7427CE5C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54" name="TextBox 53">
            <a:extLst>
              <a:ext uri="{FF2B5EF4-FFF2-40B4-BE49-F238E27FC236}">
                <a16:creationId xmlns:a16="http://schemas.microsoft.com/office/drawing/2014/main" id="{97DB5701-A737-42C3-ADAA-3FDDB4376A63}"/>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55" name="Freeform: Shape 54">
            <a:extLst>
              <a:ext uri="{FF2B5EF4-FFF2-40B4-BE49-F238E27FC236}">
                <a16:creationId xmlns:a16="http://schemas.microsoft.com/office/drawing/2014/main" id="{DE2887E3-88C2-455D-89FB-1BA82B5DDC5B}"/>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216635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down)">
                                      <p:cBhvr>
                                        <p:cTn id="23" dur="500"/>
                                        <p:tgtEl>
                                          <p:spTgt spid="3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up)">
                                      <p:cBhvr>
                                        <p:cTn id="26" dur="500"/>
                                        <p:tgtEl>
                                          <p:spTgt spid="31"/>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up)">
                                      <p:cBhvr>
                                        <p:cTn id="30" dur="500"/>
                                        <p:tgtEl>
                                          <p:spTgt spid="3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down)">
                                      <p:cBhvr>
                                        <p:cTn id="33" dur="500"/>
                                        <p:tgtEl>
                                          <p:spTgt spid="40"/>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left)">
                                      <p:cBhvr>
                                        <p:cTn id="40" dur="500"/>
                                        <p:tgtEl>
                                          <p:spTgt spid="42"/>
                                        </p:tgtEl>
                                      </p:cBhvr>
                                    </p:animEffect>
                                  </p:childTnLst>
                                </p:cTn>
                              </p:par>
                            </p:childTnLst>
                          </p:cTn>
                        </p:par>
                        <p:par>
                          <p:cTn id="41" fill="hold">
                            <p:stCondLst>
                              <p:cond delay="3500"/>
                            </p:stCondLst>
                            <p:childTnLst>
                              <p:par>
                                <p:cTn id="42" presetID="22" presetClass="entr" presetSubtype="1"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up)">
                                      <p:cBhvr>
                                        <p:cTn id="44" dur="500"/>
                                        <p:tgtEl>
                                          <p:spTgt spid="32"/>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up)">
                                      <p:cBhvr>
                                        <p:cTn id="47" dur="500"/>
                                        <p:tgtEl>
                                          <p:spTgt spid="41"/>
                                        </p:tgtEl>
                                      </p:cBhvr>
                                    </p:animEffect>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p:cTn id="51" dur="500" fill="hold"/>
                                        <p:tgtEl>
                                          <p:spTgt spid="34"/>
                                        </p:tgtEl>
                                        <p:attrNameLst>
                                          <p:attrName>ppt_w</p:attrName>
                                        </p:attrNameLst>
                                      </p:cBhvr>
                                      <p:tavLst>
                                        <p:tav tm="0">
                                          <p:val>
                                            <p:fltVal val="0"/>
                                          </p:val>
                                        </p:tav>
                                        <p:tav tm="100000">
                                          <p:val>
                                            <p:strVal val="#ppt_w"/>
                                          </p:val>
                                        </p:tav>
                                      </p:tavLst>
                                    </p:anim>
                                    <p:anim calcmode="lin" valueType="num">
                                      <p:cBhvr>
                                        <p:cTn id="52" dur="500" fill="hold"/>
                                        <p:tgtEl>
                                          <p:spTgt spid="34"/>
                                        </p:tgtEl>
                                        <p:attrNameLst>
                                          <p:attrName>ppt_h</p:attrName>
                                        </p:attrNameLst>
                                      </p:cBhvr>
                                      <p:tavLst>
                                        <p:tav tm="0">
                                          <p:val>
                                            <p:fltVal val="0"/>
                                          </p:val>
                                        </p:tav>
                                        <p:tav tm="100000">
                                          <p:val>
                                            <p:strVal val="#ppt_h"/>
                                          </p:val>
                                        </p:tav>
                                      </p:tavLst>
                                    </p:anim>
                                    <p:animEffect transition="in" filter="fade">
                                      <p:cBhvr>
                                        <p:cTn id="53" dur="500"/>
                                        <p:tgtEl>
                                          <p:spTgt spid="34"/>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6"/>
                                        </p:tgtEl>
                                        <p:attrNameLst>
                                          <p:attrName>style.visibility</p:attrName>
                                        </p:attrNameLst>
                                      </p:cBhvr>
                                      <p:to>
                                        <p:strVal val="visible"/>
                                      </p:to>
                                    </p:set>
                                    <p:anim calcmode="lin" valueType="num">
                                      <p:cBhvr>
                                        <p:cTn id="56" dur="500" fill="hold"/>
                                        <p:tgtEl>
                                          <p:spTgt spid="36"/>
                                        </p:tgtEl>
                                        <p:attrNameLst>
                                          <p:attrName>ppt_w</p:attrName>
                                        </p:attrNameLst>
                                      </p:cBhvr>
                                      <p:tavLst>
                                        <p:tav tm="0">
                                          <p:val>
                                            <p:fltVal val="0"/>
                                          </p:val>
                                        </p:tav>
                                        <p:tav tm="100000">
                                          <p:val>
                                            <p:strVal val="#ppt_w"/>
                                          </p:val>
                                        </p:tav>
                                      </p:tavLst>
                                    </p:anim>
                                    <p:anim calcmode="lin" valueType="num">
                                      <p:cBhvr>
                                        <p:cTn id="57" dur="500" fill="hold"/>
                                        <p:tgtEl>
                                          <p:spTgt spid="36"/>
                                        </p:tgtEl>
                                        <p:attrNameLst>
                                          <p:attrName>ppt_h</p:attrName>
                                        </p:attrNameLst>
                                      </p:cBhvr>
                                      <p:tavLst>
                                        <p:tav tm="0">
                                          <p:val>
                                            <p:fltVal val="0"/>
                                          </p:val>
                                        </p:tav>
                                        <p:tav tm="100000">
                                          <p:val>
                                            <p:strVal val="#ppt_h"/>
                                          </p:val>
                                        </p:tav>
                                      </p:tavLst>
                                    </p:anim>
                                    <p:animEffect transition="in" filter="fade">
                                      <p:cBhvr>
                                        <p:cTn id="58" dur="500"/>
                                        <p:tgtEl>
                                          <p:spTgt spid="3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p:cTn id="61" dur="500" fill="hold"/>
                                        <p:tgtEl>
                                          <p:spTgt spid="43"/>
                                        </p:tgtEl>
                                        <p:attrNameLst>
                                          <p:attrName>ppt_w</p:attrName>
                                        </p:attrNameLst>
                                      </p:cBhvr>
                                      <p:tavLst>
                                        <p:tav tm="0">
                                          <p:val>
                                            <p:fltVal val="0"/>
                                          </p:val>
                                        </p:tav>
                                        <p:tav tm="100000">
                                          <p:val>
                                            <p:strVal val="#ppt_w"/>
                                          </p:val>
                                        </p:tav>
                                      </p:tavLst>
                                    </p:anim>
                                    <p:anim calcmode="lin" valueType="num">
                                      <p:cBhvr>
                                        <p:cTn id="62" dur="500" fill="hold"/>
                                        <p:tgtEl>
                                          <p:spTgt spid="43"/>
                                        </p:tgtEl>
                                        <p:attrNameLst>
                                          <p:attrName>ppt_h</p:attrName>
                                        </p:attrNameLst>
                                      </p:cBhvr>
                                      <p:tavLst>
                                        <p:tav tm="0">
                                          <p:val>
                                            <p:fltVal val="0"/>
                                          </p:val>
                                        </p:tav>
                                        <p:tav tm="100000">
                                          <p:val>
                                            <p:strVal val="#ppt_h"/>
                                          </p:val>
                                        </p:tav>
                                      </p:tavLst>
                                    </p:anim>
                                    <p:animEffect transition="in" filter="fade">
                                      <p:cBhvr>
                                        <p:cTn id="63" dur="500"/>
                                        <p:tgtEl>
                                          <p:spTgt spid="43"/>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 calcmode="lin" valueType="num">
                                      <p:cBhvr>
                                        <p:cTn id="66" dur="500" fill="hold"/>
                                        <p:tgtEl>
                                          <p:spTgt spid="45"/>
                                        </p:tgtEl>
                                        <p:attrNameLst>
                                          <p:attrName>ppt_w</p:attrName>
                                        </p:attrNameLst>
                                      </p:cBhvr>
                                      <p:tavLst>
                                        <p:tav tm="0">
                                          <p:val>
                                            <p:fltVal val="0"/>
                                          </p:val>
                                        </p:tav>
                                        <p:tav tm="100000">
                                          <p:val>
                                            <p:strVal val="#ppt_w"/>
                                          </p:val>
                                        </p:tav>
                                      </p:tavLst>
                                    </p:anim>
                                    <p:anim calcmode="lin" valueType="num">
                                      <p:cBhvr>
                                        <p:cTn id="67" dur="500" fill="hold"/>
                                        <p:tgtEl>
                                          <p:spTgt spid="45"/>
                                        </p:tgtEl>
                                        <p:attrNameLst>
                                          <p:attrName>ppt_h</p:attrName>
                                        </p:attrNameLst>
                                      </p:cBhvr>
                                      <p:tavLst>
                                        <p:tav tm="0">
                                          <p:val>
                                            <p:fltVal val="0"/>
                                          </p:val>
                                        </p:tav>
                                        <p:tav tm="100000">
                                          <p:val>
                                            <p:strVal val="#ppt_h"/>
                                          </p:val>
                                        </p:tav>
                                      </p:tavLst>
                                    </p:anim>
                                    <p:animEffect transition="in" filter="fade">
                                      <p:cBhvr>
                                        <p:cTn id="68" dur="500"/>
                                        <p:tgtEl>
                                          <p:spTgt spid="45"/>
                                        </p:tgtEl>
                                      </p:cBhvr>
                                    </p:animEffect>
                                  </p:childTnLst>
                                </p:cTn>
                              </p:par>
                            </p:childTnLst>
                          </p:cTn>
                        </p:par>
                        <p:par>
                          <p:cTn id="69" fill="hold">
                            <p:stCondLst>
                              <p:cond delay="4500"/>
                            </p:stCondLst>
                            <p:childTnLst>
                              <p:par>
                                <p:cTn id="70" presetID="22" presetClass="entr" presetSubtype="8"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left)">
                                      <p:cBhvr>
                                        <p:cTn id="72" dur="500"/>
                                        <p:tgtEl>
                                          <p:spTgt spid="35"/>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wipe(left)">
                                      <p:cBhvr>
                                        <p:cTn id="78" dur="500"/>
                                        <p:tgtEl>
                                          <p:spTgt spid="44"/>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wipe(left)">
                                      <p:cBhvr>
                                        <p:cTn id="81" dur="500"/>
                                        <p:tgtEl>
                                          <p:spTgt spid="46"/>
                                        </p:tgtEl>
                                      </p:cBhvr>
                                    </p:animEffect>
                                  </p:childTnLst>
                                </p:cTn>
                              </p:par>
                            </p:childTnLst>
                          </p:cTn>
                        </p:par>
                        <p:par>
                          <p:cTn id="82" fill="hold">
                            <p:stCondLst>
                              <p:cond delay="5000"/>
                            </p:stCondLst>
                            <p:childTnLst>
                              <p:par>
                                <p:cTn id="83" presetID="22" presetClass="entr" presetSubtype="1" fill="hold" grpId="0" nodeType="after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up)">
                                      <p:cBhvr>
                                        <p:cTn id="8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33" grpId="0"/>
      <p:bldP spid="34" grpId="0" animBg="1"/>
      <p:bldP spid="35" grpId="0"/>
      <p:bldP spid="36" grpId="0" animBg="1"/>
      <p:bldP spid="37" grpId="0"/>
      <p:bldP spid="38" grpId="0"/>
      <p:bldP spid="39" grpId="0"/>
      <p:bldP spid="40" grpId="0"/>
      <p:bldP spid="41" grpId="0"/>
      <p:bldP spid="42" grpId="0"/>
      <p:bldP spid="43" grpId="0" animBg="1"/>
      <p:bldP spid="44" grpId="0"/>
      <p:bldP spid="45" grpId="0" animBg="1"/>
      <p:bldP spid="46" grpId="0"/>
      <p:bldP spid="50" grpId="0"/>
      <p:bldP spid="54" grpId="0"/>
      <p:bldP spid="5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E9485A33-41D7-4459-9A4C-6D463A727C8B}"/>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78179DF9-1C9A-4F95-A013-B77E105E2A77}"/>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E5B72CA6-6BCC-46AE-8E78-14CE3779B549}"/>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4B0593F6-91FD-4EAB-AFE2-002669E9AC9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BCC12269-80BE-4891-B306-92AE66135893}"/>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511B7444-045A-4C73-B5EB-3F52CA741BAB}"/>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9C731D0A-C3D6-4C89-954C-761A61D05213}"/>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26B3C652-B575-4747-A4F1-0FA2CBA14BD8}"/>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E76F8096-44BD-45FC-8DC3-6578F86D740B}"/>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3" name="Rectangle 12">
            <a:extLst>
              <a:ext uri="{FF2B5EF4-FFF2-40B4-BE49-F238E27FC236}">
                <a16:creationId xmlns:a16="http://schemas.microsoft.com/office/drawing/2014/main" id="{AD7C0BA1-9D85-46FB-A1B6-6232C3E6119E}"/>
              </a:ext>
            </a:extLst>
          </p:cNvPr>
          <p:cNvSpPr/>
          <p:nvPr/>
        </p:nvSpPr>
        <p:spPr>
          <a:xfrm>
            <a:off x="918349" y="3333944"/>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70077FAD-DBC5-4158-BC6F-E2671CA7532D}"/>
              </a:ext>
            </a:extLst>
          </p:cNvPr>
          <p:cNvSpPr/>
          <p:nvPr/>
        </p:nvSpPr>
        <p:spPr>
          <a:xfrm>
            <a:off x="688780" y="3110103"/>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 name="Connector: Elbow 30">
            <a:extLst>
              <a:ext uri="{FF2B5EF4-FFF2-40B4-BE49-F238E27FC236}">
                <a16:creationId xmlns:a16="http://schemas.microsoft.com/office/drawing/2014/main" id="{E90F2BFA-F895-4720-8A98-6F9386B402C2}"/>
              </a:ext>
            </a:extLst>
          </p:cNvPr>
          <p:cNvCxnSpPr>
            <a:cxnSpLocks/>
          </p:cNvCxnSpPr>
          <p:nvPr/>
        </p:nvCxnSpPr>
        <p:spPr>
          <a:xfrm flipV="1">
            <a:off x="2401147" y="2545333"/>
            <a:ext cx="1149182" cy="113327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D0E339-8CB4-4A34-83AF-8F5104EECF77}"/>
              </a:ext>
            </a:extLst>
          </p:cNvPr>
          <p:cNvCxnSpPr>
            <a:cxnSpLocks/>
          </p:cNvCxnSpPr>
          <p:nvPr/>
        </p:nvCxnSpPr>
        <p:spPr>
          <a:xfrm>
            <a:off x="2411415" y="3679701"/>
            <a:ext cx="12472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27203395-2149-4FC2-A8AE-4D5ADB78DEFE}"/>
              </a:ext>
            </a:extLst>
          </p:cNvPr>
          <p:cNvCxnSpPr>
            <a:cxnSpLocks/>
          </p:cNvCxnSpPr>
          <p:nvPr/>
        </p:nvCxnSpPr>
        <p:spPr>
          <a:xfrm>
            <a:off x="2404013" y="3679776"/>
            <a:ext cx="4974644" cy="1180424"/>
          </a:xfrm>
          <a:prstGeom prst="bentConnector3">
            <a:avLst>
              <a:gd name="adj1" fmla="val 11476"/>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5912E3-A3A3-460B-9B55-45788B2E56E7}"/>
              </a:ext>
            </a:extLst>
          </p:cNvPr>
          <p:cNvCxnSpPr>
            <a:cxnSpLocks/>
          </p:cNvCxnSpPr>
          <p:nvPr/>
        </p:nvCxnSpPr>
        <p:spPr>
          <a:xfrm>
            <a:off x="4755038" y="2542412"/>
            <a:ext cx="1223168"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11C64244-2162-4BD3-B95E-417427ABCA1F}"/>
              </a:ext>
            </a:extLst>
          </p:cNvPr>
          <p:cNvSpPr/>
          <p:nvPr/>
        </p:nvSpPr>
        <p:spPr>
          <a:xfrm>
            <a:off x="3435560" y="2199513"/>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a:extLst>
              <a:ext uri="{FF2B5EF4-FFF2-40B4-BE49-F238E27FC236}">
                <a16:creationId xmlns:a16="http://schemas.microsoft.com/office/drawing/2014/main" id="{8C0BA73D-B96B-4B28-8374-606CF060C46C}"/>
              </a:ext>
            </a:extLst>
          </p:cNvPr>
          <p:cNvSpPr/>
          <p:nvPr/>
        </p:nvSpPr>
        <p:spPr>
          <a:xfrm>
            <a:off x="3205991" y="1975671"/>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8" name="Straight Connector 47">
            <a:extLst>
              <a:ext uri="{FF2B5EF4-FFF2-40B4-BE49-F238E27FC236}">
                <a16:creationId xmlns:a16="http://schemas.microsoft.com/office/drawing/2014/main" id="{62E24498-8FB0-45C6-95EB-DFB4D200EE43}"/>
              </a:ext>
            </a:extLst>
          </p:cNvPr>
          <p:cNvCxnSpPr>
            <a:cxnSpLocks/>
          </p:cNvCxnSpPr>
          <p:nvPr/>
        </p:nvCxnSpPr>
        <p:spPr>
          <a:xfrm>
            <a:off x="4756259" y="3675894"/>
            <a:ext cx="1220724"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0D3EEEA-B3DD-448B-BFD1-3D527A1FA318}"/>
              </a:ext>
            </a:extLst>
          </p:cNvPr>
          <p:cNvSpPr/>
          <p:nvPr/>
        </p:nvSpPr>
        <p:spPr>
          <a:xfrm>
            <a:off x="3438729" y="3332995"/>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Rectangle 49">
            <a:extLst>
              <a:ext uri="{FF2B5EF4-FFF2-40B4-BE49-F238E27FC236}">
                <a16:creationId xmlns:a16="http://schemas.microsoft.com/office/drawing/2014/main" id="{C5732976-25FC-4D48-81A8-35734DA8CF8F}"/>
              </a:ext>
            </a:extLst>
          </p:cNvPr>
          <p:cNvSpPr/>
          <p:nvPr/>
        </p:nvSpPr>
        <p:spPr>
          <a:xfrm>
            <a:off x="3209159" y="3109153"/>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53">
            <a:extLst>
              <a:ext uri="{FF2B5EF4-FFF2-40B4-BE49-F238E27FC236}">
                <a16:creationId xmlns:a16="http://schemas.microsoft.com/office/drawing/2014/main" id="{7A3167E6-B147-4298-962F-4A4774953564}"/>
              </a:ext>
            </a:extLst>
          </p:cNvPr>
          <p:cNvSpPr/>
          <p:nvPr/>
        </p:nvSpPr>
        <p:spPr>
          <a:xfrm>
            <a:off x="5716971" y="2202434"/>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Rectangle 54">
            <a:extLst>
              <a:ext uri="{FF2B5EF4-FFF2-40B4-BE49-F238E27FC236}">
                <a16:creationId xmlns:a16="http://schemas.microsoft.com/office/drawing/2014/main" id="{720AD610-8E67-4189-AB02-0268F6E56E70}"/>
              </a:ext>
            </a:extLst>
          </p:cNvPr>
          <p:cNvSpPr/>
          <p:nvPr/>
        </p:nvSpPr>
        <p:spPr>
          <a:xfrm>
            <a:off x="5487401" y="1978592"/>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56">
            <a:extLst>
              <a:ext uri="{FF2B5EF4-FFF2-40B4-BE49-F238E27FC236}">
                <a16:creationId xmlns:a16="http://schemas.microsoft.com/office/drawing/2014/main" id="{DB7316CF-D92D-45F4-B885-955F0146FBB8}"/>
              </a:ext>
            </a:extLst>
          </p:cNvPr>
          <p:cNvSpPr/>
          <p:nvPr/>
        </p:nvSpPr>
        <p:spPr>
          <a:xfrm>
            <a:off x="5720140" y="3335915"/>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Rectangle 57">
            <a:extLst>
              <a:ext uri="{FF2B5EF4-FFF2-40B4-BE49-F238E27FC236}">
                <a16:creationId xmlns:a16="http://schemas.microsoft.com/office/drawing/2014/main" id="{27F32960-8637-4476-9D82-791798EB5500}"/>
              </a:ext>
            </a:extLst>
          </p:cNvPr>
          <p:cNvSpPr/>
          <p:nvPr/>
        </p:nvSpPr>
        <p:spPr>
          <a:xfrm>
            <a:off x="5490570" y="3112074"/>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Rectangle 62">
            <a:extLst>
              <a:ext uri="{FF2B5EF4-FFF2-40B4-BE49-F238E27FC236}">
                <a16:creationId xmlns:a16="http://schemas.microsoft.com/office/drawing/2014/main" id="{27CD8E64-A067-419D-B451-A5AB4F039DAE}"/>
              </a:ext>
            </a:extLst>
          </p:cNvPr>
          <p:cNvSpPr/>
          <p:nvPr/>
        </p:nvSpPr>
        <p:spPr>
          <a:xfrm>
            <a:off x="6857656" y="4493753"/>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Rectangle 63">
            <a:extLst>
              <a:ext uri="{FF2B5EF4-FFF2-40B4-BE49-F238E27FC236}">
                <a16:creationId xmlns:a16="http://schemas.microsoft.com/office/drawing/2014/main" id="{7A9B5F42-A4B5-4D2E-A796-7920E6603BE4}"/>
              </a:ext>
            </a:extLst>
          </p:cNvPr>
          <p:cNvSpPr/>
          <p:nvPr/>
        </p:nvSpPr>
        <p:spPr>
          <a:xfrm>
            <a:off x="6634894" y="4269912"/>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extBox 68">
            <a:extLst>
              <a:ext uri="{FF2B5EF4-FFF2-40B4-BE49-F238E27FC236}">
                <a16:creationId xmlns:a16="http://schemas.microsoft.com/office/drawing/2014/main" id="{CBBF63BD-B19A-4263-B0D8-B5EC69A2075F}"/>
              </a:ext>
            </a:extLst>
          </p:cNvPr>
          <p:cNvSpPr txBox="1"/>
          <p:nvPr/>
        </p:nvSpPr>
        <p:spPr>
          <a:xfrm>
            <a:off x="1084024" y="3538344"/>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0" name="TextBox 69">
            <a:extLst>
              <a:ext uri="{FF2B5EF4-FFF2-40B4-BE49-F238E27FC236}">
                <a16:creationId xmlns:a16="http://schemas.microsoft.com/office/drawing/2014/main" id="{FA0B264D-B32F-493C-8B85-7EBE64FBBF0C}"/>
              </a:ext>
            </a:extLst>
          </p:cNvPr>
          <p:cNvSpPr txBox="1"/>
          <p:nvPr/>
        </p:nvSpPr>
        <p:spPr>
          <a:xfrm>
            <a:off x="3601235" y="2403912"/>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1" name="TextBox 70">
            <a:extLst>
              <a:ext uri="{FF2B5EF4-FFF2-40B4-BE49-F238E27FC236}">
                <a16:creationId xmlns:a16="http://schemas.microsoft.com/office/drawing/2014/main" id="{ED4D95B8-8AA2-473D-8A36-E5F069C7CDA2}"/>
              </a:ext>
            </a:extLst>
          </p:cNvPr>
          <p:cNvSpPr txBox="1"/>
          <p:nvPr/>
        </p:nvSpPr>
        <p:spPr>
          <a:xfrm>
            <a:off x="3604403" y="3537394"/>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2" name="TextBox 71">
            <a:extLst>
              <a:ext uri="{FF2B5EF4-FFF2-40B4-BE49-F238E27FC236}">
                <a16:creationId xmlns:a16="http://schemas.microsoft.com/office/drawing/2014/main" id="{F70E2484-0965-4204-8137-06DD0F062477}"/>
              </a:ext>
            </a:extLst>
          </p:cNvPr>
          <p:cNvSpPr txBox="1"/>
          <p:nvPr/>
        </p:nvSpPr>
        <p:spPr>
          <a:xfrm>
            <a:off x="5885814" y="3540315"/>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3" name="TextBox 72">
            <a:extLst>
              <a:ext uri="{FF2B5EF4-FFF2-40B4-BE49-F238E27FC236}">
                <a16:creationId xmlns:a16="http://schemas.microsoft.com/office/drawing/2014/main" id="{A6356B99-AFAD-445A-8D9B-32C04EB8DE51}"/>
              </a:ext>
            </a:extLst>
          </p:cNvPr>
          <p:cNvSpPr txBox="1"/>
          <p:nvPr/>
        </p:nvSpPr>
        <p:spPr>
          <a:xfrm>
            <a:off x="5882645" y="2406833"/>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4" name="TextBox 73">
            <a:extLst>
              <a:ext uri="{FF2B5EF4-FFF2-40B4-BE49-F238E27FC236}">
                <a16:creationId xmlns:a16="http://schemas.microsoft.com/office/drawing/2014/main" id="{F74087F9-F7FE-4885-97E6-A45C54DFF001}"/>
              </a:ext>
            </a:extLst>
          </p:cNvPr>
          <p:cNvSpPr txBox="1"/>
          <p:nvPr/>
        </p:nvSpPr>
        <p:spPr>
          <a:xfrm>
            <a:off x="7023330" y="4698153"/>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81" name="Title 80">
            <a:extLst>
              <a:ext uri="{FF2B5EF4-FFF2-40B4-BE49-F238E27FC236}">
                <a16:creationId xmlns:a16="http://schemas.microsoft.com/office/drawing/2014/main" id="{C62CEF82-7970-4EB5-B37B-83D6E3943BA5}"/>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Business Process</a:t>
            </a:r>
            <a:endParaRPr lang="en-ID" dirty="0">
              <a:solidFill>
                <a:schemeClr val="accent1"/>
              </a:solidFill>
            </a:endParaRPr>
          </a:p>
        </p:txBody>
      </p:sp>
      <p:grpSp>
        <p:nvGrpSpPr>
          <p:cNvPr id="41" name="Group 40">
            <a:extLst>
              <a:ext uri="{FF2B5EF4-FFF2-40B4-BE49-F238E27FC236}">
                <a16:creationId xmlns:a16="http://schemas.microsoft.com/office/drawing/2014/main" id="{C30FE93D-D7D0-411D-A6AD-97F450E31FA0}"/>
              </a:ext>
            </a:extLst>
          </p:cNvPr>
          <p:cNvGrpSpPr>
            <a:grpSpLocks noChangeAspect="1"/>
          </p:cNvGrpSpPr>
          <p:nvPr/>
        </p:nvGrpSpPr>
        <p:grpSpPr>
          <a:xfrm>
            <a:off x="3339635" y="2121478"/>
            <a:ext cx="185341" cy="161015"/>
            <a:chOff x="-474040" y="6113577"/>
            <a:chExt cx="762000" cy="661987"/>
          </a:xfrm>
          <a:solidFill>
            <a:schemeClr val="bg2"/>
          </a:solidFill>
        </p:grpSpPr>
        <p:sp>
          <p:nvSpPr>
            <p:cNvPr id="42" name="Freeform: Shape 41">
              <a:extLst>
                <a:ext uri="{FF2B5EF4-FFF2-40B4-BE49-F238E27FC236}">
                  <a16:creationId xmlns:a16="http://schemas.microsoft.com/office/drawing/2014/main" id="{8CEE8BD4-7DF5-44F5-95BE-8E26999D91F3}"/>
                </a:ext>
              </a:extLst>
            </p:cNvPr>
            <p:cNvSpPr/>
            <p:nvPr/>
          </p:nvSpPr>
          <p:spPr>
            <a:xfrm>
              <a:off x="-474040" y="6470764"/>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rtlCol="0" anchor="ctr"/>
            <a:lstStyle/>
            <a:p>
              <a:endParaRPr lang="en-ID" sz="1350"/>
            </a:p>
          </p:txBody>
        </p:sp>
        <p:sp>
          <p:nvSpPr>
            <p:cNvPr id="45" name="Freeform: Shape 44">
              <a:extLst>
                <a:ext uri="{FF2B5EF4-FFF2-40B4-BE49-F238E27FC236}">
                  <a16:creationId xmlns:a16="http://schemas.microsoft.com/office/drawing/2014/main" id="{F4D373C6-4169-4920-845B-CE5DC2D1D954}"/>
                </a:ext>
              </a:extLst>
            </p:cNvPr>
            <p:cNvSpPr/>
            <p:nvPr/>
          </p:nvSpPr>
          <p:spPr>
            <a:xfrm>
              <a:off x="-474040" y="6113577"/>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rtlCol="0" anchor="ctr"/>
            <a:lstStyle/>
            <a:p>
              <a:endParaRPr lang="en-ID" sz="1350"/>
            </a:p>
          </p:txBody>
        </p:sp>
      </p:grpSp>
      <p:grpSp>
        <p:nvGrpSpPr>
          <p:cNvPr id="46" name="Group 45">
            <a:extLst>
              <a:ext uri="{FF2B5EF4-FFF2-40B4-BE49-F238E27FC236}">
                <a16:creationId xmlns:a16="http://schemas.microsoft.com/office/drawing/2014/main" id="{2BA490D7-05EF-4290-8C9B-9F15C3F2E6B3}"/>
              </a:ext>
            </a:extLst>
          </p:cNvPr>
          <p:cNvGrpSpPr>
            <a:grpSpLocks noChangeAspect="1"/>
          </p:cNvGrpSpPr>
          <p:nvPr/>
        </p:nvGrpSpPr>
        <p:grpSpPr>
          <a:xfrm>
            <a:off x="822424" y="3271316"/>
            <a:ext cx="185341" cy="130202"/>
            <a:chOff x="1418602" y="6135827"/>
            <a:chExt cx="761999" cy="535304"/>
          </a:xfrm>
          <a:solidFill>
            <a:schemeClr val="bg2"/>
          </a:solidFill>
        </p:grpSpPr>
        <p:sp>
          <p:nvSpPr>
            <p:cNvPr id="47" name="Freeform: Shape 46">
              <a:extLst>
                <a:ext uri="{FF2B5EF4-FFF2-40B4-BE49-F238E27FC236}">
                  <a16:creationId xmlns:a16="http://schemas.microsoft.com/office/drawing/2014/main" id="{3434B23B-DBBC-46F6-B8D7-5DD7A02C48AF}"/>
                </a:ext>
              </a:extLst>
            </p:cNvPr>
            <p:cNvSpPr/>
            <p:nvPr/>
          </p:nvSpPr>
          <p:spPr>
            <a:xfrm>
              <a:off x="1732927" y="61358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rtlCol="0" anchor="ctr"/>
            <a:lstStyle/>
            <a:p>
              <a:endParaRPr lang="en-ID" sz="1350"/>
            </a:p>
          </p:txBody>
        </p:sp>
        <p:sp>
          <p:nvSpPr>
            <p:cNvPr id="51" name="Freeform: Shape 50">
              <a:extLst>
                <a:ext uri="{FF2B5EF4-FFF2-40B4-BE49-F238E27FC236}">
                  <a16:creationId xmlns:a16="http://schemas.microsoft.com/office/drawing/2014/main" id="{08851643-041D-46D7-965C-28ACDFA518BB}"/>
                </a:ext>
              </a:extLst>
            </p:cNvPr>
            <p:cNvSpPr/>
            <p:nvPr/>
          </p:nvSpPr>
          <p:spPr>
            <a:xfrm>
              <a:off x="19996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EA4294A7-9C2E-4C2A-BF1B-49E26714C403}"/>
                </a:ext>
              </a:extLst>
            </p:cNvPr>
            <p:cNvSpPr/>
            <p:nvPr/>
          </p:nvSpPr>
          <p:spPr>
            <a:xfrm>
              <a:off x="14662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3AF805C1-A7D6-4B34-B1EB-506D50B313C0}"/>
                </a:ext>
              </a:extLst>
            </p:cNvPr>
            <p:cNvSpPr/>
            <p:nvPr/>
          </p:nvSpPr>
          <p:spPr>
            <a:xfrm>
              <a:off x="1424317" y="6419672"/>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rtlCol="0" anchor="ctr"/>
            <a:lstStyle/>
            <a:p>
              <a:endParaRPr lang="en-ID" sz="1350"/>
            </a:p>
          </p:txBody>
        </p:sp>
        <p:sp>
          <p:nvSpPr>
            <p:cNvPr id="56" name="Freeform: Shape 55">
              <a:extLst>
                <a:ext uri="{FF2B5EF4-FFF2-40B4-BE49-F238E27FC236}">
                  <a16:creationId xmlns:a16="http://schemas.microsoft.com/office/drawing/2014/main" id="{4181CF14-769B-43F0-A04A-23C4F0F9BB1F}"/>
                </a:ext>
              </a:extLst>
            </p:cNvPr>
            <p:cNvSpPr/>
            <p:nvPr/>
          </p:nvSpPr>
          <p:spPr>
            <a:xfrm>
              <a:off x="1418602" y="6326682"/>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rtlCol="0" anchor="ctr"/>
            <a:lstStyle/>
            <a:p>
              <a:endParaRPr lang="en-ID" sz="1350"/>
            </a:p>
          </p:txBody>
        </p:sp>
        <p:sp>
          <p:nvSpPr>
            <p:cNvPr id="59" name="Freeform: Shape 58">
              <a:extLst>
                <a:ext uri="{FF2B5EF4-FFF2-40B4-BE49-F238E27FC236}">
                  <a16:creationId xmlns:a16="http://schemas.microsoft.com/office/drawing/2014/main" id="{8463C2DC-2E9C-4EAB-85B6-249BA65A25FE}"/>
                </a:ext>
              </a:extLst>
            </p:cNvPr>
            <p:cNvSpPr/>
            <p:nvPr/>
          </p:nvSpPr>
          <p:spPr>
            <a:xfrm>
              <a:off x="1684349" y="6288582"/>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rtlCol="0" anchor="ctr"/>
            <a:lstStyle/>
            <a:p>
              <a:endParaRPr lang="en-ID" sz="1350"/>
            </a:p>
          </p:txBody>
        </p:sp>
        <p:sp>
          <p:nvSpPr>
            <p:cNvPr id="60" name="Freeform: Shape 59">
              <a:extLst>
                <a:ext uri="{FF2B5EF4-FFF2-40B4-BE49-F238E27FC236}">
                  <a16:creationId xmlns:a16="http://schemas.microsoft.com/office/drawing/2014/main" id="{3E721221-C5FB-491C-ABDA-5BBAD1DCFAA7}"/>
                </a:ext>
              </a:extLst>
            </p:cNvPr>
            <p:cNvSpPr/>
            <p:nvPr/>
          </p:nvSpPr>
          <p:spPr>
            <a:xfrm>
              <a:off x="1951049" y="6326682"/>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rtlCol="0" anchor="ctr"/>
            <a:lstStyle/>
            <a:p>
              <a:endParaRPr lang="en-ID" sz="1350"/>
            </a:p>
          </p:txBody>
        </p:sp>
      </p:grpSp>
      <p:grpSp>
        <p:nvGrpSpPr>
          <p:cNvPr id="61" name="Group 60">
            <a:extLst>
              <a:ext uri="{FF2B5EF4-FFF2-40B4-BE49-F238E27FC236}">
                <a16:creationId xmlns:a16="http://schemas.microsoft.com/office/drawing/2014/main" id="{9A61BB20-63E1-4372-AEA3-B7068B40A551}"/>
              </a:ext>
            </a:extLst>
          </p:cNvPr>
          <p:cNvGrpSpPr>
            <a:grpSpLocks noChangeAspect="1"/>
          </p:cNvGrpSpPr>
          <p:nvPr/>
        </p:nvGrpSpPr>
        <p:grpSpPr>
          <a:xfrm>
            <a:off x="3342890" y="3244102"/>
            <a:ext cx="185166" cy="182730"/>
            <a:chOff x="299436" y="5382476"/>
            <a:chExt cx="723900" cy="714375"/>
          </a:xfrm>
          <a:solidFill>
            <a:schemeClr val="bg2"/>
          </a:solidFill>
        </p:grpSpPr>
        <p:sp>
          <p:nvSpPr>
            <p:cNvPr id="62" name="Freeform: Shape 61">
              <a:extLst>
                <a:ext uri="{FF2B5EF4-FFF2-40B4-BE49-F238E27FC236}">
                  <a16:creationId xmlns:a16="http://schemas.microsoft.com/office/drawing/2014/main" id="{35D9D93D-0340-433F-A36F-AE6AEED5C18C}"/>
                </a:ext>
              </a:extLst>
            </p:cNvPr>
            <p:cNvSpPr/>
            <p:nvPr/>
          </p:nvSpPr>
          <p:spPr>
            <a:xfrm>
              <a:off x="299436" y="5382476"/>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704850 w 723900"/>
                <a:gd name="connsiteY4" fmla="*/ 466725 h 714375"/>
                <a:gd name="connsiteX5" fmla="*/ 685800 w 723900"/>
                <a:gd name="connsiteY5" fmla="*/ 466725 h 714375"/>
                <a:gd name="connsiteX6" fmla="*/ 685800 w 723900"/>
                <a:gd name="connsiteY6" fmla="*/ 76200 h 714375"/>
                <a:gd name="connsiteX7" fmla="*/ 704850 w 723900"/>
                <a:gd name="connsiteY7" fmla="*/ 76200 h 714375"/>
                <a:gd name="connsiteX8" fmla="*/ 723900 w 723900"/>
                <a:gd name="connsiteY8" fmla="*/ 57150 h 714375"/>
                <a:gd name="connsiteX9" fmla="*/ 704850 w 723900"/>
                <a:gd name="connsiteY9" fmla="*/ 38100 h 714375"/>
                <a:gd name="connsiteX10" fmla="*/ 381000 w 723900"/>
                <a:gd name="connsiteY10" fmla="*/ 38100 h 714375"/>
                <a:gd name="connsiteX11" fmla="*/ 381000 w 723900"/>
                <a:gd name="connsiteY11" fmla="*/ 19050 h 714375"/>
                <a:gd name="connsiteX12" fmla="*/ 361950 w 723900"/>
                <a:gd name="connsiteY12" fmla="*/ 0 h 714375"/>
                <a:gd name="connsiteX13" fmla="*/ 342900 w 723900"/>
                <a:gd name="connsiteY13" fmla="*/ 19050 h 714375"/>
                <a:gd name="connsiteX14" fmla="*/ 342900 w 723900"/>
                <a:gd name="connsiteY14" fmla="*/ 38100 h 714375"/>
                <a:gd name="connsiteX15" fmla="*/ 19050 w 723900"/>
                <a:gd name="connsiteY15" fmla="*/ 38100 h 714375"/>
                <a:gd name="connsiteX16" fmla="*/ 0 w 723900"/>
                <a:gd name="connsiteY16" fmla="*/ 57150 h 714375"/>
                <a:gd name="connsiteX17" fmla="*/ 19050 w 723900"/>
                <a:gd name="connsiteY17" fmla="*/ 76200 h 714375"/>
                <a:gd name="connsiteX18" fmla="*/ 38100 w 723900"/>
                <a:gd name="connsiteY18" fmla="*/ 76200 h 714375"/>
                <a:gd name="connsiteX19" fmla="*/ 38100 w 723900"/>
                <a:gd name="connsiteY19" fmla="*/ 466725 h 714375"/>
                <a:gd name="connsiteX20" fmla="*/ 19050 w 723900"/>
                <a:gd name="connsiteY20" fmla="*/ 466725 h 714375"/>
                <a:gd name="connsiteX21" fmla="*/ 0 w 723900"/>
                <a:gd name="connsiteY21" fmla="*/ 485775 h 714375"/>
                <a:gd name="connsiteX22" fmla="*/ 19050 w 723900"/>
                <a:gd name="connsiteY22" fmla="*/ 504825 h 714375"/>
                <a:gd name="connsiteX23" fmla="*/ 309944 w 723900"/>
                <a:gd name="connsiteY23" fmla="*/ 504825 h 714375"/>
                <a:gd name="connsiteX24" fmla="*/ 163259 w 723900"/>
                <a:gd name="connsiteY24" fmla="*/ 651510 h 714375"/>
                <a:gd name="connsiteX25" fmla="*/ 163401 w 723900"/>
                <a:gd name="connsiteY25" fmla="*/ 678609 h 714375"/>
                <a:gd name="connsiteX26" fmla="*/ 190500 w 723900"/>
                <a:gd name="connsiteY26" fmla="*/ 678466 h 714375"/>
                <a:gd name="connsiteX27" fmla="*/ 342900 w 723900"/>
                <a:gd name="connsiteY27" fmla="*/ 526066 h 714375"/>
                <a:gd name="connsiteX28" fmla="*/ 342900 w 723900"/>
                <a:gd name="connsiteY28" fmla="*/ 695325 h 714375"/>
                <a:gd name="connsiteX29" fmla="*/ 361950 w 723900"/>
                <a:gd name="connsiteY29" fmla="*/ 714375 h 714375"/>
                <a:gd name="connsiteX30" fmla="*/ 381000 w 723900"/>
                <a:gd name="connsiteY30" fmla="*/ 695325 h 714375"/>
                <a:gd name="connsiteX31" fmla="*/ 381000 w 723900"/>
                <a:gd name="connsiteY31" fmla="*/ 525780 h 714375"/>
                <a:gd name="connsiteX32" fmla="*/ 533400 w 723900"/>
                <a:gd name="connsiteY32" fmla="*/ 678180 h 714375"/>
                <a:gd name="connsiteX33" fmla="*/ 560356 w 723900"/>
                <a:gd name="connsiteY33" fmla="*/ 678180 h 714375"/>
                <a:gd name="connsiteX34" fmla="*/ 560356 w 723900"/>
                <a:gd name="connsiteY34" fmla="*/ 651224 h 714375"/>
                <a:gd name="connsiteX35" fmla="*/ 413957 w 723900"/>
                <a:gd name="connsiteY35" fmla="*/ 504825 h 714375"/>
                <a:gd name="connsiteX36" fmla="*/ 704850 w 723900"/>
                <a:gd name="connsiteY36" fmla="*/ 504825 h 714375"/>
                <a:gd name="connsiteX37" fmla="*/ 723900 w 723900"/>
                <a:gd name="connsiteY37" fmla="*/ 485775 h 714375"/>
                <a:gd name="connsiteX38" fmla="*/ 704850 w 723900"/>
                <a:gd name="connsiteY38" fmla="*/ 46672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704850" y="466725"/>
                  </a:move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ubicBezTo>
                    <a:pt x="0" y="496296"/>
                    <a:pt x="8529" y="504825"/>
                    <a:pt x="19050" y="504825"/>
                  </a:cubicBezTo>
                  <a:lnTo>
                    <a:pt x="309944" y="504825"/>
                  </a:lnTo>
                  <a:lnTo>
                    <a:pt x="163259" y="651510"/>
                  </a:lnTo>
                  <a:cubicBezTo>
                    <a:pt x="155815" y="659033"/>
                    <a:pt x="155879" y="671165"/>
                    <a:pt x="163401" y="678609"/>
                  </a:cubicBezTo>
                  <a:cubicBezTo>
                    <a:pt x="170924" y="686052"/>
                    <a:pt x="183056" y="685989"/>
                    <a:pt x="190500" y="678466"/>
                  </a:cubicBezTo>
                  <a:lnTo>
                    <a:pt x="342900" y="526066"/>
                  </a:lnTo>
                  <a:lnTo>
                    <a:pt x="342900" y="695325"/>
                  </a:lnTo>
                  <a:cubicBezTo>
                    <a:pt x="342900" y="705846"/>
                    <a:pt x="351429" y="714375"/>
                    <a:pt x="361950" y="714375"/>
                  </a:cubicBezTo>
                  <a:cubicBezTo>
                    <a:pt x="372471" y="714375"/>
                    <a:pt x="381000" y="705846"/>
                    <a:pt x="381000" y="695325"/>
                  </a:cubicBezTo>
                  <a:lnTo>
                    <a:pt x="381000" y="525780"/>
                  </a:lnTo>
                  <a:lnTo>
                    <a:pt x="533400" y="678180"/>
                  </a:lnTo>
                  <a:cubicBezTo>
                    <a:pt x="540844" y="685624"/>
                    <a:pt x="552912" y="685624"/>
                    <a:pt x="560356" y="678180"/>
                  </a:cubicBezTo>
                  <a:cubicBezTo>
                    <a:pt x="567800" y="670736"/>
                    <a:pt x="567800" y="658668"/>
                    <a:pt x="560356" y="651224"/>
                  </a:cubicBezTo>
                  <a:lnTo>
                    <a:pt x="413957" y="504825"/>
                  </a:lnTo>
                  <a:lnTo>
                    <a:pt x="704850" y="504825"/>
                  </a:lnTo>
                  <a:cubicBezTo>
                    <a:pt x="715371" y="504825"/>
                    <a:pt x="723900" y="496296"/>
                    <a:pt x="723900" y="485775"/>
                  </a:cubicBezTo>
                  <a:cubicBezTo>
                    <a:pt x="723900" y="475254"/>
                    <a:pt x="715371" y="466725"/>
                    <a:pt x="704850" y="466725"/>
                  </a:cubicBez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42BE9C74-2F02-481D-8872-BD47FEB149E5}"/>
                </a:ext>
              </a:extLst>
            </p:cNvPr>
            <p:cNvSpPr/>
            <p:nvPr/>
          </p:nvSpPr>
          <p:spPr>
            <a:xfrm>
              <a:off x="670911" y="5572976"/>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sz="1350"/>
            </a:p>
          </p:txBody>
        </p:sp>
        <p:sp>
          <p:nvSpPr>
            <p:cNvPr id="66" name="Freeform: Shape 65">
              <a:extLst>
                <a:ext uri="{FF2B5EF4-FFF2-40B4-BE49-F238E27FC236}">
                  <a16:creationId xmlns:a16="http://schemas.microsoft.com/office/drawing/2014/main" id="{41562CF6-22D1-48B2-966B-DAFBD3E5D0E5}"/>
                </a:ext>
              </a:extLst>
            </p:cNvPr>
            <p:cNvSpPr/>
            <p:nvPr/>
          </p:nvSpPr>
          <p:spPr>
            <a:xfrm>
              <a:off x="470886" y="5532970"/>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sz="1350"/>
            </a:p>
          </p:txBody>
        </p:sp>
        <p:sp>
          <p:nvSpPr>
            <p:cNvPr id="67" name="Freeform: Shape 66">
              <a:extLst>
                <a:ext uri="{FF2B5EF4-FFF2-40B4-BE49-F238E27FC236}">
                  <a16:creationId xmlns:a16="http://schemas.microsoft.com/office/drawing/2014/main" id="{C53000B7-82A7-46D2-B182-1BC5376756AB}"/>
                </a:ext>
              </a:extLst>
            </p:cNvPr>
            <p:cNvSpPr/>
            <p:nvPr/>
          </p:nvSpPr>
          <p:spPr>
            <a:xfrm>
              <a:off x="670911" y="5696801"/>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sz="1350"/>
            </a:p>
          </p:txBody>
        </p:sp>
        <p:sp>
          <p:nvSpPr>
            <p:cNvPr id="68" name="Freeform: Shape 67">
              <a:extLst>
                <a:ext uri="{FF2B5EF4-FFF2-40B4-BE49-F238E27FC236}">
                  <a16:creationId xmlns:a16="http://schemas.microsoft.com/office/drawing/2014/main" id="{9CFEE9F9-1CB3-4A0D-B45C-A97B9B81D038}"/>
                </a:ext>
              </a:extLst>
            </p:cNvPr>
            <p:cNvSpPr/>
            <p:nvPr/>
          </p:nvSpPr>
          <p:spPr>
            <a:xfrm>
              <a:off x="470886" y="5656795"/>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sz="1350"/>
            </a:p>
          </p:txBody>
        </p:sp>
      </p:grpSp>
      <p:grpSp>
        <p:nvGrpSpPr>
          <p:cNvPr id="82" name="Group 81">
            <a:extLst>
              <a:ext uri="{FF2B5EF4-FFF2-40B4-BE49-F238E27FC236}">
                <a16:creationId xmlns:a16="http://schemas.microsoft.com/office/drawing/2014/main" id="{ADEB2258-14AB-4106-9913-6E13BFE36C14}"/>
              </a:ext>
            </a:extLst>
          </p:cNvPr>
          <p:cNvGrpSpPr>
            <a:grpSpLocks noChangeAspect="1"/>
          </p:cNvGrpSpPr>
          <p:nvPr/>
        </p:nvGrpSpPr>
        <p:grpSpPr>
          <a:xfrm>
            <a:off x="5621132" y="2127906"/>
            <a:ext cx="185166" cy="154001"/>
            <a:chOff x="-776215" y="3626524"/>
            <a:chExt cx="799958" cy="665320"/>
          </a:xfrm>
          <a:solidFill>
            <a:schemeClr val="bg2"/>
          </a:solidFill>
        </p:grpSpPr>
        <p:sp>
          <p:nvSpPr>
            <p:cNvPr id="83" name="Freeform: Shape 82">
              <a:extLst>
                <a:ext uri="{FF2B5EF4-FFF2-40B4-BE49-F238E27FC236}">
                  <a16:creationId xmlns:a16="http://schemas.microsoft.com/office/drawing/2014/main" id="{1A932788-1A3B-4A54-AB13-2E0299E95A4D}"/>
                </a:ext>
              </a:extLst>
            </p:cNvPr>
            <p:cNvSpPr/>
            <p:nvPr/>
          </p:nvSpPr>
          <p:spPr>
            <a:xfrm>
              <a:off x="-767784" y="3786067"/>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rtlCol="0" anchor="ctr"/>
            <a:lstStyle/>
            <a:p>
              <a:endParaRPr lang="en-ID" sz="1350"/>
            </a:p>
          </p:txBody>
        </p:sp>
        <p:sp>
          <p:nvSpPr>
            <p:cNvPr id="84" name="Freeform: Shape 83">
              <a:extLst>
                <a:ext uri="{FF2B5EF4-FFF2-40B4-BE49-F238E27FC236}">
                  <a16:creationId xmlns:a16="http://schemas.microsoft.com/office/drawing/2014/main" id="{7414C962-E7A1-475E-9472-965A01BD123C}"/>
                </a:ext>
              </a:extLst>
            </p:cNvPr>
            <p:cNvSpPr/>
            <p:nvPr/>
          </p:nvSpPr>
          <p:spPr>
            <a:xfrm>
              <a:off x="-709682"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85" name="Freeform: Shape 84">
              <a:extLst>
                <a:ext uri="{FF2B5EF4-FFF2-40B4-BE49-F238E27FC236}">
                  <a16:creationId xmlns:a16="http://schemas.microsoft.com/office/drawing/2014/main" id="{7408C8C7-A1DA-4063-B28A-8F6182F2F996}"/>
                </a:ext>
              </a:extLst>
            </p:cNvPr>
            <p:cNvSpPr/>
            <p:nvPr/>
          </p:nvSpPr>
          <p:spPr>
            <a:xfrm>
              <a:off x="-776215" y="3731301"/>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rtlCol="0" anchor="ctr"/>
            <a:lstStyle/>
            <a:p>
              <a:endParaRPr lang="en-ID" sz="1350"/>
            </a:p>
          </p:txBody>
        </p:sp>
        <p:sp>
          <p:nvSpPr>
            <p:cNvPr id="86" name="Freeform: Shape 85">
              <a:extLst>
                <a:ext uri="{FF2B5EF4-FFF2-40B4-BE49-F238E27FC236}">
                  <a16:creationId xmlns:a16="http://schemas.microsoft.com/office/drawing/2014/main" id="{51386503-E8AA-429F-9743-D8BEBBD41528}"/>
                </a:ext>
              </a:extLst>
            </p:cNvPr>
            <p:cNvSpPr/>
            <p:nvPr/>
          </p:nvSpPr>
          <p:spPr>
            <a:xfrm>
              <a:off x="-328778"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87" name="Freeform: Shape 86">
              <a:extLst>
                <a:ext uri="{FF2B5EF4-FFF2-40B4-BE49-F238E27FC236}">
                  <a16:creationId xmlns:a16="http://schemas.microsoft.com/office/drawing/2014/main" id="{BC43E3F2-B1B4-4621-ABA2-0FE699F8C27B}"/>
                </a:ext>
              </a:extLst>
            </p:cNvPr>
            <p:cNvSpPr/>
            <p:nvPr/>
          </p:nvSpPr>
          <p:spPr>
            <a:xfrm>
              <a:off x="-519563"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grpSp>
      <p:grpSp>
        <p:nvGrpSpPr>
          <p:cNvPr id="88" name="Group 87">
            <a:extLst>
              <a:ext uri="{FF2B5EF4-FFF2-40B4-BE49-F238E27FC236}">
                <a16:creationId xmlns:a16="http://schemas.microsoft.com/office/drawing/2014/main" id="{EC00021D-AA18-46EE-8C73-1FA5A2845B96}"/>
              </a:ext>
            </a:extLst>
          </p:cNvPr>
          <p:cNvGrpSpPr>
            <a:grpSpLocks noChangeAspect="1"/>
          </p:cNvGrpSpPr>
          <p:nvPr/>
        </p:nvGrpSpPr>
        <p:grpSpPr>
          <a:xfrm>
            <a:off x="5624301" y="3255064"/>
            <a:ext cx="185166" cy="166649"/>
            <a:chOff x="7049278" y="5952338"/>
            <a:chExt cx="762000" cy="685800"/>
          </a:xfrm>
          <a:solidFill>
            <a:schemeClr val="bg2"/>
          </a:solidFill>
        </p:grpSpPr>
        <p:sp>
          <p:nvSpPr>
            <p:cNvPr id="89" name="Freeform: Shape 88">
              <a:extLst>
                <a:ext uri="{FF2B5EF4-FFF2-40B4-BE49-F238E27FC236}">
                  <a16:creationId xmlns:a16="http://schemas.microsoft.com/office/drawing/2014/main" id="{CDF7F2B2-7CF4-4789-9FF0-CF20ED22F65B}"/>
                </a:ext>
              </a:extLst>
            </p:cNvPr>
            <p:cNvSpPr/>
            <p:nvPr/>
          </p:nvSpPr>
          <p:spPr>
            <a:xfrm>
              <a:off x="7049278" y="6504788"/>
              <a:ext cx="762000" cy="133350"/>
            </a:xfrm>
            <a:custGeom>
              <a:avLst/>
              <a:gdLst>
                <a:gd name="connsiteX0" fmla="*/ 381000 w 762000"/>
                <a:gd name="connsiteY0" fmla="*/ 38100 h 133350"/>
                <a:gd name="connsiteX1" fmla="*/ 409575 w 762000"/>
                <a:gd name="connsiteY1" fmla="*/ 66675 h 133350"/>
                <a:gd name="connsiteX2" fmla="*/ 381000 w 762000"/>
                <a:gd name="connsiteY2" fmla="*/ 95250 h 133350"/>
                <a:gd name="connsiteX3" fmla="*/ 352425 w 762000"/>
                <a:gd name="connsiteY3" fmla="*/ 66675 h 133350"/>
                <a:gd name="connsiteX4" fmla="*/ 381000 w 762000"/>
                <a:gd name="connsiteY4" fmla="*/ 38100 h 133350"/>
                <a:gd name="connsiteX5" fmla="*/ 0 w 762000"/>
                <a:gd name="connsiteY5" fmla="*/ 133350 h 133350"/>
                <a:gd name="connsiteX6" fmla="*/ 762000 w 762000"/>
                <a:gd name="connsiteY6" fmla="*/ 133350 h 133350"/>
                <a:gd name="connsiteX7" fmla="*/ 762000 w 762000"/>
                <a:gd name="connsiteY7" fmla="*/ 0 h 133350"/>
                <a:gd name="connsiteX8" fmla="*/ 0 w 762000"/>
                <a:gd name="connsiteY8" fmla="*/ 0 h 133350"/>
                <a:gd name="connsiteX9" fmla="*/ 0 w 762000"/>
                <a:gd name="connsiteY9" fmla="*/ 133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133350">
                  <a:moveTo>
                    <a:pt x="381000" y="38100"/>
                  </a:moveTo>
                  <a:cubicBezTo>
                    <a:pt x="397193" y="38100"/>
                    <a:pt x="409575" y="50483"/>
                    <a:pt x="409575" y="66675"/>
                  </a:cubicBezTo>
                  <a:cubicBezTo>
                    <a:pt x="409575" y="82867"/>
                    <a:pt x="397193" y="95250"/>
                    <a:pt x="381000" y="95250"/>
                  </a:cubicBezTo>
                  <a:cubicBezTo>
                    <a:pt x="364808" y="95250"/>
                    <a:pt x="352425" y="82867"/>
                    <a:pt x="352425" y="66675"/>
                  </a:cubicBezTo>
                  <a:cubicBezTo>
                    <a:pt x="352425" y="50483"/>
                    <a:pt x="364808" y="38100"/>
                    <a:pt x="381000" y="38100"/>
                  </a:cubicBezTo>
                  <a:close/>
                  <a:moveTo>
                    <a:pt x="0" y="133350"/>
                  </a:moveTo>
                  <a:lnTo>
                    <a:pt x="762000" y="133350"/>
                  </a:lnTo>
                  <a:lnTo>
                    <a:pt x="762000" y="0"/>
                  </a:lnTo>
                  <a:lnTo>
                    <a:pt x="0" y="0"/>
                  </a:lnTo>
                  <a:lnTo>
                    <a:pt x="0" y="133350"/>
                  </a:lnTo>
                  <a:close/>
                </a:path>
              </a:pathLst>
            </a:custGeom>
            <a:grpFill/>
            <a:ln w="9525" cap="flat">
              <a:noFill/>
              <a:prstDash val="solid"/>
              <a:miter/>
            </a:ln>
          </p:spPr>
          <p:txBody>
            <a:bodyPr rtlCol="0" anchor="ctr"/>
            <a:lstStyle/>
            <a:p>
              <a:endParaRPr lang="en-ID" sz="1350"/>
            </a:p>
          </p:txBody>
        </p:sp>
        <p:sp>
          <p:nvSpPr>
            <p:cNvPr id="90" name="Freeform: Shape 89">
              <a:extLst>
                <a:ext uri="{FF2B5EF4-FFF2-40B4-BE49-F238E27FC236}">
                  <a16:creationId xmlns:a16="http://schemas.microsoft.com/office/drawing/2014/main" id="{03EC96DB-F48E-4067-A14B-BF6F48EA58E4}"/>
                </a:ext>
              </a:extLst>
            </p:cNvPr>
            <p:cNvSpPr/>
            <p:nvPr/>
          </p:nvSpPr>
          <p:spPr>
            <a:xfrm>
              <a:off x="7239778" y="61809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rtlCol="0" anchor="ctr"/>
            <a:lstStyle/>
            <a:p>
              <a:endParaRPr lang="en-ID" sz="1350"/>
            </a:p>
          </p:txBody>
        </p:sp>
        <p:sp>
          <p:nvSpPr>
            <p:cNvPr id="91" name="Freeform: Shape 90">
              <a:extLst>
                <a:ext uri="{FF2B5EF4-FFF2-40B4-BE49-F238E27FC236}">
                  <a16:creationId xmlns:a16="http://schemas.microsoft.com/office/drawing/2014/main" id="{C3D3EB18-DEE3-4CB1-BAD0-1F574639A461}"/>
                </a:ext>
              </a:extLst>
            </p:cNvPr>
            <p:cNvSpPr/>
            <p:nvPr/>
          </p:nvSpPr>
          <p:spPr>
            <a:xfrm>
              <a:off x="7239778" y="61047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rtlCol="0" anchor="ctr"/>
            <a:lstStyle/>
            <a:p>
              <a:endParaRPr lang="en-ID" sz="1350"/>
            </a:p>
          </p:txBody>
        </p:sp>
        <p:sp>
          <p:nvSpPr>
            <p:cNvPr id="92" name="Freeform: Shape 91">
              <a:extLst>
                <a:ext uri="{FF2B5EF4-FFF2-40B4-BE49-F238E27FC236}">
                  <a16:creationId xmlns:a16="http://schemas.microsoft.com/office/drawing/2014/main" id="{2C3D8262-925B-490B-BF7B-73628349E550}"/>
                </a:ext>
              </a:extLst>
            </p:cNvPr>
            <p:cNvSpPr/>
            <p:nvPr/>
          </p:nvSpPr>
          <p:spPr>
            <a:xfrm>
              <a:off x="7239778" y="60285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rtlCol="0" anchor="ctr"/>
            <a:lstStyle/>
            <a:p>
              <a:endParaRPr lang="en-ID" sz="1350"/>
            </a:p>
          </p:txBody>
        </p:sp>
        <p:sp>
          <p:nvSpPr>
            <p:cNvPr id="93" name="Freeform: Shape 92">
              <a:extLst>
                <a:ext uri="{FF2B5EF4-FFF2-40B4-BE49-F238E27FC236}">
                  <a16:creationId xmlns:a16="http://schemas.microsoft.com/office/drawing/2014/main" id="{F8BC94DF-5FA7-4C0B-9C07-F030874D969A}"/>
                </a:ext>
              </a:extLst>
            </p:cNvPr>
            <p:cNvSpPr/>
            <p:nvPr/>
          </p:nvSpPr>
          <p:spPr>
            <a:xfrm>
              <a:off x="7049278" y="5952338"/>
              <a:ext cx="762000" cy="514350"/>
            </a:xfrm>
            <a:custGeom>
              <a:avLst/>
              <a:gdLst>
                <a:gd name="connsiteX0" fmla="*/ 647700 w 762000"/>
                <a:gd name="connsiteY0" fmla="*/ 304800 h 514350"/>
                <a:gd name="connsiteX1" fmla="*/ 419100 w 762000"/>
                <a:gd name="connsiteY1" fmla="*/ 304800 h 514350"/>
                <a:gd name="connsiteX2" fmla="*/ 419100 w 762000"/>
                <a:gd name="connsiteY2" fmla="*/ 209550 h 514350"/>
                <a:gd name="connsiteX3" fmla="*/ 647700 w 762000"/>
                <a:gd name="connsiteY3" fmla="*/ 209550 h 514350"/>
                <a:gd name="connsiteX4" fmla="*/ 647700 w 762000"/>
                <a:gd name="connsiteY4" fmla="*/ 304800 h 514350"/>
                <a:gd name="connsiteX5" fmla="*/ 323850 w 762000"/>
                <a:gd name="connsiteY5" fmla="*/ 304800 h 514350"/>
                <a:gd name="connsiteX6" fmla="*/ 152400 w 762000"/>
                <a:gd name="connsiteY6" fmla="*/ 304800 h 514350"/>
                <a:gd name="connsiteX7" fmla="*/ 152400 w 762000"/>
                <a:gd name="connsiteY7" fmla="*/ 38100 h 514350"/>
                <a:gd name="connsiteX8" fmla="*/ 323850 w 762000"/>
                <a:gd name="connsiteY8" fmla="*/ 38100 h 514350"/>
                <a:gd name="connsiteX9" fmla="*/ 323850 w 762000"/>
                <a:gd name="connsiteY9" fmla="*/ 304800 h 514350"/>
                <a:gd name="connsiteX10" fmla="*/ 704850 w 762000"/>
                <a:gd name="connsiteY10" fmla="*/ 304800 h 514350"/>
                <a:gd name="connsiteX11" fmla="*/ 704850 w 762000"/>
                <a:gd name="connsiteY11" fmla="*/ 190500 h 514350"/>
                <a:gd name="connsiteX12" fmla="*/ 666750 w 762000"/>
                <a:gd name="connsiteY12" fmla="*/ 152400 h 514350"/>
                <a:gd name="connsiteX13" fmla="*/ 361950 w 762000"/>
                <a:gd name="connsiteY13" fmla="*/ 152400 h 514350"/>
                <a:gd name="connsiteX14" fmla="*/ 361950 w 762000"/>
                <a:gd name="connsiteY14" fmla="*/ 19050 h 514350"/>
                <a:gd name="connsiteX15" fmla="*/ 342900 w 762000"/>
                <a:gd name="connsiteY15" fmla="*/ 0 h 514350"/>
                <a:gd name="connsiteX16" fmla="*/ 133350 w 762000"/>
                <a:gd name="connsiteY16" fmla="*/ 0 h 514350"/>
                <a:gd name="connsiteX17" fmla="*/ 114300 w 762000"/>
                <a:gd name="connsiteY17" fmla="*/ 19050 h 514350"/>
                <a:gd name="connsiteX18" fmla="*/ 114300 w 762000"/>
                <a:gd name="connsiteY18" fmla="*/ 152400 h 514350"/>
                <a:gd name="connsiteX19" fmla="*/ 95250 w 762000"/>
                <a:gd name="connsiteY19" fmla="*/ 152400 h 514350"/>
                <a:gd name="connsiteX20" fmla="*/ 57150 w 762000"/>
                <a:gd name="connsiteY20" fmla="*/ 190500 h 514350"/>
                <a:gd name="connsiteX21" fmla="*/ 57150 w 762000"/>
                <a:gd name="connsiteY21" fmla="*/ 304800 h 514350"/>
                <a:gd name="connsiteX22" fmla="*/ 0 w 762000"/>
                <a:gd name="connsiteY22" fmla="*/ 438150 h 514350"/>
                <a:gd name="connsiteX23" fmla="*/ 0 w 762000"/>
                <a:gd name="connsiteY23" fmla="*/ 514350 h 514350"/>
                <a:gd name="connsiteX24" fmla="*/ 762000 w 762000"/>
                <a:gd name="connsiteY24" fmla="*/ 514350 h 514350"/>
                <a:gd name="connsiteX25" fmla="*/ 762000 w 762000"/>
                <a:gd name="connsiteY25" fmla="*/ 438150 h 514350"/>
                <a:gd name="connsiteX26" fmla="*/ 704850 w 762000"/>
                <a:gd name="connsiteY26" fmla="*/ 30480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2000" h="514350">
                  <a:moveTo>
                    <a:pt x="647700" y="304800"/>
                  </a:moveTo>
                  <a:lnTo>
                    <a:pt x="419100" y="304800"/>
                  </a:lnTo>
                  <a:lnTo>
                    <a:pt x="419100" y="209550"/>
                  </a:lnTo>
                  <a:lnTo>
                    <a:pt x="647700" y="209550"/>
                  </a:lnTo>
                  <a:lnTo>
                    <a:pt x="647700" y="304800"/>
                  </a:lnTo>
                  <a:close/>
                  <a:moveTo>
                    <a:pt x="323850" y="304800"/>
                  </a:moveTo>
                  <a:lnTo>
                    <a:pt x="152400" y="304800"/>
                  </a:lnTo>
                  <a:lnTo>
                    <a:pt x="152400" y="38100"/>
                  </a:lnTo>
                  <a:lnTo>
                    <a:pt x="323850" y="38100"/>
                  </a:lnTo>
                  <a:lnTo>
                    <a:pt x="323850" y="304800"/>
                  </a:lnTo>
                  <a:close/>
                  <a:moveTo>
                    <a:pt x="704850" y="304800"/>
                  </a:moveTo>
                  <a:lnTo>
                    <a:pt x="704850" y="190500"/>
                  </a:lnTo>
                  <a:cubicBezTo>
                    <a:pt x="704850" y="169545"/>
                    <a:pt x="687705" y="152400"/>
                    <a:pt x="666750" y="152400"/>
                  </a:cubicBezTo>
                  <a:lnTo>
                    <a:pt x="361950" y="152400"/>
                  </a:lnTo>
                  <a:lnTo>
                    <a:pt x="361950" y="19050"/>
                  </a:lnTo>
                  <a:cubicBezTo>
                    <a:pt x="361950" y="8572"/>
                    <a:pt x="353378" y="0"/>
                    <a:pt x="342900" y="0"/>
                  </a:cubicBezTo>
                  <a:lnTo>
                    <a:pt x="133350" y="0"/>
                  </a:lnTo>
                  <a:cubicBezTo>
                    <a:pt x="122873" y="0"/>
                    <a:pt x="114300" y="8572"/>
                    <a:pt x="114300" y="19050"/>
                  </a:cubicBezTo>
                  <a:lnTo>
                    <a:pt x="114300" y="152400"/>
                  </a:lnTo>
                  <a:lnTo>
                    <a:pt x="95250" y="152400"/>
                  </a:lnTo>
                  <a:cubicBezTo>
                    <a:pt x="74295" y="152400"/>
                    <a:pt x="57150" y="169545"/>
                    <a:pt x="57150" y="190500"/>
                  </a:cubicBezTo>
                  <a:lnTo>
                    <a:pt x="57150" y="304800"/>
                  </a:lnTo>
                  <a:lnTo>
                    <a:pt x="0" y="438150"/>
                  </a:lnTo>
                  <a:lnTo>
                    <a:pt x="0" y="514350"/>
                  </a:lnTo>
                  <a:lnTo>
                    <a:pt x="762000" y="514350"/>
                  </a:lnTo>
                  <a:lnTo>
                    <a:pt x="762000" y="438150"/>
                  </a:lnTo>
                  <a:lnTo>
                    <a:pt x="704850" y="304800"/>
                  </a:lnTo>
                  <a:close/>
                </a:path>
              </a:pathLst>
            </a:custGeom>
            <a:grpFill/>
            <a:ln w="9525" cap="flat">
              <a:noFill/>
              <a:prstDash val="solid"/>
              <a:miter/>
            </a:ln>
          </p:spPr>
          <p:txBody>
            <a:bodyPr rtlCol="0" anchor="ctr"/>
            <a:lstStyle/>
            <a:p>
              <a:endParaRPr lang="en-ID" sz="1350"/>
            </a:p>
          </p:txBody>
        </p:sp>
      </p:grpSp>
      <p:grpSp>
        <p:nvGrpSpPr>
          <p:cNvPr id="94" name="Group 93">
            <a:extLst>
              <a:ext uri="{FF2B5EF4-FFF2-40B4-BE49-F238E27FC236}">
                <a16:creationId xmlns:a16="http://schemas.microsoft.com/office/drawing/2014/main" id="{DD3D6CDC-0342-40A6-90B6-9ED5E7232CD8}"/>
              </a:ext>
            </a:extLst>
          </p:cNvPr>
          <p:cNvGrpSpPr>
            <a:grpSpLocks noChangeAspect="1"/>
          </p:cNvGrpSpPr>
          <p:nvPr/>
        </p:nvGrpSpPr>
        <p:grpSpPr>
          <a:xfrm>
            <a:off x="6768625" y="4415794"/>
            <a:ext cx="185166" cy="160863"/>
            <a:chOff x="8324850" y="5374843"/>
            <a:chExt cx="762000" cy="661987"/>
          </a:xfrm>
          <a:solidFill>
            <a:schemeClr val="bg2"/>
          </a:solidFill>
        </p:grpSpPr>
        <p:sp>
          <p:nvSpPr>
            <p:cNvPr id="95" name="Freeform: Shape 94">
              <a:extLst>
                <a:ext uri="{FF2B5EF4-FFF2-40B4-BE49-F238E27FC236}">
                  <a16:creationId xmlns:a16="http://schemas.microsoft.com/office/drawing/2014/main" id="{3C56B413-A2AF-4B6B-AC80-0AA28D371124}"/>
                </a:ext>
              </a:extLst>
            </p:cNvPr>
            <p:cNvSpPr/>
            <p:nvPr/>
          </p:nvSpPr>
          <p:spPr>
            <a:xfrm>
              <a:off x="8324850" y="5732030"/>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rtlCol="0" anchor="ctr"/>
            <a:lstStyle/>
            <a:p>
              <a:endParaRPr lang="en-ID" sz="1350"/>
            </a:p>
          </p:txBody>
        </p:sp>
        <p:sp>
          <p:nvSpPr>
            <p:cNvPr id="96" name="Freeform: Shape 95">
              <a:extLst>
                <a:ext uri="{FF2B5EF4-FFF2-40B4-BE49-F238E27FC236}">
                  <a16:creationId xmlns:a16="http://schemas.microsoft.com/office/drawing/2014/main" id="{541ED529-EA84-4B2A-A31F-1977192A46B7}"/>
                </a:ext>
              </a:extLst>
            </p:cNvPr>
            <p:cNvSpPr/>
            <p:nvPr/>
          </p:nvSpPr>
          <p:spPr>
            <a:xfrm>
              <a:off x="8324850" y="5374843"/>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rtlCol="0" anchor="ctr"/>
            <a:lstStyle/>
            <a:p>
              <a:endParaRPr lang="en-ID" sz="1350"/>
            </a:p>
          </p:txBody>
        </p:sp>
      </p:grpSp>
    </p:spTree>
    <p:extLst>
      <p:ext uri="{BB962C8B-B14F-4D97-AF65-F5344CB8AC3E}">
        <p14:creationId xmlns:p14="http://schemas.microsoft.com/office/powerpoint/2010/main" val="211411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wipe(left)">
                                      <p:cBhvr>
                                        <p:cTn id="19" dur="500"/>
                                        <p:tgtEl>
                                          <p:spTgt spid="81"/>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46"/>
                                        </p:tgtEl>
                                        <p:attrNameLst>
                                          <p:attrName>style.visibility</p:attrName>
                                        </p:attrNameLst>
                                      </p:cBhvr>
                                      <p:to>
                                        <p:strVal val="visible"/>
                                      </p:to>
                                    </p:set>
                                    <p:anim calcmode="lin" valueType="num">
                                      <p:cBhvr>
                                        <p:cTn id="29" dur="500" fill="hold"/>
                                        <p:tgtEl>
                                          <p:spTgt spid="46"/>
                                        </p:tgtEl>
                                        <p:attrNameLst>
                                          <p:attrName>ppt_w</p:attrName>
                                        </p:attrNameLst>
                                      </p:cBhvr>
                                      <p:tavLst>
                                        <p:tav tm="0">
                                          <p:val>
                                            <p:fltVal val="0"/>
                                          </p:val>
                                        </p:tav>
                                        <p:tav tm="100000">
                                          <p:val>
                                            <p:strVal val="#ppt_w"/>
                                          </p:val>
                                        </p:tav>
                                      </p:tavLst>
                                    </p:anim>
                                    <p:anim calcmode="lin" valueType="num">
                                      <p:cBhvr>
                                        <p:cTn id="30" dur="500" fill="hold"/>
                                        <p:tgtEl>
                                          <p:spTgt spid="46"/>
                                        </p:tgtEl>
                                        <p:attrNameLst>
                                          <p:attrName>ppt_h</p:attrName>
                                        </p:attrNameLst>
                                      </p:cBhvr>
                                      <p:tavLst>
                                        <p:tav tm="0">
                                          <p:val>
                                            <p:fltVal val="0"/>
                                          </p:val>
                                        </p:tav>
                                        <p:tav tm="100000">
                                          <p:val>
                                            <p:strVal val="#ppt_h"/>
                                          </p:val>
                                        </p:tav>
                                      </p:tavLst>
                                    </p:anim>
                                    <p:animEffect transition="in" filter="fade">
                                      <p:cBhvr>
                                        <p:cTn id="31" dur="500"/>
                                        <p:tgtEl>
                                          <p:spTgt spid="46"/>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4000"/>
                            </p:stCondLst>
                            <p:childTnLst>
                              <p:par>
                                <p:cTn id="41" presetID="53" presetClass="entr" presetSubtype="16"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animEffect transition="in" filter="fade">
                                      <p:cBhvr>
                                        <p:cTn id="45" dur="500"/>
                                        <p:tgtEl>
                                          <p:spTgt spid="50"/>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 calcmode="lin" valueType="num">
                                      <p:cBhvr>
                                        <p:cTn id="48" dur="500" fill="hold"/>
                                        <p:tgtEl>
                                          <p:spTgt spid="44"/>
                                        </p:tgtEl>
                                        <p:attrNameLst>
                                          <p:attrName>ppt_w</p:attrName>
                                        </p:attrNameLst>
                                      </p:cBhvr>
                                      <p:tavLst>
                                        <p:tav tm="0">
                                          <p:val>
                                            <p:fltVal val="0"/>
                                          </p:val>
                                        </p:tav>
                                        <p:tav tm="100000">
                                          <p:val>
                                            <p:strVal val="#ppt_w"/>
                                          </p:val>
                                        </p:tav>
                                      </p:tavLst>
                                    </p:anim>
                                    <p:anim calcmode="lin" valueType="num">
                                      <p:cBhvr>
                                        <p:cTn id="49" dur="500" fill="hold"/>
                                        <p:tgtEl>
                                          <p:spTgt spid="44"/>
                                        </p:tgtEl>
                                        <p:attrNameLst>
                                          <p:attrName>ppt_h</p:attrName>
                                        </p:attrNameLst>
                                      </p:cBhvr>
                                      <p:tavLst>
                                        <p:tav tm="0">
                                          <p:val>
                                            <p:fltVal val="0"/>
                                          </p:val>
                                        </p:tav>
                                        <p:tav tm="100000">
                                          <p:val>
                                            <p:strVal val="#ppt_h"/>
                                          </p:val>
                                        </p:tav>
                                      </p:tavLst>
                                    </p:anim>
                                    <p:animEffect transition="in" filter="fade">
                                      <p:cBhvr>
                                        <p:cTn id="50" dur="500"/>
                                        <p:tgtEl>
                                          <p:spTgt spid="44"/>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Effect transition="in" filter="fade">
                                      <p:cBhvr>
                                        <p:cTn id="55" dur="500"/>
                                        <p:tgtEl>
                                          <p:spTgt spid="55"/>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p:cTn id="58" dur="500" fill="hold"/>
                                        <p:tgtEl>
                                          <p:spTgt spid="58"/>
                                        </p:tgtEl>
                                        <p:attrNameLst>
                                          <p:attrName>ppt_w</p:attrName>
                                        </p:attrNameLst>
                                      </p:cBhvr>
                                      <p:tavLst>
                                        <p:tav tm="0">
                                          <p:val>
                                            <p:fltVal val="0"/>
                                          </p:val>
                                        </p:tav>
                                        <p:tav tm="100000">
                                          <p:val>
                                            <p:strVal val="#ppt_w"/>
                                          </p:val>
                                        </p:tav>
                                      </p:tavLst>
                                    </p:anim>
                                    <p:anim calcmode="lin" valueType="num">
                                      <p:cBhvr>
                                        <p:cTn id="59" dur="500" fill="hold"/>
                                        <p:tgtEl>
                                          <p:spTgt spid="58"/>
                                        </p:tgtEl>
                                        <p:attrNameLst>
                                          <p:attrName>ppt_h</p:attrName>
                                        </p:attrNameLst>
                                      </p:cBhvr>
                                      <p:tavLst>
                                        <p:tav tm="0">
                                          <p:val>
                                            <p:fltVal val="0"/>
                                          </p:val>
                                        </p:tav>
                                        <p:tav tm="100000">
                                          <p:val>
                                            <p:strVal val="#ppt_h"/>
                                          </p:val>
                                        </p:tav>
                                      </p:tavLst>
                                    </p:anim>
                                    <p:animEffect transition="in" filter="fade">
                                      <p:cBhvr>
                                        <p:cTn id="60" dur="500"/>
                                        <p:tgtEl>
                                          <p:spTgt spid="5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anim calcmode="lin" valueType="num">
                                      <p:cBhvr>
                                        <p:cTn id="63" dur="500" fill="hold"/>
                                        <p:tgtEl>
                                          <p:spTgt spid="64"/>
                                        </p:tgtEl>
                                        <p:attrNameLst>
                                          <p:attrName>ppt_w</p:attrName>
                                        </p:attrNameLst>
                                      </p:cBhvr>
                                      <p:tavLst>
                                        <p:tav tm="0">
                                          <p:val>
                                            <p:fltVal val="0"/>
                                          </p:val>
                                        </p:tav>
                                        <p:tav tm="100000">
                                          <p:val>
                                            <p:strVal val="#ppt_w"/>
                                          </p:val>
                                        </p:tav>
                                      </p:tavLst>
                                    </p:anim>
                                    <p:anim calcmode="lin" valueType="num">
                                      <p:cBhvr>
                                        <p:cTn id="64" dur="500" fill="hold"/>
                                        <p:tgtEl>
                                          <p:spTgt spid="64"/>
                                        </p:tgtEl>
                                        <p:attrNameLst>
                                          <p:attrName>ppt_h</p:attrName>
                                        </p:attrNameLst>
                                      </p:cBhvr>
                                      <p:tavLst>
                                        <p:tav tm="0">
                                          <p:val>
                                            <p:fltVal val="0"/>
                                          </p:val>
                                        </p:tav>
                                        <p:tav tm="100000">
                                          <p:val>
                                            <p:strVal val="#ppt_h"/>
                                          </p:val>
                                        </p:tav>
                                      </p:tavLst>
                                    </p:anim>
                                    <p:animEffect transition="in" filter="fade">
                                      <p:cBhvr>
                                        <p:cTn id="65" dur="500"/>
                                        <p:tgtEl>
                                          <p:spTgt spid="64"/>
                                        </p:tgtEl>
                                      </p:cBhvr>
                                    </p:animEffect>
                                  </p:childTnLst>
                                </p:cTn>
                              </p:par>
                            </p:childTnLst>
                          </p:cTn>
                        </p:par>
                        <p:par>
                          <p:cTn id="66" fill="hold">
                            <p:stCondLst>
                              <p:cond delay="4500"/>
                            </p:stCondLst>
                            <p:childTnLst>
                              <p:par>
                                <p:cTn id="67" presetID="53" presetClass="entr" presetSubtype="16"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500" fill="hold"/>
                                        <p:tgtEl>
                                          <p:spTgt spid="41"/>
                                        </p:tgtEl>
                                        <p:attrNameLst>
                                          <p:attrName>ppt_w</p:attrName>
                                        </p:attrNameLst>
                                      </p:cBhvr>
                                      <p:tavLst>
                                        <p:tav tm="0">
                                          <p:val>
                                            <p:fltVal val="0"/>
                                          </p:val>
                                        </p:tav>
                                        <p:tav tm="100000">
                                          <p:val>
                                            <p:strVal val="#ppt_w"/>
                                          </p:val>
                                        </p:tav>
                                      </p:tavLst>
                                    </p:anim>
                                    <p:anim calcmode="lin" valueType="num">
                                      <p:cBhvr>
                                        <p:cTn id="70" dur="500" fill="hold"/>
                                        <p:tgtEl>
                                          <p:spTgt spid="41"/>
                                        </p:tgtEl>
                                        <p:attrNameLst>
                                          <p:attrName>ppt_h</p:attrName>
                                        </p:attrNameLst>
                                      </p:cBhvr>
                                      <p:tavLst>
                                        <p:tav tm="0">
                                          <p:val>
                                            <p:fltVal val="0"/>
                                          </p:val>
                                        </p:tav>
                                        <p:tav tm="100000">
                                          <p:val>
                                            <p:strVal val="#ppt_h"/>
                                          </p:val>
                                        </p:tav>
                                      </p:tavLst>
                                    </p:anim>
                                    <p:animEffect transition="in" filter="fade">
                                      <p:cBhvr>
                                        <p:cTn id="71" dur="500"/>
                                        <p:tgtEl>
                                          <p:spTgt spid="41"/>
                                        </p:tgtEl>
                                      </p:cBhvr>
                                    </p:animEffect>
                                  </p:childTnLst>
                                </p:cTn>
                              </p:par>
                              <p:par>
                                <p:cTn id="72" presetID="53" presetClass="entr" presetSubtype="16" fill="hold" nodeType="withEffect">
                                  <p:stCondLst>
                                    <p:cond delay="0"/>
                                  </p:stCondLst>
                                  <p:childTnLst>
                                    <p:set>
                                      <p:cBhvr>
                                        <p:cTn id="73" dur="1" fill="hold">
                                          <p:stCondLst>
                                            <p:cond delay="0"/>
                                          </p:stCondLst>
                                        </p:cTn>
                                        <p:tgtEl>
                                          <p:spTgt spid="61"/>
                                        </p:tgtEl>
                                        <p:attrNameLst>
                                          <p:attrName>style.visibility</p:attrName>
                                        </p:attrNameLst>
                                      </p:cBhvr>
                                      <p:to>
                                        <p:strVal val="visible"/>
                                      </p:to>
                                    </p:set>
                                    <p:anim calcmode="lin" valueType="num">
                                      <p:cBhvr>
                                        <p:cTn id="74" dur="500" fill="hold"/>
                                        <p:tgtEl>
                                          <p:spTgt spid="61"/>
                                        </p:tgtEl>
                                        <p:attrNameLst>
                                          <p:attrName>ppt_w</p:attrName>
                                        </p:attrNameLst>
                                      </p:cBhvr>
                                      <p:tavLst>
                                        <p:tav tm="0">
                                          <p:val>
                                            <p:fltVal val="0"/>
                                          </p:val>
                                        </p:tav>
                                        <p:tav tm="100000">
                                          <p:val>
                                            <p:strVal val="#ppt_w"/>
                                          </p:val>
                                        </p:tav>
                                      </p:tavLst>
                                    </p:anim>
                                    <p:anim calcmode="lin" valueType="num">
                                      <p:cBhvr>
                                        <p:cTn id="75" dur="500" fill="hold"/>
                                        <p:tgtEl>
                                          <p:spTgt spid="61"/>
                                        </p:tgtEl>
                                        <p:attrNameLst>
                                          <p:attrName>ppt_h</p:attrName>
                                        </p:attrNameLst>
                                      </p:cBhvr>
                                      <p:tavLst>
                                        <p:tav tm="0">
                                          <p:val>
                                            <p:fltVal val="0"/>
                                          </p:val>
                                        </p:tav>
                                        <p:tav tm="100000">
                                          <p:val>
                                            <p:strVal val="#ppt_h"/>
                                          </p:val>
                                        </p:tav>
                                      </p:tavLst>
                                    </p:anim>
                                    <p:animEffect transition="in" filter="fade">
                                      <p:cBhvr>
                                        <p:cTn id="76" dur="500"/>
                                        <p:tgtEl>
                                          <p:spTgt spid="61"/>
                                        </p:tgtEl>
                                      </p:cBhvr>
                                    </p:animEffect>
                                  </p:childTnLst>
                                </p:cTn>
                              </p:par>
                              <p:par>
                                <p:cTn id="77" presetID="53" presetClass="entr" presetSubtype="16" fill="hold" nodeType="withEffect">
                                  <p:stCondLst>
                                    <p:cond delay="0"/>
                                  </p:stCondLst>
                                  <p:childTnLst>
                                    <p:set>
                                      <p:cBhvr>
                                        <p:cTn id="78" dur="1" fill="hold">
                                          <p:stCondLst>
                                            <p:cond delay="0"/>
                                          </p:stCondLst>
                                        </p:cTn>
                                        <p:tgtEl>
                                          <p:spTgt spid="82"/>
                                        </p:tgtEl>
                                        <p:attrNameLst>
                                          <p:attrName>style.visibility</p:attrName>
                                        </p:attrNameLst>
                                      </p:cBhvr>
                                      <p:to>
                                        <p:strVal val="visible"/>
                                      </p:to>
                                    </p:set>
                                    <p:anim calcmode="lin" valueType="num">
                                      <p:cBhvr>
                                        <p:cTn id="79" dur="500" fill="hold"/>
                                        <p:tgtEl>
                                          <p:spTgt spid="82"/>
                                        </p:tgtEl>
                                        <p:attrNameLst>
                                          <p:attrName>ppt_w</p:attrName>
                                        </p:attrNameLst>
                                      </p:cBhvr>
                                      <p:tavLst>
                                        <p:tav tm="0">
                                          <p:val>
                                            <p:fltVal val="0"/>
                                          </p:val>
                                        </p:tav>
                                        <p:tav tm="100000">
                                          <p:val>
                                            <p:strVal val="#ppt_w"/>
                                          </p:val>
                                        </p:tav>
                                      </p:tavLst>
                                    </p:anim>
                                    <p:anim calcmode="lin" valueType="num">
                                      <p:cBhvr>
                                        <p:cTn id="80" dur="500" fill="hold"/>
                                        <p:tgtEl>
                                          <p:spTgt spid="82"/>
                                        </p:tgtEl>
                                        <p:attrNameLst>
                                          <p:attrName>ppt_h</p:attrName>
                                        </p:attrNameLst>
                                      </p:cBhvr>
                                      <p:tavLst>
                                        <p:tav tm="0">
                                          <p:val>
                                            <p:fltVal val="0"/>
                                          </p:val>
                                        </p:tav>
                                        <p:tav tm="100000">
                                          <p:val>
                                            <p:strVal val="#ppt_h"/>
                                          </p:val>
                                        </p:tav>
                                      </p:tavLst>
                                    </p:anim>
                                    <p:animEffect transition="in" filter="fade">
                                      <p:cBhvr>
                                        <p:cTn id="81" dur="500"/>
                                        <p:tgtEl>
                                          <p:spTgt spid="82"/>
                                        </p:tgtEl>
                                      </p:cBhvr>
                                    </p:animEffect>
                                  </p:childTnLst>
                                </p:cTn>
                              </p:par>
                              <p:par>
                                <p:cTn id="82" presetID="53" presetClass="entr" presetSubtype="16" fill="hold" nodeType="withEffect">
                                  <p:stCondLst>
                                    <p:cond delay="0"/>
                                  </p:stCondLst>
                                  <p:childTnLst>
                                    <p:set>
                                      <p:cBhvr>
                                        <p:cTn id="83" dur="1" fill="hold">
                                          <p:stCondLst>
                                            <p:cond delay="0"/>
                                          </p:stCondLst>
                                        </p:cTn>
                                        <p:tgtEl>
                                          <p:spTgt spid="88"/>
                                        </p:tgtEl>
                                        <p:attrNameLst>
                                          <p:attrName>style.visibility</p:attrName>
                                        </p:attrNameLst>
                                      </p:cBhvr>
                                      <p:to>
                                        <p:strVal val="visible"/>
                                      </p:to>
                                    </p:set>
                                    <p:anim calcmode="lin" valueType="num">
                                      <p:cBhvr>
                                        <p:cTn id="84" dur="500" fill="hold"/>
                                        <p:tgtEl>
                                          <p:spTgt spid="88"/>
                                        </p:tgtEl>
                                        <p:attrNameLst>
                                          <p:attrName>ppt_w</p:attrName>
                                        </p:attrNameLst>
                                      </p:cBhvr>
                                      <p:tavLst>
                                        <p:tav tm="0">
                                          <p:val>
                                            <p:fltVal val="0"/>
                                          </p:val>
                                        </p:tav>
                                        <p:tav tm="100000">
                                          <p:val>
                                            <p:strVal val="#ppt_w"/>
                                          </p:val>
                                        </p:tav>
                                      </p:tavLst>
                                    </p:anim>
                                    <p:anim calcmode="lin" valueType="num">
                                      <p:cBhvr>
                                        <p:cTn id="85" dur="500" fill="hold"/>
                                        <p:tgtEl>
                                          <p:spTgt spid="88"/>
                                        </p:tgtEl>
                                        <p:attrNameLst>
                                          <p:attrName>ppt_h</p:attrName>
                                        </p:attrNameLst>
                                      </p:cBhvr>
                                      <p:tavLst>
                                        <p:tav tm="0">
                                          <p:val>
                                            <p:fltVal val="0"/>
                                          </p:val>
                                        </p:tav>
                                        <p:tav tm="100000">
                                          <p:val>
                                            <p:strVal val="#ppt_h"/>
                                          </p:val>
                                        </p:tav>
                                      </p:tavLst>
                                    </p:anim>
                                    <p:animEffect transition="in" filter="fade">
                                      <p:cBhvr>
                                        <p:cTn id="86" dur="500"/>
                                        <p:tgtEl>
                                          <p:spTgt spid="88"/>
                                        </p:tgtEl>
                                      </p:cBhvr>
                                    </p:animEffect>
                                  </p:childTnLst>
                                </p:cTn>
                              </p:par>
                              <p:par>
                                <p:cTn id="87" presetID="53" presetClass="entr" presetSubtype="16" fill="hold" nodeType="withEffect">
                                  <p:stCondLst>
                                    <p:cond delay="0"/>
                                  </p:stCondLst>
                                  <p:childTnLst>
                                    <p:set>
                                      <p:cBhvr>
                                        <p:cTn id="88" dur="1" fill="hold">
                                          <p:stCondLst>
                                            <p:cond delay="0"/>
                                          </p:stCondLst>
                                        </p:cTn>
                                        <p:tgtEl>
                                          <p:spTgt spid="94"/>
                                        </p:tgtEl>
                                        <p:attrNameLst>
                                          <p:attrName>style.visibility</p:attrName>
                                        </p:attrNameLst>
                                      </p:cBhvr>
                                      <p:to>
                                        <p:strVal val="visible"/>
                                      </p:to>
                                    </p:set>
                                    <p:anim calcmode="lin" valueType="num">
                                      <p:cBhvr>
                                        <p:cTn id="89" dur="500" fill="hold"/>
                                        <p:tgtEl>
                                          <p:spTgt spid="94"/>
                                        </p:tgtEl>
                                        <p:attrNameLst>
                                          <p:attrName>ppt_w</p:attrName>
                                        </p:attrNameLst>
                                      </p:cBhvr>
                                      <p:tavLst>
                                        <p:tav tm="0">
                                          <p:val>
                                            <p:fltVal val="0"/>
                                          </p:val>
                                        </p:tav>
                                        <p:tav tm="100000">
                                          <p:val>
                                            <p:strVal val="#ppt_w"/>
                                          </p:val>
                                        </p:tav>
                                      </p:tavLst>
                                    </p:anim>
                                    <p:anim calcmode="lin" valueType="num">
                                      <p:cBhvr>
                                        <p:cTn id="90" dur="500" fill="hold"/>
                                        <p:tgtEl>
                                          <p:spTgt spid="94"/>
                                        </p:tgtEl>
                                        <p:attrNameLst>
                                          <p:attrName>ppt_h</p:attrName>
                                        </p:attrNameLst>
                                      </p:cBhvr>
                                      <p:tavLst>
                                        <p:tav tm="0">
                                          <p:val>
                                            <p:fltVal val="0"/>
                                          </p:val>
                                        </p:tav>
                                        <p:tav tm="100000">
                                          <p:val>
                                            <p:strVal val="#ppt_h"/>
                                          </p:val>
                                        </p:tav>
                                      </p:tavLst>
                                    </p:anim>
                                    <p:animEffect transition="in" filter="fade">
                                      <p:cBhvr>
                                        <p:cTn id="91" dur="500"/>
                                        <p:tgtEl>
                                          <p:spTgt spid="94"/>
                                        </p:tgtEl>
                                      </p:cBhvr>
                                    </p:animEffect>
                                  </p:childTnLst>
                                </p:cTn>
                              </p:par>
                            </p:childTnLst>
                          </p:cTn>
                        </p:par>
                        <p:par>
                          <p:cTn id="92" fill="hold">
                            <p:stCondLst>
                              <p:cond delay="5000"/>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54"/>
                                        </p:tgtEl>
                                        <p:attrNameLst>
                                          <p:attrName>style.visibility</p:attrName>
                                        </p:attrNameLst>
                                      </p:cBhvr>
                                      <p:to>
                                        <p:strVal val="visible"/>
                                      </p:to>
                                    </p:set>
                                    <p:animEffect transition="in" filter="wipe(left)">
                                      <p:cBhvr>
                                        <p:cTn id="98" dur="500"/>
                                        <p:tgtEl>
                                          <p:spTgt spid="54"/>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wipe(left)">
                                      <p:cBhvr>
                                        <p:cTn id="101" dur="500"/>
                                        <p:tgtEl>
                                          <p:spTgt spid="49"/>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wipe(left)">
                                      <p:cBhvr>
                                        <p:cTn id="104" dur="500"/>
                                        <p:tgtEl>
                                          <p:spTgt spid="57"/>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wipe(left)">
                                      <p:cBhvr>
                                        <p:cTn id="107" dur="500"/>
                                        <p:tgtEl>
                                          <p:spTgt spid="63"/>
                                        </p:tgtEl>
                                      </p:cBhvr>
                                    </p:animEffect>
                                  </p:childTnLst>
                                </p:cTn>
                              </p:par>
                            </p:childTnLst>
                          </p:cTn>
                        </p:par>
                        <p:par>
                          <p:cTn id="108" fill="hold">
                            <p:stCondLst>
                              <p:cond delay="5500"/>
                            </p:stCondLst>
                            <p:childTnLst>
                              <p:par>
                                <p:cTn id="109" presetID="22" presetClass="entr" presetSubtype="8" fill="hold" grpId="0" nodeType="afterEffect">
                                  <p:stCondLst>
                                    <p:cond delay="0"/>
                                  </p:stCondLst>
                                  <p:childTnLst>
                                    <p:set>
                                      <p:cBhvr>
                                        <p:cTn id="110" dur="1" fill="hold">
                                          <p:stCondLst>
                                            <p:cond delay="0"/>
                                          </p:stCondLst>
                                        </p:cTn>
                                        <p:tgtEl>
                                          <p:spTgt spid="70"/>
                                        </p:tgtEl>
                                        <p:attrNameLst>
                                          <p:attrName>style.visibility</p:attrName>
                                        </p:attrNameLst>
                                      </p:cBhvr>
                                      <p:to>
                                        <p:strVal val="visible"/>
                                      </p:to>
                                    </p:set>
                                    <p:animEffect transition="in" filter="wipe(left)">
                                      <p:cBhvr>
                                        <p:cTn id="111" dur="500"/>
                                        <p:tgtEl>
                                          <p:spTgt spid="70"/>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wipe(left)">
                                      <p:cBhvr>
                                        <p:cTn id="114" dur="500"/>
                                        <p:tgtEl>
                                          <p:spTgt spid="73"/>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71"/>
                                        </p:tgtEl>
                                        <p:attrNameLst>
                                          <p:attrName>style.visibility</p:attrName>
                                        </p:attrNameLst>
                                      </p:cBhvr>
                                      <p:to>
                                        <p:strVal val="visible"/>
                                      </p:to>
                                    </p:set>
                                    <p:animEffect transition="in" filter="wipe(left)">
                                      <p:cBhvr>
                                        <p:cTn id="117" dur="500"/>
                                        <p:tgtEl>
                                          <p:spTgt spid="71"/>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72"/>
                                        </p:tgtEl>
                                        <p:attrNameLst>
                                          <p:attrName>style.visibility</p:attrName>
                                        </p:attrNameLst>
                                      </p:cBhvr>
                                      <p:to>
                                        <p:strVal val="visible"/>
                                      </p:to>
                                    </p:set>
                                    <p:animEffect transition="in" filter="wipe(left)">
                                      <p:cBhvr>
                                        <p:cTn id="120" dur="500"/>
                                        <p:tgtEl>
                                          <p:spTgt spid="72"/>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74"/>
                                        </p:tgtEl>
                                        <p:attrNameLst>
                                          <p:attrName>style.visibility</p:attrName>
                                        </p:attrNameLst>
                                      </p:cBhvr>
                                      <p:to>
                                        <p:strVal val="visible"/>
                                      </p:to>
                                    </p:set>
                                    <p:animEffect transition="in" filter="wipe(left)">
                                      <p:cBhvr>
                                        <p:cTn id="123" dur="500"/>
                                        <p:tgtEl>
                                          <p:spTgt spid="74"/>
                                        </p:tgtEl>
                                      </p:cBhvr>
                                    </p:animEffect>
                                  </p:childTnLst>
                                </p:cTn>
                              </p:par>
                            </p:childTnLst>
                          </p:cTn>
                        </p:par>
                        <p:par>
                          <p:cTn id="124" fill="hold">
                            <p:stCondLst>
                              <p:cond delay="6000"/>
                            </p:stCondLst>
                            <p:childTnLst>
                              <p:par>
                                <p:cTn id="125" presetID="10" presetClass="entr" presetSubtype="0" fill="hold" nodeType="after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fade">
                                      <p:cBhvr>
                                        <p:cTn id="127" dur="500"/>
                                        <p:tgtEl>
                                          <p:spTgt spid="33"/>
                                        </p:tgtEl>
                                      </p:cBhvr>
                                    </p:animEffect>
                                  </p:childTnLst>
                                </p:cTn>
                              </p:par>
                              <p:par>
                                <p:cTn id="128" presetID="10" presetClass="entr" presetSubtype="0" fill="hold" nodeType="withEffect">
                                  <p:stCondLst>
                                    <p:cond delay="0"/>
                                  </p:stCondLst>
                                  <p:childTnLst>
                                    <p:set>
                                      <p:cBhvr>
                                        <p:cTn id="129" dur="1" fill="hold">
                                          <p:stCondLst>
                                            <p:cond delay="0"/>
                                          </p:stCondLst>
                                        </p:cTn>
                                        <p:tgtEl>
                                          <p:spTgt spid="31"/>
                                        </p:tgtEl>
                                        <p:attrNameLst>
                                          <p:attrName>style.visibility</p:attrName>
                                        </p:attrNameLst>
                                      </p:cBhvr>
                                      <p:to>
                                        <p:strVal val="visible"/>
                                      </p:to>
                                    </p:set>
                                    <p:animEffect transition="in" filter="fade">
                                      <p:cBhvr>
                                        <p:cTn id="130" dur="500"/>
                                        <p:tgtEl>
                                          <p:spTgt spid="31"/>
                                        </p:tgtEl>
                                      </p:cBhvr>
                                    </p:animEffect>
                                  </p:childTnLst>
                                </p:cTn>
                              </p:par>
                              <p:par>
                                <p:cTn id="131" presetID="10" presetClass="entr" presetSubtype="0" fill="hold" nodeType="with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fade">
                                      <p:cBhvr>
                                        <p:cTn id="133" dur="500"/>
                                        <p:tgtEl>
                                          <p:spTgt spid="48"/>
                                        </p:tgtEl>
                                      </p:cBhvr>
                                    </p:animEffect>
                                  </p:childTnLst>
                                </p:cTn>
                              </p:par>
                              <p:par>
                                <p:cTn id="134" presetID="10" presetClass="entr" presetSubtype="0" fill="hold" nodeType="with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nodeType="withEffect">
                                  <p:stCondLst>
                                    <p:cond delay="0"/>
                                  </p:stCondLst>
                                  <p:childTnLst>
                                    <p:set>
                                      <p:cBhvr>
                                        <p:cTn id="138" dur="1" fill="hold">
                                          <p:stCondLst>
                                            <p:cond delay="0"/>
                                          </p:stCondLst>
                                        </p:cTn>
                                        <p:tgtEl>
                                          <p:spTgt spid="34"/>
                                        </p:tgtEl>
                                        <p:attrNameLst>
                                          <p:attrName>style.visibility</p:attrName>
                                        </p:attrNameLst>
                                      </p:cBhvr>
                                      <p:to>
                                        <p:strVal val="visible"/>
                                      </p:to>
                                    </p:set>
                                    <p:animEffect transition="in" filter="fade">
                                      <p:cBhvr>
                                        <p:cTn id="13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animBg="1"/>
      <p:bldP spid="14" grpId="0" animBg="1"/>
      <p:bldP spid="43" grpId="0" animBg="1"/>
      <p:bldP spid="44" grpId="0" animBg="1"/>
      <p:bldP spid="49" grpId="0" animBg="1"/>
      <p:bldP spid="50" grpId="0" animBg="1"/>
      <p:bldP spid="54" grpId="0" animBg="1"/>
      <p:bldP spid="55" grpId="0" animBg="1"/>
      <p:bldP spid="57" grpId="0" animBg="1"/>
      <p:bldP spid="58" grpId="0" animBg="1"/>
      <p:bldP spid="63" grpId="0" animBg="1"/>
      <p:bldP spid="64" grpId="0" animBg="1"/>
      <p:bldP spid="69" grpId="0"/>
      <p:bldP spid="70" grpId="0"/>
      <p:bldP spid="71" grpId="0"/>
      <p:bldP spid="72" grpId="0"/>
      <p:bldP spid="73" grpId="0"/>
      <p:bldP spid="74" grpId="0"/>
      <p:bldP spid="8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aphic 8">
            <a:extLst>
              <a:ext uri="{FF2B5EF4-FFF2-40B4-BE49-F238E27FC236}">
                <a16:creationId xmlns:a16="http://schemas.microsoft.com/office/drawing/2014/main" id="{C5F41598-178B-4A91-9839-240EC9DED74B}"/>
              </a:ext>
            </a:extLst>
          </p:cNvPr>
          <p:cNvGrpSpPr/>
          <p:nvPr/>
        </p:nvGrpSpPr>
        <p:grpSpPr>
          <a:xfrm>
            <a:off x="411689" y="6304610"/>
            <a:ext cx="665988" cy="187606"/>
            <a:chOff x="1771649" y="2209800"/>
            <a:chExt cx="8651748" cy="2437161"/>
          </a:xfrm>
          <a:gradFill>
            <a:gsLst>
              <a:gs pos="0">
                <a:schemeClr val="accent1"/>
              </a:gs>
              <a:gs pos="100000">
                <a:schemeClr val="accent1">
                  <a:lumMod val="50000"/>
                </a:schemeClr>
              </a:gs>
            </a:gsLst>
            <a:lin ang="6000000" scaled="0"/>
          </a:gradFill>
        </p:grpSpPr>
        <p:sp>
          <p:nvSpPr>
            <p:cNvPr id="10" name="Freeform: Shape 9">
              <a:extLst>
                <a:ext uri="{FF2B5EF4-FFF2-40B4-BE49-F238E27FC236}">
                  <a16:creationId xmlns:a16="http://schemas.microsoft.com/office/drawing/2014/main" id="{BAB7E6EF-1F63-4DA2-9D7E-2B3B630FE8BE}"/>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1" name="Freeform: Shape 10">
              <a:extLst>
                <a:ext uri="{FF2B5EF4-FFF2-40B4-BE49-F238E27FC236}">
                  <a16:creationId xmlns:a16="http://schemas.microsoft.com/office/drawing/2014/main" id="{30F54187-3BF5-448E-A7BA-07E80A34A87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833AA29D-CC21-4D48-84D8-41CBF635B3C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13" name="Freeform: Shape 12">
              <a:extLst>
                <a:ext uri="{FF2B5EF4-FFF2-40B4-BE49-F238E27FC236}">
                  <a16:creationId xmlns:a16="http://schemas.microsoft.com/office/drawing/2014/main" id="{9C37DB95-7E18-4A04-BF54-D14DD5EA61C6}"/>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14" name="Freeform: Shape 13">
              <a:extLst>
                <a:ext uri="{FF2B5EF4-FFF2-40B4-BE49-F238E27FC236}">
                  <a16:creationId xmlns:a16="http://schemas.microsoft.com/office/drawing/2014/main" id="{D98C6D30-9198-45E4-8594-557988EF3CF7}"/>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15" name="Freeform: Shape 14">
              <a:extLst>
                <a:ext uri="{FF2B5EF4-FFF2-40B4-BE49-F238E27FC236}">
                  <a16:creationId xmlns:a16="http://schemas.microsoft.com/office/drawing/2014/main" id="{CEB9DEC5-835D-4767-84D2-7874816020DB}"/>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9" name="TextBox 18">
            <a:extLst>
              <a:ext uri="{FF2B5EF4-FFF2-40B4-BE49-F238E27FC236}">
                <a16:creationId xmlns:a16="http://schemas.microsoft.com/office/drawing/2014/main" id="{B48AD7EF-18F1-4804-8221-B5E64BBABCFD}"/>
              </a:ext>
            </a:extLst>
          </p:cNvPr>
          <p:cNvSpPr txBox="1"/>
          <p:nvPr/>
        </p:nvSpPr>
        <p:spPr>
          <a:xfrm>
            <a:off x="6135881" y="1985748"/>
            <a:ext cx="1577340" cy="276679"/>
          </a:xfrm>
          <a:prstGeom prst="rect">
            <a:avLst/>
          </a:prstGeom>
          <a:noFill/>
        </p:spPr>
        <p:txBody>
          <a:bodyPr wrap="square" rtlCol="0" anchor="ctr">
            <a:spAutoFit/>
          </a:bodyPr>
          <a:lstStyle/>
          <a:p>
            <a:pPr>
              <a:lnSpc>
                <a:spcPct val="150000"/>
              </a:lnSpc>
            </a:pPr>
            <a:r>
              <a:rPr lang="en-US" sz="900" dirty="0"/>
              <a:t>Welcome Message</a:t>
            </a:r>
          </a:p>
        </p:txBody>
      </p:sp>
      <p:sp>
        <p:nvSpPr>
          <p:cNvPr id="20" name="TextBox 19">
            <a:extLst>
              <a:ext uri="{FF2B5EF4-FFF2-40B4-BE49-F238E27FC236}">
                <a16:creationId xmlns:a16="http://schemas.microsoft.com/office/drawing/2014/main" id="{65E51000-2D69-4FDB-A8E4-9E6AD6A6EF9B}"/>
              </a:ext>
            </a:extLst>
          </p:cNvPr>
          <p:cNvSpPr txBox="1"/>
          <p:nvPr/>
        </p:nvSpPr>
        <p:spPr>
          <a:xfrm>
            <a:off x="8214829" y="1985748"/>
            <a:ext cx="411480" cy="276679"/>
          </a:xfrm>
          <a:prstGeom prst="rect">
            <a:avLst/>
          </a:prstGeom>
          <a:noFill/>
        </p:spPr>
        <p:txBody>
          <a:bodyPr wrap="square" rtlCol="0" anchor="ctr">
            <a:spAutoFit/>
          </a:bodyPr>
          <a:lstStyle/>
          <a:p>
            <a:pPr>
              <a:lnSpc>
                <a:spcPct val="150000"/>
              </a:lnSpc>
            </a:pPr>
            <a:r>
              <a:rPr lang="en-US" sz="900" dirty="0"/>
              <a:t>01</a:t>
            </a:r>
          </a:p>
        </p:txBody>
      </p:sp>
      <p:sp>
        <p:nvSpPr>
          <p:cNvPr id="21" name="TextBox 20">
            <a:extLst>
              <a:ext uri="{FF2B5EF4-FFF2-40B4-BE49-F238E27FC236}">
                <a16:creationId xmlns:a16="http://schemas.microsoft.com/office/drawing/2014/main" id="{39AC5C97-A74B-4828-AE29-6297B8CE00A5}"/>
              </a:ext>
            </a:extLst>
          </p:cNvPr>
          <p:cNvSpPr txBox="1"/>
          <p:nvPr/>
        </p:nvSpPr>
        <p:spPr>
          <a:xfrm>
            <a:off x="6135881" y="2311976"/>
            <a:ext cx="1577340" cy="276679"/>
          </a:xfrm>
          <a:prstGeom prst="rect">
            <a:avLst/>
          </a:prstGeom>
          <a:noFill/>
        </p:spPr>
        <p:txBody>
          <a:bodyPr wrap="square" rtlCol="0" anchor="ctr">
            <a:spAutoFit/>
          </a:bodyPr>
          <a:lstStyle/>
          <a:p>
            <a:pPr>
              <a:lnSpc>
                <a:spcPct val="150000"/>
              </a:lnSpc>
            </a:pPr>
            <a:r>
              <a:rPr lang="en-US" sz="900" dirty="0"/>
              <a:t>Today Agenda</a:t>
            </a:r>
          </a:p>
        </p:txBody>
      </p:sp>
      <p:sp>
        <p:nvSpPr>
          <p:cNvPr id="22" name="TextBox 21">
            <a:extLst>
              <a:ext uri="{FF2B5EF4-FFF2-40B4-BE49-F238E27FC236}">
                <a16:creationId xmlns:a16="http://schemas.microsoft.com/office/drawing/2014/main" id="{108072F8-FCBF-403A-8264-CC8C0F6D0BB9}"/>
              </a:ext>
            </a:extLst>
          </p:cNvPr>
          <p:cNvSpPr txBox="1"/>
          <p:nvPr/>
        </p:nvSpPr>
        <p:spPr>
          <a:xfrm>
            <a:off x="8214829" y="2311976"/>
            <a:ext cx="411480" cy="276679"/>
          </a:xfrm>
          <a:prstGeom prst="rect">
            <a:avLst/>
          </a:prstGeom>
          <a:noFill/>
        </p:spPr>
        <p:txBody>
          <a:bodyPr wrap="square" rtlCol="0" anchor="ctr">
            <a:spAutoFit/>
          </a:bodyPr>
          <a:lstStyle/>
          <a:p>
            <a:pPr>
              <a:lnSpc>
                <a:spcPct val="150000"/>
              </a:lnSpc>
            </a:pPr>
            <a:r>
              <a:rPr lang="en-US" sz="900" dirty="0"/>
              <a:t>02</a:t>
            </a:r>
          </a:p>
        </p:txBody>
      </p:sp>
      <p:sp>
        <p:nvSpPr>
          <p:cNvPr id="23" name="TextBox 22">
            <a:extLst>
              <a:ext uri="{FF2B5EF4-FFF2-40B4-BE49-F238E27FC236}">
                <a16:creationId xmlns:a16="http://schemas.microsoft.com/office/drawing/2014/main" id="{86B3B606-E57F-490C-8B0D-8CCC3592A5E8}"/>
              </a:ext>
            </a:extLst>
          </p:cNvPr>
          <p:cNvSpPr txBox="1"/>
          <p:nvPr/>
        </p:nvSpPr>
        <p:spPr>
          <a:xfrm>
            <a:off x="6135881" y="2638204"/>
            <a:ext cx="1577340" cy="276679"/>
          </a:xfrm>
          <a:prstGeom prst="rect">
            <a:avLst/>
          </a:prstGeom>
          <a:noFill/>
        </p:spPr>
        <p:txBody>
          <a:bodyPr wrap="square" rtlCol="0" anchor="ctr">
            <a:spAutoFit/>
          </a:bodyPr>
          <a:lstStyle/>
          <a:p>
            <a:pPr>
              <a:lnSpc>
                <a:spcPct val="150000"/>
              </a:lnSpc>
            </a:pPr>
            <a:r>
              <a:rPr lang="en-US" sz="900" dirty="0"/>
              <a:t>About </a:t>
            </a:r>
            <a:r>
              <a:rPr lang="en-US" sz="900" dirty="0" err="1"/>
              <a:t>iMappe</a:t>
            </a:r>
            <a:endParaRPr lang="en-US" sz="900" dirty="0"/>
          </a:p>
        </p:txBody>
      </p:sp>
      <p:sp>
        <p:nvSpPr>
          <p:cNvPr id="24" name="TextBox 23">
            <a:extLst>
              <a:ext uri="{FF2B5EF4-FFF2-40B4-BE49-F238E27FC236}">
                <a16:creationId xmlns:a16="http://schemas.microsoft.com/office/drawing/2014/main" id="{C11679A0-AA69-4BE3-9B4F-4BD242FC909F}"/>
              </a:ext>
            </a:extLst>
          </p:cNvPr>
          <p:cNvSpPr txBox="1"/>
          <p:nvPr/>
        </p:nvSpPr>
        <p:spPr>
          <a:xfrm>
            <a:off x="8214829" y="2638204"/>
            <a:ext cx="411480" cy="276679"/>
          </a:xfrm>
          <a:prstGeom prst="rect">
            <a:avLst/>
          </a:prstGeom>
          <a:noFill/>
        </p:spPr>
        <p:txBody>
          <a:bodyPr wrap="square" rtlCol="0" anchor="ctr">
            <a:spAutoFit/>
          </a:bodyPr>
          <a:lstStyle/>
          <a:p>
            <a:pPr>
              <a:lnSpc>
                <a:spcPct val="150000"/>
              </a:lnSpc>
            </a:pPr>
            <a:r>
              <a:rPr lang="en-US" sz="900" dirty="0"/>
              <a:t>03</a:t>
            </a:r>
          </a:p>
        </p:txBody>
      </p:sp>
      <p:sp>
        <p:nvSpPr>
          <p:cNvPr id="25" name="TextBox 24">
            <a:extLst>
              <a:ext uri="{FF2B5EF4-FFF2-40B4-BE49-F238E27FC236}">
                <a16:creationId xmlns:a16="http://schemas.microsoft.com/office/drawing/2014/main" id="{44FD6099-DD0A-403B-A838-2775AB675457}"/>
              </a:ext>
            </a:extLst>
          </p:cNvPr>
          <p:cNvSpPr txBox="1"/>
          <p:nvPr/>
        </p:nvSpPr>
        <p:spPr>
          <a:xfrm>
            <a:off x="6135881" y="2964432"/>
            <a:ext cx="1577340" cy="276679"/>
          </a:xfrm>
          <a:prstGeom prst="rect">
            <a:avLst/>
          </a:prstGeom>
          <a:noFill/>
        </p:spPr>
        <p:txBody>
          <a:bodyPr wrap="square" rtlCol="0" anchor="ctr">
            <a:spAutoFit/>
          </a:bodyPr>
          <a:lstStyle/>
          <a:p>
            <a:pPr>
              <a:lnSpc>
                <a:spcPct val="150000"/>
              </a:lnSpc>
            </a:pPr>
            <a:r>
              <a:rPr lang="en-US" sz="900" dirty="0"/>
              <a:t>Product &amp; Features</a:t>
            </a:r>
          </a:p>
        </p:txBody>
      </p:sp>
      <p:sp>
        <p:nvSpPr>
          <p:cNvPr id="26" name="TextBox 25">
            <a:extLst>
              <a:ext uri="{FF2B5EF4-FFF2-40B4-BE49-F238E27FC236}">
                <a16:creationId xmlns:a16="http://schemas.microsoft.com/office/drawing/2014/main" id="{3BF18AC6-AFA2-4A28-9C8D-188658F6CE9E}"/>
              </a:ext>
            </a:extLst>
          </p:cNvPr>
          <p:cNvSpPr txBox="1"/>
          <p:nvPr/>
        </p:nvSpPr>
        <p:spPr>
          <a:xfrm>
            <a:off x="8214829" y="2964432"/>
            <a:ext cx="411480" cy="276679"/>
          </a:xfrm>
          <a:prstGeom prst="rect">
            <a:avLst/>
          </a:prstGeom>
          <a:noFill/>
        </p:spPr>
        <p:txBody>
          <a:bodyPr wrap="square" rtlCol="0" anchor="ctr">
            <a:spAutoFit/>
          </a:bodyPr>
          <a:lstStyle/>
          <a:p>
            <a:pPr>
              <a:lnSpc>
                <a:spcPct val="150000"/>
              </a:lnSpc>
            </a:pPr>
            <a:r>
              <a:rPr lang="en-US" sz="900" dirty="0"/>
              <a:t>04</a:t>
            </a:r>
          </a:p>
        </p:txBody>
      </p:sp>
      <p:sp>
        <p:nvSpPr>
          <p:cNvPr id="27" name="TextBox 26">
            <a:extLst>
              <a:ext uri="{FF2B5EF4-FFF2-40B4-BE49-F238E27FC236}">
                <a16:creationId xmlns:a16="http://schemas.microsoft.com/office/drawing/2014/main" id="{37EE5AAE-D214-46FB-AA19-7945BEE59CD2}"/>
              </a:ext>
            </a:extLst>
          </p:cNvPr>
          <p:cNvSpPr txBox="1"/>
          <p:nvPr/>
        </p:nvSpPr>
        <p:spPr>
          <a:xfrm>
            <a:off x="6135881" y="3290661"/>
            <a:ext cx="1577340" cy="276679"/>
          </a:xfrm>
          <a:prstGeom prst="rect">
            <a:avLst/>
          </a:prstGeom>
          <a:noFill/>
        </p:spPr>
        <p:txBody>
          <a:bodyPr wrap="square" rtlCol="0" anchor="ctr">
            <a:spAutoFit/>
          </a:bodyPr>
          <a:lstStyle/>
          <a:p>
            <a:pPr>
              <a:lnSpc>
                <a:spcPct val="150000"/>
              </a:lnSpc>
            </a:pPr>
            <a:r>
              <a:rPr lang="en-US" sz="900" dirty="0"/>
              <a:t>Customer Experience</a:t>
            </a:r>
          </a:p>
        </p:txBody>
      </p:sp>
      <p:sp>
        <p:nvSpPr>
          <p:cNvPr id="28" name="TextBox 27">
            <a:extLst>
              <a:ext uri="{FF2B5EF4-FFF2-40B4-BE49-F238E27FC236}">
                <a16:creationId xmlns:a16="http://schemas.microsoft.com/office/drawing/2014/main" id="{64EE5C45-A4CF-48AC-8481-CDBAF533A6E5}"/>
              </a:ext>
            </a:extLst>
          </p:cNvPr>
          <p:cNvSpPr txBox="1"/>
          <p:nvPr/>
        </p:nvSpPr>
        <p:spPr>
          <a:xfrm>
            <a:off x="8214829" y="3290661"/>
            <a:ext cx="411480" cy="276679"/>
          </a:xfrm>
          <a:prstGeom prst="rect">
            <a:avLst/>
          </a:prstGeom>
          <a:noFill/>
        </p:spPr>
        <p:txBody>
          <a:bodyPr wrap="square" rtlCol="0" anchor="ctr">
            <a:spAutoFit/>
          </a:bodyPr>
          <a:lstStyle/>
          <a:p>
            <a:pPr>
              <a:lnSpc>
                <a:spcPct val="150000"/>
              </a:lnSpc>
            </a:pPr>
            <a:r>
              <a:rPr lang="en-US" sz="900" dirty="0"/>
              <a:t>05</a:t>
            </a:r>
          </a:p>
        </p:txBody>
      </p:sp>
      <p:sp>
        <p:nvSpPr>
          <p:cNvPr id="29" name="TextBox 28">
            <a:extLst>
              <a:ext uri="{FF2B5EF4-FFF2-40B4-BE49-F238E27FC236}">
                <a16:creationId xmlns:a16="http://schemas.microsoft.com/office/drawing/2014/main" id="{A4286671-E94F-4203-8E7A-AC254B8E9B6F}"/>
              </a:ext>
            </a:extLst>
          </p:cNvPr>
          <p:cNvSpPr txBox="1"/>
          <p:nvPr/>
        </p:nvSpPr>
        <p:spPr>
          <a:xfrm>
            <a:off x="6135881" y="3616889"/>
            <a:ext cx="1577340" cy="276679"/>
          </a:xfrm>
          <a:prstGeom prst="rect">
            <a:avLst/>
          </a:prstGeom>
          <a:noFill/>
        </p:spPr>
        <p:txBody>
          <a:bodyPr wrap="square" rtlCol="0" anchor="ctr">
            <a:spAutoFit/>
          </a:bodyPr>
          <a:lstStyle/>
          <a:p>
            <a:pPr>
              <a:lnSpc>
                <a:spcPct val="150000"/>
              </a:lnSpc>
            </a:pPr>
            <a:r>
              <a:rPr lang="en-US" sz="900" dirty="0"/>
              <a:t>Business Model</a:t>
            </a:r>
          </a:p>
        </p:txBody>
      </p:sp>
      <p:sp>
        <p:nvSpPr>
          <p:cNvPr id="30" name="TextBox 29">
            <a:extLst>
              <a:ext uri="{FF2B5EF4-FFF2-40B4-BE49-F238E27FC236}">
                <a16:creationId xmlns:a16="http://schemas.microsoft.com/office/drawing/2014/main" id="{1778FA3C-58FB-4E3A-AAB6-A567846E0EAD}"/>
              </a:ext>
            </a:extLst>
          </p:cNvPr>
          <p:cNvSpPr txBox="1"/>
          <p:nvPr/>
        </p:nvSpPr>
        <p:spPr>
          <a:xfrm>
            <a:off x="8214829" y="3616889"/>
            <a:ext cx="411480" cy="276679"/>
          </a:xfrm>
          <a:prstGeom prst="rect">
            <a:avLst/>
          </a:prstGeom>
          <a:noFill/>
        </p:spPr>
        <p:txBody>
          <a:bodyPr wrap="square" rtlCol="0" anchor="ctr">
            <a:spAutoFit/>
          </a:bodyPr>
          <a:lstStyle/>
          <a:p>
            <a:pPr>
              <a:lnSpc>
                <a:spcPct val="150000"/>
              </a:lnSpc>
            </a:pPr>
            <a:r>
              <a:rPr lang="en-US" sz="900" dirty="0"/>
              <a:t>06</a:t>
            </a:r>
          </a:p>
        </p:txBody>
      </p:sp>
      <p:sp>
        <p:nvSpPr>
          <p:cNvPr id="31" name="TextBox 30">
            <a:extLst>
              <a:ext uri="{FF2B5EF4-FFF2-40B4-BE49-F238E27FC236}">
                <a16:creationId xmlns:a16="http://schemas.microsoft.com/office/drawing/2014/main" id="{C6A33A2F-2C77-4EEC-9C58-BB25F32B9C12}"/>
              </a:ext>
            </a:extLst>
          </p:cNvPr>
          <p:cNvSpPr txBox="1"/>
          <p:nvPr/>
        </p:nvSpPr>
        <p:spPr>
          <a:xfrm>
            <a:off x="6135881" y="3943117"/>
            <a:ext cx="1577340" cy="276679"/>
          </a:xfrm>
          <a:prstGeom prst="rect">
            <a:avLst/>
          </a:prstGeom>
          <a:noFill/>
        </p:spPr>
        <p:txBody>
          <a:bodyPr wrap="square" rtlCol="0" anchor="ctr">
            <a:spAutoFit/>
          </a:bodyPr>
          <a:lstStyle/>
          <a:p>
            <a:pPr>
              <a:lnSpc>
                <a:spcPct val="150000"/>
              </a:lnSpc>
            </a:pPr>
            <a:r>
              <a:rPr lang="en-US" sz="900" dirty="0"/>
              <a:t>Market Plan</a:t>
            </a:r>
          </a:p>
        </p:txBody>
      </p:sp>
      <p:sp>
        <p:nvSpPr>
          <p:cNvPr id="32" name="TextBox 31">
            <a:extLst>
              <a:ext uri="{FF2B5EF4-FFF2-40B4-BE49-F238E27FC236}">
                <a16:creationId xmlns:a16="http://schemas.microsoft.com/office/drawing/2014/main" id="{E38B173D-7DB9-44FB-906C-682D2BC17BE0}"/>
              </a:ext>
            </a:extLst>
          </p:cNvPr>
          <p:cNvSpPr txBox="1"/>
          <p:nvPr/>
        </p:nvSpPr>
        <p:spPr>
          <a:xfrm>
            <a:off x="8214829" y="3943117"/>
            <a:ext cx="411480" cy="276679"/>
          </a:xfrm>
          <a:prstGeom prst="rect">
            <a:avLst/>
          </a:prstGeom>
          <a:noFill/>
        </p:spPr>
        <p:txBody>
          <a:bodyPr wrap="square" rtlCol="0" anchor="ctr">
            <a:spAutoFit/>
          </a:bodyPr>
          <a:lstStyle/>
          <a:p>
            <a:pPr>
              <a:lnSpc>
                <a:spcPct val="150000"/>
              </a:lnSpc>
            </a:pPr>
            <a:r>
              <a:rPr lang="en-US" sz="900" dirty="0"/>
              <a:t>07</a:t>
            </a:r>
          </a:p>
        </p:txBody>
      </p:sp>
      <p:sp>
        <p:nvSpPr>
          <p:cNvPr id="33" name="TextBox 32">
            <a:extLst>
              <a:ext uri="{FF2B5EF4-FFF2-40B4-BE49-F238E27FC236}">
                <a16:creationId xmlns:a16="http://schemas.microsoft.com/office/drawing/2014/main" id="{AD37500C-9C85-4B6F-BF6E-DACCDA7DA483}"/>
              </a:ext>
            </a:extLst>
          </p:cNvPr>
          <p:cNvSpPr txBox="1"/>
          <p:nvPr/>
        </p:nvSpPr>
        <p:spPr>
          <a:xfrm>
            <a:off x="6135881" y="4269345"/>
            <a:ext cx="1577340" cy="276679"/>
          </a:xfrm>
          <a:prstGeom prst="rect">
            <a:avLst/>
          </a:prstGeom>
          <a:noFill/>
        </p:spPr>
        <p:txBody>
          <a:bodyPr wrap="square" rtlCol="0" anchor="ctr">
            <a:spAutoFit/>
          </a:bodyPr>
          <a:lstStyle/>
          <a:p>
            <a:pPr>
              <a:lnSpc>
                <a:spcPct val="150000"/>
              </a:lnSpc>
            </a:pPr>
            <a:r>
              <a:rPr lang="en-US" sz="900" dirty="0" err="1"/>
              <a:t>iMappe</a:t>
            </a:r>
            <a:r>
              <a:rPr lang="en-US" sz="900" dirty="0"/>
              <a:t> Teams</a:t>
            </a:r>
          </a:p>
        </p:txBody>
      </p:sp>
      <p:sp>
        <p:nvSpPr>
          <p:cNvPr id="34" name="TextBox 33">
            <a:extLst>
              <a:ext uri="{FF2B5EF4-FFF2-40B4-BE49-F238E27FC236}">
                <a16:creationId xmlns:a16="http://schemas.microsoft.com/office/drawing/2014/main" id="{7AEF349A-A1EF-41A2-A019-347A473FC79D}"/>
              </a:ext>
            </a:extLst>
          </p:cNvPr>
          <p:cNvSpPr txBox="1"/>
          <p:nvPr/>
        </p:nvSpPr>
        <p:spPr>
          <a:xfrm>
            <a:off x="8214829" y="4269345"/>
            <a:ext cx="411480" cy="276679"/>
          </a:xfrm>
          <a:prstGeom prst="rect">
            <a:avLst/>
          </a:prstGeom>
          <a:noFill/>
        </p:spPr>
        <p:txBody>
          <a:bodyPr wrap="square" rtlCol="0" anchor="ctr">
            <a:spAutoFit/>
          </a:bodyPr>
          <a:lstStyle/>
          <a:p>
            <a:pPr>
              <a:lnSpc>
                <a:spcPct val="150000"/>
              </a:lnSpc>
            </a:pPr>
            <a:r>
              <a:rPr lang="en-US" sz="900" dirty="0"/>
              <a:t>08</a:t>
            </a:r>
          </a:p>
        </p:txBody>
      </p:sp>
      <p:sp>
        <p:nvSpPr>
          <p:cNvPr id="35" name="TextBox 34">
            <a:extLst>
              <a:ext uri="{FF2B5EF4-FFF2-40B4-BE49-F238E27FC236}">
                <a16:creationId xmlns:a16="http://schemas.microsoft.com/office/drawing/2014/main" id="{7906CF84-828A-425F-8F9A-C219A018E2FE}"/>
              </a:ext>
            </a:extLst>
          </p:cNvPr>
          <p:cNvSpPr txBox="1"/>
          <p:nvPr/>
        </p:nvSpPr>
        <p:spPr>
          <a:xfrm>
            <a:off x="6135881" y="4595574"/>
            <a:ext cx="1577340" cy="276679"/>
          </a:xfrm>
          <a:prstGeom prst="rect">
            <a:avLst/>
          </a:prstGeom>
          <a:noFill/>
        </p:spPr>
        <p:txBody>
          <a:bodyPr wrap="square" rtlCol="0" anchor="ctr">
            <a:spAutoFit/>
          </a:bodyPr>
          <a:lstStyle/>
          <a:p>
            <a:pPr>
              <a:lnSpc>
                <a:spcPct val="150000"/>
              </a:lnSpc>
            </a:pPr>
            <a:r>
              <a:rPr lang="en-US" sz="900" dirty="0"/>
              <a:t>Contact Us</a:t>
            </a:r>
          </a:p>
        </p:txBody>
      </p:sp>
      <p:sp>
        <p:nvSpPr>
          <p:cNvPr id="36" name="TextBox 35">
            <a:extLst>
              <a:ext uri="{FF2B5EF4-FFF2-40B4-BE49-F238E27FC236}">
                <a16:creationId xmlns:a16="http://schemas.microsoft.com/office/drawing/2014/main" id="{B43E653D-75D7-4C81-BD6C-0064285FB291}"/>
              </a:ext>
            </a:extLst>
          </p:cNvPr>
          <p:cNvSpPr txBox="1"/>
          <p:nvPr/>
        </p:nvSpPr>
        <p:spPr>
          <a:xfrm>
            <a:off x="8214829" y="4595574"/>
            <a:ext cx="411480" cy="276679"/>
          </a:xfrm>
          <a:prstGeom prst="rect">
            <a:avLst/>
          </a:prstGeom>
          <a:noFill/>
        </p:spPr>
        <p:txBody>
          <a:bodyPr wrap="square" rtlCol="0" anchor="ctr">
            <a:spAutoFit/>
          </a:bodyPr>
          <a:lstStyle/>
          <a:p>
            <a:pPr>
              <a:lnSpc>
                <a:spcPct val="150000"/>
              </a:lnSpc>
            </a:pPr>
            <a:r>
              <a:rPr lang="en-US" sz="900" dirty="0"/>
              <a:t>09</a:t>
            </a:r>
          </a:p>
        </p:txBody>
      </p:sp>
      <p:sp>
        <p:nvSpPr>
          <p:cNvPr id="37" name="TextBox 36">
            <a:extLst>
              <a:ext uri="{FF2B5EF4-FFF2-40B4-BE49-F238E27FC236}">
                <a16:creationId xmlns:a16="http://schemas.microsoft.com/office/drawing/2014/main" id="{F75A4CDC-3E23-44E9-BB5F-4138E5596D84}"/>
              </a:ext>
            </a:extLst>
          </p:cNvPr>
          <p:cNvSpPr txBox="1"/>
          <p:nvPr/>
        </p:nvSpPr>
        <p:spPr>
          <a:xfrm>
            <a:off x="2665628" y="3335212"/>
            <a:ext cx="2714240" cy="899926"/>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a:t>
            </a:r>
          </a:p>
        </p:txBody>
      </p:sp>
      <p:sp>
        <p:nvSpPr>
          <p:cNvPr id="38" name="TextBox 37">
            <a:extLst>
              <a:ext uri="{FF2B5EF4-FFF2-40B4-BE49-F238E27FC236}">
                <a16:creationId xmlns:a16="http://schemas.microsoft.com/office/drawing/2014/main" id="{42D2FD93-E56C-43A7-9A6D-74B6DE48F93F}"/>
              </a:ext>
            </a:extLst>
          </p:cNvPr>
          <p:cNvSpPr txBox="1"/>
          <p:nvPr/>
        </p:nvSpPr>
        <p:spPr>
          <a:xfrm>
            <a:off x="2665628" y="4248546"/>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39" name="TextBox 38">
            <a:extLst>
              <a:ext uri="{FF2B5EF4-FFF2-40B4-BE49-F238E27FC236}">
                <a16:creationId xmlns:a16="http://schemas.microsoft.com/office/drawing/2014/main" id="{3633DDE4-8003-45D8-9656-3F28A877BCD1}"/>
              </a:ext>
            </a:extLst>
          </p:cNvPr>
          <p:cNvSpPr txBox="1"/>
          <p:nvPr/>
        </p:nvSpPr>
        <p:spPr>
          <a:xfrm>
            <a:off x="1151671" y="6310193"/>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40" name="Freeform: Shape 39">
            <a:extLst>
              <a:ext uri="{FF2B5EF4-FFF2-40B4-BE49-F238E27FC236}">
                <a16:creationId xmlns:a16="http://schemas.microsoft.com/office/drawing/2014/main" id="{806F8E6F-7388-428B-A21D-DA7B123C7976}"/>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7" name="PsHolder24">
            <a:extLst>
              <a:ext uri="{FF2B5EF4-FFF2-40B4-BE49-F238E27FC236}">
                <a16:creationId xmlns:a16="http://schemas.microsoft.com/office/drawing/2014/main" id="{57E4C211-4FEF-45A2-8C91-B6127CEA8F0A}"/>
              </a:ext>
            </a:extLst>
          </p:cNvPr>
          <p:cNvSpPr>
            <a:spLocks noGrp="1"/>
          </p:cNvSpPr>
          <p:nvPr>
            <p:ph type="pic" sz="quarter" idx="11"/>
          </p:nvPr>
        </p:nvSpPr>
        <p:spPr/>
      </p:sp>
      <p:sp>
        <p:nvSpPr>
          <p:cNvPr id="16" name="PsHolder25">
            <a:extLst>
              <a:ext uri="{FF2B5EF4-FFF2-40B4-BE49-F238E27FC236}">
                <a16:creationId xmlns:a16="http://schemas.microsoft.com/office/drawing/2014/main" id="{2EEEF537-EE5A-4E2B-B231-C6F35D89F2AC}"/>
              </a:ext>
            </a:extLst>
          </p:cNvPr>
          <p:cNvSpPr>
            <a:spLocks noGrp="1"/>
          </p:cNvSpPr>
          <p:nvPr>
            <p:ph type="pic" sz="quarter" idx="10"/>
          </p:nvPr>
        </p:nvSpPr>
        <p:spPr/>
      </p:sp>
      <p:sp>
        <p:nvSpPr>
          <p:cNvPr id="46" name="Title 45">
            <a:extLst>
              <a:ext uri="{FF2B5EF4-FFF2-40B4-BE49-F238E27FC236}">
                <a16:creationId xmlns:a16="http://schemas.microsoft.com/office/drawing/2014/main" id="{F7242F3B-686E-4D12-AC51-B37DF2C7B054}"/>
              </a:ext>
            </a:extLst>
          </p:cNvPr>
          <p:cNvSpPr>
            <a:spLocks noGrp="1"/>
          </p:cNvSpPr>
          <p:nvPr>
            <p:ph type="title"/>
          </p:nvPr>
        </p:nvSpPr>
        <p:spPr/>
        <p:txBody>
          <a:bodyPr/>
          <a:lstStyle/>
          <a:p>
            <a:r>
              <a:rPr lang="en-US" dirty="0" err="1"/>
              <a:t>iMappe</a:t>
            </a:r>
            <a:r>
              <a:rPr lang="en-US" dirty="0"/>
              <a:t> Today </a:t>
            </a:r>
            <a:r>
              <a:rPr lang="en-US" dirty="0">
                <a:solidFill>
                  <a:schemeClr val="accent1"/>
                </a:solidFill>
              </a:rPr>
              <a:t>Agenda</a:t>
            </a:r>
            <a:endParaRPr lang="en-ID" dirty="0">
              <a:solidFill>
                <a:schemeClr val="accent1"/>
              </a:solidFill>
            </a:endParaRPr>
          </a:p>
        </p:txBody>
      </p:sp>
    </p:spTree>
    <p:extLst>
      <p:ext uri="{BB962C8B-B14F-4D97-AF65-F5344CB8AC3E}">
        <p14:creationId xmlns:p14="http://schemas.microsoft.com/office/powerpoint/2010/main" val="2966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left)">
                                      <p:cBhvr>
                                        <p:cTn id="11" dur="500"/>
                                        <p:tgtEl>
                                          <p:spTgt spid="3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up)">
                                      <p:cBhvr>
                                        <p:cTn id="23" dur="500"/>
                                        <p:tgtEl>
                                          <p:spTgt spid="3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left)">
                                      <p:cBhvr>
                                        <p:cTn id="46" dur="500"/>
                                        <p:tgtEl>
                                          <p:spTgt spid="2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childTnLst>
                          </p:cTn>
                        </p:par>
                        <p:par>
                          <p:cTn id="56" fill="hold">
                            <p:stCondLst>
                              <p:cond delay="3500"/>
                            </p:stCondLst>
                            <p:childTnLst>
                              <p:par>
                                <p:cTn id="57" presetID="22" presetClass="entr" presetSubtype="8"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500"/>
                                        <p:tgtEl>
                                          <p:spTgt spid="22"/>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left)">
                                      <p:cBhvr>
                                        <p:cTn id="65" dur="500"/>
                                        <p:tgtEl>
                                          <p:spTgt spid="24"/>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left)">
                                      <p:cBhvr>
                                        <p:cTn id="68" dur="500"/>
                                        <p:tgtEl>
                                          <p:spTgt spid="2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500"/>
                                        <p:tgtEl>
                                          <p:spTgt spid="30"/>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left)">
                                      <p:cBhvr>
                                        <p:cTn id="80" dur="500"/>
                                        <p:tgtEl>
                                          <p:spTgt spid="34"/>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left)">
                                      <p:cBhvr>
                                        <p:cTn id="8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animBg="1"/>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73AC4789-6E66-4EA8-88A9-599973694D68}"/>
              </a:ext>
            </a:extLst>
          </p:cNvPr>
          <p:cNvGrpSpPr/>
          <p:nvPr/>
        </p:nvGrpSpPr>
        <p:grpSpPr>
          <a:xfrm>
            <a:off x="411689" y="6316219"/>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48EEC144-7221-4233-9493-5C1E535D01A0}"/>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243E1DC1-E60F-45D0-8527-6C19F5238F9B}"/>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BF30F1BF-14C6-442B-A8F4-29B721B58CB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508919AF-2C1B-41C7-83EF-BFB9EED938FE}"/>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39D69960-0056-46A3-AEE1-015D1E4BC75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B2553384-631B-42F4-AF14-B2A6694253AB}"/>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852F2BCE-B21D-45A9-9AD1-A05D637CDDEE}"/>
              </a:ext>
            </a:extLst>
          </p:cNvPr>
          <p:cNvSpPr txBox="1"/>
          <p:nvPr/>
        </p:nvSpPr>
        <p:spPr>
          <a:xfrm>
            <a:off x="1151671" y="6321802"/>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3091135C-B271-456F-84C1-2866B0D89931}"/>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3" name="Rectangle: Rounded Corners 7">
            <a:extLst>
              <a:ext uri="{FF2B5EF4-FFF2-40B4-BE49-F238E27FC236}">
                <a16:creationId xmlns:a16="http://schemas.microsoft.com/office/drawing/2014/main" id="{FB848285-9B56-44FD-BB80-E4B12617AC20}"/>
              </a:ext>
            </a:extLst>
          </p:cNvPr>
          <p:cNvSpPr/>
          <p:nvPr/>
        </p:nvSpPr>
        <p:spPr>
          <a:xfrm>
            <a:off x="3200350" y="1995907"/>
            <a:ext cx="27432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Rectangle: Rounded Corners 8">
            <a:extLst>
              <a:ext uri="{FF2B5EF4-FFF2-40B4-BE49-F238E27FC236}">
                <a16:creationId xmlns:a16="http://schemas.microsoft.com/office/drawing/2014/main" id="{2FF3E3FF-6900-4815-BA9A-4E3005E71181}"/>
              </a:ext>
            </a:extLst>
          </p:cNvPr>
          <p:cNvSpPr/>
          <p:nvPr/>
        </p:nvSpPr>
        <p:spPr>
          <a:xfrm>
            <a:off x="3428950" y="2912823"/>
            <a:ext cx="2286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Rectangle: Rounded Corners 9">
            <a:extLst>
              <a:ext uri="{FF2B5EF4-FFF2-40B4-BE49-F238E27FC236}">
                <a16:creationId xmlns:a16="http://schemas.microsoft.com/office/drawing/2014/main" id="{2F430726-65B2-4D54-BFF8-BE1FEAEA4CEB}"/>
              </a:ext>
            </a:extLst>
          </p:cNvPr>
          <p:cNvSpPr/>
          <p:nvPr/>
        </p:nvSpPr>
        <p:spPr>
          <a:xfrm>
            <a:off x="3657552" y="3829996"/>
            <a:ext cx="1828799" cy="685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Rectangle: Rounded Corners 11">
            <a:extLst>
              <a:ext uri="{FF2B5EF4-FFF2-40B4-BE49-F238E27FC236}">
                <a16:creationId xmlns:a16="http://schemas.microsoft.com/office/drawing/2014/main" id="{A23E1935-61F8-4107-90E7-B4DB81959A86}"/>
              </a:ext>
            </a:extLst>
          </p:cNvPr>
          <p:cNvSpPr>
            <a:spLocks noChangeAspect="1"/>
          </p:cNvSpPr>
          <p:nvPr/>
        </p:nvSpPr>
        <p:spPr>
          <a:xfrm>
            <a:off x="5703520" y="2099380"/>
            <a:ext cx="480060" cy="480060"/>
          </a:xfrm>
          <a:prstGeom prst="rect">
            <a:avLst/>
          </a:prstGeom>
          <a:solidFill>
            <a:schemeClr val="accent1"/>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 name="Rectangle: Rounded Corners 12">
            <a:extLst>
              <a:ext uri="{FF2B5EF4-FFF2-40B4-BE49-F238E27FC236}">
                <a16:creationId xmlns:a16="http://schemas.microsoft.com/office/drawing/2014/main" id="{B1D2E8E1-7C44-4DF9-AA31-43C46ADCE231}"/>
              </a:ext>
            </a:extLst>
          </p:cNvPr>
          <p:cNvSpPr>
            <a:spLocks noChangeAspect="1"/>
          </p:cNvSpPr>
          <p:nvPr/>
        </p:nvSpPr>
        <p:spPr>
          <a:xfrm>
            <a:off x="2960320" y="2083221"/>
            <a:ext cx="480060" cy="480060"/>
          </a:xfrm>
          <a:prstGeom prst="rect">
            <a:avLst/>
          </a:prstGeom>
          <a:solidFill>
            <a:schemeClr val="accent1"/>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Rounded Corners 13">
            <a:extLst>
              <a:ext uri="{FF2B5EF4-FFF2-40B4-BE49-F238E27FC236}">
                <a16:creationId xmlns:a16="http://schemas.microsoft.com/office/drawing/2014/main" id="{CD3630B0-7C1E-4579-93E7-21316FB805B5}"/>
              </a:ext>
            </a:extLst>
          </p:cNvPr>
          <p:cNvSpPr>
            <a:spLocks noChangeAspect="1"/>
          </p:cNvSpPr>
          <p:nvPr/>
        </p:nvSpPr>
        <p:spPr>
          <a:xfrm>
            <a:off x="5477360" y="3015693"/>
            <a:ext cx="480060" cy="480060"/>
          </a:xfrm>
          <a:prstGeom prst="rect">
            <a:avLst/>
          </a:prstGeom>
          <a:solidFill>
            <a:schemeClr val="accent2"/>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Rounded Corners 14">
            <a:extLst>
              <a:ext uri="{FF2B5EF4-FFF2-40B4-BE49-F238E27FC236}">
                <a16:creationId xmlns:a16="http://schemas.microsoft.com/office/drawing/2014/main" id="{1D0EAAD0-1778-4480-942C-754B1C0CABEA}"/>
              </a:ext>
            </a:extLst>
          </p:cNvPr>
          <p:cNvSpPr>
            <a:spLocks noChangeAspect="1"/>
          </p:cNvSpPr>
          <p:nvPr/>
        </p:nvSpPr>
        <p:spPr>
          <a:xfrm>
            <a:off x="3183350" y="3015693"/>
            <a:ext cx="480060" cy="480060"/>
          </a:xfrm>
          <a:prstGeom prst="rect">
            <a:avLst/>
          </a:prstGeom>
          <a:solidFill>
            <a:schemeClr val="accent2"/>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0" name="Rectangle: Rounded Corners 15">
            <a:extLst>
              <a:ext uri="{FF2B5EF4-FFF2-40B4-BE49-F238E27FC236}">
                <a16:creationId xmlns:a16="http://schemas.microsoft.com/office/drawing/2014/main" id="{DB1F56B9-CB28-43DA-B715-54D67BBB529F}"/>
              </a:ext>
            </a:extLst>
          </p:cNvPr>
          <p:cNvSpPr/>
          <p:nvPr/>
        </p:nvSpPr>
        <p:spPr>
          <a:xfrm>
            <a:off x="5246863" y="3926954"/>
            <a:ext cx="491885" cy="491885"/>
          </a:xfrm>
          <a:prstGeom prst="rect">
            <a:avLst/>
          </a:prstGeom>
          <a:solidFill>
            <a:schemeClr val="accent3"/>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1" name="Rectangle: Rounded Corners 16">
            <a:extLst>
              <a:ext uri="{FF2B5EF4-FFF2-40B4-BE49-F238E27FC236}">
                <a16:creationId xmlns:a16="http://schemas.microsoft.com/office/drawing/2014/main" id="{AD5AECBD-C5B5-41CB-B6F6-39EBFFAD00D7}"/>
              </a:ext>
            </a:extLst>
          </p:cNvPr>
          <p:cNvSpPr/>
          <p:nvPr/>
        </p:nvSpPr>
        <p:spPr>
          <a:xfrm>
            <a:off x="3410912" y="3926954"/>
            <a:ext cx="491885" cy="491885"/>
          </a:xfrm>
          <a:prstGeom prst="rect">
            <a:avLst/>
          </a:prstGeom>
          <a:solidFill>
            <a:schemeClr val="accent3"/>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TextBox 21">
            <a:extLst>
              <a:ext uri="{FF2B5EF4-FFF2-40B4-BE49-F238E27FC236}">
                <a16:creationId xmlns:a16="http://schemas.microsoft.com/office/drawing/2014/main" id="{DC647EEC-A62F-480A-ABE8-0554673F4C14}"/>
              </a:ext>
            </a:extLst>
          </p:cNvPr>
          <p:cNvSpPr txBox="1"/>
          <p:nvPr/>
        </p:nvSpPr>
        <p:spPr>
          <a:xfrm>
            <a:off x="6626681" y="2241943"/>
            <a:ext cx="1828798" cy="484428"/>
          </a:xfrm>
          <a:prstGeom prst="rect">
            <a:avLst/>
          </a:prstGeom>
          <a:noFill/>
        </p:spPr>
        <p:txBody>
          <a:bodyPr wrap="square" rtlCol="0">
            <a:spAutoFit/>
          </a:bodyPr>
          <a:lstStyle/>
          <a:p>
            <a:pPr>
              <a:lnSpc>
                <a:spcPct val="150000"/>
              </a:lnSpc>
            </a:pPr>
            <a:r>
              <a:rPr lang="en-US" sz="900" dirty="0"/>
              <a:t>A wonderful serenity taken possession entire</a:t>
            </a:r>
          </a:p>
        </p:txBody>
      </p:sp>
      <p:sp>
        <p:nvSpPr>
          <p:cNvPr id="23" name="TextBox 22">
            <a:extLst>
              <a:ext uri="{FF2B5EF4-FFF2-40B4-BE49-F238E27FC236}">
                <a16:creationId xmlns:a16="http://schemas.microsoft.com/office/drawing/2014/main" id="{3296B335-9E3B-4A3D-986E-A9909BE65ECF}"/>
              </a:ext>
            </a:extLst>
          </p:cNvPr>
          <p:cNvSpPr txBox="1"/>
          <p:nvPr/>
        </p:nvSpPr>
        <p:spPr>
          <a:xfrm>
            <a:off x="6626683" y="2018385"/>
            <a:ext cx="1580006" cy="300082"/>
          </a:xfrm>
          <a:prstGeom prst="rect">
            <a:avLst/>
          </a:prstGeom>
          <a:noFill/>
        </p:spPr>
        <p:txBody>
          <a:bodyPr wrap="square" rtlCol="0" anchor="ctr">
            <a:spAutoFit/>
          </a:bodyPr>
          <a:lstStyle/>
          <a:p>
            <a:r>
              <a:rPr lang="en-US" sz="1350" b="1" dirty="0">
                <a:solidFill>
                  <a:schemeClr val="accent1"/>
                </a:solidFill>
                <a:latin typeface="+mj-lt"/>
              </a:rPr>
              <a:t>Description</a:t>
            </a:r>
            <a:endParaRPr lang="en-ID" sz="1350" b="1" dirty="0">
              <a:solidFill>
                <a:schemeClr val="accent1"/>
              </a:solidFill>
              <a:latin typeface="+mj-lt"/>
            </a:endParaRPr>
          </a:p>
        </p:txBody>
      </p:sp>
      <p:sp>
        <p:nvSpPr>
          <p:cNvPr id="24" name="TextBox 23">
            <a:extLst>
              <a:ext uri="{FF2B5EF4-FFF2-40B4-BE49-F238E27FC236}">
                <a16:creationId xmlns:a16="http://schemas.microsoft.com/office/drawing/2014/main" id="{8C4F0861-8A78-46DF-A830-442AF88F8ADB}"/>
              </a:ext>
            </a:extLst>
          </p:cNvPr>
          <p:cNvSpPr txBox="1"/>
          <p:nvPr/>
        </p:nvSpPr>
        <p:spPr>
          <a:xfrm>
            <a:off x="697181" y="2239248"/>
            <a:ext cx="1820140" cy="484428"/>
          </a:xfrm>
          <a:prstGeom prst="rect">
            <a:avLst/>
          </a:prstGeom>
          <a:noFill/>
        </p:spPr>
        <p:txBody>
          <a:bodyPr wrap="square" rtlCol="0">
            <a:spAutoFit/>
          </a:bodyPr>
          <a:lstStyle/>
          <a:p>
            <a:pPr algn="r">
              <a:lnSpc>
                <a:spcPct val="150000"/>
              </a:lnSpc>
            </a:pPr>
            <a:r>
              <a:rPr lang="en-US" sz="900" dirty="0"/>
              <a:t>A wonderful serenity taken possession entire</a:t>
            </a:r>
          </a:p>
        </p:txBody>
      </p:sp>
      <p:sp>
        <p:nvSpPr>
          <p:cNvPr id="25" name="TextBox 24">
            <a:extLst>
              <a:ext uri="{FF2B5EF4-FFF2-40B4-BE49-F238E27FC236}">
                <a16:creationId xmlns:a16="http://schemas.microsoft.com/office/drawing/2014/main" id="{01EBFF0B-21BB-4E29-AE65-5FBC247AD704}"/>
              </a:ext>
            </a:extLst>
          </p:cNvPr>
          <p:cNvSpPr txBox="1"/>
          <p:nvPr/>
        </p:nvSpPr>
        <p:spPr>
          <a:xfrm>
            <a:off x="937312" y="2015690"/>
            <a:ext cx="1580006" cy="300082"/>
          </a:xfrm>
          <a:prstGeom prst="rect">
            <a:avLst/>
          </a:prstGeom>
          <a:noFill/>
        </p:spPr>
        <p:txBody>
          <a:bodyPr wrap="square" rtlCol="0" anchor="ctr">
            <a:spAutoFit/>
          </a:bodyPr>
          <a:lstStyle/>
          <a:p>
            <a:pPr algn="r"/>
            <a:r>
              <a:rPr lang="en-US" sz="1350" b="1" dirty="0">
                <a:solidFill>
                  <a:schemeClr val="accent1"/>
                </a:solidFill>
                <a:latin typeface="+mj-lt"/>
              </a:rPr>
              <a:t>Description</a:t>
            </a:r>
            <a:endParaRPr lang="en-ID" sz="1350" b="1" dirty="0">
              <a:solidFill>
                <a:schemeClr val="accent1"/>
              </a:solidFill>
              <a:latin typeface="+mj-lt"/>
            </a:endParaRPr>
          </a:p>
        </p:txBody>
      </p:sp>
      <p:sp>
        <p:nvSpPr>
          <p:cNvPr id="26" name="TextBox 25">
            <a:extLst>
              <a:ext uri="{FF2B5EF4-FFF2-40B4-BE49-F238E27FC236}">
                <a16:creationId xmlns:a16="http://schemas.microsoft.com/office/drawing/2014/main" id="{C1B1DA5E-C837-41CB-A960-8730800E9D2E}"/>
              </a:ext>
            </a:extLst>
          </p:cNvPr>
          <p:cNvSpPr txBox="1"/>
          <p:nvPr/>
        </p:nvSpPr>
        <p:spPr>
          <a:xfrm>
            <a:off x="1037874" y="3156164"/>
            <a:ext cx="1820140" cy="484428"/>
          </a:xfrm>
          <a:prstGeom prst="rect">
            <a:avLst/>
          </a:prstGeom>
          <a:noFill/>
        </p:spPr>
        <p:txBody>
          <a:bodyPr wrap="square" rtlCol="0">
            <a:spAutoFit/>
          </a:bodyPr>
          <a:lstStyle/>
          <a:p>
            <a:pPr algn="r">
              <a:lnSpc>
                <a:spcPct val="150000"/>
              </a:lnSpc>
            </a:pPr>
            <a:r>
              <a:rPr lang="en-US" sz="900" dirty="0"/>
              <a:t>A wonderful serenity taken possession entire</a:t>
            </a:r>
          </a:p>
        </p:txBody>
      </p:sp>
      <p:sp>
        <p:nvSpPr>
          <p:cNvPr id="27" name="TextBox 26">
            <a:extLst>
              <a:ext uri="{FF2B5EF4-FFF2-40B4-BE49-F238E27FC236}">
                <a16:creationId xmlns:a16="http://schemas.microsoft.com/office/drawing/2014/main" id="{CF4DA0DE-7A8B-497F-9498-88CB994ABCA9}"/>
              </a:ext>
            </a:extLst>
          </p:cNvPr>
          <p:cNvSpPr txBox="1"/>
          <p:nvPr/>
        </p:nvSpPr>
        <p:spPr>
          <a:xfrm>
            <a:off x="1278006" y="2932606"/>
            <a:ext cx="1580006" cy="300082"/>
          </a:xfrm>
          <a:prstGeom prst="rect">
            <a:avLst/>
          </a:prstGeom>
          <a:noFill/>
        </p:spPr>
        <p:txBody>
          <a:bodyPr wrap="square" rtlCol="0" anchor="ctr">
            <a:spAutoFit/>
          </a:bodyPr>
          <a:lstStyle/>
          <a:p>
            <a:pPr algn="r"/>
            <a:r>
              <a:rPr lang="en-US" sz="1350" b="1" dirty="0">
                <a:solidFill>
                  <a:schemeClr val="accent2"/>
                </a:solidFill>
                <a:latin typeface="+mj-lt"/>
              </a:rPr>
              <a:t>Description</a:t>
            </a:r>
            <a:endParaRPr lang="en-ID" sz="1350" b="1" dirty="0">
              <a:solidFill>
                <a:schemeClr val="accent2"/>
              </a:solidFill>
              <a:latin typeface="+mj-lt"/>
            </a:endParaRPr>
          </a:p>
        </p:txBody>
      </p:sp>
      <p:sp>
        <p:nvSpPr>
          <p:cNvPr id="28" name="TextBox 27">
            <a:extLst>
              <a:ext uri="{FF2B5EF4-FFF2-40B4-BE49-F238E27FC236}">
                <a16:creationId xmlns:a16="http://schemas.microsoft.com/office/drawing/2014/main" id="{74D43757-0C8D-4702-B51D-E3EFD3B97C7F}"/>
              </a:ext>
            </a:extLst>
          </p:cNvPr>
          <p:cNvSpPr txBox="1"/>
          <p:nvPr/>
        </p:nvSpPr>
        <p:spPr>
          <a:xfrm>
            <a:off x="6285886" y="3156164"/>
            <a:ext cx="1828798" cy="484428"/>
          </a:xfrm>
          <a:prstGeom prst="rect">
            <a:avLst/>
          </a:prstGeom>
          <a:noFill/>
        </p:spPr>
        <p:txBody>
          <a:bodyPr wrap="square" rtlCol="0">
            <a:spAutoFit/>
          </a:bodyPr>
          <a:lstStyle/>
          <a:p>
            <a:pPr>
              <a:lnSpc>
                <a:spcPct val="150000"/>
              </a:lnSpc>
            </a:pPr>
            <a:r>
              <a:rPr lang="en-US" sz="900" dirty="0"/>
              <a:t>A wonderful serenity taken possession entire</a:t>
            </a:r>
          </a:p>
        </p:txBody>
      </p:sp>
      <p:sp>
        <p:nvSpPr>
          <p:cNvPr id="29" name="TextBox 28">
            <a:extLst>
              <a:ext uri="{FF2B5EF4-FFF2-40B4-BE49-F238E27FC236}">
                <a16:creationId xmlns:a16="http://schemas.microsoft.com/office/drawing/2014/main" id="{74710FFE-8E1E-446C-A6AB-284B6E1D5010}"/>
              </a:ext>
            </a:extLst>
          </p:cNvPr>
          <p:cNvSpPr txBox="1"/>
          <p:nvPr/>
        </p:nvSpPr>
        <p:spPr>
          <a:xfrm>
            <a:off x="6285888" y="2932606"/>
            <a:ext cx="1580006" cy="300082"/>
          </a:xfrm>
          <a:prstGeom prst="rect">
            <a:avLst/>
          </a:prstGeom>
          <a:noFill/>
        </p:spPr>
        <p:txBody>
          <a:bodyPr wrap="square" rtlCol="0" anchor="ctr">
            <a:spAutoFit/>
          </a:bodyPr>
          <a:lstStyle/>
          <a:p>
            <a:r>
              <a:rPr lang="en-US" sz="1350" b="1" dirty="0">
                <a:solidFill>
                  <a:schemeClr val="accent2"/>
                </a:solidFill>
                <a:latin typeface="+mj-lt"/>
              </a:rPr>
              <a:t>Description</a:t>
            </a:r>
            <a:endParaRPr lang="en-ID" sz="1350" b="1" dirty="0">
              <a:solidFill>
                <a:schemeClr val="accent2"/>
              </a:solidFill>
              <a:latin typeface="+mj-lt"/>
            </a:endParaRPr>
          </a:p>
        </p:txBody>
      </p:sp>
      <p:sp>
        <p:nvSpPr>
          <p:cNvPr id="30" name="TextBox 29">
            <a:extLst>
              <a:ext uri="{FF2B5EF4-FFF2-40B4-BE49-F238E27FC236}">
                <a16:creationId xmlns:a16="http://schemas.microsoft.com/office/drawing/2014/main" id="{8DAB4CE2-2C59-4E04-B284-5B56F5669C9F}"/>
              </a:ext>
            </a:extLst>
          </p:cNvPr>
          <p:cNvSpPr txBox="1"/>
          <p:nvPr/>
        </p:nvSpPr>
        <p:spPr>
          <a:xfrm>
            <a:off x="6032480" y="4070210"/>
            <a:ext cx="1828798" cy="484428"/>
          </a:xfrm>
          <a:prstGeom prst="rect">
            <a:avLst/>
          </a:prstGeom>
          <a:noFill/>
        </p:spPr>
        <p:txBody>
          <a:bodyPr wrap="square" rtlCol="0">
            <a:spAutoFit/>
          </a:bodyPr>
          <a:lstStyle/>
          <a:p>
            <a:pPr>
              <a:lnSpc>
                <a:spcPct val="150000"/>
              </a:lnSpc>
            </a:pPr>
            <a:r>
              <a:rPr lang="en-US" sz="900" dirty="0"/>
              <a:t>A wonderful serenity taken possession entire</a:t>
            </a:r>
          </a:p>
        </p:txBody>
      </p:sp>
      <p:sp>
        <p:nvSpPr>
          <p:cNvPr id="31" name="TextBox 30">
            <a:extLst>
              <a:ext uri="{FF2B5EF4-FFF2-40B4-BE49-F238E27FC236}">
                <a16:creationId xmlns:a16="http://schemas.microsoft.com/office/drawing/2014/main" id="{6D2CBEF5-8447-4CD1-B4CD-4C6764B3AB13}"/>
              </a:ext>
            </a:extLst>
          </p:cNvPr>
          <p:cNvSpPr txBox="1"/>
          <p:nvPr/>
        </p:nvSpPr>
        <p:spPr>
          <a:xfrm>
            <a:off x="6032482" y="3846652"/>
            <a:ext cx="1580006" cy="300082"/>
          </a:xfrm>
          <a:prstGeom prst="rect">
            <a:avLst/>
          </a:prstGeom>
          <a:noFill/>
        </p:spPr>
        <p:txBody>
          <a:bodyPr wrap="square" rtlCol="0" anchor="ctr">
            <a:spAutoFit/>
          </a:bodyPr>
          <a:lstStyle/>
          <a:p>
            <a:r>
              <a:rPr lang="en-US" sz="1350" b="1" dirty="0">
                <a:solidFill>
                  <a:schemeClr val="accent3"/>
                </a:solidFill>
                <a:latin typeface="+mj-lt"/>
              </a:rPr>
              <a:t>Description</a:t>
            </a:r>
            <a:endParaRPr lang="en-ID" sz="1350" b="1" dirty="0">
              <a:solidFill>
                <a:schemeClr val="accent3"/>
              </a:solidFill>
              <a:latin typeface="+mj-lt"/>
            </a:endParaRPr>
          </a:p>
        </p:txBody>
      </p:sp>
      <p:sp>
        <p:nvSpPr>
          <p:cNvPr id="32" name="TextBox 31">
            <a:extLst>
              <a:ext uri="{FF2B5EF4-FFF2-40B4-BE49-F238E27FC236}">
                <a16:creationId xmlns:a16="http://schemas.microsoft.com/office/drawing/2014/main" id="{978123EB-05B9-404D-9FC6-1FD7F06A3F72}"/>
              </a:ext>
            </a:extLst>
          </p:cNvPr>
          <p:cNvSpPr txBox="1"/>
          <p:nvPr/>
        </p:nvSpPr>
        <p:spPr>
          <a:xfrm>
            <a:off x="1291280" y="4070210"/>
            <a:ext cx="1820140" cy="484428"/>
          </a:xfrm>
          <a:prstGeom prst="rect">
            <a:avLst/>
          </a:prstGeom>
          <a:noFill/>
        </p:spPr>
        <p:txBody>
          <a:bodyPr wrap="square" rtlCol="0">
            <a:spAutoFit/>
          </a:bodyPr>
          <a:lstStyle/>
          <a:p>
            <a:pPr algn="r">
              <a:lnSpc>
                <a:spcPct val="150000"/>
              </a:lnSpc>
            </a:pPr>
            <a:r>
              <a:rPr lang="en-US" sz="900" dirty="0"/>
              <a:t>A wonderful serenity taken possession entire</a:t>
            </a:r>
          </a:p>
        </p:txBody>
      </p:sp>
      <p:sp>
        <p:nvSpPr>
          <p:cNvPr id="33" name="TextBox 32">
            <a:extLst>
              <a:ext uri="{FF2B5EF4-FFF2-40B4-BE49-F238E27FC236}">
                <a16:creationId xmlns:a16="http://schemas.microsoft.com/office/drawing/2014/main" id="{A1B3B44F-DB7E-4401-BEB7-E4F5B8EDA38B}"/>
              </a:ext>
            </a:extLst>
          </p:cNvPr>
          <p:cNvSpPr txBox="1"/>
          <p:nvPr/>
        </p:nvSpPr>
        <p:spPr>
          <a:xfrm>
            <a:off x="1531411" y="3846652"/>
            <a:ext cx="1580006" cy="300082"/>
          </a:xfrm>
          <a:prstGeom prst="rect">
            <a:avLst/>
          </a:prstGeom>
          <a:noFill/>
        </p:spPr>
        <p:txBody>
          <a:bodyPr wrap="square" rtlCol="0" anchor="ctr">
            <a:spAutoFit/>
          </a:bodyPr>
          <a:lstStyle/>
          <a:p>
            <a:pPr algn="r"/>
            <a:r>
              <a:rPr lang="en-US" sz="1350" b="1" dirty="0">
                <a:solidFill>
                  <a:schemeClr val="accent3"/>
                </a:solidFill>
                <a:latin typeface="+mj-lt"/>
              </a:rPr>
              <a:t>Description</a:t>
            </a:r>
            <a:endParaRPr lang="en-ID" sz="1350" b="1" dirty="0">
              <a:solidFill>
                <a:schemeClr val="accent3"/>
              </a:solidFill>
              <a:latin typeface="+mj-lt"/>
            </a:endParaRPr>
          </a:p>
        </p:txBody>
      </p:sp>
      <p:sp>
        <p:nvSpPr>
          <p:cNvPr id="42" name="TextBox 41">
            <a:extLst>
              <a:ext uri="{FF2B5EF4-FFF2-40B4-BE49-F238E27FC236}">
                <a16:creationId xmlns:a16="http://schemas.microsoft.com/office/drawing/2014/main" id="{215A9B90-4E5F-4AB3-8D74-9DCB2B9C9F4D}"/>
              </a:ext>
            </a:extLst>
          </p:cNvPr>
          <p:cNvSpPr txBox="1"/>
          <p:nvPr/>
        </p:nvSpPr>
        <p:spPr>
          <a:xfrm>
            <a:off x="1563833" y="4730335"/>
            <a:ext cx="6063447" cy="484428"/>
          </a:xfrm>
          <a:prstGeom prst="rect">
            <a:avLst/>
          </a:prstGeom>
          <a:noFill/>
        </p:spPr>
        <p:txBody>
          <a:bodyPr wrap="square" rtlCol="0" anchor="ctr">
            <a:spAutoFit/>
          </a:bodyPr>
          <a:lstStyle/>
          <a:p>
            <a:pPr algn="ctr">
              <a:lnSpc>
                <a:spcPct val="150000"/>
              </a:lnSpc>
            </a:pPr>
            <a:r>
              <a:rPr lang="en-US" sz="900" dirty="0"/>
              <a:t>A wonderful serenity has taken possession of my entire soul, like these sweet mornings I am alone, and feel the charm of existence in this spot, which was created for the bliss of souls like mine. </a:t>
            </a:r>
          </a:p>
        </p:txBody>
      </p:sp>
      <p:sp>
        <p:nvSpPr>
          <p:cNvPr id="43" name="Title 42">
            <a:extLst>
              <a:ext uri="{FF2B5EF4-FFF2-40B4-BE49-F238E27FC236}">
                <a16:creationId xmlns:a16="http://schemas.microsoft.com/office/drawing/2014/main" id="{931882EF-0FCC-4977-8DD4-F270ACEB74F6}"/>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Business Diagram</a:t>
            </a:r>
            <a:endParaRPr lang="en-ID" dirty="0">
              <a:solidFill>
                <a:schemeClr val="accent1"/>
              </a:solidFill>
            </a:endParaRPr>
          </a:p>
        </p:txBody>
      </p:sp>
      <p:grpSp>
        <p:nvGrpSpPr>
          <p:cNvPr id="40" name="Group 39">
            <a:extLst>
              <a:ext uri="{FF2B5EF4-FFF2-40B4-BE49-F238E27FC236}">
                <a16:creationId xmlns:a16="http://schemas.microsoft.com/office/drawing/2014/main" id="{1508C25C-6749-47DB-84FA-8AC9A0D15080}"/>
              </a:ext>
            </a:extLst>
          </p:cNvPr>
          <p:cNvGrpSpPr>
            <a:grpSpLocks noChangeAspect="1"/>
          </p:cNvGrpSpPr>
          <p:nvPr/>
        </p:nvGrpSpPr>
        <p:grpSpPr>
          <a:xfrm>
            <a:off x="3112910" y="2230668"/>
            <a:ext cx="174879" cy="185166"/>
            <a:chOff x="10106744" y="5762452"/>
            <a:chExt cx="647700" cy="685800"/>
          </a:xfrm>
          <a:solidFill>
            <a:schemeClr val="bg2"/>
          </a:solidFill>
        </p:grpSpPr>
        <p:sp>
          <p:nvSpPr>
            <p:cNvPr id="41" name="Freeform: Shape 40">
              <a:extLst>
                <a:ext uri="{FF2B5EF4-FFF2-40B4-BE49-F238E27FC236}">
                  <a16:creationId xmlns:a16="http://schemas.microsoft.com/office/drawing/2014/main" id="{C913596C-577A-4D7C-BB41-5584BE8BD25C}"/>
                </a:ext>
              </a:extLst>
            </p:cNvPr>
            <p:cNvSpPr/>
            <p:nvPr/>
          </p:nvSpPr>
          <p:spPr>
            <a:xfrm>
              <a:off x="10106744" y="5991052"/>
              <a:ext cx="647700" cy="457200"/>
            </a:xfrm>
            <a:custGeom>
              <a:avLst/>
              <a:gdLst>
                <a:gd name="connsiteX0" fmla="*/ 548735 w 647700"/>
                <a:gd name="connsiteY0" fmla="*/ 155467 h 457200"/>
                <a:gd name="connsiteX1" fmla="*/ 587264 w 647700"/>
                <a:gd name="connsiteY1" fmla="*/ 248422 h 457200"/>
                <a:gd name="connsiteX2" fmla="*/ 409146 w 647700"/>
                <a:gd name="connsiteY2" fmla="*/ 248422 h 457200"/>
                <a:gd name="connsiteX3" fmla="*/ 322585 w 647700"/>
                <a:gd name="connsiteY3" fmla="*/ 332434 h 457200"/>
                <a:gd name="connsiteX4" fmla="*/ 238573 w 647700"/>
                <a:gd name="connsiteY4" fmla="*/ 248422 h 457200"/>
                <a:gd name="connsiteX5" fmla="*/ 60293 w 647700"/>
                <a:gd name="connsiteY5" fmla="*/ 248422 h 457200"/>
                <a:gd name="connsiteX6" fmla="*/ 139494 w 647700"/>
                <a:gd name="connsiteY6" fmla="*/ 57150 h 457200"/>
                <a:gd name="connsiteX7" fmla="*/ 274406 w 647700"/>
                <a:gd name="connsiteY7" fmla="*/ 57150 h 457200"/>
                <a:gd name="connsiteX8" fmla="*/ 252946 w 647700"/>
                <a:gd name="connsiteY8" fmla="*/ 0 h 457200"/>
                <a:gd name="connsiteX9" fmla="*/ 101298 w 647700"/>
                <a:gd name="connsiteY9" fmla="*/ 0 h 457200"/>
                <a:gd name="connsiteX10" fmla="*/ 0 w 647700"/>
                <a:gd name="connsiteY10" fmla="*/ 244592 h 457200"/>
                <a:gd name="connsiteX11" fmla="*/ 0 w 647700"/>
                <a:gd name="connsiteY11" fmla="*/ 457200 h 457200"/>
                <a:gd name="connsiteX12" fmla="*/ 647700 w 647700"/>
                <a:gd name="connsiteY12" fmla="*/ 457200 h 457200"/>
                <a:gd name="connsiteX13" fmla="*/ 647700 w 647700"/>
                <a:gd name="connsiteY13" fmla="*/ 245012 h 457200"/>
                <a:gd name="connsiteX14" fmla="*/ 598808 w 647700"/>
                <a:gd name="connsiteY14" fmla="*/ 127025 h 457200"/>
                <a:gd name="connsiteX15" fmla="*/ 548735 w 647700"/>
                <a:gd name="connsiteY15" fmla="*/ 1554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7700" h="457200">
                  <a:moveTo>
                    <a:pt x="548735" y="155467"/>
                  </a:moveTo>
                  <a:lnTo>
                    <a:pt x="587264" y="248422"/>
                  </a:lnTo>
                  <a:lnTo>
                    <a:pt x="409146" y="248422"/>
                  </a:lnTo>
                  <a:cubicBezTo>
                    <a:pt x="408442" y="295525"/>
                    <a:pt x="369687" y="333138"/>
                    <a:pt x="322585" y="332434"/>
                  </a:cubicBezTo>
                  <a:cubicBezTo>
                    <a:pt x="276475" y="331744"/>
                    <a:pt x="239262" y="294532"/>
                    <a:pt x="238573" y="248422"/>
                  </a:cubicBezTo>
                  <a:lnTo>
                    <a:pt x="60293" y="248422"/>
                  </a:lnTo>
                  <a:lnTo>
                    <a:pt x="139494" y="57150"/>
                  </a:lnTo>
                  <a:lnTo>
                    <a:pt x="274406" y="57150"/>
                  </a:lnTo>
                  <a:cubicBezTo>
                    <a:pt x="264604" y="39203"/>
                    <a:pt x="257379" y="19963"/>
                    <a:pt x="252946" y="0"/>
                  </a:cubicBezTo>
                  <a:lnTo>
                    <a:pt x="101298" y="0"/>
                  </a:lnTo>
                  <a:lnTo>
                    <a:pt x="0" y="244592"/>
                  </a:lnTo>
                  <a:lnTo>
                    <a:pt x="0" y="457200"/>
                  </a:lnTo>
                  <a:lnTo>
                    <a:pt x="647700" y="457200"/>
                  </a:lnTo>
                  <a:lnTo>
                    <a:pt x="647700" y="245012"/>
                  </a:lnTo>
                  <a:lnTo>
                    <a:pt x="598808" y="127025"/>
                  </a:lnTo>
                  <a:cubicBezTo>
                    <a:pt x="583443" y="138671"/>
                    <a:pt x="566606" y="148234"/>
                    <a:pt x="548735" y="155467"/>
                  </a:cubicBezTo>
                  <a:close/>
                </a:path>
              </a:pathLst>
            </a:custGeom>
            <a:grpFill/>
            <a:ln w="9525" cap="flat">
              <a:noFill/>
              <a:prstDash val="solid"/>
              <a:miter/>
            </a:ln>
          </p:spPr>
          <p:txBody>
            <a:bodyPr rtlCol="0" anchor="ctr"/>
            <a:lstStyle/>
            <a:p>
              <a:endParaRPr lang="en-ID" sz="1350"/>
            </a:p>
          </p:txBody>
        </p:sp>
        <p:sp>
          <p:nvSpPr>
            <p:cNvPr id="44" name="Freeform: Shape 43">
              <a:extLst>
                <a:ext uri="{FF2B5EF4-FFF2-40B4-BE49-F238E27FC236}">
                  <a16:creationId xmlns:a16="http://schemas.microsoft.com/office/drawing/2014/main" id="{2532C813-26DC-4457-84AB-45C8E1860E36}"/>
                </a:ext>
              </a:extLst>
            </p:cNvPr>
            <p:cNvSpPr/>
            <p:nvPr/>
          </p:nvSpPr>
          <p:spPr>
            <a:xfrm>
              <a:off x="10392494" y="5762452"/>
              <a:ext cx="361950" cy="361950"/>
            </a:xfrm>
            <a:custGeom>
              <a:avLst/>
              <a:gdLst>
                <a:gd name="connsiteX0" fmla="*/ 180975 w 361950"/>
                <a:gd name="connsiteY0" fmla="*/ 0 h 361950"/>
                <a:gd name="connsiteX1" fmla="*/ 0 w 361950"/>
                <a:gd name="connsiteY1" fmla="*/ 180975 h 361950"/>
                <a:gd name="connsiteX2" fmla="*/ 180975 w 361950"/>
                <a:gd name="connsiteY2" fmla="*/ 361950 h 361950"/>
                <a:gd name="connsiteX3" fmla="*/ 361950 w 361950"/>
                <a:gd name="connsiteY3" fmla="*/ 180975 h 361950"/>
                <a:gd name="connsiteX4" fmla="*/ 181127 w 361950"/>
                <a:gd name="connsiteY4" fmla="*/ 0 h 361950"/>
                <a:gd name="connsiteX5" fmla="*/ 180975 w 361950"/>
                <a:gd name="connsiteY5" fmla="*/ 0 h 361950"/>
                <a:gd name="connsiteX6" fmla="*/ 224790 w 361950"/>
                <a:gd name="connsiteY6" fmla="*/ 189614 h 361950"/>
                <a:gd name="connsiteX7" fmla="*/ 145209 w 361950"/>
                <a:gd name="connsiteY7" fmla="*/ 269281 h 361950"/>
                <a:gd name="connsiteX8" fmla="*/ 77019 w 361950"/>
                <a:gd name="connsiteY8" fmla="*/ 201082 h 361950"/>
                <a:gd name="connsiteX9" fmla="*/ 99803 w 361950"/>
                <a:gd name="connsiteY9" fmla="*/ 178298 h 361950"/>
                <a:gd name="connsiteX10" fmla="*/ 145209 w 361950"/>
                <a:gd name="connsiteY10" fmla="*/ 223714 h 361950"/>
                <a:gd name="connsiteX11" fmla="*/ 210931 w 361950"/>
                <a:gd name="connsiteY11" fmla="*/ 157105 h 361950"/>
                <a:gd name="connsiteX12" fmla="*/ 267348 w 361950"/>
                <a:gd name="connsiteY12" fmla="*/ 101394 h 361950"/>
                <a:gd name="connsiteX13" fmla="*/ 269405 w 361950"/>
                <a:gd name="connsiteY13" fmla="*/ 99489 h 361950"/>
                <a:gd name="connsiteX14" fmla="*/ 271310 w 361950"/>
                <a:gd name="connsiteY14" fmla="*/ 97431 h 361950"/>
                <a:gd name="connsiteX15" fmla="*/ 294418 w 361950"/>
                <a:gd name="connsiteY15" fmla="*/ 120215 h 361950"/>
                <a:gd name="connsiteX16" fmla="*/ 224790 w 361950"/>
                <a:gd name="connsiteY16" fmla="*/ 18961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1950" h="361950">
                  <a:moveTo>
                    <a:pt x="180975" y="0"/>
                  </a:moveTo>
                  <a:cubicBezTo>
                    <a:pt x="81025" y="0"/>
                    <a:pt x="0" y="81025"/>
                    <a:pt x="0" y="180975"/>
                  </a:cubicBezTo>
                  <a:cubicBezTo>
                    <a:pt x="0" y="280925"/>
                    <a:pt x="81025" y="361950"/>
                    <a:pt x="180975" y="361950"/>
                  </a:cubicBezTo>
                  <a:cubicBezTo>
                    <a:pt x="280925" y="361950"/>
                    <a:pt x="361950" y="280925"/>
                    <a:pt x="361950" y="180975"/>
                  </a:cubicBezTo>
                  <a:cubicBezTo>
                    <a:pt x="361992" y="81067"/>
                    <a:pt x="281035" y="42"/>
                    <a:pt x="181127" y="0"/>
                  </a:cubicBezTo>
                  <a:cubicBezTo>
                    <a:pt x="181077" y="0"/>
                    <a:pt x="181025" y="0"/>
                    <a:pt x="180975" y="0"/>
                  </a:cubicBezTo>
                  <a:close/>
                  <a:moveTo>
                    <a:pt x="224790" y="189614"/>
                  </a:moveTo>
                  <a:cubicBezTo>
                    <a:pt x="198425" y="215935"/>
                    <a:pt x="171898" y="242490"/>
                    <a:pt x="145209" y="269281"/>
                  </a:cubicBezTo>
                  <a:cubicBezTo>
                    <a:pt x="122527" y="246497"/>
                    <a:pt x="99796" y="223764"/>
                    <a:pt x="77019" y="201082"/>
                  </a:cubicBezTo>
                  <a:lnTo>
                    <a:pt x="99803" y="178298"/>
                  </a:lnTo>
                  <a:lnTo>
                    <a:pt x="145209" y="223714"/>
                  </a:lnTo>
                  <a:cubicBezTo>
                    <a:pt x="167249" y="201349"/>
                    <a:pt x="189157" y="179146"/>
                    <a:pt x="210931" y="157105"/>
                  </a:cubicBezTo>
                  <a:cubicBezTo>
                    <a:pt x="232705" y="135055"/>
                    <a:pt x="244773" y="123225"/>
                    <a:pt x="267348" y="101394"/>
                  </a:cubicBezTo>
                  <a:cubicBezTo>
                    <a:pt x="267986" y="100755"/>
                    <a:pt x="268662" y="100127"/>
                    <a:pt x="269405" y="99489"/>
                  </a:cubicBezTo>
                  <a:cubicBezTo>
                    <a:pt x="270119" y="98880"/>
                    <a:pt x="270758" y="98189"/>
                    <a:pt x="271310" y="97431"/>
                  </a:cubicBezTo>
                  <a:lnTo>
                    <a:pt x="294418" y="120215"/>
                  </a:lnTo>
                  <a:cubicBezTo>
                    <a:pt x="267653" y="146904"/>
                    <a:pt x="251193" y="163297"/>
                    <a:pt x="224790" y="189614"/>
                  </a:cubicBezTo>
                  <a:close/>
                </a:path>
              </a:pathLst>
            </a:custGeom>
            <a:grpFill/>
            <a:ln w="9525" cap="flat">
              <a:noFill/>
              <a:prstDash val="solid"/>
              <a:miter/>
            </a:ln>
          </p:spPr>
          <p:txBody>
            <a:bodyPr rtlCol="0" anchor="ctr"/>
            <a:lstStyle/>
            <a:p>
              <a:endParaRPr lang="en-ID" sz="1350"/>
            </a:p>
          </p:txBody>
        </p:sp>
      </p:grpSp>
      <p:grpSp>
        <p:nvGrpSpPr>
          <p:cNvPr id="45" name="Group 44">
            <a:extLst>
              <a:ext uri="{FF2B5EF4-FFF2-40B4-BE49-F238E27FC236}">
                <a16:creationId xmlns:a16="http://schemas.microsoft.com/office/drawing/2014/main" id="{EA02119E-A5B6-4A51-9405-0755D819E3B8}"/>
              </a:ext>
            </a:extLst>
          </p:cNvPr>
          <p:cNvGrpSpPr>
            <a:grpSpLocks noChangeAspect="1"/>
          </p:cNvGrpSpPr>
          <p:nvPr/>
        </p:nvGrpSpPr>
        <p:grpSpPr>
          <a:xfrm>
            <a:off x="5850967" y="2272939"/>
            <a:ext cx="185166" cy="132941"/>
            <a:chOff x="5724525" y="3162300"/>
            <a:chExt cx="742950" cy="533400"/>
          </a:xfrm>
          <a:solidFill>
            <a:schemeClr val="bg2"/>
          </a:solidFill>
        </p:grpSpPr>
        <p:sp>
          <p:nvSpPr>
            <p:cNvPr id="46" name="Freeform: Shape 45">
              <a:extLst>
                <a:ext uri="{FF2B5EF4-FFF2-40B4-BE49-F238E27FC236}">
                  <a16:creationId xmlns:a16="http://schemas.microsoft.com/office/drawing/2014/main" id="{6398ED09-5491-4289-85D9-9E75885B344E}"/>
                </a:ext>
              </a:extLst>
            </p:cNvPr>
            <p:cNvSpPr/>
            <p:nvPr/>
          </p:nvSpPr>
          <p:spPr>
            <a:xfrm>
              <a:off x="5724525" y="3162300"/>
              <a:ext cx="666750" cy="504834"/>
            </a:xfrm>
            <a:custGeom>
              <a:avLst/>
              <a:gdLst>
                <a:gd name="connsiteX0" fmla="*/ 189548 w 666750"/>
                <a:gd name="connsiteY0" fmla="*/ 161925 h 504834"/>
                <a:gd name="connsiteX1" fmla="*/ 666750 w 666750"/>
                <a:gd name="connsiteY1" fmla="*/ 161925 h 504834"/>
                <a:gd name="connsiteX2" fmla="*/ 666750 w 666750"/>
                <a:gd name="connsiteY2" fmla="*/ 114300 h 504834"/>
                <a:gd name="connsiteX3" fmla="*/ 628650 w 666750"/>
                <a:gd name="connsiteY3" fmla="*/ 76200 h 504834"/>
                <a:gd name="connsiteX4" fmla="*/ 342900 w 666750"/>
                <a:gd name="connsiteY4" fmla="*/ 76200 h 504834"/>
                <a:gd name="connsiteX5" fmla="*/ 238125 w 666750"/>
                <a:gd name="connsiteY5" fmla="*/ 6668 h 504834"/>
                <a:gd name="connsiteX6" fmla="*/ 217170 w 666750"/>
                <a:gd name="connsiteY6" fmla="*/ 0 h 504834"/>
                <a:gd name="connsiteX7" fmla="*/ 38100 w 666750"/>
                <a:gd name="connsiteY7" fmla="*/ 0 h 504834"/>
                <a:gd name="connsiteX8" fmla="*/ 0 w 666750"/>
                <a:gd name="connsiteY8" fmla="*/ 38100 h 504834"/>
                <a:gd name="connsiteX9" fmla="*/ 0 w 666750"/>
                <a:gd name="connsiteY9" fmla="*/ 504825 h 504834"/>
                <a:gd name="connsiteX10" fmla="*/ 122873 w 666750"/>
                <a:gd name="connsiteY10" fmla="*/ 206693 h 504834"/>
                <a:gd name="connsiteX11" fmla="*/ 189548 w 666750"/>
                <a:gd name="connsiteY11" fmla="*/ 161925 h 504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0" h="504834">
                  <a:moveTo>
                    <a:pt x="189548" y="161925"/>
                  </a:moveTo>
                  <a:lnTo>
                    <a:pt x="666750" y="161925"/>
                  </a:lnTo>
                  <a:lnTo>
                    <a:pt x="666750" y="114300"/>
                  </a:lnTo>
                  <a:cubicBezTo>
                    <a:pt x="666750" y="93345"/>
                    <a:pt x="649605" y="76200"/>
                    <a:pt x="628650" y="76200"/>
                  </a:cubicBezTo>
                  <a:lnTo>
                    <a:pt x="342900" y="76200"/>
                  </a:lnTo>
                  <a:lnTo>
                    <a:pt x="238125" y="6668"/>
                  </a:lnTo>
                  <a:cubicBezTo>
                    <a:pt x="231458" y="2857"/>
                    <a:pt x="224790" y="0"/>
                    <a:pt x="217170" y="0"/>
                  </a:cubicBezTo>
                  <a:lnTo>
                    <a:pt x="38100" y="0"/>
                  </a:lnTo>
                  <a:cubicBezTo>
                    <a:pt x="17145" y="0"/>
                    <a:pt x="0" y="17145"/>
                    <a:pt x="0" y="38100"/>
                  </a:cubicBezTo>
                  <a:lnTo>
                    <a:pt x="0" y="504825"/>
                  </a:lnTo>
                  <a:cubicBezTo>
                    <a:pt x="0" y="506730"/>
                    <a:pt x="122873" y="206693"/>
                    <a:pt x="122873" y="206693"/>
                  </a:cubicBezTo>
                  <a:cubicBezTo>
                    <a:pt x="134303" y="180023"/>
                    <a:pt x="160020" y="161925"/>
                    <a:pt x="189548" y="161925"/>
                  </a:cubicBezTo>
                  <a:close/>
                </a:path>
              </a:pathLst>
            </a:custGeom>
            <a:grpFill/>
            <a:ln w="9525" cap="flat">
              <a:noFill/>
              <a:prstDash val="solid"/>
              <a:miter/>
            </a:ln>
          </p:spPr>
          <p:txBody>
            <a:bodyPr rtlCol="0" anchor="ctr"/>
            <a:lstStyle/>
            <a:p>
              <a:endParaRPr lang="en-ID" sz="1350"/>
            </a:p>
          </p:txBody>
        </p:sp>
        <p:sp>
          <p:nvSpPr>
            <p:cNvPr id="47" name="Freeform: Shape 46">
              <a:extLst>
                <a:ext uri="{FF2B5EF4-FFF2-40B4-BE49-F238E27FC236}">
                  <a16:creationId xmlns:a16="http://schemas.microsoft.com/office/drawing/2014/main" id="{750CCB62-3D58-4311-96CA-8ED4033EDE6D}"/>
                </a:ext>
              </a:extLst>
            </p:cNvPr>
            <p:cNvSpPr/>
            <p:nvPr/>
          </p:nvSpPr>
          <p:spPr>
            <a:xfrm>
              <a:off x="5753100" y="3362325"/>
              <a:ext cx="714375" cy="333375"/>
            </a:xfrm>
            <a:custGeom>
              <a:avLst/>
              <a:gdLst>
                <a:gd name="connsiteX0" fmla="*/ 714375 w 714375"/>
                <a:gd name="connsiteY0" fmla="*/ 38100 h 333375"/>
                <a:gd name="connsiteX1" fmla="*/ 680085 w 714375"/>
                <a:gd name="connsiteY1" fmla="*/ 0 h 333375"/>
                <a:gd name="connsiteX2" fmla="*/ 160973 w 714375"/>
                <a:gd name="connsiteY2" fmla="*/ 0 h 333375"/>
                <a:gd name="connsiteX3" fmla="*/ 128588 w 714375"/>
                <a:gd name="connsiteY3" fmla="*/ 20955 h 333375"/>
                <a:gd name="connsiteX4" fmla="*/ 0 w 714375"/>
                <a:gd name="connsiteY4" fmla="*/ 333375 h 333375"/>
                <a:gd name="connsiteX5" fmla="*/ 581025 w 714375"/>
                <a:gd name="connsiteY5" fmla="*/ 333375 h 333375"/>
                <a:gd name="connsiteX6" fmla="*/ 710565 w 714375"/>
                <a:gd name="connsiteY6" fmla="*/ 55245 h 333375"/>
                <a:gd name="connsiteX7" fmla="*/ 714375 w 714375"/>
                <a:gd name="connsiteY7" fmla="*/ 38100 h 333375"/>
                <a:gd name="connsiteX8" fmla="*/ 714375 w 714375"/>
                <a:gd name="connsiteY8" fmla="*/ 38100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375" h="333375">
                  <a:moveTo>
                    <a:pt x="714375" y="38100"/>
                  </a:moveTo>
                  <a:cubicBezTo>
                    <a:pt x="714375" y="18098"/>
                    <a:pt x="700088" y="1905"/>
                    <a:pt x="680085" y="0"/>
                  </a:cubicBezTo>
                  <a:lnTo>
                    <a:pt x="160973" y="0"/>
                  </a:lnTo>
                  <a:cubicBezTo>
                    <a:pt x="146685" y="0"/>
                    <a:pt x="134303" y="8573"/>
                    <a:pt x="128588" y="20955"/>
                  </a:cubicBezTo>
                  <a:lnTo>
                    <a:pt x="0" y="333375"/>
                  </a:lnTo>
                  <a:lnTo>
                    <a:pt x="581025" y="333375"/>
                  </a:lnTo>
                  <a:lnTo>
                    <a:pt x="710565" y="55245"/>
                  </a:lnTo>
                  <a:cubicBezTo>
                    <a:pt x="713423" y="49530"/>
                    <a:pt x="714375" y="43815"/>
                    <a:pt x="714375" y="38100"/>
                  </a:cubicBezTo>
                  <a:lnTo>
                    <a:pt x="714375" y="38100"/>
                  </a:lnTo>
                  <a:close/>
                </a:path>
              </a:pathLst>
            </a:custGeom>
            <a:grpFill/>
            <a:ln w="9525" cap="flat">
              <a:noFill/>
              <a:prstDash val="solid"/>
              <a:miter/>
            </a:ln>
          </p:spPr>
          <p:txBody>
            <a:bodyPr rtlCol="0" anchor="ctr"/>
            <a:lstStyle/>
            <a:p>
              <a:endParaRPr lang="en-ID" sz="1350"/>
            </a:p>
          </p:txBody>
        </p:sp>
      </p:grpSp>
      <p:grpSp>
        <p:nvGrpSpPr>
          <p:cNvPr id="48" name="Group 47">
            <a:extLst>
              <a:ext uri="{FF2B5EF4-FFF2-40B4-BE49-F238E27FC236}">
                <a16:creationId xmlns:a16="http://schemas.microsoft.com/office/drawing/2014/main" id="{551FB994-A775-499A-A44F-CF10ACBF1CF1}"/>
              </a:ext>
            </a:extLst>
          </p:cNvPr>
          <p:cNvGrpSpPr>
            <a:grpSpLocks noChangeAspect="1"/>
          </p:cNvGrpSpPr>
          <p:nvPr/>
        </p:nvGrpSpPr>
        <p:grpSpPr>
          <a:xfrm>
            <a:off x="3330797" y="3163140"/>
            <a:ext cx="185166" cy="185166"/>
            <a:chOff x="4382451" y="513673"/>
            <a:chExt cx="691715" cy="710184"/>
          </a:xfrm>
          <a:solidFill>
            <a:schemeClr val="bg2"/>
          </a:solidFill>
        </p:grpSpPr>
        <p:sp>
          <p:nvSpPr>
            <p:cNvPr id="49" name="Freeform: Shape 48">
              <a:extLst>
                <a:ext uri="{FF2B5EF4-FFF2-40B4-BE49-F238E27FC236}">
                  <a16:creationId xmlns:a16="http://schemas.microsoft.com/office/drawing/2014/main" id="{3C1F6285-5C94-4BAB-8B05-A8C41081B18B}"/>
                </a:ext>
              </a:extLst>
            </p:cNvPr>
            <p:cNvSpPr/>
            <p:nvPr/>
          </p:nvSpPr>
          <p:spPr>
            <a:xfrm>
              <a:off x="4672391" y="786184"/>
              <a:ext cx="112490" cy="28575"/>
            </a:xfrm>
            <a:custGeom>
              <a:avLst/>
              <a:gdLst>
                <a:gd name="connsiteX0" fmla="*/ 98203 w 112490"/>
                <a:gd name="connsiteY0" fmla="*/ 0 h 28575"/>
                <a:gd name="connsiteX1" fmla="*/ 14288 w 112490"/>
                <a:gd name="connsiteY1" fmla="*/ 0 h 28575"/>
                <a:gd name="connsiteX2" fmla="*/ 0 w 112490"/>
                <a:gd name="connsiteY2" fmla="*/ 14288 h 28575"/>
                <a:gd name="connsiteX3" fmla="*/ 14288 w 112490"/>
                <a:gd name="connsiteY3" fmla="*/ 28575 h 28575"/>
                <a:gd name="connsiteX4" fmla="*/ 98203 w 112490"/>
                <a:gd name="connsiteY4" fmla="*/ 28575 h 28575"/>
                <a:gd name="connsiteX5" fmla="*/ 112490 w 112490"/>
                <a:gd name="connsiteY5" fmla="*/ 14288 h 28575"/>
                <a:gd name="connsiteX6" fmla="*/ 98203 w 112490"/>
                <a:gd name="connsiteY6"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90" h="28575">
                  <a:moveTo>
                    <a:pt x="98203" y="0"/>
                  </a:moveTo>
                  <a:lnTo>
                    <a:pt x="14288" y="0"/>
                  </a:lnTo>
                  <a:cubicBezTo>
                    <a:pt x="6397" y="0"/>
                    <a:pt x="0" y="6397"/>
                    <a:pt x="0" y="14288"/>
                  </a:cubicBezTo>
                  <a:cubicBezTo>
                    <a:pt x="0" y="22178"/>
                    <a:pt x="6397" y="28575"/>
                    <a:pt x="14288" y="28575"/>
                  </a:cubicBezTo>
                  <a:lnTo>
                    <a:pt x="98203" y="28575"/>
                  </a:lnTo>
                  <a:cubicBezTo>
                    <a:pt x="106093" y="28575"/>
                    <a:pt x="112490" y="22178"/>
                    <a:pt x="112490" y="14288"/>
                  </a:cubicBezTo>
                  <a:cubicBezTo>
                    <a:pt x="112490" y="6397"/>
                    <a:pt x="106093" y="0"/>
                    <a:pt x="98203" y="0"/>
                  </a:cubicBezTo>
                  <a:close/>
                </a:path>
              </a:pathLst>
            </a:custGeom>
            <a:grpFill/>
            <a:ln w="9525" cap="flat">
              <a:noFill/>
              <a:prstDash val="solid"/>
              <a:miter/>
            </a:ln>
          </p:spPr>
          <p:txBody>
            <a:bodyPr rtlCol="0" anchor="ctr"/>
            <a:lstStyle/>
            <a:p>
              <a:endParaRPr lang="en-ID" sz="1350"/>
            </a:p>
          </p:txBody>
        </p:sp>
        <p:sp>
          <p:nvSpPr>
            <p:cNvPr id="50" name="Freeform: Shape 49">
              <a:extLst>
                <a:ext uri="{FF2B5EF4-FFF2-40B4-BE49-F238E27FC236}">
                  <a16:creationId xmlns:a16="http://schemas.microsoft.com/office/drawing/2014/main" id="{0CFCBBA2-1CE5-4021-A636-9D478F466A7A}"/>
                </a:ext>
              </a:extLst>
            </p:cNvPr>
            <p:cNvSpPr/>
            <p:nvPr/>
          </p:nvSpPr>
          <p:spPr>
            <a:xfrm>
              <a:off x="4698204" y="833333"/>
              <a:ext cx="60864" cy="28575"/>
            </a:xfrm>
            <a:custGeom>
              <a:avLst/>
              <a:gdLst>
                <a:gd name="connsiteX0" fmla="*/ 30385 w 60864"/>
                <a:gd name="connsiteY0" fmla="*/ 28575 h 28575"/>
                <a:gd name="connsiteX1" fmla="*/ 60865 w 60864"/>
                <a:gd name="connsiteY1" fmla="*/ 0 h 28575"/>
                <a:gd name="connsiteX2" fmla="*/ 0 w 60864"/>
                <a:gd name="connsiteY2" fmla="*/ 0 h 28575"/>
                <a:gd name="connsiteX3" fmla="*/ 30385 w 60864"/>
                <a:gd name="connsiteY3" fmla="*/ 28575 h 28575"/>
              </a:gdLst>
              <a:ahLst/>
              <a:cxnLst>
                <a:cxn ang="0">
                  <a:pos x="connsiteX0" y="connsiteY0"/>
                </a:cxn>
                <a:cxn ang="0">
                  <a:pos x="connsiteX1" y="connsiteY1"/>
                </a:cxn>
                <a:cxn ang="0">
                  <a:pos x="connsiteX2" y="connsiteY2"/>
                </a:cxn>
                <a:cxn ang="0">
                  <a:pos x="connsiteX3" y="connsiteY3"/>
                </a:cxn>
              </a:cxnLst>
              <a:rect l="l" t="t" r="r" b="b"/>
              <a:pathLst>
                <a:path w="60864" h="28575">
                  <a:moveTo>
                    <a:pt x="30385" y="28575"/>
                  </a:moveTo>
                  <a:cubicBezTo>
                    <a:pt x="46483" y="28560"/>
                    <a:pt x="59811" y="16064"/>
                    <a:pt x="60865" y="0"/>
                  </a:cubicBezTo>
                  <a:lnTo>
                    <a:pt x="0" y="0"/>
                  </a:lnTo>
                  <a:cubicBezTo>
                    <a:pt x="1005" y="16049"/>
                    <a:pt x="14305" y="28556"/>
                    <a:pt x="30385" y="28575"/>
                  </a:cubicBezTo>
                  <a:close/>
                </a:path>
              </a:pathLst>
            </a:custGeom>
            <a:grpFill/>
            <a:ln w="9525" cap="flat">
              <a:noFill/>
              <a:prstDash val="solid"/>
              <a:miter/>
            </a:ln>
          </p:spPr>
          <p:txBody>
            <a:bodyPr rtlCol="0" anchor="ctr"/>
            <a:lstStyle/>
            <a:p>
              <a:endParaRPr lang="en-ID" sz="1350"/>
            </a:p>
          </p:txBody>
        </p:sp>
        <p:sp>
          <p:nvSpPr>
            <p:cNvPr id="51" name="Freeform: Shape 50">
              <a:extLst>
                <a:ext uri="{FF2B5EF4-FFF2-40B4-BE49-F238E27FC236}">
                  <a16:creationId xmlns:a16="http://schemas.microsoft.com/office/drawing/2014/main" id="{A9201D80-8A1B-47D4-9AB6-9E4327A506ED}"/>
                </a:ext>
              </a:extLst>
            </p:cNvPr>
            <p:cNvSpPr/>
            <p:nvPr/>
          </p:nvSpPr>
          <p:spPr>
            <a:xfrm>
              <a:off x="4606860" y="513673"/>
              <a:ext cx="243554" cy="253460"/>
            </a:xfrm>
            <a:custGeom>
              <a:avLst/>
              <a:gdLst>
                <a:gd name="connsiteX0" fmla="*/ 121729 w 243554"/>
                <a:gd name="connsiteY0" fmla="*/ 0 h 253460"/>
                <a:gd name="connsiteX1" fmla="*/ 121729 w 243554"/>
                <a:gd name="connsiteY1" fmla="*/ 0 h 253460"/>
                <a:gd name="connsiteX2" fmla="*/ 0 w 243554"/>
                <a:gd name="connsiteY2" fmla="*/ 120396 h 253460"/>
                <a:gd name="connsiteX3" fmla="*/ 0 w 243554"/>
                <a:gd name="connsiteY3" fmla="*/ 124587 h 253460"/>
                <a:gd name="connsiteX4" fmla="*/ 8477 w 243554"/>
                <a:gd name="connsiteY4" fmla="*/ 167259 h 253460"/>
                <a:gd name="connsiteX5" fmla="*/ 29623 w 243554"/>
                <a:gd name="connsiteY5" fmla="*/ 201930 h 253460"/>
                <a:gd name="connsiteX6" fmla="*/ 58198 w 243554"/>
                <a:gd name="connsiteY6" fmla="*/ 248222 h 253460"/>
                <a:gd name="connsiteX7" fmla="*/ 66580 w 243554"/>
                <a:gd name="connsiteY7" fmla="*/ 253460 h 253460"/>
                <a:gd name="connsiteX8" fmla="*/ 177070 w 243554"/>
                <a:gd name="connsiteY8" fmla="*/ 253460 h 253460"/>
                <a:gd name="connsiteX9" fmla="*/ 185452 w 243554"/>
                <a:gd name="connsiteY9" fmla="*/ 248222 h 253460"/>
                <a:gd name="connsiteX10" fmla="*/ 214027 w 243554"/>
                <a:gd name="connsiteY10" fmla="*/ 201930 h 253460"/>
                <a:gd name="connsiteX11" fmla="*/ 235077 w 243554"/>
                <a:gd name="connsiteY11" fmla="*/ 167259 h 253460"/>
                <a:gd name="connsiteX12" fmla="*/ 243554 w 243554"/>
                <a:gd name="connsiteY12" fmla="*/ 125063 h 253460"/>
                <a:gd name="connsiteX13" fmla="*/ 243554 w 243554"/>
                <a:gd name="connsiteY13" fmla="*/ 120872 h 253460"/>
                <a:gd name="connsiteX14" fmla="*/ 121729 w 243554"/>
                <a:gd name="connsiteY14" fmla="*/ 0 h 253460"/>
                <a:gd name="connsiteX15" fmla="*/ 215455 w 243554"/>
                <a:gd name="connsiteY15" fmla="*/ 123825 h 253460"/>
                <a:gd name="connsiteX16" fmla="*/ 208788 w 243554"/>
                <a:gd name="connsiteY16" fmla="*/ 156686 h 253460"/>
                <a:gd name="connsiteX17" fmla="*/ 192881 w 243554"/>
                <a:gd name="connsiteY17" fmla="*/ 182404 h 253460"/>
                <a:gd name="connsiteX18" fmla="*/ 165544 w 243554"/>
                <a:gd name="connsiteY18" fmla="*/ 224600 h 253460"/>
                <a:gd name="connsiteX19" fmla="*/ 78010 w 243554"/>
                <a:gd name="connsiteY19" fmla="*/ 224600 h 253460"/>
                <a:gd name="connsiteX20" fmla="*/ 50578 w 243554"/>
                <a:gd name="connsiteY20" fmla="*/ 182404 h 253460"/>
                <a:gd name="connsiteX21" fmla="*/ 34766 w 243554"/>
                <a:gd name="connsiteY21" fmla="*/ 156686 h 253460"/>
                <a:gd name="connsiteX22" fmla="*/ 28099 w 243554"/>
                <a:gd name="connsiteY22" fmla="*/ 123825 h 253460"/>
                <a:gd name="connsiteX23" fmla="*/ 28099 w 243554"/>
                <a:gd name="connsiteY23" fmla="*/ 120396 h 253460"/>
                <a:gd name="connsiteX24" fmla="*/ 121729 w 243554"/>
                <a:gd name="connsiteY24" fmla="*/ 27813 h 253460"/>
                <a:gd name="connsiteX25" fmla="*/ 121729 w 243554"/>
                <a:gd name="connsiteY25" fmla="*/ 27813 h 253460"/>
                <a:gd name="connsiteX26" fmla="*/ 215455 w 243554"/>
                <a:gd name="connsiteY26" fmla="*/ 120396 h 25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3554" h="253460">
                  <a:moveTo>
                    <a:pt x="121729" y="0"/>
                  </a:moveTo>
                  <a:lnTo>
                    <a:pt x="121729" y="0"/>
                  </a:lnTo>
                  <a:cubicBezTo>
                    <a:pt x="55207" y="454"/>
                    <a:pt x="1188" y="53882"/>
                    <a:pt x="0" y="120396"/>
                  </a:cubicBezTo>
                  <a:lnTo>
                    <a:pt x="0" y="124587"/>
                  </a:lnTo>
                  <a:cubicBezTo>
                    <a:pt x="323" y="139195"/>
                    <a:pt x="3192" y="153636"/>
                    <a:pt x="8477" y="167259"/>
                  </a:cubicBezTo>
                  <a:cubicBezTo>
                    <a:pt x="13400" y="179985"/>
                    <a:pt x="20562" y="191728"/>
                    <a:pt x="29623" y="201930"/>
                  </a:cubicBezTo>
                  <a:cubicBezTo>
                    <a:pt x="40918" y="216195"/>
                    <a:pt x="50508" y="231731"/>
                    <a:pt x="58198" y="248222"/>
                  </a:cubicBezTo>
                  <a:cubicBezTo>
                    <a:pt x="59796" y="251394"/>
                    <a:pt x="63028" y="253414"/>
                    <a:pt x="66580" y="253460"/>
                  </a:cubicBezTo>
                  <a:lnTo>
                    <a:pt x="177070" y="253460"/>
                  </a:lnTo>
                  <a:cubicBezTo>
                    <a:pt x="180622" y="253414"/>
                    <a:pt x="183853" y="251394"/>
                    <a:pt x="185452" y="248222"/>
                  </a:cubicBezTo>
                  <a:cubicBezTo>
                    <a:pt x="193148" y="231735"/>
                    <a:pt x="202738" y="216199"/>
                    <a:pt x="214027" y="201930"/>
                  </a:cubicBezTo>
                  <a:cubicBezTo>
                    <a:pt x="223030" y="191702"/>
                    <a:pt x="230156" y="179965"/>
                    <a:pt x="235077" y="167259"/>
                  </a:cubicBezTo>
                  <a:cubicBezTo>
                    <a:pt x="240219" y="153760"/>
                    <a:pt x="243084" y="139500"/>
                    <a:pt x="243554" y="125063"/>
                  </a:cubicBezTo>
                  <a:lnTo>
                    <a:pt x="243554" y="120872"/>
                  </a:lnTo>
                  <a:cubicBezTo>
                    <a:pt x="242571" y="54157"/>
                    <a:pt x="188450" y="459"/>
                    <a:pt x="121729" y="0"/>
                  </a:cubicBezTo>
                  <a:close/>
                  <a:moveTo>
                    <a:pt x="215455" y="123825"/>
                  </a:moveTo>
                  <a:cubicBezTo>
                    <a:pt x="215061" y="135071"/>
                    <a:pt x="212808" y="146175"/>
                    <a:pt x="208788" y="156686"/>
                  </a:cubicBezTo>
                  <a:cubicBezTo>
                    <a:pt x="205033" y="166125"/>
                    <a:pt x="199650" y="174829"/>
                    <a:pt x="192881" y="182404"/>
                  </a:cubicBezTo>
                  <a:cubicBezTo>
                    <a:pt x="182180" y="195373"/>
                    <a:pt x="173007" y="209532"/>
                    <a:pt x="165544" y="224600"/>
                  </a:cubicBezTo>
                  <a:lnTo>
                    <a:pt x="78010" y="224600"/>
                  </a:lnTo>
                  <a:cubicBezTo>
                    <a:pt x="70513" y="209530"/>
                    <a:pt x="61309" y="195371"/>
                    <a:pt x="50578" y="182404"/>
                  </a:cubicBezTo>
                  <a:cubicBezTo>
                    <a:pt x="43839" y="174826"/>
                    <a:pt x="38487" y="166121"/>
                    <a:pt x="34766" y="156686"/>
                  </a:cubicBezTo>
                  <a:cubicBezTo>
                    <a:pt x="30747" y="146175"/>
                    <a:pt x="28493" y="135071"/>
                    <a:pt x="28099" y="123825"/>
                  </a:cubicBezTo>
                  <a:lnTo>
                    <a:pt x="28099" y="120396"/>
                  </a:lnTo>
                  <a:cubicBezTo>
                    <a:pt x="28978" y="69225"/>
                    <a:pt x="70552" y="28116"/>
                    <a:pt x="121729" y="27813"/>
                  </a:cubicBezTo>
                  <a:lnTo>
                    <a:pt x="121729" y="27813"/>
                  </a:lnTo>
                  <a:cubicBezTo>
                    <a:pt x="172924" y="28115"/>
                    <a:pt x="214526" y="69210"/>
                    <a:pt x="215455" y="120396"/>
                  </a:cubicBezTo>
                  <a:close/>
                </a:path>
              </a:pathLst>
            </a:custGeom>
            <a:grpFill/>
            <a:ln w="9525"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A29D1B62-A7E6-4419-A717-AF659125162D}"/>
                </a:ext>
              </a:extLst>
            </p:cNvPr>
            <p:cNvSpPr/>
            <p:nvPr/>
          </p:nvSpPr>
          <p:spPr>
            <a:xfrm>
              <a:off x="4682679" y="566633"/>
              <a:ext cx="102679" cy="142875"/>
            </a:xfrm>
            <a:custGeom>
              <a:avLst/>
              <a:gdLst>
                <a:gd name="connsiteX0" fmla="*/ 0 w 102679"/>
                <a:gd name="connsiteY0" fmla="*/ 98393 h 142875"/>
                <a:gd name="connsiteX1" fmla="*/ 50387 w 102679"/>
                <a:gd name="connsiteY1" fmla="*/ 0 h 142875"/>
                <a:gd name="connsiteX2" fmla="*/ 50387 w 102679"/>
                <a:gd name="connsiteY2" fmla="*/ 56959 h 142875"/>
                <a:gd name="connsiteX3" fmla="*/ 102679 w 102679"/>
                <a:gd name="connsiteY3" fmla="*/ 46577 h 142875"/>
                <a:gd name="connsiteX4" fmla="*/ 50387 w 102679"/>
                <a:gd name="connsiteY4" fmla="*/ 142875 h 142875"/>
                <a:gd name="connsiteX5" fmla="*/ 50387 w 102679"/>
                <a:gd name="connsiteY5" fmla="*/ 86963 h 142875"/>
                <a:gd name="connsiteX6" fmla="*/ 0 w 102679"/>
                <a:gd name="connsiteY6" fmla="*/ 9839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79" h="142875">
                  <a:moveTo>
                    <a:pt x="0" y="98393"/>
                  </a:moveTo>
                  <a:lnTo>
                    <a:pt x="50387" y="0"/>
                  </a:lnTo>
                  <a:lnTo>
                    <a:pt x="50387" y="56959"/>
                  </a:lnTo>
                  <a:lnTo>
                    <a:pt x="102679" y="46577"/>
                  </a:lnTo>
                  <a:lnTo>
                    <a:pt x="50387" y="142875"/>
                  </a:lnTo>
                  <a:lnTo>
                    <a:pt x="50387" y="86963"/>
                  </a:lnTo>
                  <a:lnTo>
                    <a:pt x="0" y="98393"/>
                  </a:lnTo>
                  <a:close/>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095A18C6-B294-454C-AFD5-EC485BC2A181}"/>
                </a:ext>
              </a:extLst>
            </p:cNvPr>
            <p:cNvSpPr/>
            <p:nvPr/>
          </p:nvSpPr>
          <p:spPr>
            <a:xfrm>
              <a:off x="4851843"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54" name="Freeform: Shape 53">
              <a:extLst>
                <a:ext uri="{FF2B5EF4-FFF2-40B4-BE49-F238E27FC236}">
                  <a16:creationId xmlns:a16="http://schemas.microsoft.com/office/drawing/2014/main" id="{271F1249-4D15-4FF0-A428-3EC764FFC29E}"/>
                </a:ext>
              </a:extLst>
            </p:cNvPr>
            <p:cNvSpPr/>
            <p:nvPr/>
          </p:nvSpPr>
          <p:spPr>
            <a:xfrm>
              <a:off x="4456555"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55" name="Freeform: Shape 54">
              <a:extLst>
                <a:ext uri="{FF2B5EF4-FFF2-40B4-BE49-F238E27FC236}">
                  <a16:creationId xmlns:a16="http://schemas.microsoft.com/office/drawing/2014/main" id="{7B52E06B-6338-4178-B00E-ED99309D3EB2}"/>
                </a:ext>
              </a:extLst>
            </p:cNvPr>
            <p:cNvSpPr/>
            <p:nvPr/>
          </p:nvSpPr>
          <p:spPr>
            <a:xfrm>
              <a:off x="4805551" y="1018308"/>
              <a:ext cx="268615" cy="148399"/>
            </a:xfrm>
            <a:custGeom>
              <a:avLst/>
              <a:gdLst>
                <a:gd name="connsiteX0" fmla="*/ 253746 w 268615"/>
                <a:gd name="connsiteY0" fmla="*/ 44101 h 148399"/>
                <a:gd name="connsiteX1" fmla="*/ 181356 w 268615"/>
                <a:gd name="connsiteY1" fmla="*/ 9525 h 148399"/>
                <a:gd name="connsiteX2" fmla="*/ 120396 w 268615"/>
                <a:gd name="connsiteY2" fmla="*/ 0 h 148399"/>
                <a:gd name="connsiteX3" fmla="*/ 59436 w 268615"/>
                <a:gd name="connsiteY3" fmla="*/ 9525 h 148399"/>
                <a:gd name="connsiteX4" fmla="*/ 3429 w 268615"/>
                <a:gd name="connsiteY4" fmla="*/ 33529 h 148399"/>
                <a:gd name="connsiteX5" fmla="*/ 0 w 268615"/>
                <a:gd name="connsiteY5" fmla="*/ 37434 h 148399"/>
                <a:gd name="connsiteX6" fmla="*/ 76200 w 268615"/>
                <a:gd name="connsiteY6" fmla="*/ 75534 h 148399"/>
                <a:gd name="connsiteX7" fmla="*/ 104108 w 268615"/>
                <a:gd name="connsiteY7" fmla="*/ 131446 h 148399"/>
                <a:gd name="connsiteX8" fmla="*/ 104108 w 268615"/>
                <a:gd name="connsiteY8" fmla="*/ 148400 h 148399"/>
                <a:gd name="connsiteX9" fmla="*/ 268605 w 268615"/>
                <a:gd name="connsiteY9" fmla="*/ 148400 h 148399"/>
                <a:gd name="connsiteX10" fmla="*/ 268605 w 268615"/>
                <a:gd name="connsiteY10" fmla="*/ 73819 h 148399"/>
                <a:gd name="connsiteX11" fmla="*/ 253746 w 268615"/>
                <a:gd name="connsiteY11" fmla="*/ 44101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615" h="148399">
                  <a:moveTo>
                    <a:pt x="253746" y="44101"/>
                  </a:moveTo>
                  <a:cubicBezTo>
                    <a:pt x="232401" y="27476"/>
                    <a:pt x="207702" y="15681"/>
                    <a:pt x="181356" y="9525"/>
                  </a:cubicBezTo>
                  <a:cubicBezTo>
                    <a:pt x="161530" y="3742"/>
                    <a:pt x="141041" y="541"/>
                    <a:pt x="120396" y="0"/>
                  </a:cubicBezTo>
                  <a:cubicBezTo>
                    <a:pt x="99702" y="-45"/>
                    <a:pt x="79130" y="3169"/>
                    <a:pt x="59436" y="9525"/>
                  </a:cubicBezTo>
                  <a:cubicBezTo>
                    <a:pt x="39707" y="14783"/>
                    <a:pt x="20843" y="22868"/>
                    <a:pt x="3429" y="33529"/>
                  </a:cubicBezTo>
                  <a:cubicBezTo>
                    <a:pt x="2286" y="34862"/>
                    <a:pt x="1238" y="36196"/>
                    <a:pt x="0" y="37434"/>
                  </a:cubicBezTo>
                  <a:cubicBezTo>
                    <a:pt x="27701" y="44889"/>
                    <a:pt x="53615" y="57847"/>
                    <a:pt x="76200" y="75534"/>
                  </a:cubicBezTo>
                  <a:cubicBezTo>
                    <a:pt x="94021" y="88541"/>
                    <a:pt x="104425" y="109385"/>
                    <a:pt x="104108" y="131446"/>
                  </a:cubicBezTo>
                  <a:lnTo>
                    <a:pt x="104108" y="148400"/>
                  </a:lnTo>
                  <a:lnTo>
                    <a:pt x="268605" y="148400"/>
                  </a:lnTo>
                  <a:lnTo>
                    <a:pt x="268605" y="73819"/>
                  </a:lnTo>
                  <a:cubicBezTo>
                    <a:pt x="268892" y="62061"/>
                    <a:pt x="263324" y="50927"/>
                    <a:pt x="253746" y="44101"/>
                  </a:cubicBezTo>
                  <a:close/>
                </a:path>
              </a:pathLst>
            </a:custGeom>
            <a:grpFill/>
            <a:ln w="9525" cap="flat">
              <a:noFill/>
              <a:prstDash val="solid"/>
              <a:miter/>
            </a:ln>
          </p:spPr>
          <p:txBody>
            <a:bodyPr rtlCol="0" anchor="ctr"/>
            <a:lstStyle/>
            <a:p>
              <a:endParaRPr lang="en-ID" sz="1350"/>
            </a:p>
          </p:txBody>
        </p:sp>
        <p:sp>
          <p:nvSpPr>
            <p:cNvPr id="56" name="Freeform: Shape 55">
              <a:extLst>
                <a:ext uri="{FF2B5EF4-FFF2-40B4-BE49-F238E27FC236}">
                  <a16:creationId xmlns:a16="http://schemas.microsoft.com/office/drawing/2014/main" id="{8DDA0002-FDC1-4E3C-AB9C-FA2BA085B427}"/>
                </a:ext>
              </a:extLst>
            </p:cNvPr>
            <p:cNvSpPr/>
            <p:nvPr/>
          </p:nvSpPr>
          <p:spPr>
            <a:xfrm>
              <a:off x="4382451" y="1018308"/>
              <a:ext cx="268605" cy="148399"/>
            </a:xfrm>
            <a:custGeom>
              <a:avLst/>
              <a:gdLst>
                <a:gd name="connsiteX0" fmla="*/ 164687 w 268605"/>
                <a:gd name="connsiteY0" fmla="*/ 131445 h 148399"/>
                <a:gd name="connsiteX1" fmla="*/ 191357 w 268605"/>
                <a:gd name="connsiteY1" fmla="*/ 76486 h 148399"/>
                <a:gd name="connsiteX2" fmla="*/ 192500 w 268605"/>
                <a:gd name="connsiteY2" fmla="*/ 75534 h 148399"/>
                <a:gd name="connsiteX3" fmla="*/ 193739 w 268605"/>
                <a:gd name="connsiteY3" fmla="*/ 74676 h 148399"/>
                <a:gd name="connsiteX4" fmla="*/ 268605 w 268605"/>
                <a:gd name="connsiteY4" fmla="*/ 37529 h 148399"/>
                <a:gd name="connsiteX5" fmla="*/ 263176 w 268605"/>
                <a:gd name="connsiteY5" fmla="*/ 31338 h 148399"/>
                <a:gd name="connsiteX6" fmla="*/ 209550 w 268605"/>
                <a:gd name="connsiteY6" fmla="*/ 9525 h 148399"/>
                <a:gd name="connsiteX7" fmla="*/ 148590 w 268605"/>
                <a:gd name="connsiteY7" fmla="*/ 0 h 148399"/>
                <a:gd name="connsiteX8" fmla="*/ 87630 w 268605"/>
                <a:gd name="connsiteY8" fmla="*/ 9525 h 148399"/>
                <a:gd name="connsiteX9" fmla="*/ 15240 w 268605"/>
                <a:gd name="connsiteY9" fmla="*/ 44101 h 148399"/>
                <a:gd name="connsiteX10" fmla="*/ 0 w 268605"/>
                <a:gd name="connsiteY10" fmla="*/ 73819 h 148399"/>
                <a:gd name="connsiteX11" fmla="*/ 0 w 268605"/>
                <a:gd name="connsiteY11" fmla="*/ 148400 h 148399"/>
                <a:gd name="connsiteX12" fmla="*/ 164687 w 268605"/>
                <a:gd name="connsiteY12" fmla="*/ 148400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605" h="148399">
                  <a:moveTo>
                    <a:pt x="164687" y="131445"/>
                  </a:moveTo>
                  <a:cubicBezTo>
                    <a:pt x="164708" y="110012"/>
                    <a:pt x="174533" y="89766"/>
                    <a:pt x="191357" y="76486"/>
                  </a:cubicBezTo>
                  <a:lnTo>
                    <a:pt x="192500" y="75534"/>
                  </a:lnTo>
                  <a:lnTo>
                    <a:pt x="193739" y="74676"/>
                  </a:lnTo>
                  <a:cubicBezTo>
                    <a:pt x="216581" y="58427"/>
                    <a:pt x="241848" y="45890"/>
                    <a:pt x="268605" y="37529"/>
                  </a:cubicBezTo>
                  <a:cubicBezTo>
                    <a:pt x="266700" y="35529"/>
                    <a:pt x="264986" y="33433"/>
                    <a:pt x="263176" y="31338"/>
                  </a:cubicBezTo>
                  <a:cubicBezTo>
                    <a:pt x="246437" y="21538"/>
                    <a:pt x="228377" y="14193"/>
                    <a:pt x="209550" y="9525"/>
                  </a:cubicBezTo>
                  <a:cubicBezTo>
                    <a:pt x="189726" y="3734"/>
                    <a:pt x="169235" y="532"/>
                    <a:pt x="148590" y="0"/>
                  </a:cubicBezTo>
                  <a:cubicBezTo>
                    <a:pt x="127896" y="-39"/>
                    <a:pt x="107326" y="3176"/>
                    <a:pt x="87630" y="9525"/>
                  </a:cubicBezTo>
                  <a:cubicBezTo>
                    <a:pt x="61651" y="16693"/>
                    <a:pt x="37144" y="28399"/>
                    <a:pt x="15240" y="44101"/>
                  </a:cubicBezTo>
                  <a:cubicBezTo>
                    <a:pt x="5858" y="51134"/>
                    <a:pt x="236" y="62096"/>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57" name="Freeform: Shape 56">
              <a:extLst>
                <a:ext uri="{FF2B5EF4-FFF2-40B4-BE49-F238E27FC236}">
                  <a16:creationId xmlns:a16="http://schemas.microsoft.com/office/drawing/2014/main" id="{F2A07DFF-7F14-44DB-B2A6-0621185B4C28}"/>
                </a:ext>
              </a:extLst>
            </p:cNvPr>
            <p:cNvSpPr/>
            <p:nvPr/>
          </p:nvSpPr>
          <p:spPr>
            <a:xfrm>
              <a:off x="4580094" y="1076028"/>
              <a:ext cx="296430" cy="147829"/>
            </a:xfrm>
            <a:custGeom>
              <a:avLst/>
              <a:gdLst>
                <a:gd name="connsiteX0" fmla="*/ 0 w 296430"/>
                <a:gd name="connsiteY0" fmla="*/ 147830 h 147829"/>
                <a:gd name="connsiteX1" fmla="*/ 0 w 296430"/>
                <a:gd name="connsiteY1" fmla="*/ 73725 h 147829"/>
                <a:gd name="connsiteX2" fmla="*/ 14859 w 296430"/>
                <a:gd name="connsiteY2" fmla="*/ 44102 h 147829"/>
                <a:gd name="connsiteX3" fmla="*/ 87249 w 296430"/>
                <a:gd name="connsiteY3" fmla="*/ 9527 h 147829"/>
                <a:gd name="connsiteX4" fmla="*/ 148209 w 296430"/>
                <a:gd name="connsiteY4" fmla="*/ 2 h 147829"/>
                <a:gd name="connsiteX5" fmla="*/ 209169 w 296430"/>
                <a:gd name="connsiteY5" fmla="*/ 9527 h 147829"/>
                <a:gd name="connsiteX6" fmla="*/ 281654 w 296430"/>
                <a:gd name="connsiteY6" fmla="*/ 44102 h 147829"/>
                <a:gd name="connsiteX7" fmla="*/ 296418 w 296430"/>
                <a:gd name="connsiteY7" fmla="*/ 73725 h 147829"/>
                <a:gd name="connsiteX8" fmla="*/ 296418 w 296430"/>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30" h="147829">
                  <a:moveTo>
                    <a:pt x="0" y="147830"/>
                  </a:moveTo>
                  <a:lnTo>
                    <a:pt x="0" y="73725"/>
                  </a:lnTo>
                  <a:cubicBezTo>
                    <a:pt x="45" y="62069"/>
                    <a:pt x="5544" y="51107"/>
                    <a:pt x="14859" y="44102"/>
                  </a:cubicBezTo>
                  <a:cubicBezTo>
                    <a:pt x="36723" y="28334"/>
                    <a:pt x="61243" y="16622"/>
                    <a:pt x="87249" y="9527"/>
                  </a:cubicBezTo>
                  <a:cubicBezTo>
                    <a:pt x="106934" y="3133"/>
                    <a:pt x="127512" y="-82"/>
                    <a:pt x="148209" y="2"/>
                  </a:cubicBezTo>
                  <a:cubicBezTo>
                    <a:pt x="168859" y="486"/>
                    <a:pt x="189355" y="3690"/>
                    <a:pt x="209169" y="9527"/>
                  </a:cubicBezTo>
                  <a:cubicBezTo>
                    <a:pt x="235567" y="15619"/>
                    <a:pt x="260308" y="27421"/>
                    <a:pt x="281654" y="44102"/>
                  </a:cubicBezTo>
                  <a:cubicBezTo>
                    <a:pt x="291195" y="50908"/>
                    <a:pt x="296728" y="62010"/>
                    <a:pt x="296418" y="73725"/>
                  </a:cubicBezTo>
                  <a:lnTo>
                    <a:pt x="296418" y="147830"/>
                  </a:lnTo>
                  <a:close/>
                </a:path>
              </a:pathLst>
            </a:custGeom>
            <a:grpFill/>
            <a:ln w="9525" cap="flat">
              <a:noFill/>
              <a:prstDash val="solid"/>
              <a:miter/>
            </a:ln>
          </p:spPr>
          <p:txBody>
            <a:bodyPr rtlCol="0" anchor="ctr"/>
            <a:lstStyle/>
            <a:p>
              <a:endParaRPr lang="en-ID" sz="1350"/>
            </a:p>
          </p:txBody>
        </p:sp>
        <p:sp>
          <p:nvSpPr>
            <p:cNvPr id="58" name="Freeform: Shape 57">
              <a:extLst>
                <a:ext uri="{FF2B5EF4-FFF2-40B4-BE49-F238E27FC236}">
                  <a16:creationId xmlns:a16="http://schemas.microsoft.com/office/drawing/2014/main" id="{D93D9B64-A9CC-4893-9CB3-57D88E9AE1B4}"/>
                </a:ext>
              </a:extLst>
            </p:cNvPr>
            <p:cNvSpPr/>
            <p:nvPr/>
          </p:nvSpPr>
          <p:spPr>
            <a:xfrm>
              <a:off x="4654199" y="907628"/>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grpSp>
      <p:grpSp>
        <p:nvGrpSpPr>
          <p:cNvPr id="59" name="Group 58">
            <a:extLst>
              <a:ext uri="{FF2B5EF4-FFF2-40B4-BE49-F238E27FC236}">
                <a16:creationId xmlns:a16="http://schemas.microsoft.com/office/drawing/2014/main" id="{BDFC2065-2271-4901-9CC8-1D1CCF74A61B}"/>
              </a:ext>
            </a:extLst>
          </p:cNvPr>
          <p:cNvGrpSpPr>
            <a:grpSpLocks noChangeAspect="1"/>
          </p:cNvGrpSpPr>
          <p:nvPr/>
        </p:nvGrpSpPr>
        <p:grpSpPr>
          <a:xfrm>
            <a:off x="3572593" y="4080313"/>
            <a:ext cx="168524" cy="185166"/>
            <a:chOff x="5754909" y="3048000"/>
            <a:chExt cx="693515" cy="761999"/>
          </a:xfrm>
          <a:solidFill>
            <a:schemeClr val="bg2"/>
          </a:solidFill>
        </p:grpSpPr>
        <p:sp>
          <p:nvSpPr>
            <p:cNvPr id="60" name="Freeform: Shape 59">
              <a:extLst>
                <a:ext uri="{FF2B5EF4-FFF2-40B4-BE49-F238E27FC236}">
                  <a16:creationId xmlns:a16="http://schemas.microsoft.com/office/drawing/2014/main" id="{A08C0EF5-620F-4568-B585-65A13D86AB54}"/>
                </a:ext>
              </a:extLst>
            </p:cNvPr>
            <p:cNvSpPr/>
            <p:nvPr/>
          </p:nvSpPr>
          <p:spPr>
            <a:xfrm>
              <a:off x="6224301"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61" name="Freeform: Shape 60">
              <a:extLst>
                <a:ext uri="{FF2B5EF4-FFF2-40B4-BE49-F238E27FC236}">
                  <a16:creationId xmlns:a16="http://schemas.microsoft.com/office/drawing/2014/main" id="{B352CBB2-FB37-46EA-83B5-BFAB119D0D7F}"/>
                </a:ext>
              </a:extLst>
            </p:cNvPr>
            <p:cNvSpPr/>
            <p:nvPr/>
          </p:nvSpPr>
          <p:spPr>
            <a:xfrm>
              <a:off x="5829109"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62" name="Freeform: Shape 61">
              <a:extLst>
                <a:ext uri="{FF2B5EF4-FFF2-40B4-BE49-F238E27FC236}">
                  <a16:creationId xmlns:a16="http://schemas.microsoft.com/office/drawing/2014/main" id="{4E4AD0EC-C176-4E55-AF88-3D4CF373DE65}"/>
                </a:ext>
              </a:extLst>
            </p:cNvPr>
            <p:cNvSpPr/>
            <p:nvPr/>
          </p:nvSpPr>
          <p:spPr>
            <a:xfrm>
              <a:off x="6178295" y="3604449"/>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29CFB5F3-93AB-489D-919F-B705A8721E27}"/>
                </a:ext>
              </a:extLst>
            </p:cNvPr>
            <p:cNvSpPr/>
            <p:nvPr/>
          </p:nvSpPr>
          <p:spPr>
            <a:xfrm>
              <a:off x="5754909" y="3604449"/>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64" name="Freeform: Shape 63">
              <a:extLst>
                <a:ext uri="{FF2B5EF4-FFF2-40B4-BE49-F238E27FC236}">
                  <a16:creationId xmlns:a16="http://schemas.microsoft.com/office/drawing/2014/main" id="{41ADAC01-52DD-49C1-B4F9-584AE7B1DBC2}"/>
                </a:ext>
              </a:extLst>
            </p:cNvPr>
            <p:cNvSpPr/>
            <p:nvPr/>
          </p:nvSpPr>
          <p:spPr>
            <a:xfrm>
              <a:off x="5952553" y="3662170"/>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114FDE70-D0AE-44EF-9538-AC80ADD66CB1}"/>
                </a:ext>
              </a:extLst>
            </p:cNvPr>
            <p:cNvSpPr/>
            <p:nvPr/>
          </p:nvSpPr>
          <p:spPr>
            <a:xfrm>
              <a:off x="6026658" y="3493770"/>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sp>
          <p:nvSpPr>
            <p:cNvPr id="66" name="Freeform: Shape 65">
              <a:extLst>
                <a:ext uri="{FF2B5EF4-FFF2-40B4-BE49-F238E27FC236}">
                  <a16:creationId xmlns:a16="http://schemas.microsoft.com/office/drawing/2014/main" id="{10BB93C4-F13D-4A33-AFFD-E59701ED3419}"/>
                </a:ext>
              </a:extLst>
            </p:cNvPr>
            <p:cNvSpPr/>
            <p:nvPr/>
          </p:nvSpPr>
          <p:spPr>
            <a:xfrm>
              <a:off x="5755481" y="3048000"/>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rtlCol="0" anchor="ctr"/>
            <a:lstStyle/>
            <a:p>
              <a:endParaRPr lang="en-ID" sz="1350"/>
            </a:p>
          </p:txBody>
        </p:sp>
      </p:grpSp>
      <p:grpSp>
        <p:nvGrpSpPr>
          <p:cNvPr id="67" name="Group 66">
            <a:extLst>
              <a:ext uri="{FF2B5EF4-FFF2-40B4-BE49-F238E27FC236}">
                <a16:creationId xmlns:a16="http://schemas.microsoft.com/office/drawing/2014/main" id="{F18F362B-CCEC-4AAA-9253-342B654E1B26}"/>
              </a:ext>
            </a:extLst>
          </p:cNvPr>
          <p:cNvGrpSpPr>
            <a:grpSpLocks noChangeAspect="1"/>
          </p:cNvGrpSpPr>
          <p:nvPr/>
        </p:nvGrpSpPr>
        <p:grpSpPr>
          <a:xfrm>
            <a:off x="5400222" y="4107857"/>
            <a:ext cx="185166" cy="130079"/>
            <a:chOff x="7423335" y="1888726"/>
            <a:chExt cx="761999" cy="535304"/>
          </a:xfrm>
          <a:solidFill>
            <a:schemeClr val="bg2"/>
          </a:solidFill>
        </p:grpSpPr>
        <p:sp>
          <p:nvSpPr>
            <p:cNvPr id="68" name="Freeform: Shape 67">
              <a:extLst>
                <a:ext uri="{FF2B5EF4-FFF2-40B4-BE49-F238E27FC236}">
                  <a16:creationId xmlns:a16="http://schemas.microsoft.com/office/drawing/2014/main" id="{148D716A-6A94-44BF-B006-B76A41CD5CBD}"/>
                </a:ext>
              </a:extLst>
            </p:cNvPr>
            <p:cNvSpPr/>
            <p:nvPr/>
          </p:nvSpPr>
          <p:spPr>
            <a:xfrm>
              <a:off x="7737660" y="18887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rtlCol="0" anchor="ctr"/>
            <a:lstStyle/>
            <a:p>
              <a:endParaRPr lang="en-ID" sz="1350"/>
            </a:p>
          </p:txBody>
        </p:sp>
        <p:sp>
          <p:nvSpPr>
            <p:cNvPr id="69" name="Freeform: Shape 68">
              <a:extLst>
                <a:ext uri="{FF2B5EF4-FFF2-40B4-BE49-F238E27FC236}">
                  <a16:creationId xmlns:a16="http://schemas.microsoft.com/office/drawing/2014/main" id="{BEAF4DC2-9618-4A1A-B77F-CF094D0B7AEA}"/>
                </a:ext>
              </a:extLst>
            </p:cNvPr>
            <p:cNvSpPr/>
            <p:nvPr/>
          </p:nvSpPr>
          <p:spPr>
            <a:xfrm>
              <a:off x="8004360" y="19268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70" name="Freeform: Shape 69">
              <a:extLst>
                <a:ext uri="{FF2B5EF4-FFF2-40B4-BE49-F238E27FC236}">
                  <a16:creationId xmlns:a16="http://schemas.microsoft.com/office/drawing/2014/main" id="{786627DA-AB18-4BB5-B523-0A2A3D72E4F5}"/>
                </a:ext>
              </a:extLst>
            </p:cNvPr>
            <p:cNvSpPr/>
            <p:nvPr/>
          </p:nvSpPr>
          <p:spPr>
            <a:xfrm>
              <a:off x="7470960" y="19268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71" name="Freeform: Shape 70">
              <a:extLst>
                <a:ext uri="{FF2B5EF4-FFF2-40B4-BE49-F238E27FC236}">
                  <a16:creationId xmlns:a16="http://schemas.microsoft.com/office/drawing/2014/main" id="{D9DD0BB0-D688-4EAE-A1B8-0DC61FBA1ECD}"/>
                </a:ext>
              </a:extLst>
            </p:cNvPr>
            <p:cNvSpPr/>
            <p:nvPr/>
          </p:nvSpPr>
          <p:spPr>
            <a:xfrm>
              <a:off x="7429050" y="2172571"/>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rtlCol="0" anchor="ctr"/>
            <a:lstStyle/>
            <a:p>
              <a:endParaRPr lang="en-ID" sz="1350"/>
            </a:p>
          </p:txBody>
        </p:sp>
        <p:sp>
          <p:nvSpPr>
            <p:cNvPr id="72" name="Freeform: Shape 71">
              <a:extLst>
                <a:ext uri="{FF2B5EF4-FFF2-40B4-BE49-F238E27FC236}">
                  <a16:creationId xmlns:a16="http://schemas.microsoft.com/office/drawing/2014/main" id="{4E700066-6973-4443-BBF1-A1077BF9702B}"/>
                </a:ext>
              </a:extLst>
            </p:cNvPr>
            <p:cNvSpPr/>
            <p:nvPr/>
          </p:nvSpPr>
          <p:spPr>
            <a:xfrm>
              <a:off x="7423335" y="2079581"/>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rtlCol="0" anchor="ctr"/>
            <a:lstStyle/>
            <a:p>
              <a:endParaRPr lang="en-ID" sz="1350"/>
            </a:p>
          </p:txBody>
        </p:sp>
        <p:sp>
          <p:nvSpPr>
            <p:cNvPr id="73" name="Freeform: Shape 72">
              <a:extLst>
                <a:ext uri="{FF2B5EF4-FFF2-40B4-BE49-F238E27FC236}">
                  <a16:creationId xmlns:a16="http://schemas.microsoft.com/office/drawing/2014/main" id="{CFB470BD-762F-4F56-ABE0-17426DFDC73B}"/>
                </a:ext>
              </a:extLst>
            </p:cNvPr>
            <p:cNvSpPr/>
            <p:nvPr/>
          </p:nvSpPr>
          <p:spPr>
            <a:xfrm>
              <a:off x="7689082" y="2041481"/>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rtlCol="0" anchor="ctr"/>
            <a:lstStyle/>
            <a:p>
              <a:endParaRPr lang="en-ID" sz="1350"/>
            </a:p>
          </p:txBody>
        </p:sp>
        <p:sp>
          <p:nvSpPr>
            <p:cNvPr id="74" name="Freeform: Shape 73">
              <a:extLst>
                <a:ext uri="{FF2B5EF4-FFF2-40B4-BE49-F238E27FC236}">
                  <a16:creationId xmlns:a16="http://schemas.microsoft.com/office/drawing/2014/main" id="{5D2CA308-1EC4-475A-8A60-7AA2B21B2B61}"/>
                </a:ext>
              </a:extLst>
            </p:cNvPr>
            <p:cNvSpPr/>
            <p:nvPr/>
          </p:nvSpPr>
          <p:spPr>
            <a:xfrm>
              <a:off x="7955782" y="2079581"/>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rtlCol="0" anchor="ctr"/>
            <a:lstStyle/>
            <a:p>
              <a:endParaRPr lang="en-ID" sz="1350"/>
            </a:p>
          </p:txBody>
        </p:sp>
      </p:grpSp>
      <p:grpSp>
        <p:nvGrpSpPr>
          <p:cNvPr id="75" name="Group 74">
            <a:extLst>
              <a:ext uri="{FF2B5EF4-FFF2-40B4-BE49-F238E27FC236}">
                <a16:creationId xmlns:a16="http://schemas.microsoft.com/office/drawing/2014/main" id="{51DF3865-A2EC-4AB6-B602-21625154584D}"/>
              </a:ext>
            </a:extLst>
          </p:cNvPr>
          <p:cNvGrpSpPr>
            <a:grpSpLocks noChangeAspect="1"/>
          </p:cNvGrpSpPr>
          <p:nvPr/>
        </p:nvGrpSpPr>
        <p:grpSpPr>
          <a:xfrm>
            <a:off x="5624807" y="3178722"/>
            <a:ext cx="185166" cy="154002"/>
            <a:chOff x="8247513" y="567093"/>
            <a:chExt cx="799958" cy="665320"/>
          </a:xfrm>
          <a:solidFill>
            <a:schemeClr val="bg2"/>
          </a:solidFill>
        </p:grpSpPr>
        <p:sp>
          <p:nvSpPr>
            <p:cNvPr id="76" name="Freeform: Shape 75">
              <a:extLst>
                <a:ext uri="{FF2B5EF4-FFF2-40B4-BE49-F238E27FC236}">
                  <a16:creationId xmlns:a16="http://schemas.microsoft.com/office/drawing/2014/main" id="{3F42AB67-D064-4A0B-8139-F102F785F3F6}"/>
                </a:ext>
              </a:extLst>
            </p:cNvPr>
            <p:cNvSpPr/>
            <p:nvPr/>
          </p:nvSpPr>
          <p:spPr>
            <a:xfrm>
              <a:off x="8255944" y="726636"/>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rtlCol="0" anchor="ctr"/>
            <a:lstStyle/>
            <a:p>
              <a:endParaRPr lang="en-ID" sz="1350"/>
            </a:p>
          </p:txBody>
        </p:sp>
        <p:sp>
          <p:nvSpPr>
            <p:cNvPr id="77" name="Freeform: Shape 76">
              <a:extLst>
                <a:ext uri="{FF2B5EF4-FFF2-40B4-BE49-F238E27FC236}">
                  <a16:creationId xmlns:a16="http://schemas.microsoft.com/office/drawing/2014/main" id="{A662A369-7CE9-435D-BD68-2BF5EFAC6727}"/>
                </a:ext>
              </a:extLst>
            </p:cNvPr>
            <p:cNvSpPr/>
            <p:nvPr/>
          </p:nvSpPr>
          <p:spPr>
            <a:xfrm>
              <a:off x="8314047"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78" name="Freeform: Shape 77">
              <a:extLst>
                <a:ext uri="{FF2B5EF4-FFF2-40B4-BE49-F238E27FC236}">
                  <a16:creationId xmlns:a16="http://schemas.microsoft.com/office/drawing/2014/main" id="{2BDE8081-7D30-4B91-A2E7-81556DB01D8B}"/>
                </a:ext>
              </a:extLst>
            </p:cNvPr>
            <p:cNvSpPr/>
            <p:nvPr/>
          </p:nvSpPr>
          <p:spPr>
            <a:xfrm>
              <a:off x="8247513" y="671870"/>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rtlCol="0" anchor="ctr"/>
            <a:lstStyle/>
            <a:p>
              <a:endParaRPr lang="en-ID" sz="1350"/>
            </a:p>
          </p:txBody>
        </p:sp>
        <p:sp>
          <p:nvSpPr>
            <p:cNvPr id="79" name="Freeform: Shape 78">
              <a:extLst>
                <a:ext uri="{FF2B5EF4-FFF2-40B4-BE49-F238E27FC236}">
                  <a16:creationId xmlns:a16="http://schemas.microsoft.com/office/drawing/2014/main" id="{87B8D43C-5195-4F52-BD7D-E44127A17F58}"/>
                </a:ext>
              </a:extLst>
            </p:cNvPr>
            <p:cNvSpPr/>
            <p:nvPr/>
          </p:nvSpPr>
          <p:spPr>
            <a:xfrm>
              <a:off x="8694951"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80" name="Freeform: Shape 79">
              <a:extLst>
                <a:ext uri="{FF2B5EF4-FFF2-40B4-BE49-F238E27FC236}">
                  <a16:creationId xmlns:a16="http://schemas.microsoft.com/office/drawing/2014/main" id="{8B673599-03D3-4278-A577-435E3FD5BF44}"/>
                </a:ext>
              </a:extLst>
            </p:cNvPr>
            <p:cNvSpPr/>
            <p:nvPr/>
          </p:nvSpPr>
          <p:spPr>
            <a:xfrm>
              <a:off x="8504166"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grpSp>
    </p:spTree>
    <p:extLst>
      <p:ext uri="{BB962C8B-B14F-4D97-AF65-F5344CB8AC3E}">
        <p14:creationId xmlns:p14="http://schemas.microsoft.com/office/powerpoint/2010/main" val="424183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outVertical)">
                                      <p:cBhvr>
                                        <p:cTn id="23" dur="500"/>
                                        <p:tgtEl>
                                          <p:spTgt spid="13"/>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outVertical)">
                                      <p:cBhvr>
                                        <p:cTn id="26" dur="500"/>
                                        <p:tgtEl>
                                          <p:spTgt spid="14"/>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outVertical)">
                                      <p:cBhvr>
                                        <p:cTn id="29" dur="500"/>
                                        <p:tgtEl>
                                          <p:spTgt spid="15"/>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ppt_w</p:attrName>
                                        </p:attrNameLst>
                                      </p:cBhvr>
                                      <p:tavLst>
                                        <p:tav tm="0">
                                          <p:val>
                                            <p:fltVal val="0"/>
                                          </p:val>
                                        </p:tav>
                                        <p:tav tm="100000">
                                          <p:val>
                                            <p:strVal val="#ppt_w"/>
                                          </p:val>
                                        </p:tav>
                                      </p:tavLst>
                                    </p:anim>
                                    <p:anim calcmode="lin" valueType="num">
                                      <p:cBhvr>
                                        <p:cTn id="49" dur="500" fill="hold"/>
                                        <p:tgtEl>
                                          <p:spTgt spid="18"/>
                                        </p:tgtEl>
                                        <p:attrNameLst>
                                          <p:attrName>ppt_h</p:attrName>
                                        </p:attrNameLst>
                                      </p:cBhvr>
                                      <p:tavLst>
                                        <p:tav tm="0">
                                          <p:val>
                                            <p:fltVal val="0"/>
                                          </p:val>
                                        </p:tav>
                                        <p:tav tm="100000">
                                          <p:val>
                                            <p:strVal val="#ppt_h"/>
                                          </p:val>
                                        </p:tav>
                                      </p:tavLst>
                                    </p:anim>
                                    <p:animEffect transition="in" filter="fade">
                                      <p:cBhvr>
                                        <p:cTn id="50" dur="500"/>
                                        <p:tgtEl>
                                          <p:spTgt spid="18"/>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ppt_w</p:attrName>
                                        </p:attrNameLst>
                                      </p:cBhvr>
                                      <p:tavLst>
                                        <p:tav tm="0">
                                          <p:val>
                                            <p:fltVal val="0"/>
                                          </p:val>
                                        </p:tav>
                                        <p:tav tm="100000">
                                          <p:val>
                                            <p:strVal val="#ppt_w"/>
                                          </p:val>
                                        </p:tav>
                                      </p:tavLst>
                                    </p:anim>
                                    <p:anim calcmode="lin" valueType="num">
                                      <p:cBhvr>
                                        <p:cTn id="54" dur="500" fill="hold"/>
                                        <p:tgtEl>
                                          <p:spTgt spid="21"/>
                                        </p:tgtEl>
                                        <p:attrNameLst>
                                          <p:attrName>ppt_h</p:attrName>
                                        </p:attrNameLst>
                                      </p:cBhvr>
                                      <p:tavLst>
                                        <p:tav tm="0">
                                          <p:val>
                                            <p:fltVal val="0"/>
                                          </p:val>
                                        </p:tav>
                                        <p:tav tm="100000">
                                          <p:val>
                                            <p:strVal val="#ppt_h"/>
                                          </p:val>
                                        </p:tav>
                                      </p:tavLst>
                                    </p:anim>
                                    <p:animEffect transition="in" filter="fade">
                                      <p:cBhvr>
                                        <p:cTn id="55" dur="500"/>
                                        <p:tgtEl>
                                          <p:spTgt spid="21"/>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500" fill="hold"/>
                                        <p:tgtEl>
                                          <p:spTgt spid="20"/>
                                        </p:tgtEl>
                                        <p:attrNameLst>
                                          <p:attrName>ppt_w</p:attrName>
                                        </p:attrNameLst>
                                      </p:cBhvr>
                                      <p:tavLst>
                                        <p:tav tm="0">
                                          <p:val>
                                            <p:fltVal val="0"/>
                                          </p:val>
                                        </p:tav>
                                        <p:tav tm="100000">
                                          <p:val>
                                            <p:strVal val="#ppt_w"/>
                                          </p:val>
                                        </p:tav>
                                      </p:tavLst>
                                    </p:anim>
                                    <p:anim calcmode="lin" valueType="num">
                                      <p:cBhvr>
                                        <p:cTn id="59" dur="500" fill="hold"/>
                                        <p:tgtEl>
                                          <p:spTgt spid="20"/>
                                        </p:tgtEl>
                                        <p:attrNameLst>
                                          <p:attrName>ppt_h</p:attrName>
                                        </p:attrNameLst>
                                      </p:cBhvr>
                                      <p:tavLst>
                                        <p:tav tm="0">
                                          <p:val>
                                            <p:fltVal val="0"/>
                                          </p:val>
                                        </p:tav>
                                        <p:tav tm="100000">
                                          <p:val>
                                            <p:strVal val="#ppt_h"/>
                                          </p:val>
                                        </p:tav>
                                      </p:tavLst>
                                    </p:anim>
                                    <p:animEffect transition="in" filter="fade">
                                      <p:cBhvr>
                                        <p:cTn id="60" dur="500"/>
                                        <p:tgtEl>
                                          <p:spTgt spid="20"/>
                                        </p:tgtEl>
                                      </p:cBhvr>
                                    </p:animEffect>
                                  </p:childTnLst>
                                </p:cTn>
                              </p:par>
                            </p:childTnLst>
                          </p:cTn>
                        </p:par>
                        <p:par>
                          <p:cTn id="61" fill="hold">
                            <p:stCondLst>
                              <p:cond delay="3000"/>
                            </p:stCondLst>
                            <p:childTnLst>
                              <p:par>
                                <p:cTn id="62" presetID="53" presetClass="entr" presetSubtype="16" fill="hold" nodeType="afterEffect">
                                  <p:stCondLst>
                                    <p:cond delay="0"/>
                                  </p:stCondLst>
                                  <p:childTnLst>
                                    <p:set>
                                      <p:cBhvr>
                                        <p:cTn id="63" dur="1" fill="hold">
                                          <p:stCondLst>
                                            <p:cond delay="0"/>
                                          </p:stCondLst>
                                        </p:cTn>
                                        <p:tgtEl>
                                          <p:spTgt spid="40"/>
                                        </p:tgtEl>
                                        <p:attrNameLst>
                                          <p:attrName>style.visibility</p:attrName>
                                        </p:attrNameLst>
                                      </p:cBhvr>
                                      <p:to>
                                        <p:strVal val="visible"/>
                                      </p:to>
                                    </p:set>
                                    <p:anim calcmode="lin" valueType="num">
                                      <p:cBhvr>
                                        <p:cTn id="64" dur="500" fill="hold"/>
                                        <p:tgtEl>
                                          <p:spTgt spid="40"/>
                                        </p:tgtEl>
                                        <p:attrNameLst>
                                          <p:attrName>ppt_w</p:attrName>
                                        </p:attrNameLst>
                                      </p:cBhvr>
                                      <p:tavLst>
                                        <p:tav tm="0">
                                          <p:val>
                                            <p:fltVal val="0"/>
                                          </p:val>
                                        </p:tav>
                                        <p:tav tm="100000">
                                          <p:val>
                                            <p:strVal val="#ppt_w"/>
                                          </p:val>
                                        </p:tav>
                                      </p:tavLst>
                                    </p:anim>
                                    <p:anim calcmode="lin" valueType="num">
                                      <p:cBhvr>
                                        <p:cTn id="65" dur="500" fill="hold"/>
                                        <p:tgtEl>
                                          <p:spTgt spid="40"/>
                                        </p:tgtEl>
                                        <p:attrNameLst>
                                          <p:attrName>ppt_h</p:attrName>
                                        </p:attrNameLst>
                                      </p:cBhvr>
                                      <p:tavLst>
                                        <p:tav tm="0">
                                          <p:val>
                                            <p:fltVal val="0"/>
                                          </p:val>
                                        </p:tav>
                                        <p:tav tm="100000">
                                          <p:val>
                                            <p:strVal val="#ppt_h"/>
                                          </p:val>
                                        </p:tav>
                                      </p:tavLst>
                                    </p:anim>
                                    <p:animEffect transition="in" filter="fade">
                                      <p:cBhvr>
                                        <p:cTn id="66" dur="500"/>
                                        <p:tgtEl>
                                          <p:spTgt spid="40"/>
                                        </p:tgtEl>
                                      </p:cBhvr>
                                    </p:animEffect>
                                  </p:childTnLst>
                                </p:cTn>
                              </p:par>
                              <p:par>
                                <p:cTn id="67" presetID="53" presetClass="entr" presetSubtype="16"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p:cTn id="69" dur="500" fill="hold"/>
                                        <p:tgtEl>
                                          <p:spTgt spid="45"/>
                                        </p:tgtEl>
                                        <p:attrNameLst>
                                          <p:attrName>ppt_w</p:attrName>
                                        </p:attrNameLst>
                                      </p:cBhvr>
                                      <p:tavLst>
                                        <p:tav tm="0">
                                          <p:val>
                                            <p:fltVal val="0"/>
                                          </p:val>
                                        </p:tav>
                                        <p:tav tm="100000">
                                          <p:val>
                                            <p:strVal val="#ppt_w"/>
                                          </p:val>
                                        </p:tav>
                                      </p:tavLst>
                                    </p:anim>
                                    <p:anim calcmode="lin" valueType="num">
                                      <p:cBhvr>
                                        <p:cTn id="70" dur="500" fill="hold"/>
                                        <p:tgtEl>
                                          <p:spTgt spid="45"/>
                                        </p:tgtEl>
                                        <p:attrNameLst>
                                          <p:attrName>ppt_h</p:attrName>
                                        </p:attrNameLst>
                                      </p:cBhvr>
                                      <p:tavLst>
                                        <p:tav tm="0">
                                          <p:val>
                                            <p:fltVal val="0"/>
                                          </p:val>
                                        </p:tav>
                                        <p:tav tm="100000">
                                          <p:val>
                                            <p:strVal val="#ppt_h"/>
                                          </p:val>
                                        </p:tav>
                                      </p:tavLst>
                                    </p:anim>
                                    <p:animEffect transition="in" filter="fade">
                                      <p:cBhvr>
                                        <p:cTn id="71" dur="500"/>
                                        <p:tgtEl>
                                          <p:spTgt spid="45"/>
                                        </p:tgtEl>
                                      </p:cBhvr>
                                    </p:animEffect>
                                  </p:childTnLst>
                                </p:cTn>
                              </p:par>
                              <p:par>
                                <p:cTn id="72" presetID="53" presetClass="entr" presetSubtype="16" fill="hold" nodeType="withEffect">
                                  <p:stCondLst>
                                    <p:cond delay="0"/>
                                  </p:stCondLst>
                                  <p:childTnLst>
                                    <p:set>
                                      <p:cBhvr>
                                        <p:cTn id="73" dur="1" fill="hold">
                                          <p:stCondLst>
                                            <p:cond delay="0"/>
                                          </p:stCondLst>
                                        </p:cTn>
                                        <p:tgtEl>
                                          <p:spTgt spid="48"/>
                                        </p:tgtEl>
                                        <p:attrNameLst>
                                          <p:attrName>style.visibility</p:attrName>
                                        </p:attrNameLst>
                                      </p:cBhvr>
                                      <p:to>
                                        <p:strVal val="visible"/>
                                      </p:to>
                                    </p:set>
                                    <p:anim calcmode="lin" valueType="num">
                                      <p:cBhvr>
                                        <p:cTn id="74" dur="500" fill="hold"/>
                                        <p:tgtEl>
                                          <p:spTgt spid="48"/>
                                        </p:tgtEl>
                                        <p:attrNameLst>
                                          <p:attrName>ppt_w</p:attrName>
                                        </p:attrNameLst>
                                      </p:cBhvr>
                                      <p:tavLst>
                                        <p:tav tm="0">
                                          <p:val>
                                            <p:fltVal val="0"/>
                                          </p:val>
                                        </p:tav>
                                        <p:tav tm="100000">
                                          <p:val>
                                            <p:strVal val="#ppt_w"/>
                                          </p:val>
                                        </p:tav>
                                      </p:tavLst>
                                    </p:anim>
                                    <p:anim calcmode="lin" valueType="num">
                                      <p:cBhvr>
                                        <p:cTn id="75" dur="500" fill="hold"/>
                                        <p:tgtEl>
                                          <p:spTgt spid="48"/>
                                        </p:tgtEl>
                                        <p:attrNameLst>
                                          <p:attrName>ppt_h</p:attrName>
                                        </p:attrNameLst>
                                      </p:cBhvr>
                                      <p:tavLst>
                                        <p:tav tm="0">
                                          <p:val>
                                            <p:fltVal val="0"/>
                                          </p:val>
                                        </p:tav>
                                        <p:tav tm="100000">
                                          <p:val>
                                            <p:strVal val="#ppt_h"/>
                                          </p:val>
                                        </p:tav>
                                      </p:tavLst>
                                    </p:anim>
                                    <p:animEffect transition="in" filter="fade">
                                      <p:cBhvr>
                                        <p:cTn id="76" dur="500"/>
                                        <p:tgtEl>
                                          <p:spTgt spid="48"/>
                                        </p:tgtEl>
                                      </p:cBhvr>
                                    </p:animEffect>
                                  </p:childTnLst>
                                </p:cTn>
                              </p:par>
                              <p:par>
                                <p:cTn id="77" presetID="53" presetClass="entr" presetSubtype="16" fill="hold" nodeType="withEffect">
                                  <p:stCondLst>
                                    <p:cond delay="0"/>
                                  </p:stCondLst>
                                  <p:childTnLst>
                                    <p:set>
                                      <p:cBhvr>
                                        <p:cTn id="78" dur="1" fill="hold">
                                          <p:stCondLst>
                                            <p:cond delay="0"/>
                                          </p:stCondLst>
                                        </p:cTn>
                                        <p:tgtEl>
                                          <p:spTgt spid="75"/>
                                        </p:tgtEl>
                                        <p:attrNameLst>
                                          <p:attrName>style.visibility</p:attrName>
                                        </p:attrNameLst>
                                      </p:cBhvr>
                                      <p:to>
                                        <p:strVal val="visible"/>
                                      </p:to>
                                    </p:set>
                                    <p:anim calcmode="lin" valueType="num">
                                      <p:cBhvr>
                                        <p:cTn id="79" dur="500" fill="hold"/>
                                        <p:tgtEl>
                                          <p:spTgt spid="75"/>
                                        </p:tgtEl>
                                        <p:attrNameLst>
                                          <p:attrName>ppt_w</p:attrName>
                                        </p:attrNameLst>
                                      </p:cBhvr>
                                      <p:tavLst>
                                        <p:tav tm="0">
                                          <p:val>
                                            <p:fltVal val="0"/>
                                          </p:val>
                                        </p:tav>
                                        <p:tav tm="100000">
                                          <p:val>
                                            <p:strVal val="#ppt_w"/>
                                          </p:val>
                                        </p:tav>
                                      </p:tavLst>
                                    </p:anim>
                                    <p:anim calcmode="lin" valueType="num">
                                      <p:cBhvr>
                                        <p:cTn id="80" dur="500" fill="hold"/>
                                        <p:tgtEl>
                                          <p:spTgt spid="75"/>
                                        </p:tgtEl>
                                        <p:attrNameLst>
                                          <p:attrName>ppt_h</p:attrName>
                                        </p:attrNameLst>
                                      </p:cBhvr>
                                      <p:tavLst>
                                        <p:tav tm="0">
                                          <p:val>
                                            <p:fltVal val="0"/>
                                          </p:val>
                                        </p:tav>
                                        <p:tav tm="100000">
                                          <p:val>
                                            <p:strVal val="#ppt_h"/>
                                          </p:val>
                                        </p:tav>
                                      </p:tavLst>
                                    </p:anim>
                                    <p:animEffect transition="in" filter="fade">
                                      <p:cBhvr>
                                        <p:cTn id="81" dur="500"/>
                                        <p:tgtEl>
                                          <p:spTgt spid="75"/>
                                        </p:tgtEl>
                                      </p:cBhvr>
                                    </p:animEffect>
                                  </p:childTnLst>
                                </p:cTn>
                              </p:par>
                              <p:par>
                                <p:cTn id="82" presetID="53" presetClass="entr" presetSubtype="16" fill="hold" nodeType="with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p:cTn id="84" dur="500" fill="hold"/>
                                        <p:tgtEl>
                                          <p:spTgt spid="59"/>
                                        </p:tgtEl>
                                        <p:attrNameLst>
                                          <p:attrName>ppt_w</p:attrName>
                                        </p:attrNameLst>
                                      </p:cBhvr>
                                      <p:tavLst>
                                        <p:tav tm="0">
                                          <p:val>
                                            <p:fltVal val="0"/>
                                          </p:val>
                                        </p:tav>
                                        <p:tav tm="100000">
                                          <p:val>
                                            <p:strVal val="#ppt_w"/>
                                          </p:val>
                                        </p:tav>
                                      </p:tavLst>
                                    </p:anim>
                                    <p:anim calcmode="lin" valueType="num">
                                      <p:cBhvr>
                                        <p:cTn id="85" dur="500" fill="hold"/>
                                        <p:tgtEl>
                                          <p:spTgt spid="59"/>
                                        </p:tgtEl>
                                        <p:attrNameLst>
                                          <p:attrName>ppt_h</p:attrName>
                                        </p:attrNameLst>
                                      </p:cBhvr>
                                      <p:tavLst>
                                        <p:tav tm="0">
                                          <p:val>
                                            <p:fltVal val="0"/>
                                          </p:val>
                                        </p:tav>
                                        <p:tav tm="100000">
                                          <p:val>
                                            <p:strVal val="#ppt_h"/>
                                          </p:val>
                                        </p:tav>
                                      </p:tavLst>
                                    </p:anim>
                                    <p:animEffect transition="in" filter="fade">
                                      <p:cBhvr>
                                        <p:cTn id="86" dur="500"/>
                                        <p:tgtEl>
                                          <p:spTgt spid="59"/>
                                        </p:tgtEl>
                                      </p:cBhvr>
                                    </p:animEffect>
                                  </p:childTnLst>
                                </p:cTn>
                              </p:par>
                              <p:par>
                                <p:cTn id="87" presetID="53" presetClass="entr" presetSubtype="16" fill="hold" nodeType="withEffect">
                                  <p:stCondLst>
                                    <p:cond delay="0"/>
                                  </p:stCondLst>
                                  <p:childTnLst>
                                    <p:set>
                                      <p:cBhvr>
                                        <p:cTn id="88" dur="1" fill="hold">
                                          <p:stCondLst>
                                            <p:cond delay="0"/>
                                          </p:stCondLst>
                                        </p:cTn>
                                        <p:tgtEl>
                                          <p:spTgt spid="67"/>
                                        </p:tgtEl>
                                        <p:attrNameLst>
                                          <p:attrName>style.visibility</p:attrName>
                                        </p:attrNameLst>
                                      </p:cBhvr>
                                      <p:to>
                                        <p:strVal val="visible"/>
                                      </p:to>
                                    </p:set>
                                    <p:anim calcmode="lin" valueType="num">
                                      <p:cBhvr>
                                        <p:cTn id="89" dur="500" fill="hold"/>
                                        <p:tgtEl>
                                          <p:spTgt spid="67"/>
                                        </p:tgtEl>
                                        <p:attrNameLst>
                                          <p:attrName>ppt_w</p:attrName>
                                        </p:attrNameLst>
                                      </p:cBhvr>
                                      <p:tavLst>
                                        <p:tav tm="0">
                                          <p:val>
                                            <p:fltVal val="0"/>
                                          </p:val>
                                        </p:tav>
                                        <p:tav tm="100000">
                                          <p:val>
                                            <p:strVal val="#ppt_w"/>
                                          </p:val>
                                        </p:tav>
                                      </p:tavLst>
                                    </p:anim>
                                    <p:anim calcmode="lin" valueType="num">
                                      <p:cBhvr>
                                        <p:cTn id="90" dur="500" fill="hold"/>
                                        <p:tgtEl>
                                          <p:spTgt spid="67"/>
                                        </p:tgtEl>
                                        <p:attrNameLst>
                                          <p:attrName>ppt_h</p:attrName>
                                        </p:attrNameLst>
                                      </p:cBhvr>
                                      <p:tavLst>
                                        <p:tav tm="0">
                                          <p:val>
                                            <p:fltVal val="0"/>
                                          </p:val>
                                        </p:tav>
                                        <p:tav tm="100000">
                                          <p:val>
                                            <p:strVal val="#ppt_h"/>
                                          </p:val>
                                        </p:tav>
                                      </p:tavLst>
                                    </p:anim>
                                    <p:animEffect transition="in" filter="fade">
                                      <p:cBhvr>
                                        <p:cTn id="91" dur="500"/>
                                        <p:tgtEl>
                                          <p:spTgt spid="67"/>
                                        </p:tgtEl>
                                      </p:cBhvr>
                                    </p:animEffect>
                                  </p:childTnLst>
                                </p:cTn>
                              </p:par>
                            </p:childTnLst>
                          </p:cTn>
                        </p:par>
                        <p:par>
                          <p:cTn id="92" fill="hold">
                            <p:stCondLst>
                              <p:cond delay="3500"/>
                            </p:stCondLst>
                            <p:childTnLst>
                              <p:par>
                                <p:cTn id="93" presetID="22" presetClass="entr" presetSubtype="2"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wipe(right)">
                                      <p:cBhvr>
                                        <p:cTn id="95" dur="500"/>
                                        <p:tgtEl>
                                          <p:spTgt spid="25"/>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wipe(right)">
                                      <p:cBhvr>
                                        <p:cTn id="98" dur="500"/>
                                        <p:tgtEl>
                                          <p:spTgt spid="27"/>
                                        </p:tgtEl>
                                      </p:cBhvr>
                                    </p:animEffect>
                                  </p:childTnLst>
                                </p:cTn>
                              </p:par>
                              <p:par>
                                <p:cTn id="99" presetID="22" presetClass="entr" presetSubtype="2"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right)">
                                      <p:cBhvr>
                                        <p:cTn id="101" dur="500"/>
                                        <p:tgtEl>
                                          <p:spTgt spid="33"/>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wipe(left)">
                                      <p:cBhvr>
                                        <p:cTn id="104" dur="500"/>
                                        <p:tgtEl>
                                          <p:spTgt spid="23"/>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wipe(left)">
                                      <p:cBhvr>
                                        <p:cTn id="107" dur="500"/>
                                        <p:tgtEl>
                                          <p:spTgt spid="29"/>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31"/>
                                        </p:tgtEl>
                                        <p:attrNameLst>
                                          <p:attrName>style.visibility</p:attrName>
                                        </p:attrNameLst>
                                      </p:cBhvr>
                                      <p:to>
                                        <p:strVal val="visible"/>
                                      </p:to>
                                    </p:set>
                                    <p:animEffect transition="in" filter="wipe(left)">
                                      <p:cBhvr>
                                        <p:cTn id="110" dur="500"/>
                                        <p:tgtEl>
                                          <p:spTgt spid="31"/>
                                        </p:tgtEl>
                                      </p:cBhvr>
                                    </p:animEffect>
                                  </p:childTnLst>
                                </p:cTn>
                              </p:par>
                            </p:childTnLst>
                          </p:cTn>
                        </p:par>
                        <p:par>
                          <p:cTn id="111" fill="hold">
                            <p:stCondLst>
                              <p:cond delay="4000"/>
                            </p:stCondLst>
                            <p:childTnLst>
                              <p:par>
                                <p:cTn id="112" presetID="22" presetClass="entr" presetSubtype="2" fill="hold" grpId="0" nodeType="after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wipe(right)">
                                      <p:cBhvr>
                                        <p:cTn id="114" dur="500"/>
                                        <p:tgtEl>
                                          <p:spTgt spid="24"/>
                                        </p:tgtEl>
                                      </p:cBhvr>
                                    </p:animEffect>
                                  </p:childTnLst>
                                </p:cTn>
                              </p:par>
                              <p:par>
                                <p:cTn id="115" presetID="22" presetClass="entr" presetSubtype="2"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right)">
                                      <p:cBhvr>
                                        <p:cTn id="117" dur="500"/>
                                        <p:tgtEl>
                                          <p:spTgt spid="26"/>
                                        </p:tgtEl>
                                      </p:cBhvr>
                                    </p:animEffect>
                                  </p:childTnLst>
                                </p:cTn>
                              </p:par>
                              <p:par>
                                <p:cTn id="118" presetID="22" presetClass="entr" presetSubtype="2" fill="hold" grpId="0" nodeType="withEffect">
                                  <p:stCondLst>
                                    <p:cond delay="0"/>
                                  </p:stCondLst>
                                  <p:childTnLst>
                                    <p:set>
                                      <p:cBhvr>
                                        <p:cTn id="119" dur="1" fill="hold">
                                          <p:stCondLst>
                                            <p:cond delay="0"/>
                                          </p:stCondLst>
                                        </p:cTn>
                                        <p:tgtEl>
                                          <p:spTgt spid="32"/>
                                        </p:tgtEl>
                                        <p:attrNameLst>
                                          <p:attrName>style.visibility</p:attrName>
                                        </p:attrNameLst>
                                      </p:cBhvr>
                                      <p:to>
                                        <p:strVal val="visible"/>
                                      </p:to>
                                    </p:set>
                                    <p:animEffect transition="in" filter="wipe(right)">
                                      <p:cBhvr>
                                        <p:cTn id="120" dur="500"/>
                                        <p:tgtEl>
                                          <p:spTgt spid="32"/>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wipe(left)">
                                      <p:cBhvr>
                                        <p:cTn id="123" dur="500"/>
                                        <p:tgtEl>
                                          <p:spTgt spid="22"/>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28"/>
                                        </p:tgtEl>
                                        <p:attrNameLst>
                                          <p:attrName>style.visibility</p:attrName>
                                        </p:attrNameLst>
                                      </p:cBhvr>
                                      <p:to>
                                        <p:strVal val="visible"/>
                                      </p:to>
                                    </p:set>
                                    <p:animEffect transition="in" filter="wipe(left)">
                                      <p:cBhvr>
                                        <p:cTn id="126" dur="500"/>
                                        <p:tgtEl>
                                          <p:spTgt spid="28"/>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wipe(left)">
                                      <p:cBhvr>
                                        <p:cTn id="129" dur="500"/>
                                        <p:tgtEl>
                                          <p:spTgt spid="30"/>
                                        </p:tgtEl>
                                      </p:cBhvr>
                                    </p:animEffect>
                                  </p:childTnLst>
                                </p:cTn>
                              </p:par>
                            </p:childTnLst>
                          </p:cTn>
                        </p:par>
                        <p:par>
                          <p:cTn id="130" fill="hold">
                            <p:stCondLst>
                              <p:cond delay="4500"/>
                            </p:stCondLst>
                            <p:childTnLst>
                              <p:par>
                                <p:cTn id="131" presetID="22" presetClass="entr" presetSubtype="1" fill="hold" grpId="0" nodeType="afterEffect">
                                  <p:stCondLst>
                                    <p:cond delay="0"/>
                                  </p:stCondLst>
                                  <p:childTnLst>
                                    <p:set>
                                      <p:cBhvr>
                                        <p:cTn id="132" dur="1" fill="hold">
                                          <p:stCondLst>
                                            <p:cond delay="0"/>
                                          </p:stCondLst>
                                        </p:cTn>
                                        <p:tgtEl>
                                          <p:spTgt spid="42"/>
                                        </p:tgtEl>
                                        <p:attrNameLst>
                                          <p:attrName>style.visibility</p:attrName>
                                        </p:attrNameLst>
                                      </p:cBhvr>
                                      <p:to>
                                        <p:strVal val="visible"/>
                                      </p:to>
                                    </p:set>
                                    <p:animEffect transition="in" filter="wipe(up)">
                                      <p:cBhvr>
                                        <p:cTn id="1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P spid="26" grpId="0"/>
      <p:bldP spid="27" grpId="0"/>
      <p:bldP spid="28" grpId="0"/>
      <p:bldP spid="29" grpId="0"/>
      <p:bldP spid="30" grpId="0"/>
      <p:bldP spid="31" grpId="0"/>
      <p:bldP spid="32" grpId="0"/>
      <p:bldP spid="33" grpId="0"/>
      <p:bldP spid="42" grpId="0"/>
      <p:bldP spid="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898344D9-7883-4D4A-A2BC-AFCAB4C6C9CC}"/>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BD5CA920-2DA0-446C-A77B-C1BA9E1D8DD3}"/>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43ABB231-4EA4-44B5-A890-41FF34B628FC}"/>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1DF6CEC3-6920-4F26-9532-2E779B67F0A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01A70948-034B-4071-8BB4-23275E38F72E}"/>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C7974B7A-A895-42FB-88F6-2371B8C497BF}"/>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10894663-E6C5-4EE0-9CE9-FCA3A29500B7}"/>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EE2015A0-AC63-4813-B683-5C114E679611}"/>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4CD1CFBB-D2C3-4599-B5B8-13F539CF875C}"/>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grpSp>
        <p:nvGrpSpPr>
          <p:cNvPr id="80" name="Group 79">
            <a:extLst>
              <a:ext uri="{FF2B5EF4-FFF2-40B4-BE49-F238E27FC236}">
                <a16:creationId xmlns:a16="http://schemas.microsoft.com/office/drawing/2014/main" id="{D88A49C1-C419-4014-8DB8-28C029D72B31}"/>
              </a:ext>
            </a:extLst>
          </p:cNvPr>
          <p:cNvGrpSpPr/>
          <p:nvPr/>
        </p:nvGrpSpPr>
        <p:grpSpPr>
          <a:xfrm>
            <a:off x="864836" y="2066902"/>
            <a:ext cx="3782616" cy="2908697"/>
            <a:chOff x="5762625" y="1031875"/>
            <a:chExt cx="5043488" cy="3878263"/>
          </a:xfrm>
          <a:solidFill>
            <a:schemeClr val="tx1">
              <a:alpha val="10000"/>
            </a:schemeClr>
          </a:solidFill>
        </p:grpSpPr>
        <p:sp>
          <p:nvSpPr>
            <p:cNvPr id="81" name="Freeform 23">
              <a:extLst>
                <a:ext uri="{FF2B5EF4-FFF2-40B4-BE49-F238E27FC236}">
                  <a16:creationId xmlns:a16="http://schemas.microsoft.com/office/drawing/2014/main" id="{6C33968D-2A92-47E2-8076-48C45B642079}"/>
                </a:ext>
              </a:extLst>
            </p:cNvPr>
            <p:cNvSpPr>
              <a:spLocks/>
            </p:cNvSpPr>
            <p:nvPr/>
          </p:nvSpPr>
          <p:spPr bwMode="auto">
            <a:xfrm>
              <a:off x="6911975" y="2457450"/>
              <a:ext cx="11113" cy="7938"/>
            </a:xfrm>
            <a:custGeom>
              <a:avLst/>
              <a:gdLst>
                <a:gd name="T0" fmla="*/ 3 w 3"/>
                <a:gd name="T1" fmla="*/ 1 h 2"/>
                <a:gd name="T2" fmla="*/ 2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2" y="0"/>
                    <a:pt x="2" y="0"/>
                    <a:pt x="2" y="0"/>
                  </a:cubicBezTo>
                  <a:cubicBezTo>
                    <a:pt x="0" y="1"/>
                    <a:pt x="0" y="1"/>
                    <a:pt x="0" y="1"/>
                  </a:cubicBezTo>
                  <a:cubicBezTo>
                    <a:pt x="0" y="2"/>
                    <a:pt x="1" y="2"/>
                    <a:pt x="1" y="2"/>
                  </a:cubicBezTo>
                  <a:lnTo>
                    <a:pt x="3" y="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2" name="Freeform 24">
              <a:extLst>
                <a:ext uri="{FF2B5EF4-FFF2-40B4-BE49-F238E27FC236}">
                  <a16:creationId xmlns:a16="http://schemas.microsoft.com/office/drawing/2014/main" id="{D7E7D9BE-A5A0-414C-81F6-E01EDF4AE688}"/>
                </a:ext>
              </a:extLst>
            </p:cNvPr>
            <p:cNvSpPr>
              <a:spLocks/>
            </p:cNvSpPr>
            <p:nvPr/>
          </p:nvSpPr>
          <p:spPr bwMode="auto">
            <a:xfrm>
              <a:off x="6929438" y="2428875"/>
              <a:ext cx="19050" cy="22225"/>
            </a:xfrm>
            <a:custGeom>
              <a:avLst/>
              <a:gdLst>
                <a:gd name="T0" fmla="*/ 0 w 12"/>
                <a:gd name="T1" fmla="*/ 11 h 14"/>
                <a:gd name="T2" fmla="*/ 0 w 12"/>
                <a:gd name="T3" fmla="*/ 14 h 14"/>
                <a:gd name="T4" fmla="*/ 3 w 12"/>
                <a:gd name="T5" fmla="*/ 14 h 14"/>
                <a:gd name="T6" fmla="*/ 3 w 12"/>
                <a:gd name="T7" fmla="*/ 11 h 14"/>
                <a:gd name="T8" fmla="*/ 7 w 12"/>
                <a:gd name="T9" fmla="*/ 9 h 14"/>
                <a:gd name="T10" fmla="*/ 10 w 12"/>
                <a:gd name="T11" fmla="*/ 4 h 14"/>
                <a:gd name="T12" fmla="*/ 12 w 12"/>
                <a:gd name="T13" fmla="*/ 2 h 14"/>
                <a:gd name="T14" fmla="*/ 10 w 12"/>
                <a:gd name="T15" fmla="*/ 0 h 14"/>
                <a:gd name="T16" fmla="*/ 7 w 12"/>
                <a:gd name="T17" fmla="*/ 0 h 14"/>
                <a:gd name="T18" fmla="*/ 5 w 12"/>
                <a:gd name="T19" fmla="*/ 4 h 14"/>
                <a:gd name="T20" fmla="*/ 5 w 12"/>
                <a:gd name="T21" fmla="*/ 7 h 14"/>
                <a:gd name="T22" fmla="*/ 0 w 12"/>
                <a:gd name="T23"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4">
                  <a:moveTo>
                    <a:pt x="0" y="11"/>
                  </a:moveTo>
                  <a:lnTo>
                    <a:pt x="0" y="14"/>
                  </a:lnTo>
                  <a:lnTo>
                    <a:pt x="3" y="14"/>
                  </a:lnTo>
                  <a:lnTo>
                    <a:pt x="3" y="11"/>
                  </a:lnTo>
                  <a:lnTo>
                    <a:pt x="7" y="9"/>
                  </a:lnTo>
                  <a:lnTo>
                    <a:pt x="10" y="4"/>
                  </a:lnTo>
                  <a:lnTo>
                    <a:pt x="12" y="2"/>
                  </a:lnTo>
                  <a:lnTo>
                    <a:pt x="10" y="0"/>
                  </a:lnTo>
                  <a:lnTo>
                    <a:pt x="7" y="0"/>
                  </a:lnTo>
                  <a:lnTo>
                    <a:pt x="5" y="4"/>
                  </a:lnTo>
                  <a:lnTo>
                    <a:pt x="5" y="7"/>
                  </a:lnTo>
                  <a:lnTo>
                    <a:pt x="0" y="1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3" name="Freeform 25">
              <a:extLst>
                <a:ext uri="{FF2B5EF4-FFF2-40B4-BE49-F238E27FC236}">
                  <a16:creationId xmlns:a16="http://schemas.microsoft.com/office/drawing/2014/main" id="{9FF13466-D87C-41F9-8617-F3DF82E082B4}"/>
                </a:ext>
              </a:extLst>
            </p:cNvPr>
            <p:cNvSpPr>
              <a:spLocks/>
            </p:cNvSpPr>
            <p:nvPr/>
          </p:nvSpPr>
          <p:spPr bwMode="auto">
            <a:xfrm>
              <a:off x="6937375" y="2403475"/>
              <a:ext cx="7938" cy="11113"/>
            </a:xfrm>
            <a:custGeom>
              <a:avLst/>
              <a:gdLst>
                <a:gd name="T0" fmla="*/ 2 w 5"/>
                <a:gd name="T1" fmla="*/ 0 h 7"/>
                <a:gd name="T2" fmla="*/ 0 w 5"/>
                <a:gd name="T3" fmla="*/ 2 h 7"/>
                <a:gd name="T4" fmla="*/ 5 w 5"/>
                <a:gd name="T5" fmla="*/ 7 h 7"/>
                <a:gd name="T6" fmla="*/ 5 w 5"/>
                <a:gd name="T7" fmla="*/ 4 h 7"/>
                <a:gd name="T8" fmla="*/ 5 w 5"/>
                <a:gd name="T9" fmla="*/ 2 h 7"/>
                <a:gd name="T10" fmla="*/ 5 w 5"/>
                <a:gd name="T11" fmla="*/ 0 h 7"/>
                <a:gd name="T12" fmla="*/ 2 w 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2" y="0"/>
                  </a:moveTo>
                  <a:lnTo>
                    <a:pt x="0" y="2"/>
                  </a:lnTo>
                  <a:lnTo>
                    <a:pt x="5" y="7"/>
                  </a:lnTo>
                  <a:lnTo>
                    <a:pt x="5" y="4"/>
                  </a:lnTo>
                  <a:lnTo>
                    <a:pt x="5" y="2"/>
                  </a:lnTo>
                  <a:lnTo>
                    <a:pt x="5" y="0"/>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4" name="Freeform 26">
              <a:extLst>
                <a:ext uri="{FF2B5EF4-FFF2-40B4-BE49-F238E27FC236}">
                  <a16:creationId xmlns:a16="http://schemas.microsoft.com/office/drawing/2014/main" id="{6FB68693-1BE3-409A-849A-24D749D46240}"/>
                </a:ext>
              </a:extLst>
            </p:cNvPr>
            <p:cNvSpPr>
              <a:spLocks/>
            </p:cNvSpPr>
            <p:nvPr/>
          </p:nvSpPr>
          <p:spPr bwMode="auto">
            <a:xfrm>
              <a:off x="6911975" y="2439988"/>
              <a:ext cx="42863" cy="39688"/>
            </a:xfrm>
            <a:custGeom>
              <a:avLst/>
              <a:gdLst>
                <a:gd name="T0" fmla="*/ 27 w 27"/>
                <a:gd name="T1" fmla="*/ 2 h 25"/>
                <a:gd name="T2" fmla="*/ 27 w 27"/>
                <a:gd name="T3" fmla="*/ 0 h 25"/>
                <a:gd name="T4" fmla="*/ 23 w 27"/>
                <a:gd name="T5" fmla="*/ 7 h 25"/>
                <a:gd name="T6" fmla="*/ 21 w 27"/>
                <a:gd name="T7" fmla="*/ 7 h 25"/>
                <a:gd name="T8" fmla="*/ 16 w 27"/>
                <a:gd name="T9" fmla="*/ 11 h 25"/>
                <a:gd name="T10" fmla="*/ 14 w 27"/>
                <a:gd name="T11" fmla="*/ 11 h 25"/>
                <a:gd name="T12" fmla="*/ 7 w 27"/>
                <a:gd name="T13" fmla="*/ 18 h 25"/>
                <a:gd name="T14" fmla="*/ 4 w 27"/>
                <a:gd name="T15" fmla="*/ 21 h 25"/>
                <a:gd name="T16" fmla="*/ 4 w 27"/>
                <a:gd name="T17" fmla="*/ 21 h 25"/>
                <a:gd name="T18" fmla="*/ 2 w 27"/>
                <a:gd name="T19" fmla="*/ 23 h 25"/>
                <a:gd name="T20" fmla="*/ 0 w 27"/>
                <a:gd name="T21" fmla="*/ 25 h 25"/>
                <a:gd name="T22" fmla="*/ 4 w 27"/>
                <a:gd name="T23" fmla="*/ 25 h 25"/>
                <a:gd name="T24" fmla="*/ 7 w 27"/>
                <a:gd name="T25" fmla="*/ 23 h 25"/>
                <a:gd name="T26" fmla="*/ 11 w 27"/>
                <a:gd name="T27" fmla="*/ 23 h 25"/>
                <a:gd name="T28" fmla="*/ 14 w 27"/>
                <a:gd name="T29" fmla="*/ 21 h 25"/>
                <a:gd name="T30" fmla="*/ 11 w 27"/>
                <a:gd name="T31" fmla="*/ 18 h 25"/>
                <a:gd name="T32" fmla="*/ 16 w 27"/>
                <a:gd name="T33" fmla="*/ 18 h 25"/>
                <a:gd name="T34" fmla="*/ 23 w 27"/>
                <a:gd name="T35" fmla="*/ 11 h 25"/>
                <a:gd name="T36" fmla="*/ 27 w 27"/>
                <a:gd name="T37" fmla="*/ 9 h 25"/>
                <a:gd name="T38" fmla="*/ 27 w 27"/>
                <a:gd name="T39" fmla="*/ 7 h 25"/>
                <a:gd name="T40" fmla="*/ 27 w 27"/>
                <a:gd name="T41" fmla="*/ 4 h 25"/>
                <a:gd name="T42" fmla="*/ 27 w 27"/>
                <a:gd name="T43"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5">
                  <a:moveTo>
                    <a:pt x="27" y="2"/>
                  </a:moveTo>
                  <a:lnTo>
                    <a:pt x="27" y="0"/>
                  </a:lnTo>
                  <a:lnTo>
                    <a:pt x="23" y="7"/>
                  </a:lnTo>
                  <a:lnTo>
                    <a:pt x="21" y="7"/>
                  </a:lnTo>
                  <a:lnTo>
                    <a:pt x="16" y="11"/>
                  </a:lnTo>
                  <a:lnTo>
                    <a:pt x="14" y="11"/>
                  </a:lnTo>
                  <a:lnTo>
                    <a:pt x="7" y="18"/>
                  </a:lnTo>
                  <a:lnTo>
                    <a:pt x="4" y="21"/>
                  </a:lnTo>
                  <a:lnTo>
                    <a:pt x="4" y="21"/>
                  </a:lnTo>
                  <a:lnTo>
                    <a:pt x="2" y="23"/>
                  </a:lnTo>
                  <a:lnTo>
                    <a:pt x="0" y="25"/>
                  </a:lnTo>
                  <a:lnTo>
                    <a:pt x="4" y="25"/>
                  </a:lnTo>
                  <a:lnTo>
                    <a:pt x="7" y="23"/>
                  </a:lnTo>
                  <a:lnTo>
                    <a:pt x="11" y="23"/>
                  </a:lnTo>
                  <a:lnTo>
                    <a:pt x="14" y="21"/>
                  </a:lnTo>
                  <a:lnTo>
                    <a:pt x="11" y="18"/>
                  </a:lnTo>
                  <a:lnTo>
                    <a:pt x="16" y="18"/>
                  </a:lnTo>
                  <a:lnTo>
                    <a:pt x="23" y="11"/>
                  </a:lnTo>
                  <a:lnTo>
                    <a:pt x="27" y="9"/>
                  </a:lnTo>
                  <a:lnTo>
                    <a:pt x="27" y="7"/>
                  </a:lnTo>
                  <a:lnTo>
                    <a:pt x="27" y="4"/>
                  </a:lnTo>
                  <a:lnTo>
                    <a:pt x="2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5" name="Freeform 27">
              <a:extLst>
                <a:ext uri="{FF2B5EF4-FFF2-40B4-BE49-F238E27FC236}">
                  <a16:creationId xmlns:a16="http://schemas.microsoft.com/office/drawing/2014/main" id="{CC24ADE3-2FDD-41A4-B163-91C35F157BCC}"/>
                </a:ext>
              </a:extLst>
            </p:cNvPr>
            <p:cNvSpPr>
              <a:spLocks/>
            </p:cNvSpPr>
            <p:nvPr/>
          </p:nvSpPr>
          <p:spPr bwMode="auto">
            <a:xfrm>
              <a:off x="6937375" y="2501900"/>
              <a:ext cx="11113" cy="3175"/>
            </a:xfrm>
            <a:custGeom>
              <a:avLst/>
              <a:gdLst>
                <a:gd name="T0" fmla="*/ 0 w 7"/>
                <a:gd name="T1" fmla="*/ 2 h 2"/>
                <a:gd name="T2" fmla="*/ 7 w 7"/>
                <a:gd name="T3" fmla="*/ 2 h 2"/>
                <a:gd name="T4" fmla="*/ 5 w 7"/>
                <a:gd name="T5" fmla="*/ 0 h 2"/>
                <a:gd name="T6" fmla="*/ 0 w 7"/>
                <a:gd name="T7" fmla="*/ 2 h 2"/>
              </a:gdLst>
              <a:ahLst/>
              <a:cxnLst>
                <a:cxn ang="0">
                  <a:pos x="T0" y="T1"/>
                </a:cxn>
                <a:cxn ang="0">
                  <a:pos x="T2" y="T3"/>
                </a:cxn>
                <a:cxn ang="0">
                  <a:pos x="T4" y="T5"/>
                </a:cxn>
                <a:cxn ang="0">
                  <a:pos x="T6" y="T7"/>
                </a:cxn>
              </a:cxnLst>
              <a:rect l="0" t="0" r="r" b="b"/>
              <a:pathLst>
                <a:path w="7" h="2">
                  <a:moveTo>
                    <a:pt x="0" y="2"/>
                  </a:moveTo>
                  <a:lnTo>
                    <a:pt x="7" y="2"/>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6" name="Freeform 28">
              <a:extLst>
                <a:ext uri="{FF2B5EF4-FFF2-40B4-BE49-F238E27FC236}">
                  <a16:creationId xmlns:a16="http://schemas.microsoft.com/office/drawing/2014/main" id="{A782E643-E93B-42B7-BD0B-BA701E3E760B}"/>
                </a:ext>
              </a:extLst>
            </p:cNvPr>
            <p:cNvSpPr>
              <a:spLocks/>
            </p:cNvSpPr>
            <p:nvPr/>
          </p:nvSpPr>
          <p:spPr bwMode="auto">
            <a:xfrm>
              <a:off x="6442075" y="2692400"/>
              <a:ext cx="4763" cy="7938"/>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2"/>
                    <a:pt x="0" y="2"/>
                    <a:pt x="0" y="2"/>
                  </a:cubicBezTo>
                  <a:cubicBezTo>
                    <a:pt x="0" y="2"/>
                    <a:pt x="1" y="2"/>
                    <a:pt x="1" y="2"/>
                  </a:cubicBezTo>
                  <a:lnTo>
                    <a:pt x="1"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7" name="Freeform 29">
              <a:extLst>
                <a:ext uri="{FF2B5EF4-FFF2-40B4-BE49-F238E27FC236}">
                  <a16:creationId xmlns:a16="http://schemas.microsoft.com/office/drawing/2014/main" id="{0BA6FF6B-49E5-4266-A326-96E14FE6F08C}"/>
                </a:ext>
              </a:extLst>
            </p:cNvPr>
            <p:cNvSpPr>
              <a:spLocks/>
            </p:cNvSpPr>
            <p:nvPr/>
          </p:nvSpPr>
          <p:spPr bwMode="auto">
            <a:xfrm>
              <a:off x="7005638" y="2487613"/>
              <a:ext cx="15875" cy="6350"/>
            </a:xfrm>
            <a:custGeom>
              <a:avLst/>
              <a:gdLst>
                <a:gd name="T0" fmla="*/ 3 w 10"/>
                <a:gd name="T1" fmla="*/ 2 h 4"/>
                <a:gd name="T2" fmla="*/ 0 w 10"/>
                <a:gd name="T3" fmla="*/ 4 h 4"/>
                <a:gd name="T4" fmla="*/ 5 w 10"/>
                <a:gd name="T5" fmla="*/ 4 h 4"/>
                <a:gd name="T6" fmla="*/ 10 w 10"/>
                <a:gd name="T7" fmla="*/ 0 h 4"/>
                <a:gd name="T8" fmla="*/ 7 w 10"/>
                <a:gd name="T9" fmla="*/ 0 h 4"/>
                <a:gd name="T10" fmla="*/ 3 w 10"/>
                <a:gd name="T11" fmla="*/ 2 h 4"/>
              </a:gdLst>
              <a:ahLst/>
              <a:cxnLst>
                <a:cxn ang="0">
                  <a:pos x="T0" y="T1"/>
                </a:cxn>
                <a:cxn ang="0">
                  <a:pos x="T2" y="T3"/>
                </a:cxn>
                <a:cxn ang="0">
                  <a:pos x="T4" y="T5"/>
                </a:cxn>
                <a:cxn ang="0">
                  <a:pos x="T6" y="T7"/>
                </a:cxn>
                <a:cxn ang="0">
                  <a:pos x="T8" y="T9"/>
                </a:cxn>
                <a:cxn ang="0">
                  <a:pos x="T10" y="T11"/>
                </a:cxn>
              </a:cxnLst>
              <a:rect l="0" t="0" r="r" b="b"/>
              <a:pathLst>
                <a:path w="10" h="4">
                  <a:moveTo>
                    <a:pt x="3" y="2"/>
                  </a:moveTo>
                  <a:lnTo>
                    <a:pt x="0" y="4"/>
                  </a:lnTo>
                  <a:lnTo>
                    <a:pt x="5" y="4"/>
                  </a:lnTo>
                  <a:lnTo>
                    <a:pt x="10" y="0"/>
                  </a:lnTo>
                  <a:lnTo>
                    <a:pt x="7" y="0"/>
                  </a:lnTo>
                  <a:lnTo>
                    <a:pt x="3"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8" name="Freeform 30">
              <a:extLst>
                <a:ext uri="{FF2B5EF4-FFF2-40B4-BE49-F238E27FC236}">
                  <a16:creationId xmlns:a16="http://schemas.microsoft.com/office/drawing/2014/main" id="{5E15715D-72B9-4F27-B4DD-B42D81E7AD84}"/>
                </a:ext>
              </a:extLst>
            </p:cNvPr>
            <p:cNvSpPr>
              <a:spLocks/>
            </p:cNvSpPr>
            <p:nvPr/>
          </p:nvSpPr>
          <p:spPr bwMode="auto">
            <a:xfrm>
              <a:off x="7216775" y="2776538"/>
              <a:ext cx="33338" cy="95250"/>
            </a:xfrm>
            <a:custGeom>
              <a:avLst/>
              <a:gdLst>
                <a:gd name="T0" fmla="*/ 14 w 21"/>
                <a:gd name="T1" fmla="*/ 55 h 60"/>
                <a:gd name="T2" fmla="*/ 16 w 21"/>
                <a:gd name="T3" fmla="*/ 53 h 60"/>
                <a:gd name="T4" fmla="*/ 14 w 21"/>
                <a:gd name="T5" fmla="*/ 51 h 60"/>
                <a:gd name="T6" fmla="*/ 14 w 21"/>
                <a:gd name="T7" fmla="*/ 51 h 60"/>
                <a:gd name="T8" fmla="*/ 14 w 21"/>
                <a:gd name="T9" fmla="*/ 49 h 60"/>
                <a:gd name="T10" fmla="*/ 16 w 21"/>
                <a:gd name="T11" fmla="*/ 49 h 60"/>
                <a:gd name="T12" fmla="*/ 21 w 21"/>
                <a:gd name="T13" fmla="*/ 46 h 60"/>
                <a:gd name="T14" fmla="*/ 21 w 21"/>
                <a:gd name="T15" fmla="*/ 42 h 60"/>
                <a:gd name="T16" fmla="*/ 19 w 21"/>
                <a:gd name="T17" fmla="*/ 42 h 60"/>
                <a:gd name="T18" fmla="*/ 16 w 21"/>
                <a:gd name="T19" fmla="*/ 42 h 60"/>
                <a:gd name="T20" fmla="*/ 16 w 21"/>
                <a:gd name="T21" fmla="*/ 42 h 60"/>
                <a:gd name="T22" fmla="*/ 21 w 21"/>
                <a:gd name="T23" fmla="*/ 37 h 60"/>
                <a:gd name="T24" fmla="*/ 19 w 21"/>
                <a:gd name="T25" fmla="*/ 35 h 60"/>
                <a:gd name="T26" fmla="*/ 14 w 21"/>
                <a:gd name="T27" fmla="*/ 32 h 60"/>
                <a:gd name="T28" fmla="*/ 16 w 21"/>
                <a:gd name="T29" fmla="*/ 28 h 60"/>
                <a:gd name="T30" fmla="*/ 16 w 21"/>
                <a:gd name="T31" fmla="*/ 28 h 60"/>
                <a:gd name="T32" fmla="*/ 21 w 21"/>
                <a:gd name="T33" fmla="*/ 28 h 60"/>
                <a:gd name="T34" fmla="*/ 21 w 21"/>
                <a:gd name="T35" fmla="*/ 25 h 60"/>
                <a:gd name="T36" fmla="*/ 16 w 21"/>
                <a:gd name="T37" fmla="*/ 21 h 60"/>
                <a:gd name="T38" fmla="*/ 19 w 21"/>
                <a:gd name="T39" fmla="*/ 21 h 60"/>
                <a:gd name="T40" fmla="*/ 19 w 21"/>
                <a:gd name="T41" fmla="*/ 16 h 60"/>
                <a:gd name="T42" fmla="*/ 14 w 21"/>
                <a:gd name="T43" fmla="*/ 14 h 60"/>
                <a:gd name="T44" fmla="*/ 14 w 21"/>
                <a:gd name="T45" fmla="*/ 14 h 60"/>
                <a:gd name="T46" fmla="*/ 12 w 21"/>
                <a:gd name="T47" fmla="*/ 12 h 60"/>
                <a:gd name="T48" fmla="*/ 12 w 21"/>
                <a:gd name="T49" fmla="*/ 9 h 60"/>
                <a:gd name="T50" fmla="*/ 14 w 21"/>
                <a:gd name="T51" fmla="*/ 5 h 60"/>
                <a:gd name="T52" fmla="*/ 12 w 21"/>
                <a:gd name="T53" fmla="*/ 0 h 60"/>
                <a:gd name="T54" fmla="*/ 9 w 21"/>
                <a:gd name="T55" fmla="*/ 0 h 60"/>
                <a:gd name="T56" fmla="*/ 7 w 21"/>
                <a:gd name="T57" fmla="*/ 2 h 60"/>
                <a:gd name="T58" fmla="*/ 9 w 21"/>
                <a:gd name="T59" fmla="*/ 5 h 60"/>
                <a:gd name="T60" fmla="*/ 9 w 21"/>
                <a:gd name="T61" fmla="*/ 9 h 60"/>
                <a:gd name="T62" fmla="*/ 9 w 21"/>
                <a:gd name="T63" fmla="*/ 14 h 60"/>
                <a:gd name="T64" fmla="*/ 9 w 21"/>
                <a:gd name="T65" fmla="*/ 19 h 60"/>
                <a:gd name="T66" fmla="*/ 7 w 21"/>
                <a:gd name="T67" fmla="*/ 21 h 60"/>
                <a:gd name="T68" fmla="*/ 5 w 21"/>
                <a:gd name="T69" fmla="*/ 23 h 60"/>
                <a:gd name="T70" fmla="*/ 3 w 21"/>
                <a:gd name="T71" fmla="*/ 23 h 60"/>
                <a:gd name="T72" fmla="*/ 5 w 21"/>
                <a:gd name="T73" fmla="*/ 25 h 60"/>
                <a:gd name="T74" fmla="*/ 7 w 21"/>
                <a:gd name="T75" fmla="*/ 25 h 60"/>
                <a:gd name="T76" fmla="*/ 9 w 21"/>
                <a:gd name="T77" fmla="*/ 25 h 60"/>
                <a:gd name="T78" fmla="*/ 9 w 21"/>
                <a:gd name="T79" fmla="*/ 28 h 60"/>
                <a:gd name="T80" fmla="*/ 5 w 21"/>
                <a:gd name="T81" fmla="*/ 30 h 60"/>
                <a:gd name="T82" fmla="*/ 5 w 21"/>
                <a:gd name="T83" fmla="*/ 32 h 60"/>
                <a:gd name="T84" fmla="*/ 3 w 21"/>
                <a:gd name="T85" fmla="*/ 35 h 60"/>
                <a:gd name="T86" fmla="*/ 0 w 21"/>
                <a:gd name="T87" fmla="*/ 35 h 60"/>
                <a:gd name="T88" fmla="*/ 0 w 21"/>
                <a:gd name="T89" fmla="*/ 37 h 60"/>
                <a:gd name="T90" fmla="*/ 0 w 21"/>
                <a:gd name="T91" fmla="*/ 39 h 60"/>
                <a:gd name="T92" fmla="*/ 5 w 21"/>
                <a:gd name="T93" fmla="*/ 39 h 60"/>
                <a:gd name="T94" fmla="*/ 5 w 21"/>
                <a:gd name="T95" fmla="*/ 42 h 60"/>
                <a:gd name="T96" fmla="*/ 7 w 21"/>
                <a:gd name="T97" fmla="*/ 39 h 60"/>
                <a:gd name="T98" fmla="*/ 9 w 21"/>
                <a:gd name="T99" fmla="*/ 39 h 60"/>
                <a:gd name="T100" fmla="*/ 12 w 21"/>
                <a:gd name="T101" fmla="*/ 42 h 60"/>
                <a:gd name="T102" fmla="*/ 7 w 21"/>
                <a:gd name="T103" fmla="*/ 42 h 60"/>
                <a:gd name="T104" fmla="*/ 7 w 21"/>
                <a:gd name="T105" fmla="*/ 44 h 60"/>
                <a:gd name="T106" fmla="*/ 9 w 21"/>
                <a:gd name="T107" fmla="*/ 46 h 60"/>
                <a:gd name="T108" fmla="*/ 7 w 21"/>
                <a:gd name="T109" fmla="*/ 49 h 60"/>
                <a:gd name="T110" fmla="*/ 7 w 21"/>
                <a:gd name="T111" fmla="*/ 53 h 60"/>
                <a:gd name="T112" fmla="*/ 9 w 21"/>
                <a:gd name="T113" fmla="*/ 55 h 60"/>
                <a:gd name="T114" fmla="*/ 9 w 21"/>
                <a:gd name="T115" fmla="*/ 60 h 60"/>
                <a:gd name="T116" fmla="*/ 12 w 21"/>
                <a:gd name="T117" fmla="*/ 60 h 60"/>
                <a:gd name="T118" fmla="*/ 14 w 21"/>
                <a:gd name="T119" fmla="*/ 60 h 60"/>
                <a:gd name="T120" fmla="*/ 16 w 21"/>
                <a:gd name="T121" fmla="*/ 58 h 60"/>
                <a:gd name="T122" fmla="*/ 14 w 21"/>
                <a:gd name="T123" fmla="*/ 5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60">
                  <a:moveTo>
                    <a:pt x="14" y="55"/>
                  </a:moveTo>
                  <a:lnTo>
                    <a:pt x="16" y="53"/>
                  </a:lnTo>
                  <a:lnTo>
                    <a:pt x="14" y="51"/>
                  </a:lnTo>
                  <a:lnTo>
                    <a:pt x="14" y="51"/>
                  </a:lnTo>
                  <a:lnTo>
                    <a:pt x="14" y="49"/>
                  </a:lnTo>
                  <a:lnTo>
                    <a:pt x="16" y="49"/>
                  </a:lnTo>
                  <a:lnTo>
                    <a:pt x="21" y="46"/>
                  </a:lnTo>
                  <a:lnTo>
                    <a:pt x="21" y="42"/>
                  </a:lnTo>
                  <a:lnTo>
                    <a:pt x="19" y="42"/>
                  </a:lnTo>
                  <a:lnTo>
                    <a:pt x="16" y="42"/>
                  </a:lnTo>
                  <a:lnTo>
                    <a:pt x="16" y="42"/>
                  </a:lnTo>
                  <a:lnTo>
                    <a:pt x="21" y="37"/>
                  </a:lnTo>
                  <a:lnTo>
                    <a:pt x="19" y="35"/>
                  </a:lnTo>
                  <a:lnTo>
                    <a:pt x="14" y="32"/>
                  </a:lnTo>
                  <a:lnTo>
                    <a:pt x="16" y="28"/>
                  </a:lnTo>
                  <a:lnTo>
                    <a:pt x="16" y="28"/>
                  </a:lnTo>
                  <a:lnTo>
                    <a:pt x="21" y="28"/>
                  </a:lnTo>
                  <a:lnTo>
                    <a:pt x="21" y="25"/>
                  </a:lnTo>
                  <a:lnTo>
                    <a:pt x="16" y="21"/>
                  </a:lnTo>
                  <a:lnTo>
                    <a:pt x="19" y="21"/>
                  </a:lnTo>
                  <a:lnTo>
                    <a:pt x="19" y="16"/>
                  </a:lnTo>
                  <a:lnTo>
                    <a:pt x="14" y="14"/>
                  </a:lnTo>
                  <a:lnTo>
                    <a:pt x="14" y="14"/>
                  </a:lnTo>
                  <a:lnTo>
                    <a:pt x="12" y="12"/>
                  </a:lnTo>
                  <a:lnTo>
                    <a:pt x="12" y="9"/>
                  </a:lnTo>
                  <a:lnTo>
                    <a:pt x="14" y="5"/>
                  </a:lnTo>
                  <a:lnTo>
                    <a:pt x="12" y="0"/>
                  </a:lnTo>
                  <a:lnTo>
                    <a:pt x="9" y="0"/>
                  </a:lnTo>
                  <a:lnTo>
                    <a:pt x="7" y="2"/>
                  </a:lnTo>
                  <a:lnTo>
                    <a:pt x="9" y="5"/>
                  </a:lnTo>
                  <a:lnTo>
                    <a:pt x="9" y="9"/>
                  </a:lnTo>
                  <a:lnTo>
                    <a:pt x="9" y="14"/>
                  </a:lnTo>
                  <a:lnTo>
                    <a:pt x="9" y="19"/>
                  </a:lnTo>
                  <a:lnTo>
                    <a:pt x="7" y="21"/>
                  </a:lnTo>
                  <a:lnTo>
                    <a:pt x="5" y="23"/>
                  </a:lnTo>
                  <a:lnTo>
                    <a:pt x="3" y="23"/>
                  </a:lnTo>
                  <a:lnTo>
                    <a:pt x="5" y="25"/>
                  </a:lnTo>
                  <a:lnTo>
                    <a:pt x="7" y="25"/>
                  </a:lnTo>
                  <a:lnTo>
                    <a:pt x="9" y="25"/>
                  </a:lnTo>
                  <a:lnTo>
                    <a:pt x="9" y="28"/>
                  </a:lnTo>
                  <a:lnTo>
                    <a:pt x="5" y="30"/>
                  </a:lnTo>
                  <a:lnTo>
                    <a:pt x="5" y="32"/>
                  </a:lnTo>
                  <a:lnTo>
                    <a:pt x="3" y="35"/>
                  </a:lnTo>
                  <a:lnTo>
                    <a:pt x="0" y="35"/>
                  </a:lnTo>
                  <a:lnTo>
                    <a:pt x="0" y="37"/>
                  </a:lnTo>
                  <a:lnTo>
                    <a:pt x="0" y="39"/>
                  </a:lnTo>
                  <a:lnTo>
                    <a:pt x="5" y="39"/>
                  </a:lnTo>
                  <a:lnTo>
                    <a:pt x="5" y="42"/>
                  </a:lnTo>
                  <a:lnTo>
                    <a:pt x="7" y="39"/>
                  </a:lnTo>
                  <a:lnTo>
                    <a:pt x="9" y="39"/>
                  </a:lnTo>
                  <a:lnTo>
                    <a:pt x="12" y="42"/>
                  </a:lnTo>
                  <a:lnTo>
                    <a:pt x="7" y="42"/>
                  </a:lnTo>
                  <a:lnTo>
                    <a:pt x="7" y="44"/>
                  </a:lnTo>
                  <a:lnTo>
                    <a:pt x="9" y="46"/>
                  </a:lnTo>
                  <a:lnTo>
                    <a:pt x="7" y="49"/>
                  </a:lnTo>
                  <a:lnTo>
                    <a:pt x="7" y="53"/>
                  </a:lnTo>
                  <a:lnTo>
                    <a:pt x="9" y="55"/>
                  </a:lnTo>
                  <a:lnTo>
                    <a:pt x="9" y="60"/>
                  </a:lnTo>
                  <a:lnTo>
                    <a:pt x="12" y="60"/>
                  </a:lnTo>
                  <a:lnTo>
                    <a:pt x="14" y="60"/>
                  </a:lnTo>
                  <a:lnTo>
                    <a:pt x="16" y="58"/>
                  </a:lnTo>
                  <a:lnTo>
                    <a:pt x="14" y="5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9" name="Freeform 31">
              <a:extLst>
                <a:ext uri="{FF2B5EF4-FFF2-40B4-BE49-F238E27FC236}">
                  <a16:creationId xmlns:a16="http://schemas.microsoft.com/office/drawing/2014/main" id="{7F496B13-E358-44AF-9AFE-A6FD3054E25D}"/>
                </a:ext>
              </a:extLst>
            </p:cNvPr>
            <p:cNvSpPr>
              <a:spLocks/>
            </p:cNvSpPr>
            <p:nvPr/>
          </p:nvSpPr>
          <p:spPr bwMode="auto">
            <a:xfrm>
              <a:off x="6740525" y="2454275"/>
              <a:ext cx="11113" cy="3175"/>
            </a:xfrm>
            <a:custGeom>
              <a:avLst/>
              <a:gdLst>
                <a:gd name="T0" fmla="*/ 0 w 7"/>
                <a:gd name="T1" fmla="*/ 0 h 2"/>
                <a:gd name="T2" fmla="*/ 5 w 7"/>
                <a:gd name="T3" fmla="*/ 2 h 2"/>
                <a:gd name="T4" fmla="*/ 7 w 7"/>
                <a:gd name="T5" fmla="*/ 2 h 2"/>
                <a:gd name="T6" fmla="*/ 5 w 7"/>
                <a:gd name="T7" fmla="*/ 0 h 2"/>
                <a:gd name="T8" fmla="*/ 0 w 7"/>
                <a:gd name="T9" fmla="*/ 0 h 2"/>
              </a:gdLst>
              <a:ahLst/>
              <a:cxnLst>
                <a:cxn ang="0">
                  <a:pos x="T0" y="T1"/>
                </a:cxn>
                <a:cxn ang="0">
                  <a:pos x="T2" y="T3"/>
                </a:cxn>
                <a:cxn ang="0">
                  <a:pos x="T4" y="T5"/>
                </a:cxn>
                <a:cxn ang="0">
                  <a:pos x="T6" y="T7"/>
                </a:cxn>
                <a:cxn ang="0">
                  <a:pos x="T8" y="T9"/>
                </a:cxn>
              </a:cxnLst>
              <a:rect l="0" t="0" r="r" b="b"/>
              <a:pathLst>
                <a:path w="7" h="2">
                  <a:moveTo>
                    <a:pt x="0" y="0"/>
                  </a:moveTo>
                  <a:lnTo>
                    <a:pt x="5" y="2"/>
                  </a:lnTo>
                  <a:lnTo>
                    <a:pt x="7" y="2"/>
                  </a:lnTo>
                  <a:lnTo>
                    <a:pt x="5"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0" name="Freeform 32">
              <a:extLst>
                <a:ext uri="{FF2B5EF4-FFF2-40B4-BE49-F238E27FC236}">
                  <a16:creationId xmlns:a16="http://schemas.microsoft.com/office/drawing/2014/main" id="{924C960E-A2BB-4ABE-BD66-0C3A758BF742}"/>
                </a:ext>
              </a:extLst>
            </p:cNvPr>
            <p:cNvSpPr>
              <a:spLocks/>
            </p:cNvSpPr>
            <p:nvPr/>
          </p:nvSpPr>
          <p:spPr bwMode="auto">
            <a:xfrm>
              <a:off x="6970713" y="2406650"/>
              <a:ext cx="6350" cy="3175"/>
            </a:xfrm>
            <a:custGeom>
              <a:avLst/>
              <a:gdLst>
                <a:gd name="T0" fmla="*/ 4 w 4"/>
                <a:gd name="T1" fmla="*/ 2 h 2"/>
                <a:gd name="T2" fmla="*/ 2 w 4"/>
                <a:gd name="T3" fmla="*/ 0 h 2"/>
                <a:gd name="T4" fmla="*/ 0 w 4"/>
                <a:gd name="T5" fmla="*/ 2 h 2"/>
                <a:gd name="T6" fmla="*/ 2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2" y="0"/>
                  </a:lnTo>
                  <a:lnTo>
                    <a:pt x="0" y="2"/>
                  </a:lnTo>
                  <a:lnTo>
                    <a:pt x="2" y="2"/>
                  </a:lnTo>
                  <a:lnTo>
                    <a:pt x="4"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1" name="Freeform 33">
              <a:extLst>
                <a:ext uri="{FF2B5EF4-FFF2-40B4-BE49-F238E27FC236}">
                  <a16:creationId xmlns:a16="http://schemas.microsoft.com/office/drawing/2014/main" id="{AA0EA4CF-AD3F-4673-BB73-F80C2E1A36E6}"/>
                </a:ext>
              </a:extLst>
            </p:cNvPr>
            <p:cNvSpPr>
              <a:spLocks/>
            </p:cNvSpPr>
            <p:nvPr/>
          </p:nvSpPr>
          <p:spPr bwMode="auto">
            <a:xfrm>
              <a:off x="6954838" y="2417763"/>
              <a:ext cx="7938" cy="6350"/>
            </a:xfrm>
            <a:custGeom>
              <a:avLst/>
              <a:gdLst>
                <a:gd name="T0" fmla="*/ 3 w 5"/>
                <a:gd name="T1" fmla="*/ 0 h 4"/>
                <a:gd name="T2" fmla="*/ 0 w 5"/>
                <a:gd name="T3" fmla="*/ 4 h 4"/>
                <a:gd name="T4" fmla="*/ 5 w 5"/>
                <a:gd name="T5" fmla="*/ 4 h 4"/>
                <a:gd name="T6" fmla="*/ 5 w 5"/>
                <a:gd name="T7" fmla="*/ 0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4"/>
                  </a:lnTo>
                  <a:lnTo>
                    <a:pt x="5" y="4"/>
                  </a:lnTo>
                  <a:lnTo>
                    <a:pt x="5" y="0"/>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2" name="Freeform 34">
              <a:extLst>
                <a:ext uri="{FF2B5EF4-FFF2-40B4-BE49-F238E27FC236}">
                  <a16:creationId xmlns:a16="http://schemas.microsoft.com/office/drawing/2014/main" id="{E4E44DF2-22A9-4303-87B2-3549E1DF1527}"/>
                </a:ext>
              </a:extLst>
            </p:cNvPr>
            <p:cNvSpPr>
              <a:spLocks/>
            </p:cNvSpPr>
            <p:nvPr/>
          </p:nvSpPr>
          <p:spPr bwMode="auto">
            <a:xfrm>
              <a:off x="6965950" y="2435225"/>
              <a:ext cx="14288" cy="15875"/>
            </a:xfrm>
            <a:custGeom>
              <a:avLst/>
              <a:gdLst>
                <a:gd name="T0" fmla="*/ 5 w 9"/>
                <a:gd name="T1" fmla="*/ 5 h 10"/>
                <a:gd name="T2" fmla="*/ 5 w 9"/>
                <a:gd name="T3" fmla="*/ 3 h 10"/>
                <a:gd name="T4" fmla="*/ 3 w 9"/>
                <a:gd name="T5" fmla="*/ 0 h 10"/>
                <a:gd name="T6" fmla="*/ 0 w 9"/>
                <a:gd name="T7" fmla="*/ 3 h 10"/>
                <a:gd name="T8" fmla="*/ 0 w 9"/>
                <a:gd name="T9" fmla="*/ 10 h 10"/>
                <a:gd name="T10" fmla="*/ 5 w 9"/>
                <a:gd name="T11" fmla="*/ 10 h 10"/>
                <a:gd name="T12" fmla="*/ 9 w 9"/>
                <a:gd name="T13" fmla="*/ 7 h 10"/>
                <a:gd name="T14" fmla="*/ 7 w 9"/>
                <a:gd name="T15" fmla="*/ 5 h 10"/>
                <a:gd name="T16" fmla="*/ 5 w 9"/>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5" y="5"/>
                  </a:moveTo>
                  <a:lnTo>
                    <a:pt x="5" y="3"/>
                  </a:lnTo>
                  <a:lnTo>
                    <a:pt x="3" y="0"/>
                  </a:lnTo>
                  <a:lnTo>
                    <a:pt x="0" y="3"/>
                  </a:lnTo>
                  <a:lnTo>
                    <a:pt x="0" y="10"/>
                  </a:lnTo>
                  <a:lnTo>
                    <a:pt x="5" y="10"/>
                  </a:lnTo>
                  <a:lnTo>
                    <a:pt x="9" y="7"/>
                  </a:lnTo>
                  <a:lnTo>
                    <a:pt x="7" y="5"/>
                  </a:lnTo>
                  <a:lnTo>
                    <a:pt x="5"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3" name="Freeform 35">
              <a:extLst>
                <a:ext uri="{FF2B5EF4-FFF2-40B4-BE49-F238E27FC236}">
                  <a16:creationId xmlns:a16="http://schemas.microsoft.com/office/drawing/2014/main" id="{15BC5664-DDD0-4A43-8E36-168D036DCA5E}"/>
                </a:ext>
              </a:extLst>
            </p:cNvPr>
            <p:cNvSpPr>
              <a:spLocks/>
            </p:cNvSpPr>
            <p:nvPr/>
          </p:nvSpPr>
          <p:spPr bwMode="auto">
            <a:xfrm>
              <a:off x="6642100" y="2095500"/>
              <a:ext cx="15875" cy="11113"/>
            </a:xfrm>
            <a:custGeom>
              <a:avLst/>
              <a:gdLst>
                <a:gd name="T0" fmla="*/ 7 w 10"/>
                <a:gd name="T1" fmla="*/ 7 h 7"/>
                <a:gd name="T2" fmla="*/ 10 w 10"/>
                <a:gd name="T3" fmla="*/ 4 h 7"/>
                <a:gd name="T4" fmla="*/ 7 w 10"/>
                <a:gd name="T5" fmla="*/ 0 h 7"/>
                <a:gd name="T6" fmla="*/ 3 w 10"/>
                <a:gd name="T7" fmla="*/ 0 h 7"/>
                <a:gd name="T8" fmla="*/ 0 w 10"/>
                <a:gd name="T9" fmla="*/ 2 h 7"/>
                <a:gd name="T10" fmla="*/ 5 w 10"/>
                <a:gd name="T11" fmla="*/ 7 h 7"/>
                <a:gd name="T12" fmla="*/ 7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7" y="7"/>
                  </a:moveTo>
                  <a:lnTo>
                    <a:pt x="10" y="4"/>
                  </a:lnTo>
                  <a:lnTo>
                    <a:pt x="7" y="0"/>
                  </a:lnTo>
                  <a:lnTo>
                    <a:pt x="3" y="0"/>
                  </a:lnTo>
                  <a:lnTo>
                    <a:pt x="0" y="2"/>
                  </a:lnTo>
                  <a:lnTo>
                    <a:pt x="5" y="7"/>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4" name="Freeform 36">
              <a:extLst>
                <a:ext uri="{FF2B5EF4-FFF2-40B4-BE49-F238E27FC236}">
                  <a16:creationId xmlns:a16="http://schemas.microsoft.com/office/drawing/2014/main" id="{EC89C822-AAD7-436D-BE0A-F05A3EE3632F}"/>
                </a:ext>
              </a:extLst>
            </p:cNvPr>
            <p:cNvSpPr>
              <a:spLocks/>
            </p:cNvSpPr>
            <p:nvPr/>
          </p:nvSpPr>
          <p:spPr bwMode="auto">
            <a:xfrm>
              <a:off x="6511925" y="2446338"/>
              <a:ext cx="14288" cy="15875"/>
            </a:xfrm>
            <a:custGeom>
              <a:avLst/>
              <a:gdLst>
                <a:gd name="T0" fmla="*/ 5 w 9"/>
                <a:gd name="T1" fmla="*/ 7 h 10"/>
                <a:gd name="T2" fmla="*/ 9 w 9"/>
                <a:gd name="T3" fmla="*/ 3 h 10"/>
                <a:gd name="T4" fmla="*/ 9 w 9"/>
                <a:gd name="T5" fmla="*/ 0 h 10"/>
                <a:gd name="T6" fmla="*/ 5 w 9"/>
                <a:gd name="T7" fmla="*/ 3 h 10"/>
                <a:gd name="T8" fmla="*/ 0 w 9"/>
                <a:gd name="T9" fmla="*/ 5 h 10"/>
                <a:gd name="T10" fmla="*/ 0 w 9"/>
                <a:gd name="T11" fmla="*/ 7 h 10"/>
                <a:gd name="T12" fmla="*/ 2 w 9"/>
                <a:gd name="T13" fmla="*/ 10 h 10"/>
                <a:gd name="T14" fmla="*/ 5 w 9"/>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5" y="7"/>
                  </a:moveTo>
                  <a:lnTo>
                    <a:pt x="9" y="3"/>
                  </a:lnTo>
                  <a:lnTo>
                    <a:pt x="9" y="0"/>
                  </a:lnTo>
                  <a:lnTo>
                    <a:pt x="5" y="3"/>
                  </a:lnTo>
                  <a:lnTo>
                    <a:pt x="0" y="5"/>
                  </a:lnTo>
                  <a:lnTo>
                    <a:pt x="0" y="7"/>
                  </a:lnTo>
                  <a:lnTo>
                    <a:pt x="2" y="10"/>
                  </a:lnTo>
                  <a:lnTo>
                    <a:pt x="5"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5" name="Freeform 37">
              <a:extLst>
                <a:ext uri="{FF2B5EF4-FFF2-40B4-BE49-F238E27FC236}">
                  <a16:creationId xmlns:a16="http://schemas.microsoft.com/office/drawing/2014/main" id="{43CA32D3-14CA-4CF9-AA82-5C7BCCB8EFD1}"/>
                </a:ext>
              </a:extLst>
            </p:cNvPr>
            <p:cNvSpPr>
              <a:spLocks/>
            </p:cNvSpPr>
            <p:nvPr/>
          </p:nvSpPr>
          <p:spPr bwMode="auto">
            <a:xfrm>
              <a:off x="6526213" y="2454275"/>
              <a:ext cx="7938" cy="3175"/>
            </a:xfrm>
            <a:custGeom>
              <a:avLst/>
              <a:gdLst>
                <a:gd name="T0" fmla="*/ 5 w 5"/>
                <a:gd name="T1" fmla="*/ 0 h 2"/>
                <a:gd name="T2" fmla="*/ 0 w 5"/>
                <a:gd name="T3" fmla="*/ 0 h 2"/>
                <a:gd name="T4" fmla="*/ 2 w 5"/>
                <a:gd name="T5" fmla="*/ 2 h 2"/>
                <a:gd name="T6" fmla="*/ 2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0" y="0"/>
                  </a:lnTo>
                  <a:lnTo>
                    <a:pt x="2" y="2"/>
                  </a:lnTo>
                  <a:lnTo>
                    <a:pt x="2" y="2"/>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6" name="Freeform 38">
              <a:extLst>
                <a:ext uri="{FF2B5EF4-FFF2-40B4-BE49-F238E27FC236}">
                  <a16:creationId xmlns:a16="http://schemas.microsoft.com/office/drawing/2014/main" id="{67EFB0CE-2FC5-404D-8D6B-FB7C0581DA38}"/>
                </a:ext>
              </a:extLst>
            </p:cNvPr>
            <p:cNvSpPr>
              <a:spLocks/>
            </p:cNvSpPr>
            <p:nvPr/>
          </p:nvSpPr>
          <p:spPr bwMode="auto">
            <a:xfrm>
              <a:off x="6551613" y="2619375"/>
              <a:ext cx="11113" cy="6350"/>
            </a:xfrm>
            <a:custGeom>
              <a:avLst/>
              <a:gdLst>
                <a:gd name="T0" fmla="*/ 0 w 7"/>
                <a:gd name="T1" fmla="*/ 0 h 4"/>
                <a:gd name="T2" fmla="*/ 5 w 7"/>
                <a:gd name="T3" fmla="*/ 4 h 4"/>
                <a:gd name="T4" fmla="*/ 7 w 7"/>
                <a:gd name="T5" fmla="*/ 2 h 4"/>
                <a:gd name="T6" fmla="*/ 5 w 7"/>
                <a:gd name="T7" fmla="*/ 0 h 4"/>
                <a:gd name="T8" fmla="*/ 0 w 7"/>
                <a:gd name="T9" fmla="*/ 0 h 4"/>
              </a:gdLst>
              <a:ahLst/>
              <a:cxnLst>
                <a:cxn ang="0">
                  <a:pos x="T0" y="T1"/>
                </a:cxn>
                <a:cxn ang="0">
                  <a:pos x="T2" y="T3"/>
                </a:cxn>
                <a:cxn ang="0">
                  <a:pos x="T4" y="T5"/>
                </a:cxn>
                <a:cxn ang="0">
                  <a:pos x="T6" y="T7"/>
                </a:cxn>
                <a:cxn ang="0">
                  <a:pos x="T8" y="T9"/>
                </a:cxn>
              </a:cxnLst>
              <a:rect l="0" t="0" r="r" b="b"/>
              <a:pathLst>
                <a:path w="7" h="4">
                  <a:moveTo>
                    <a:pt x="0" y="0"/>
                  </a:moveTo>
                  <a:lnTo>
                    <a:pt x="5" y="4"/>
                  </a:lnTo>
                  <a:lnTo>
                    <a:pt x="7" y="2"/>
                  </a:lnTo>
                  <a:lnTo>
                    <a:pt x="5"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7" name="Freeform 39">
              <a:extLst>
                <a:ext uri="{FF2B5EF4-FFF2-40B4-BE49-F238E27FC236}">
                  <a16:creationId xmlns:a16="http://schemas.microsoft.com/office/drawing/2014/main" id="{867E1980-DDA3-4CE3-84CE-9954F9855D15}"/>
                </a:ext>
              </a:extLst>
            </p:cNvPr>
            <p:cNvSpPr>
              <a:spLocks/>
            </p:cNvSpPr>
            <p:nvPr/>
          </p:nvSpPr>
          <p:spPr bwMode="auto">
            <a:xfrm>
              <a:off x="6810375" y="2398713"/>
              <a:ext cx="14288" cy="11113"/>
            </a:xfrm>
            <a:custGeom>
              <a:avLst/>
              <a:gdLst>
                <a:gd name="T0" fmla="*/ 9 w 9"/>
                <a:gd name="T1" fmla="*/ 0 h 7"/>
                <a:gd name="T2" fmla="*/ 4 w 9"/>
                <a:gd name="T3" fmla="*/ 0 h 7"/>
                <a:gd name="T4" fmla="*/ 0 w 9"/>
                <a:gd name="T5" fmla="*/ 7 h 7"/>
                <a:gd name="T6" fmla="*/ 4 w 9"/>
                <a:gd name="T7" fmla="*/ 7 h 7"/>
                <a:gd name="T8" fmla="*/ 9 w 9"/>
                <a:gd name="T9" fmla="*/ 5 h 7"/>
                <a:gd name="T10" fmla="*/ 9 w 9"/>
                <a:gd name="T11" fmla="*/ 0 h 7"/>
              </a:gdLst>
              <a:ahLst/>
              <a:cxnLst>
                <a:cxn ang="0">
                  <a:pos x="T0" y="T1"/>
                </a:cxn>
                <a:cxn ang="0">
                  <a:pos x="T2" y="T3"/>
                </a:cxn>
                <a:cxn ang="0">
                  <a:pos x="T4" y="T5"/>
                </a:cxn>
                <a:cxn ang="0">
                  <a:pos x="T6" y="T7"/>
                </a:cxn>
                <a:cxn ang="0">
                  <a:pos x="T8" y="T9"/>
                </a:cxn>
                <a:cxn ang="0">
                  <a:pos x="T10" y="T11"/>
                </a:cxn>
              </a:cxnLst>
              <a:rect l="0" t="0" r="r" b="b"/>
              <a:pathLst>
                <a:path w="9" h="7">
                  <a:moveTo>
                    <a:pt x="9" y="0"/>
                  </a:moveTo>
                  <a:lnTo>
                    <a:pt x="4" y="0"/>
                  </a:lnTo>
                  <a:lnTo>
                    <a:pt x="0" y="7"/>
                  </a:lnTo>
                  <a:lnTo>
                    <a:pt x="4" y="7"/>
                  </a:lnTo>
                  <a:lnTo>
                    <a:pt x="9" y="5"/>
                  </a:lnTo>
                  <a:lnTo>
                    <a:pt x="9"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8" name="Freeform 40">
              <a:extLst>
                <a:ext uri="{FF2B5EF4-FFF2-40B4-BE49-F238E27FC236}">
                  <a16:creationId xmlns:a16="http://schemas.microsoft.com/office/drawing/2014/main" id="{4DA9028E-D618-40B2-9403-ABCC30404B80}"/>
                </a:ext>
              </a:extLst>
            </p:cNvPr>
            <p:cNvSpPr>
              <a:spLocks/>
            </p:cNvSpPr>
            <p:nvPr/>
          </p:nvSpPr>
          <p:spPr bwMode="auto">
            <a:xfrm>
              <a:off x="6638925" y="2549525"/>
              <a:ext cx="95250" cy="76200"/>
            </a:xfrm>
            <a:custGeom>
              <a:avLst/>
              <a:gdLst>
                <a:gd name="T0" fmla="*/ 53 w 60"/>
                <a:gd name="T1" fmla="*/ 5 h 48"/>
                <a:gd name="T2" fmla="*/ 46 w 60"/>
                <a:gd name="T3" fmla="*/ 9 h 48"/>
                <a:gd name="T4" fmla="*/ 48 w 60"/>
                <a:gd name="T5" fmla="*/ 7 h 48"/>
                <a:gd name="T6" fmla="*/ 46 w 60"/>
                <a:gd name="T7" fmla="*/ 0 h 48"/>
                <a:gd name="T8" fmla="*/ 44 w 60"/>
                <a:gd name="T9" fmla="*/ 5 h 48"/>
                <a:gd name="T10" fmla="*/ 41 w 60"/>
                <a:gd name="T11" fmla="*/ 7 h 48"/>
                <a:gd name="T12" fmla="*/ 37 w 60"/>
                <a:gd name="T13" fmla="*/ 12 h 48"/>
                <a:gd name="T14" fmla="*/ 35 w 60"/>
                <a:gd name="T15" fmla="*/ 9 h 48"/>
                <a:gd name="T16" fmla="*/ 37 w 60"/>
                <a:gd name="T17" fmla="*/ 2 h 48"/>
                <a:gd name="T18" fmla="*/ 32 w 60"/>
                <a:gd name="T19" fmla="*/ 0 h 48"/>
                <a:gd name="T20" fmla="*/ 30 w 60"/>
                <a:gd name="T21" fmla="*/ 7 h 48"/>
                <a:gd name="T22" fmla="*/ 32 w 60"/>
                <a:gd name="T23" fmla="*/ 12 h 48"/>
                <a:gd name="T24" fmla="*/ 28 w 60"/>
                <a:gd name="T25" fmla="*/ 12 h 48"/>
                <a:gd name="T26" fmla="*/ 25 w 60"/>
                <a:gd name="T27" fmla="*/ 18 h 48"/>
                <a:gd name="T28" fmla="*/ 23 w 60"/>
                <a:gd name="T29" fmla="*/ 12 h 48"/>
                <a:gd name="T30" fmla="*/ 16 w 60"/>
                <a:gd name="T31" fmla="*/ 12 h 48"/>
                <a:gd name="T32" fmla="*/ 2 w 60"/>
                <a:gd name="T33" fmla="*/ 18 h 48"/>
                <a:gd name="T34" fmla="*/ 2 w 60"/>
                <a:gd name="T35" fmla="*/ 23 h 48"/>
                <a:gd name="T36" fmla="*/ 2 w 60"/>
                <a:gd name="T37" fmla="*/ 32 h 48"/>
                <a:gd name="T38" fmla="*/ 0 w 60"/>
                <a:gd name="T39" fmla="*/ 39 h 48"/>
                <a:gd name="T40" fmla="*/ 7 w 60"/>
                <a:gd name="T41" fmla="*/ 39 h 48"/>
                <a:gd name="T42" fmla="*/ 7 w 60"/>
                <a:gd name="T43" fmla="*/ 37 h 48"/>
                <a:gd name="T44" fmla="*/ 7 w 60"/>
                <a:gd name="T45" fmla="*/ 35 h 48"/>
                <a:gd name="T46" fmla="*/ 9 w 60"/>
                <a:gd name="T47" fmla="*/ 37 h 48"/>
                <a:gd name="T48" fmla="*/ 14 w 60"/>
                <a:gd name="T49" fmla="*/ 35 h 48"/>
                <a:gd name="T50" fmla="*/ 14 w 60"/>
                <a:gd name="T51" fmla="*/ 39 h 48"/>
                <a:gd name="T52" fmla="*/ 7 w 60"/>
                <a:gd name="T53" fmla="*/ 46 h 48"/>
                <a:gd name="T54" fmla="*/ 9 w 60"/>
                <a:gd name="T55" fmla="*/ 48 h 48"/>
                <a:gd name="T56" fmla="*/ 14 w 60"/>
                <a:gd name="T57" fmla="*/ 46 h 48"/>
                <a:gd name="T58" fmla="*/ 18 w 60"/>
                <a:gd name="T59" fmla="*/ 39 h 48"/>
                <a:gd name="T60" fmla="*/ 18 w 60"/>
                <a:gd name="T61" fmla="*/ 37 h 48"/>
                <a:gd name="T62" fmla="*/ 23 w 60"/>
                <a:gd name="T63" fmla="*/ 32 h 48"/>
                <a:gd name="T64" fmla="*/ 30 w 60"/>
                <a:gd name="T65" fmla="*/ 30 h 48"/>
                <a:gd name="T66" fmla="*/ 35 w 60"/>
                <a:gd name="T67" fmla="*/ 30 h 48"/>
                <a:gd name="T68" fmla="*/ 30 w 60"/>
                <a:gd name="T69" fmla="*/ 25 h 48"/>
                <a:gd name="T70" fmla="*/ 37 w 60"/>
                <a:gd name="T71" fmla="*/ 25 h 48"/>
                <a:gd name="T72" fmla="*/ 44 w 60"/>
                <a:gd name="T73" fmla="*/ 30 h 48"/>
                <a:gd name="T74" fmla="*/ 44 w 60"/>
                <a:gd name="T75" fmla="*/ 21 h 48"/>
                <a:gd name="T76" fmla="*/ 41 w 60"/>
                <a:gd name="T77" fmla="*/ 18 h 48"/>
                <a:gd name="T78" fmla="*/ 46 w 60"/>
                <a:gd name="T79" fmla="*/ 18 h 48"/>
                <a:gd name="T80" fmla="*/ 51 w 60"/>
                <a:gd name="T81" fmla="*/ 21 h 48"/>
                <a:gd name="T82" fmla="*/ 55 w 60"/>
                <a:gd name="T83" fmla="*/ 16 h 48"/>
                <a:gd name="T84" fmla="*/ 53 w 60"/>
                <a:gd name="T85" fmla="*/ 14 h 48"/>
                <a:gd name="T86" fmla="*/ 57 w 60"/>
                <a:gd name="T87" fmla="*/ 12 h 48"/>
                <a:gd name="T88" fmla="*/ 60 w 60"/>
                <a:gd name="T89"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 h="48">
                  <a:moveTo>
                    <a:pt x="55" y="5"/>
                  </a:moveTo>
                  <a:lnTo>
                    <a:pt x="53" y="5"/>
                  </a:lnTo>
                  <a:lnTo>
                    <a:pt x="48" y="9"/>
                  </a:lnTo>
                  <a:lnTo>
                    <a:pt x="46" y="9"/>
                  </a:lnTo>
                  <a:lnTo>
                    <a:pt x="46" y="7"/>
                  </a:lnTo>
                  <a:lnTo>
                    <a:pt x="48" y="7"/>
                  </a:lnTo>
                  <a:lnTo>
                    <a:pt x="48" y="2"/>
                  </a:lnTo>
                  <a:lnTo>
                    <a:pt x="46" y="0"/>
                  </a:lnTo>
                  <a:lnTo>
                    <a:pt x="44" y="2"/>
                  </a:lnTo>
                  <a:lnTo>
                    <a:pt x="44" y="5"/>
                  </a:lnTo>
                  <a:lnTo>
                    <a:pt x="44" y="7"/>
                  </a:lnTo>
                  <a:lnTo>
                    <a:pt x="41" y="7"/>
                  </a:lnTo>
                  <a:lnTo>
                    <a:pt x="39" y="7"/>
                  </a:lnTo>
                  <a:lnTo>
                    <a:pt x="37" y="12"/>
                  </a:lnTo>
                  <a:lnTo>
                    <a:pt x="35" y="12"/>
                  </a:lnTo>
                  <a:lnTo>
                    <a:pt x="35" y="9"/>
                  </a:lnTo>
                  <a:lnTo>
                    <a:pt x="37" y="7"/>
                  </a:lnTo>
                  <a:lnTo>
                    <a:pt x="37" y="2"/>
                  </a:lnTo>
                  <a:lnTo>
                    <a:pt x="35" y="0"/>
                  </a:lnTo>
                  <a:lnTo>
                    <a:pt x="32" y="0"/>
                  </a:lnTo>
                  <a:lnTo>
                    <a:pt x="28" y="5"/>
                  </a:lnTo>
                  <a:lnTo>
                    <a:pt x="30" y="7"/>
                  </a:lnTo>
                  <a:lnTo>
                    <a:pt x="32" y="9"/>
                  </a:lnTo>
                  <a:lnTo>
                    <a:pt x="32" y="12"/>
                  </a:lnTo>
                  <a:lnTo>
                    <a:pt x="28" y="12"/>
                  </a:lnTo>
                  <a:lnTo>
                    <a:pt x="28" y="12"/>
                  </a:lnTo>
                  <a:lnTo>
                    <a:pt x="30" y="16"/>
                  </a:lnTo>
                  <a:lnTo>
                    <a:pt x="25" y="18"/>
                  </a:lnTo>
                  <a:lnTo>
                    <a:pt x="23" y="18"/>
                  </a:lnTo>
                  <a:lnTo>
                    <a:pt x="23" y="12"/>
                  </a:lnTo>
                  <a:lnTo>
                    <a:pt x="23" y="9"/>
                  </a:lnTo>
                  <a:lnTo>
                    <a:pt x="16" y="12"/>
                  </a:lnTo>
                  <a:lnTo>
                    <a:pt x="9" y="14"/>
                  </a:lnTo>
                  <a:lnTo>
                    <a:pt x="2" y="18"/>
                  </a:lnTo>
                  <a:lnTo>
                    <a:pt x="2" y="21"/>
                  </a:lnTo>
                  <a:lnTo>
                    <a:pt x="2" y="23"/>
                  </a:lnTo>
                  <a:lnTo>
                    <a:pt x="5" y="28"/>
                  </a:lnTo>
                  <a:lnTo>
                    <a:pt x="2" y="32"/>
                  </a:lnTo>
                  <a:lnTo>
                    <a:pt x="0" y="35"/>
                  </a:lnTo>
                  <a:lnTo>
                    <a:pt x="0" y="39"/>
                  </a:lnTo>
                  <a:lnTo>
                    <a:pt x="5" y="42"/>
                  </a:lnTo>
                  <a:lnTo>
                    <a:pt x="7" y="39"/>
                  </a:lnTo>
                  <a:lnTo>
                    <a:pt x="7" y="37"/>
                  </a:lnTo>
                  <a:lnTo>
                    <a:pt x="7" y="37"/>
                  </a:lnTo>
                  <a:lnTo>
                    <a:pt x="5" y="37"/>
                  </a:lnTo>
                  <a:lnTo>
                    <a:pt x="7" y="35"/>
                  </a:lnTo>
                  <a:lnTo>
                    <a:pt x="12" y="35"/>
                  </a:lnTo>
                  <a:lnTo>
                    <a:pt x="9" y="37"/>
                  </a:lnTo>
                  <a:lnTo>
                    <a:pt x="12" y="37"/>
                  </a:lnTo>
                  <a:lnTo>
                    <a:pt x="14" y="35"/>
                  </a:lnTo>
                  <a:lnTo>
                    <a:pt x="16" y="35"/>
                  </a:lnTo>
                  <a:lnTo>
                    <a:pt x="14" y="39"/>
                  </a:lnTo>
                  <a:lnTo>
                    <a:pt x="14" y="42"/>
                  </a:lnTo>
                  <a:lnTo>
                    <a:pt x="7" y="46"/>
                  </a:lnTo>
                  <a:lnTo>
                    <a:pt x="5" y="48"/>
                  </a:lnTo>
                  <a:lnTo>
                    <a:pt x="9" y="48"/>
                  </a:lnTo>
                  <a:lnTo>
                    <a:pt x="12" y="46"/>
                  </a:lnTo>
                  <a:lnTo>
                    <a:pt x="14" y="46"/>
                  </a:lnTo>
                  <a:lnTo>
                    <a:pt x="14" y="42"/>
                  </a:lnTo>
                  <a:lnTo>
                    <a:pt x="18" y="39"/>
                  </a:lnTo>
                  <a:lnTo>
                    <a:pt x="16" y="37"/>
                  </a:lnTo>
                  <a:lnTo>
                    <a:pt x="18" y="37"/>
                  </a:lnTo>
                  <a:lnTo>
                    <a:pt x="21" y="37"/>
                  </a:lnTo>
                  <a:lnTo>
                    <a:pt x="23" y="32"/>
                  </a:lnTo>
                  <a:lnTo>
                    <a:pt x="25" y="32"/>
                  </a:lnTo>
                  <a:lnTo>
                    <a:pt x="30" y="30"/>
                  </a:lnTo>
                  <a:lnTo>
                    <a:pt x="32" y="32"/>
                  </a:lnTo>
                  <a:lnTo>
                    <a:pt x="35" y="30"/>
                  </a:lnTo>
                  <a:lnTo>
                    <a:pt x="32" y="28"/>
                  </a:lnTo>
                  <a:lnTo>
                    <a:pt x="30" y="25"/>
                  </a:lnTo>
                  <a:lnTo>
                    <a:pt x="32" y="25"/>
                  </a:lnTo>
                  <a:lnTo>
                    <a:pt x="37" y="25"/>
                  </a:lnTo>
                  <a:lnTo>
                    <a:pt x="39" y="28"/>
                  </a:lnTo>
                  <a:lnTo>
                    <a:pt x="44" y="30"/>
                  </a:lnTo>
                  <a:lnTo>
                    <a:pt x="46" y="25"/>
                  </a:lnTo>
                  <a:lnTo>
                    <a:pt x="44" y="21"/>
                  </a:lnTo>
                  <a:lnTo>
                    <a:pt x="39" y="21"/>
                  </a:lnTo>
                  <a:lnTo>
                    <a:pt x="41" y="18"/>
                  </a:lnTo>
                  <a:lnTo>
                    <a:pt x="44" y="18"/>
                  </a:lnTo>
                  <a:lnTo>
                    <a:pt x="46" y="18"/>
                  </a:lnTo>
                  <a:lnTo>
                    <a:pt x="51" y="18"/>
                  </a:lnTo>
                  <a:lnTo>
                    <a:pt x="51" y="21"/>
                  </a:lnTo>
                  <a:lnTo>
                    <a:pt x="53" y="21"/>
                  </a:lnTo>
                  <a:lnTo>
                    <a:pt x="55" y="16"/>
                  </a:lnTo>
                  <a:lnTo>
                    <a:pt x="55" y="14"/>
                  </a:lnTo>
                  <a:lnTo>
                    <a:pt x="53" y="14"/>
                  </a:lnTo>
                  <a:lnTo>
                    <a:pt x="53" y="12"/>
                  </a:lnTo>
                  <a:lnTo>
                    <a:pt x="57" y="12"/>
                  </a:lnTo>
                  <a:lnTo>
                    <a:pt x="60" y="9"/>
                  </a:lnTo>
                  <a:lnTo>
                    <a:pt x="60" y="5"/>
                  </a:lnTo>
                  <a:lnTo>
                    <a:pt x="55"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9" name="Freeform 41">
              <a:extLst>
                <a:ext uri="{FF2B5EF4-FFF2-40B4-BE49-F238E27FC236}">
                  <a16:creationId xmlns:a16="http://schemas.microsoft.com/office/drawing/2014/main" id="{39616DF8-2E60-49ED-AC5A-F8575172280B}"/>
                </a:ext>
              </a:extLst>
            </p:cNvPr>
            <p:cNvSpPr>
              <a:spLocks/>
            </p:cNvSpPr>
            <p:nvPr/>
          </p:nvSpPr>
          <p:spPr bwMode="auto">
            <a:xfrm>
              <a:off x="6573838" y="2670175"/>
              <a:ext cx="7938" cy="7938"/>
            </a:xfrm>
            <a:custGeom>
              <a:avLst/>
              <a:gdLst>
                <a:gd name="T0" fmla="*/ 0 w 5"/>
                <a:gd name="T1" fmla="*/ 5 h 5"/>
                <a:gd name="T2" fmla="*/ 2 w 5"/>
                <a:gd name="T3" fmla="*/ 5 h 5"/>
                <a:gd name="T4" fmla="*/ 5 w 5"/>
                <a:gd name="T5" fmla="*/ 5 h 5"/>
                <a:gd name="T6" fmla="*/ 5 w 5"/>
                <a:gd name="T7" fmla="*/ 0 h 5"/>
                <a:gd name="T8" fmla="*/ 0 w 5"/>
                <a:gd name="T9" fmla="*/ 2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lnTo>
                    <a:pt x="2" y="5"/>
                  </a:lnTo>
                  <a:lnTo>
                    <a:pt x="5" y="5"/>
                  </a:lnTo>
                  <a:lnTo>
                    <a:pt x="5" y="0"/>
                  </a:lnTo>
                  <a:lnTo>
                    <a:pt x="0" y="2"/>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0" name="Freeform 42">
              <a:extLst>
                <a:ext uri="{FF2B5EF4-FFF2-40B4-BE49-F238E27FC236}">
                  <a16:creationId xmlns:a16="http://schemas.microsoft.com/office/drawing/2014/main" id="{48047616-78CA-4DA2-AAC8-914539E81A62}"/>
                </a:ext>
              </a:extLst>
            </p:cNvPr>
            <p:cNvSpPr>
              <a:spLocks/>
            </p:cNvSpPr>
            <p:nvPr/>
          </p:nvSpPr>
          <p:spPr bwMode="auto">
            <a:xfrm>
              <a:off x="6715125" y="2524125"/>
              <a:ext cx="36513" cy="25400"/>
            </a:xfrm>
            <a:custGeom>
              <a:avLst/>
              <a:gdLst>
                <a:gd name="T0" fmla="*/ 21 w 23"/>
                <a:gd name="T1" fmla="*/ 9 h 16"/>
                <a:gd name="T2" fmla="*/ 21 w 23"/>
                <a:gd name="T3" fmla="*/ 7 h 16"/>
                <a:gd name="T4" fmla="*/ 23 w 23"/>
                <a:gd name="T5" fmla="*/ 4 h 16"/>
                <a:gd name="T6" fmla="*/ 21 w 23"/>
                <a:gd name="T7" fmla="*/ 2 h 16"/>
                <a:gd name="T8" fmla="*/ 19 w 23"/>
                <a:gd name="T9" fmla="*/ 2 h 16"/>
                <a:gd name="T10" fmla="*/ 19 w 23"/>
                <a:gd name="T11" fmla="*/ 4 h 16"/>
                <a:gd name="T12" fmla="*/ 16 w 23"/>
                <a:gd name="T13" fmla="*/ 4 h 16"/>
                <a:gd name="T14" fmla="*/ 16 w 23"/>
                <a:gd name="T15" fmla="*/ 0 h 16"/>
                <a:gd name="T16" fmla="*/ 14 w 23"/>
                <a:gd name="T17" fmla="*/ 0 h 16"/>
                <a:gd name="T18" fmla="*/ 12 w 23"/>
                <a:gd name="T19" fmla="*/ 0 h 16"/>
                <a:gd name="T20" fmla="*/ 9 w 23"/>
                <a:gd name="T21" fmla="*/ 2 h 16"/>
                <a:gd name="T22" fmla="*/ 12 w 23"/>
                <a:gd name="T23" fmla="*/ 4 h 16"/>
                <a:gd name="T24" fmla="*/ 9 w 23"/>
                <a:gd name="T25" fmla="*/ 9 h 16"/>
                <a:gd name="T26" fmla="*/ 7 w 23"/>
                <a:gd name="T27" fmla="*/ 7 h 16"/>
                <a:gd name="T28" fmla="*/ 5 w 23"/>
                <a:gd name="T29" fmla="*/ 9 h 16"/>
                <a:gd name="T30" fmla="*/ 3 w 23"/>
                <a:gd name="T31" fmla="*/ 7 h 16"/>
                <a:gd name="T32" fmla="*/ 0 w 23"/>
                <a:gd name="T33" fmla="*/ 9 h 16"/>
                <a:gd name="T34" fmla="*/ 0 w 23"/>
                <a:gd name="T35" fmla="*/ 11 h 16"/>
                <a:gd name="T36" fmla="*/ 5 w 23"/>
                <a:gd name="T37" fmla="*/ 16 h 16"/>
                <a:gd name="T38" fmla="*/ 9 w 23"/>
                <a:gd name="T39" fmla="*/ 16 h 16"/>
                <a:gd name="T40" fmla="*/ 12 w 23"/>
                <a:gd name="T41" fmla="*/ 11 h 16"/>
                <a:gd name="T42" fmla="*/ 14 w 23"/>
                <a:gd name="T43" fmla="*/ 16 h 16"/>
                <a:gd name="T44" fmla="*/ 16 w 23"/>
                <a:gd name="T45" fmla="*/ 16 h 16"/>
                <a:gd name="T46" fmla="*/ 19 w 23"/>
                <a:gd name="T47" fmla="*/ 11 h 16"/>
                <a:gd name="T48" fmla="*/ 21 w 23"/>
                <a:gd name="T49" fmla="*/ 14 h 16"/>
                <a:gd name="T50" fmla="*/ 23 w 23"/>
                <a:gd name="T51" fmla="*/ 14 h 16"/>
                <a:gd name="T52" fmla="*/ 23 w 23"/>
                <a:gd name="T53" fmla="*/ 9 h 16"/>
                <a:gd name="T54" fmla="*/ 21 w 23"/>
                <a:gd name="T5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16">
                  <a:moveTo>
                    <a:pt x="21" y="9"/>
                  </a:moveTo>
                  <a:lnTo>
                    <a:pt x="21" y="7"/>
                  </a:lnTo>
                  <a:lnTo>
                    <a:pt x="23" y="4"/>
                  </a:lnTo>
                  <a:lnTo>
                    <a:pt x="21" y="2"/>
                  </a:lnTo>
                  <a:lnTo>
                    <a:pt x="19" y="2"/>
                  </a:lnTo>
                  <a:lnTo>
                    <a:pt x="19" y="4"/>
                  </a:lnTo>
                  <a:lnTo>
                    <a:pt x="16" y="4"/>
                  </a:lnTo>
                  <a:lnTo>
                    <a:pt x="16" y="0"/>
                  </a:lnTo>
                  <a:lnTo>
                    <a:pt x="14" y="0"/>
                  </a:lnTo>
                  <a:lnTo>
                    <a:pt x="12" y="0"/>
                  </a:lnTo>
                  <a:lnTo>
                    <a:pt x="9" y="2"/>
                  </a:lnTo>
                  <a:lnTo>
                    <a:pt x="12" y="4"/>
                  </a:lnTo>
                  <a:lnTo>
                    <a:pt x="9" y="9"/>
                  </a:lnTo>
                  <a:lnTo>
                    <a:pt x="7" y="7"/>
                  </a:lnTo>
                  <a:lnTo>
                    <a:pt x="5" y="9"/>
                  </a:lnTo>
                  <a:lnTo>
                    <a:pt x="3" y="7"/>
                  </a:lnTo>
                  <a:lnTo>
                    <a:pt x="0" y="9"/>
                  </a:lnTo>
                  <a:lnTo>
                    <a:pt x="0" y="11"/>
                  </a:lnTo>
                  <a:lnTo>
                    <a:pt x="5" y="16"/>
                  </a:lnTo>
                  <a:lnTo>
                    <a:pt x="9" y="16"/>
                  </a:lnTo>
                  <a:lnTo>
                    <a:pt x="12" y="11"/>
                  </a:lnTo>
                  <a:lnTo>
                    <a:pt x="14" y="16"/>
                  </a:lnTo>
                  <a:lnTo>
                    <a:pt x="16" y="16"/>
                  </a:lnTo>
                  <a:lnTo>
                    <a:pt x="19" y="11"/>
                  </a:lnTo>
                  <a:lnTo>
                    <a:pt x="21" y="14"/>
                  </a:lnTo>
                  <a:lnTo>
                    <a:pt x="23" y="14"/>
                  </a:lnTo>
                  <a:lnTo>
                    <a:pt x="23" y="9"/>
                  </a:lnTo>
                  <a:lnTo>
                    <a:pt x="21" y="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1" name="Freeform 43">
              <a:extLst>
                <a:ext uri="{FF2B5EF4-FFF2-40B4-BE49-F238E27FC236}">
                  <a16:creationId xmlns:a16="http://schemas.microsoft.com/office/drawing/2014/main" id="{1F3B1D02-D156-4C21-B7AD-58BD85AD4EA3}"/>
                </a:ext>
              </a:extLst>
            </p:cNvPr>
            <p:cNvSpPr>
              <a:spLocks/>
            </p:cNvSpPr>
            <p:nvPr/>
          </p:nvSpPr>
          <p:spPr bwMode="auto">
            <a:xfrm>
              <a:off x="6740525" y="2509838"/>
              <a:ext cx="11113" cy="11113"/>
            </a:xfrm>
            <a:custGeom>
              <a:avLst/>
              <a:gdLst>
                <a:gd name="T0" fmla="*/ 5 w 7"/>
                <a:gd name="T1" fmla="*/ 4 h 7"/>
                <a:gd name="T2" fmla="*/ 7 w 7"/>
                <a:gd name="T3" fmla="*/ 0 h 7"/>
                <a:gd name="T4" fmla="*/ 3 w 7"/>
                <a:gd name="T5" fmla="*/ 0 h 7"/>
                <a:gd name="T6" fmla="*/ 3 w 7"/>
                <a:gd name="T7" fmla="*/ 0 h 7"/>
                <a:gd name="T8" fmla="*/ 0 w 7"/>
                <a:gd name="T9" fmla="*/ 4 h 7"/>
                <a:gd name="T10" fmla="*/ 3 w 7"/>
                <a:gd name="T11" fmla="*/ 7 h 7"/>
                <a:gd name="T12" fmla="*/ 5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4"/>
                  </a:moveTo>
                  <a:lnTo>
                    <a:pt x="7" y="0"/>
                  </a:lnTo>
                  <a:lnTo>
                    <a:pt x="3" y="0"/>
                  </a:lnTo>
                  <a:lnTo>
                    <a:pt x="3" y="0"/>
                  </a:lnTo>
                  <a:lnTo>
                    <a:pt x="0" y="4"/>
                  </a:lnTo>
                  <a:lnTo>
                    <a:pt x="3" y="7"/>
                  </a:lnTo>
                  <a:lnTo>
                    <a:pt x="5"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2" name="Freeform 44">
              <a:extLst>
                <a:ext uri="{FF2B5EF4-FFF2-40B4-BE49-F238E27FC236}">
                  <a16:creationId xmlns:a16="http://schemas.microsoft.com/office/drawing/2014/main" id="{FB87C7ED-3D95-448B-B7AC-60B57B710341}"/>
                </a:ext>
              </a:extLst>
            </p:cNvPr>
            <p:cNvSpPr>
              <a:spLocks/>
            </p:cNvSpPr>
            <p:nvPr/>
          </p:nvSpPr>
          <p:spPr bwMode="auto">
            <a:xfrm>
              <a:off x="6616700" y="2630488"/>
              <a:ext cx="19050" cy="11113"/>
            </a:xfrm>
            <a:custGeom>
              <a:avLst/>
              <a:gdLst>
                <a:gd name="T0" fmla="*/ 0 w 12"/>
                <a:gd name="T1" fmla="*/ 7 h 7"/>
                <a:gd name="T2" fmla="*/ 5 w 12"/>
                <a:gd name="T3" fmla="*/ 7 h 7"/>
                <a:gd name="T4" fmla="*/ 12 w 12"/>
                <a:gd name="T5" fmla="*/ 0 h 7"/>
                <a:gd name="T6" fmla="*/ 5 w 12"/>
                <a:gd name="T7" fmla="*/ 2 h 7"/>
                <a:gd name="T8" fmla="*/ 0 w 12"/>
                <a:gd name="T9" fmla="*/ 7 h 7"/>
              </a:gdLst>
              <a:ahLst/>
              <a:cxnLst>
                <a:cxn ang="0">
                  <a:pos x="T0" y="T1"/>
                </a:cxn>
                <a:cxn ang="0">
                  <a:pos x="T2" y="T3"/>
                </a:cxn>
                <a:cxn ang="0">
                  <a:pos x="T4" y="T5"/>
                </a:cxn>
                <a:cxn ang="0">
                  <a:pos x="T6" y="T7"/>
                </a:cxn>
                <a:cxn ang="0">
                  <a:pos x="T8" y="T9"/>
                </a:cxn>
              </a:cxnLst>
              <a:rect l="0" t="0" r="r" b="b"/>
              <a:pathLst>
                <a:path w="12" h="7">
                  <a:moveTo>
                    <a:pt x="0" y="7"/>
                  </a:moveTo>
                  <a:lnTo>
                    <a:pt x="5" y="7"/>
                  </a:lnTo>
                  <a:lnTo>
                    <a:pt x="12" y="0"/>
                  </a:lnTo>
                  <a:lnTo>
                    <a:pt x="5" y="2"/>
                  </a:lnTo>
                  <a:lnTo>
                    <a:pt x="0"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3" name="Freeform 45">
              <a:extLst>
                <a:ext uri="{FF2B5EF4-FFF2-40B4-BE49-F238E27FC236}">
                  <a16:creationId xmlns:a16="http://schemas.microsoft.com/office/drawing/2014/main" id="{3E5095F3-5657-4AA2-B740-DCB2DF83896F}"/>
                </a:ext>
              </a:extLst>
            </p:cNvPr>
            <p:cNvSpPr>
              <a:spLocks/>
            </p:cNvSpPr>
            <p:nvPr/>
          </p:nvSpPr>
          <p:spPr bwMode="auto">
            <a:xfrm>
              <a:off x="6638925" y="2633663"/>
              <a:ext cx="3175" cy="3175"/>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4" name="Freeform 46">
              <a:extLst>
                <a:ext uri="{FF2B5EF4-FFF2-40B4-BE49-F238E27FC236}">
                  <a16:creationId xmlns:a16="http://schemas.microsoft.com/office/drawing/2014/main" id="{36FFBDC8-0237-4F31-A296-82C90A9E8595}"/>
                </a:ext>
              </a:extLst>
            </p:cNvPr>
            <p:cNvSpPr>
              <a:spLocks/>
            </p:cNvSpPr>
            <p:nvPr/>
          </p:nvSpPr>
          <p:spPr bwMode="auto">
            <a:xfrm>
              <a:off x="7221538" y="2846388"/>
              <a:ext cx="3175" cy="7938"/>
            </a:xfrm>
            <a:custGeom>
              <a:avLst/>
              <a:gdLst>
                <a:gd name="T0" fmla="*/ 2 w 2"/>
                <a:gd name="T1" fmla="*/ 2 h 5"/>
                <a:gd name="T2" fmla="*/ 0 w 2"/>
                <a:gd name="T3" fmla="*/ 0 h 5"/>
                <a:gd name="T4" fmla="*/ 0 w 2"/>
                <a:gd name="T5" fmla="*/ 2 h 5"/>
                <a:gd name="T6" fmla="*/ 0 w 2"/>
                <a:gd name="T7" fmla="*/ 5 h 5"/>
                <a:gd name="T8" fmla="*/ 2 w 2"/>
                <a:gd name="T9" fmla="*/ 2 h 5"/>
              </a:gdLst>
              <a:ahLst/>
              <a:cxnLst>
                <a:cxn ang="0">
                  <a:pos x="T0" y="T1"/>
                </a:cxn>
                <a:cxn ang="0">
                  <a:pos x="T2" y="T3"/>
                </a:cxn>
                <a:cxn ang="0">
                  <a:pos x="T4" y="T5"/>
                </a:cxn>
                <a:cxn ang="0">
                  <a:pos x="T6" y="T7"/>
                </a:cxn>
                <a:cxn ang="0">
                  <a:pos x="T8" y="T9"/>
                </a:cxn>
              </a:cxnLst>
              <a:rect l="0" t="0" r="r" b="b"/>
              <a:pathLst>
                <a:path w="2" h="5">
                  <a:moveTo>
                    <a:pt x="2" y="2"/>
                  </a:moveTo>
                  <a:lnTo>
                    <a:pt x="0" y="0"/>
                  </a:lnTo>
                  <a:lnTo>
                    <a:pt x="0" y="2"/>
                  </a:lnTo>
                  <a:lnTo>
                    <a:pt x="0" y="5"/>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5" name="Freeform 47">
              <a:extLst>
                <a:ext uri="{FF2B5EF4-FFF2-40B4-BE49-F238E27FC236}">
                  <a16:creationId xmlns:a16="http://schemas.microsoft.com/office/drawing/2014/main" id="{5C38FE99-1CAF-42E7-9030-A5802CC17693}"/>
                </a:ext>
              </a:extLst>
            </p:cNvPr>
            <p:cNvSpPr>
              <a:spLocks/>
            </p:cNvSpPr>
            <p:nvPr/>
          </p:nvSpPr>
          <p:spPr bwMode="auto">
            <a:xfrm>
              <a:off x="7258050" y="2860675"/>
              <a:ext cx="9525" cy="7938"/>
            </a:xfrm>
            <a:custGeom>
              <a:avLst/>
              <a:gdLst>
                <a:gd name="T0" fmla="*/ 0 w 6"/>
                <a:gd name="T1" fmla="*/ 2 h 5"/>
                <a:gd name="T2" fmla="*/ 4 w 6"/>
                <a:gd name="T3" fmla="*/ 5 h 5"/>
                <a:gd name="T4" fmla="*/ 6 w 6"/>
                <a:gd name="T5" fmla="*/ 2 h 5"/>
                <a:gd name="T6" fmla="*/ 2 w 6"/>
                <a:gd name="T7" fmla="*/ 0 h 5"/>
                <a:gd name="T8" fmla="*/ 0 w 6"/>
                <a:gd name="T9" fmla="*/ 2 h 5"/>
              </a:gdLst>
              <a:ahLst/>
              <a:cxnLst>
                <a:cxn ang="0">
                  <a:pos x="T0" y="T1"/>
                </a:cxn>
                <a:cxn ang="0">
                  <a:pos x="T2" y="T3"/>
                </a:cxn>
                <a:cxn ang="0">
                  <a:pos x="T4" y="T5"/>
                </a:cxn>
                <a:cxn ang="0">
                  <a:pos x="T6" y="T7"/>
                </a:cxn>
                <a:cxn ang="0">
                  <a:pos x="T8" y="T9"/>
                </a:cxn>
              </a:cxnLst>
              <a:rect l="0" t="0" r="r" b="b"/>
              <a:pathLst>
                <a:path w="6" h="5">
                  <a:moveTo>
                    <a:pt x="0" y="2"/>
                  </a:moveTo>
                  <a:lnTo>
                    <a:pt x="4" y="5"/>
                  </a:lnTo>
                  <a:lnTo>
                    <a:pt x="6"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6" name="Freeform 48">
              <a:extLst>
                <a:ext uri="{FF2B5EF4-FFF2-40B4-BE49-F238E27FC236}">
                  <a16:creationId xmlns:a16="http://schemas.microsoft.com/office/drawing/2014/main" id="{D5CD22DC-D1C5-4C33-94B4-8E002BECF488}"/>
                </a:ext>
              </a:extLst>
            </p:cNvPr>
            <p:cNvSpPr>
              <a:spLocks/>
            </p:cNvSpPr>
            <p:nvPr/>
          </p:nvSpPr>
          <p:spPr bwMode="auto">
            <a:xfrm>
              <a:off x="7258050" y="2846388"/>
              <a:ext cx="9525" cy="11113"/>
            </a:xfrm>
            <a:custGeom>
              <a:avLst/>
              <a:gdLst>
                <a:gd name="T0" fmla="*/ 2 w 6"/>
                <a:gd name="T1" fmla="*/ 5 h 7"/>
                <a:gd name="T2" fmla="*/ 0 w 6"/>
                <a:gd name="T3" fmla="*/ 5 h 7"/>
                <a:gd name="T4" fmla="*/ 2 w 6"/>
                <a:gd name="T5" fmla="*/ 7 h 7"/>
                <a:gd name="T6" fmla="*/ 6 w 6"/>
                <a:gd name="T7" fmla="*/ 5 h 7"/>
                <a:gd name="T8" fmla="*/ 4 w 6"/>
                <a:gd name="T9" fmla="*/ 0 h 7"/>
                <a:gd name="T10" fmla="*/ 2 w 6"/>
                <a:gd name="T11" fmla="*/ 0 h 7"/>
                <a:gd name="T12" fmla="*/ 2 w 6"/>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2" y="5"/>
                  </a:moveTo>
                  <a:lnTo>
                    <a:pt x="0" y="5"/>
                  </a:lnTo>
                  <a:lnTo>
                    <a:pt x="2" y="7"/>
                  </a:lnTo>
                  <a:lnTo>
                    <a:pt x="6" y="5"/>
                  </a:lnTo>
                  <a:lnTo>
                    <a:pt x="4" y="0"/>
                  </a:lnTo>
                  <a:lnTo>
                    <a:pt x="2" y="0"/>
                  </a:lnTo>
                  <a:lnTo>
                    <a:pt x="2"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7" name="Freeform 49">
              <a:extLst>
                <a:ext uri="{FF2B5EF4-FFF2-40B4-BE49-F238E27FC236}">
                  <a16:creationId xmlns:a16="http://schemas.microsoft.com/office/drawing/2014/main" id="{6655AB23-4169-41A1-9D1F-1C08A39565CF}"/>
                </a:ext>
              </a:extLst>
            </p:cNvPr>
            <p:cNvSpPr>
              <a:spLocks/>
            </p:cNvSpPr>
            <p:nvPr/>
          </p:nvSpPr>
          <p:spPr bwMode="auto">
            <a:xfrm>
              <a:off x="7213600" y="2706688"/>
              <a:ext cx="3175" cy="4763"/>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0"/>
                  </a:lnTo>
                  <a:lnTo>
                    <a:pt x="2" y="3"/>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8" name="Freeform 50">
              <a:extLst>
                <a:ext uri="{FF2B5EF4-FFF2-40B4-BE49-F238E27FC236}">
                  <a16:creationId xmlns:a16="http://schemas.microsoft.com/office/drawing/2014/main" id="{13604627-9E60-45E3-A382-082E3D2C6151}"/>
                </a:ext>
              </a:extLst>
            </p:cNvPr>
            <p:cNvSpPr>
              <a:spLocks/>
            </p:cNvSpPr>
            <p:nvPr/>
          </p:nvSpPr>
          <p:spPr bwMode="auto">
            <a:xfrm>
              <a:off x="7253288" y="2784475"/>
              <a:ext cx="11113" cy="11113"/>
            </a:xfrm>
            <a:custGeom>
              <a:avLst/>
              <a:gdLst>
                <a:gd name="T0" fmla="*/ 5 w 7"/>
                <a:gd name="T1" fmla="*/ 4 h 7"/>
                <a:gd name="T2" fmla="*/ 7 w 7"/>
                <a:gd name="T3" fmla="*/ 2 h 7"/>
                <a:gd name="T4" fmla="*/ 7 w 7"/>
                <a:gd name="T5" fmla="*/ 0 h 7"/>
                <a:gd name="T6" fmla="*/ 0 w 7"/>
                <a:gd name="T7" fmla="*/ 2 h 7"/>
                <a:gd name="T8" fmla="*/ 0 w 7"/>
                <a:gd name="T9" fmla="*/ 7 h 7"/>
                <a:gd name="T10" fmla="*/ 3 w 7"/>
                <a:gd name="T11" fmla="*/ 7 h 7"/>
                <a:gd name="T12" fmla="*/ 5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4"/>
                  </a:moveTo>
                  <a:lnTo>
                    <a:pt x="7" y="2"/>
                  </a:lnTo>
                  <a:lnTo>
                    <a:pt x="7" y="0"/>
                  </a:lnTo>
                  <a:lnTo>
                    <a:pt x="0" y="2"/>
                  </a:lnTo>
                  <a:lnTo>
                    <a:pt x="0" y="7"/>
                  </a:lnTo>
                  <a:lnTo>
                    <a:pt x="3" y="7"/>
                  </a:lnTo>
                  <a:lnTo>
                    <a:pt x="5"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9" name="Freeform 51">
              <a:extLst>
                <a:ext uri="{FF2B5EF4-FFF2-40B4-BE49-F238E27FC236}">
                  <a16:creationId xmlns:a16="http://schemas.microsoft.com/office/drawing/2014/main" id="{3B202376-7BDE-4EC2-BD18-D55359CCCC48}"/>
                </a:ext>
              </a:extLst>
            </p:cNvPr>
            <p:cNvSpPr>
              <a:spLocks/>
            </p:cNvSpPr>
            <p:nvPr/>
          </p:nvSpPr>
          <p:spPr bwMode="auto">
            <a:xfrm>
              <a:off x="7246938" y="2773363"/>
              <a:ext cx="14288" cy="11113"/>
            </a:xfrm>
            <a:custGeom>
              <a:avLst/>
              <a:gdLst>
                <a:gd name="T0" fmla="*/ 9 w 9"/>
                <a:gd name="T1" fmla="*/ 2 h 7"/>
                <a:gd name="T2" fmla="*/ 9 w 9"/>
                <a:gd name="T3" fmla="*/ 0 h 7"/>
                <a:gd name="T4" fmla="*/ 2 w 9"/>
                <a:gd name="T5" fmla="*/ 0 h 7"/>
                <a:gd name="T6" fmla="*/ 0 w 9"/>
                <a:gd name="T7" fmla="*/ 2 h 7"/>
                <a:gd name="T8" fmla="*/ 2 w 9"/>
                <a:gd name="T9" fmla="*/ 7 h 7"/>
                <a:gd name="T10" fmla="*/ 4 w 9"/>
                <a:gd name="T11" fmla="*/ 7 h 7"/>
                <a:gd name="T12" fmla="*/ 9 w 9"/>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9" y="2"/>
                  </a:moveTo>
                  <a:lnTo>
                    <a:pt x="9" y="0"/>
                  </a:lnTo>
                  <a:lnTo>
                    <a:pt x="2" y="0"/>
                  </a:lnTo>
                  <a:lnTo>
                    <a:pt x="0" y="2"/>
                  </a:lnTo>
                  <a:lnTo>
                    <a:pt x="2" y="7"/>
                  </a:lnTo>
                  <a:lnTo>
                    <a:pt x="4" y="7"/>
                  </a:lnTo>
                  <a:lnTo>
                    <a:pt x="9"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0" name="Freeform 52">
              <a:extLst>
                <a:ext uri="{FF2B5EF4-FFF2-40B4-BE49-F238E27FC236}">
                  <a16:creationId xmlns:a16="http://schemas.microsoft.com/office/drawing/2014/main" id="{D79D4F4E-BC71-45BB-BCF0-20F3B1030DDB}"/>
                </a:ext>
              </a:extLst>
            </p:cNvPr>
            <p:cNvSpPr>
              <a:spLocks/>
            </p:cNvSpPr>
            <p:nvPr/>
          </p:nvSpPr>
          <p:spPr bwMode="auto">
            <a:xfrm>
              <a:off x="7264400" y="2809875"/>
              <a:ext cx="25400" cy="36513"/>
            </a:xfrm>
            <a:custGeom>
              <a:avLst/>
              <a:gdLst>
                <a:gd name="T0" fmla="*/ 2 w 16"/>
                <a:gd name="T1" fmla="*/ 16 h 23"/>
                <a:gd name="T2" fmla="*/ 9 w 16"/>
                <a:gd name="T3" fmla="*/ 14 h 23"/>
                <a:gd name="T4" fmla="*/ 9 w 16"/>
                <a:gd name="T5" fmla="*/ 14 h 23"/>
                <a:gd name="T6" fmla="*/ 5 w 16"/>
                <a:gd name="T7" fmla="*/ 18 h 23"/>
                <a:gd name="T8" fmla="*/ 2 w 16"/>
                <a:gd name="T9" fmla="*/ 23 h 23"/>
                <a:gd name="T10" fmla="*/ 5 w 16"/>
                <a:gd name="T11" fmla="*/ 23 h 23"/>
                <a:gd name="T12" fmla="*/ 9 w 16"/>
                <a:gd name="T13" fmla="*/ 18 h 23"/>
                <a:gd name="T14" fmla="*/ 16 w 16"/>
                <a:gd name="T15" fmla="*/ 11 h 23"/>
                <a:gd name="T16" fmla="*/ 14 w 16"/>
                <a:gd name="T17" fmla="*/ 9 h 23"/>
                <a:gd name="T18" fmla="*/ 16 w 16"/>
                <a:gd name="T19" fmla="*/ 4 h 23"/>
                <a:gd name="T20" fmla="*/ 14 w 16"/>
                <a:gd name="T21" fmla="*/ 0 h 23"/>
                <a:gd name="T22" fmla="*/ 9 w 16"/>
                <a:gd name="T23" fmla="*/ 0 h 23"/>
                <a:gd name="T24" fmla="*/ 9 w 16"/>
                <a:gd name="T25" fmla="*/ 2 h 23"/>
                <a:gd name="T26" fmla="*/ 5 w 16"/>
                <a:gd name="T27" fmla="*/ 2 h 23"/>
                <a:gd name="T28" fmla="*/ 2 w 16"/>
                <a:gd name="T29" fmla="*/ 9 h 23"/>
                <a:gd name="T30" fmla="*/ 2 w 16"/>
                <a:gd name="T31" fmla="*/ 11 h 23"/>
                <a:gd name="T32" fmla="*/ 0 w 16"/>
                <a:gd name="T33" fmla="*/ 14 h 23"/>
                <a:gd name="T34" fmla="*/ 2 w 16"/>
                <a:gd name="T3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3">
                  <a:moveTo>
                    <a:pt x="2" y="16"/>
                  </a:moveTo>
                  <a:lnTo>
                    <a:pt x="9" y="14"/>
                  </a:lnTo>
                  <a:lnTo>
                    <a:pt x="9" y="14"/>
                  </a:lnTo>
                  <a:lnTo>
                    <a:pt x="5" y="18"/>
                  </a:lnTo>
                  <a:lnTo>
                    <a:pt x="2" y="23"/>
                  </a:lnTo>
                  <a:lnTo>
                    <a:pt x="5" y="23"/>
                  </a:lnTo>
                  <a:lnTo>
                    <a:pt x="9" y="18"/>
                  </a:lnTo>
                  <a:lnTo>
                    <a:pt x="16" y="11"/>
                  </a:lnTo>
                  <a:lnTo>
                    <a:pt x="14" y="9"/>
                  </a:lnTo>
                  <a:lnTo>
                    <a:pt x="16" y="4"/>
                  </a:lnTo>
                  <a:lnTo>
                    <a:pt x="14" y="0"/>
                  </a:lnTo>
                  <a:lnTo>
                    <a:pt x="9" y="0"/>
                  </a:lnTo>
                  <a:lnTo>
                    <a:pt x="9" y="2"/>
                  </a:lnTo>
                  <a:lnTo>
                    <a:pt x="5" y="2"/>
                  </a:lnTo>
                  <a:lnTo>
                    <a:pt x="2" y="9"/>
                  </a:lnTo>
                  <a:lnTo>
                    <a:pt x="2" y="11"/>
                  </a:lnTo>
                  <a:lnTo>
                    <a:pt x="0" y="14"/>
                  </a:lnTo>
                  <a:lnTo>
                    <a:pt x="2" y="1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1" name="Freeform 53">
              <a:extLst>
                <a:ext uri="{FF2B5EF4-FFF2-40B4-BE49-F238E27FC236}">
                  <a16:creationId xmlns:a16="http://schemas.microsoft.com/office/drawing/2014/main" id="{0220363A-B5BC-43E9-973B-7BE09E923295}"/>
                </a:ext>
              </a:extLst>
            </p:cNvPr>
            <p:cNvSpPr>
              <a:spLocks/>
            </p:cNvSpPr>
            <p:nvPr/>
          </p:nvSpPr>
          <p:spPr bwMode="auto">
            <a:xfrm>
              <a:off x="7264400" y="2779713"/>
              <a:ext cx="7938" cy="15875"/>
            </a:xfrm>
            <a:custGeom>
              <a:avLst/>
              <a:gdLst>
                <a:gd name="T0" fmla="*/ 2 w 5"/>
                <a:gd name="T1" fmla="*/ 10 h 10"/>
                <a:gd name="T2" fmla="*/ 5 w 5"/>
                <a:gd name="T3" fmla="*/ 5 h 10"/>
                <a:gd name="T4" fmla="*/ 5 w 5"/>
                <a:gd name="T5" fmla="*/ 0 h 10"/>
                <a:gd name="T6" fmla="*/ 5 w 5"/>
                <a:gd name="T7" fmla="*/ 0 h 10"/>
                <a:gd name="T8" fmla="*/ 2 w 5"/>
                <a:gd name="T9" fmla="*/ 3 h 10"/>
                <a:gd name="T10" fmla="*/ 0 w 5"/>
                <a:gd name="T11" fmla="*/ 5 h 10"/>
                <a:gd name="T12" fmla="*/ 2 w 5"/>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2" y="10"/>
                  </a:moveTo>
                  <a:lnTo>
                    <a:pt x="5" y="5"/>
                  </a:lnTo>
                  <a:lnTo>
                    <a:pt x="5" y="0"/>
                  </a:lnTo>
                  <a:lnTo>
                    <a:pt x="5" y="0"/>
                  </a:lnTo>
                  <a:lnTo>
                    <a:pt x="2" y="3"/>
                  </a:lnTo>
                  <a:lnTo>
                    <a:pt x="0" y="5"/>
                  </a:lnTo>
                  <a:lnTo>
                    <a:pt x="2" y="1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2" name="Freeform 54">
              <a:extLst>
                <a:ext uri="{FF2B5EF4-FFF2-40B4-BE49-F238E27FC236}">
                  <a16:creationId xmlns:a16="http://schemas.microsoft.com/office/drawing/2014/main" id="{213B2225-B797-413A-A32B-167101262A68}"/>
                </a:ext>
              </a:extLst>
            </p:cNvPr>
            <p:cNvSpPr>
              <a:spLocks/>
            </p:cNvSpPr>
            <p:nvPr/>
          </p:nvSpPr>
          <p:spPr bwMode="auto">
            <a:xfrm>
              <a:off x="7202488" y="2636838"/>
              <a:ext cx="7938" cy="7938"/>
            </a:xfrm>
            <a:custGeom>
              <a:avLst/>
              <a:gdLst>
                <a:gd name="T0" fmla="*/ 2 w 5"/>
                <a:gd name="T1" fmla="*/ 0 h 5"/>
                <a:gd name="T2" fmla="*/ 0 w 5"/>
                <a:gd name="T3" fmla="*/ 5 h 5"/>
                <a:gd name="T4" fmla="*/ 2 w 5"/>
                <a:gd name="T5" fmla="*/ 5 h 5"/>
                <a:gd name="T6" fmla="*/ 5 w 5"/>
                <a:gd name="T7" fmla="*/ 3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lnTo>
                    <a:pt x="0" y="5"/>
                  </a:lnTo>
                  <a:lnTo>
                    <a:pt x="2" y="5"/>
                  </a:lnTo>
                  <a:lnTo>
                    <a:pt x="5" y="3"/>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3" name="Freeform 55">
              <a:extLst>
                <a:ext uri="{FF2B5EF4-FFF2-40B4-BE49-F238E27FC236}">
                  <a16:creationId xmlns:a16="http://schemas.microsoft.com/office/drawing/2014/main" id="{68FA6B2C-63BA-4880-BE29-5D14636F80F9}"/>
                </a:ext>
              </a:extLst>
            </p:cNvPr>
            <p:cNvSpPr>
              <a:spLocks/>
            </p:cNvSpPr>
            <p:nvPr/>
          </p:nvSpPr>
          <p:spPr bwMode="auto">
            <a:xfrm>
              <a:off x="7185025" y="2647950"/>
              <a:ext cx="42863" cy="55563"/>
            </a:xfrm>
            <a:custGeom>
              <a:avLst/>
              <a:gdLst>
                <a:gd name="T0" fmla="*/ 2 w 27"/>
                <a:gd name="T1" fmla="*/ 12 h 35"/>
                <a:gd name="T2" fmla="*/ 0 w 27"/>
                <a:gd name="T3" fmla="*/ 16 h 35"/>
                <a:gd name="T4" fmla="*/ 2 w 27"/>
                <a:gd name="T5" fmla="*/ 21 h 35"/>
                <a:gd name="T6" fmla="*/ 2 w 27"/>
                <a:gd name="T7" fmla="*/ 26 h 35"/>
                <a:gd name="T8" fmla="*/ 4 w 27"/>
                <a:gd name="T9" fmla="*/ 26 h 35"/>
                <a:gd name="T10" fmla="*/ 2 w 27"/>
                <a:gd name="T11" fmla="*/ 30 h 35"/>
                <a:gd name="T12" fmla="*/ 4 w 27"/>
                <a:gd name="T13" fmla="*/ 35 h 35"/>
                <a:gd name="T14" fmla="*/ 9 w 27"/>
                <a:gd name="T15" fmla="*/ 35 h 35"/>
                <a:gd name="T16" fmla="*/ 11 w 27"/>
                <a:gd name="T17" fmla="*/ 30 h 35"/>
                <a:gd name="T18" fmla="*/ 11 w 27"/>
                <a:gd name="T19" fmla="*/ 26 h 35"/>
                <a:gd name="T20" fmla="*/ 9 w 27"/>
                <a:gd name="T21" fmla="*/ 21 h 35"/>
                <a:gd name="T22" fmla="*/ 9 w 27"/>
                <a:gd name="T23" fmla="*/ 16 h 35"/>
                <a:gd name="T24" fmla="*/ 13 w 27"/>
                <a:gd name="T25" fmla="*/ 26 h 35"/>
                <a:gd name="T26" fmla="*/ 16 w 27"/>
                <a:gd name="T27" fmla="*/ 30 h 35"/>
                <a:gd name="T28" fmla="*/ 18 w 27"/>
                <a:gd name="T29" fmla="*/ 35 h 35"/>
                <a:gd name="T30" fmla="*/ 20 w 27"/>
                <a:gd name="T31" fmla="*/ 33 h 35"/>
                <a:gd name="T32" fmla="*/ 20 w 27"/>
                <a:gd name="T33" fmla="*/ 28 h 35"/>
                <a:gd name="T34" fmla="*/ 23 w 27"/>
                <a:gd name="T35" fmla="*/ 26 h 35"/>
                <a:gd name="T36" fmla="*/ 20 w 27"/>
                <a:gd name="T37" fmla="*/ 23 h 35"/>
                <a:gd name="T38" fmla="*/ 18 w 27"/>
                <a:gd name="T39" fmla="*/ 21 h 35"/>
                <a:gd name="T40" fmla="*/ 18 w 27"/>
                <a:gd name="T41" fmla="*/ 19 h 35"/>
                <a:gd name="T42" fmla="*/ 11 w 27"/>
                <a:gd name="T43" fmla="*/ 12 h 35"/>
                <a:gd name="T44" fmla="*/ 13 w 27"/>
                <a:gd name="T45" fmla="*/ 10 h 35"/>
                <a:gd name="T46" fmla="*/ 18 w 27"/>
                <a:gd name="T47" fmla="*/ 14 h 35"/>
                <a:gd name="T48" fmla="*/ 20 w 27"/>
                <a:gd name="T49" fmla="*/ 19 h 35"/>
                <a:gd name="T50" fmla="*/ 23 w 27"/>
                <a:gd name="T51" fmla="*/ 19 h 35"/>
                <a:gd name="T52" fmla="*/ 25 w 27"/>
                <a:gd name="T53" fmla="*/ 16 h 35"/>
                <a:gd name="T54" fmla="*/ 25 w 27"/>
                <a:gd name="T55" fmla="*/ 14 h 35"/>
                <a:gd name="T56" fmla="*/ 27 w 27"/>
                <a:gd name="T57" fmla="*/ 14 h 35"/>
                <a:gd name="T58" fmla="*/ 27 w 27"/>
                <a:gd name="T59" fmla="*/ 10 h 35"/>
                <a:gd name="T60" fmla="*/ 23 w 27"/>
                <a:gd name="T61" fmla="*/ 7 h 35"/>
                <a:gd name="T62" fmla="*/ 20 w 27"/>
                <a:gd name="T63" fmla="*/ 10 h 35"/>
                <a:gd name="T64" fmla="*/ 18 w 27"/>
                <a:gd name="T65" fmla="*/ 10 h 35"/>
                <a:gd name="T66" fmla="*/ 18 w 27"/>
                <a:gd name="T67" fmla="*/ 7 h 35"/>
                <a:gd name="T68" fmla="*/ 18 w 27"/>
                <a:gd name="T69" fmla="*/ 5 h 35"/>
                <a:gd name="T70" fmla="*/ 18 w 27"/>
                <a:gd name="T71" fmla="*/ 3 h 35"/>
                <a:gd name="T72" fmla="*/ 16 w 27"/>
                <a:gd name="T73" fmla="*/ 0 h 35"/>
                <a:gd name="T74" fmla="*/ 9 w 27"/>
                <a:gd name="T75" fmla="*/ 0 h 35"/>
                <a:gd name="T76" fmla="*/ 9 w 27"/>
                <a:gd name="T77" fmla="*/ 3 h 35"/>
                <a:gd name="T78" fmla="*/ 7 w 27"/>
                <a:gd name="T79" fmla="*/ 5 h 35"/>
                <a:gd name="T80" fmla="*/ 4 w 27"/>
                <a:gd name="T81" fmla="*/ 0 h 35"/>
                <a:gd name="T82" fmla="*/ 4 w 27"/>
                <a:gd name="T83" fmla="*/ 5 h 35"/>
                <a:gd name="T84" fmla="*/ 4 w 27"/>
                <a:gd name="T85" fmla="*/ 10 h 35"/>
                <a:gd name="T86" fmla="*/ 7 w 27"/>
                <a:gd name="T87" fmla="*/ 12 h 35"/>
                <a:gd name="T88" fmla="*/ 4 w 27"/>
                <a:gd name="T89" fmla="*/ 14 h 35"/>
                <a:gd name="T90" fmla="*/ 2 w 27"/>
                <a:gd name="T9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35">
                  <a:moveTo>
                    <a:pt x="2" y="12"/>
                  </a:moveTo>
                  <a:lnTo>
                    <a:pt x="0" y="16"/>
                  </a:lnTo>
                  <a:lnTo>
                    <a:pt x="2" y="21"/>
                  </a:lnTo>
                  <a:lnTo>
                    <a:pt x="2" y="26"/>
                  </a:lnTo>
                  <a:lnTo>
                    <a:pt x="4" y="26"/>
                  </a:lnTo>
                  <a:lnTo>
                    <a:pt x="2" y="30"/>
                  </a:lnTo>
                  <a:lnTo>
                    <a:pt x="4" y="35"/>
                  </a:lnTo>
                  <a:lnTo>
                    <a:pt x="9" y="35"/>
                  </a:lnTo>
                  <a:lnTo>
                    <a:pt x="11" y="30"/>
                  </a:lnTo>
                  <a:lnTo>
                    <a:pt x="11" y="26"/>
                  </a:lnTo>
                  <a:lnTo>
                    <a:pt x="9" y="21"/>
                  </a:lnTo>
                  <a:lnTo>
                    <a:pt x="9" y="16"/>
                  </a:lnTo>
                  <a:lnTo>
                    <a:pt x="13" y="26"/>
                  </a:lnTo>
                  <a:lnTo>
                    <a:pt x="16" y="30"/>
                  </a:lnTo>
                  <a:lnTo>
                    <a:pt x="18" y="35"/>
                  </a:lnTo>
                  <a:lnTo>
                    <a:pt x="20" y="33"/>
                  </a:lnTo>
                  <a:lnTo>
                    <a:pt x="20" y="28"/>
                  </a:lnTo>
                  <a:lnTo>
                    <a:pt x="23" y="26"/>
                  </a:lnTo>
                  <a:lnTo>
                    <a:pt x="20" y="23"/>
                  </a:lnTo>
                  <a:lnTo>
                    <a:pt x="18" y="21"/>
                  </a:lnTo>
                  <a:lnTo>
                    <a:pt x="18" y="19"/>
                  </a:lnTo>
                  <a:lnTo>
                    <a:pt x="11" y="12"/>
                  </a:lnTo>
                  <a:lnTo>
                    <a:pt x="13" y="10"/>
                  </a:lnTo>
                  <a:lnTo>
                    <a:pt x="18" y="14"/>
                  </a:lnTo>
                  <a:lnTo>
                    <a:pt x="20" y="19"/>
                  </a:lnTo>
                  <a:lnTo>
                    <a:pt x="23" y="19"/>
                  </a:lnTo>
                  <a:lnTo>
                    <a:pt x="25" y="16"/>
                  </a:lnTo>
                  <a:lnTo>
                    <a:pt x="25" y="14"/>
                  </a:lnTo>
                  <a:lnTo>
                    <a:pt x="27" y="14"/>
                  </a:lnTo>
                  <a:lnTo>
                    <a:pt x="27" y="10"/>
                  </a:lnTo>
                  <a:lnTo>
                    <a:pt x="23" y="7"/>
                  </a:lnTo>
                  <a:lnTo>
                    <a:pt x="20" y="10"/>
                  </a:lnTo>
                  <a:lnTo>
                    <a:pt x="18" y="10"/>
                  </a:lnTo>
                  <a:lnTo>
                    <a:pt x="18" y="7"/>
                  </a:lnTo>
                  <a:lnTo>
                    <a:pt x="18" y="5"/>
                  </a:lnTo>
                  <a:lnTo>
                    <a:pt x="18" y="3"/>
                  </a:lnTo>
                  <a:lnTo>
                    <a:pt x="16" y="0"/>
                  </a:lnTo>
                  <a:lnTo>
                    <a:pt x="9" y="0"/>
                  </a:lnTo>
                  <a:lnTo>
                    <a:pt x="9" y="3"/>
                  </a:lnTo>
                  <a:lnTo>
                    <a:pt x="7" y="5"/>
                  </a:lnTo>
                  <a:lnTo>
                    <a:pt x="4" y="0"/>
                  </a:lnTo>
                  <a:lnTo>
                    <a:pt x="4" y="5"/>
                  </a:lnTo>
                  <a:lnTo>
                    <a:pt x="4" y="10"/>
                  </a:lnTo>
                  <a:lnTo>
                    <a:pt x="7" y="12"/>
                  </a:lnTo>
                  <a:lnTo>
                    <a:pt x="4" y="14"/>
                  </a:lnTo>
                  <a:lnTo>
                    <a:pt x="2"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4" name="Freeform 56">
              <a:extLst>
                <a:ext uri="{FF2B5EF4-FFF2-40B4-BE49-F238E27FC236}">
                  <a16:creationId xmlns:a16="http://schemas.microsoft.com/office/drawing/2014/main" id="{1D27F067-797E-48AF-B9FC-7148AFFF8BEB}"/>
                </a:ext>
              </a:extLst>
            </p:cNvPr>
            <p:cNvSpPr>
              <a:spLocks/>
            </p:cNvSpPr>
            <p:nvPr/>
          </p:nvSpPr>
          <p:spPr bwMode="auto">
            <a:xfrm>
              <a:off x="7253288" y="2751138"/>
              <a:ext cx="14288" cy="17463"/>
            </a:xfrm>
            <a:custGeom>
              <a:avLst/>
              <a:gdLst>
                <a:gd name="T0" fmla="*/ 5 w 9"/>
                <a:gd name="T1" fmla="*/ 2 h 11"/>
                <a:gd name="T2" fmla="*/ 0 w 9"/>
                <a:gd name="T3" fmla="*/ 7 h 11"/>
                <a:gd name="T4" fmla="*/ 0 w 9"/>
                <a:gd name="T5" fmla="*/ 9 h 11"/>
                <a:gd name="T6" fmla="*/ 3 w 9"/>
                <a:gd name="T7" fmla="*/ 11 h 11"/>
                <a:gd name="T8" fmla="*/ 7 w 9"/>
                <a:gd name="T9" fmla="*/ 9 h 11"/>
                <a:gd name="T10" fmla="*/ 9 w 9"/>
                <a:gd name="T11" fmla="*/ 7 h 11"/>
                <a:gd name="T12" fmla="*/ 7 w 9"/>
                <a:gd name="T13" fmla="*/ 0 h 11"/>
                <a:gd name="T14" fmla="*/ 5 w 9"/>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5" y="2"/>
                  </a:moveTo>
                  <a:lnTo>
                    <a:pt x="0" y="7"/>
                  </a:lnTo>
                  <a:lnTo>
                    <a:pt x="0" y="9"/>
                  </a:lnTo>
                  <a:lnTo>
                    <a:pt x="3" y="11"/>
                  </a:lnTo>
                  <a:lnTo>
                    <a:pt x="7" y="9"/>
                  </a:lnTo>
                  <a:lnTo>
                    <a:pt x="9" y="7"/>
                  </a:lnTo>
                  <a:lnTo>
                    <a:pt x="7" y="0"/>
                  </a:lnTo>
                  <a:lnTo>
                    <a:pt x="5"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5" name="Freeform 57">
              <a:extLst>
                <a:ext uri="{FF2B5EF4-FFF2-40B4-BE49-F238E27FC236}">
                  <a16:creationId xmlns:a16="http://schemas.microsoft.com/office/drawing/2014/main" id="{00F5420B-B119-499E-9B21-F4B361196D23}"/>
                </a:ext>
              </a:extLst>
            </p:cNvPr>
            <p:cNvSpPr>
              <a:spLocks/>
            </p:cNvSpPr>
            <p:nvPr/>
          </p:nvSpPr>
          <p:spPr bwMode="auto">
            <a:xfrm>
              <a:off x="7216775" y="2647950"/>
              <a:ext cx="41275" cy="80963"/>
            </a:xfrm>
            <a:custGeom>
              <a:avLst/>
              <a:gdLst>
                <a:gd name="T0" fmla="*/ 14 w 26"/>
                <a:gd name="T1" fmla="*/ 0 h 51"/>
                <a:gd name="T2" fmla="*/ 12 w 26"/>
                <a:gd name="T3" fmla="*/ 5 h 51"/>
                <a:gd name="T4" fmla="*/ 12 w 26"/>
                <a:gd name="T5" fmla="*/ 19 h 51"/>
                <a:gd name="T6" fmla="*/ 7 w 26"/>
                <a:gd name="T7" fmla="*/ 23 h 51"/>
                <a:gd name="T8" fmla="*/ 7 w 26"/>
                <a:gd name="T9" fmla="*/ 30 h 51"/>
                <a:gd name="T10" fmla="*/ 9 w 26"/>
                <a:gd name="T11" fmla="*/ 33 h 51"/>
                <a:gd name="T12" fmla="*/ 7 w 26"/>
                <a:gd name="T13" fmla="*/ 35 h 51"/>
                <a:gd name="T14" fmla="*/ 9 w 26"/>
                <a:gd name="T15" fmla="*/ 37 h 51"/>
                <a:gd name="T16" fmla="*/ 5 w 26"/>
                <a:gd name="T17" fmla="*/ 37 h 51"/>
                <a:gd name="T18" fmla="*/ 3 w 26"/>
                <a:gd name="T19" fmla="*/ 40 h 51"/>
                <a:gd name="T20" fmla="*/ 3 w 26"/>
                <a:gd name="T21" fmla="*/ 44 h 51"/>
                <a:gd name="T22" fmla="*/ 0 w 26"/>
                <a:gd name="T23" fmla="*/ 49 h 51"/>
                <a:gd name="T24" fmla="*/ 3 w 26"/>
                <a:gd name="T25" fmla="*/ 51 h 51"/>
                <a:gd name="T26" fmla="*/ 5 w 26"/>
                <a:gd name="T27" fmla="*/ 49 h 51"/>
                <a:gd name="T28" fmla="*/ 12 w 26"/>
                <a:gd name="T29" fmla="*/ 44 h 51"/>
                <a:gd name="T30" fmla="*/ 12 w 26"/>
                <a:gd name="T31" fmla="*/ 37 h 51"/>
                <a:gd name="T32" fmla="*/ 14 w 26"/>
                <a:gd name="T33" fmla="*/ 40 h 51"/>
                <a:gd name="T34" fmla="*/ 16 w 26"/>
                <a:gd name="T35" fmla="*/ 37 h 51"/>
                <a:gd name="T36" fmla="*/ 16 w 26"/>
                <a:gd name="T37" fmla="*/ 35 h 51"/>
                <a:gd name="T38" fmla="*/ 19 w 26"/>
                <a:gd name="T39" fmla="*/ 33 h 51"/>
                <a:gd name="T40" fmla="*/ 19 w 26"/>
                <a:gd name="T41" fmla="*/ 19 h 51"/>
                <a:gd name="T42" fmla="*/ 19 w 26"/>
                <a:gd name="T43" fmla="*/ 14 h 51"/>
                <a:gd name="T44" fmla="*/ 21 w 26"/>
                <a:gd name="T45" fmla="*/ 23 h 51"/>
                <a:gd name="T46" fmla="*/ 21 w 26"/>
                <a:gd name="T47" fmla="*/ 33 h 51"/>
                <a:gd name="T48" fmla="*/ 23 w 26"/>
                <a:gd name="T49" fmla="*/ 33 h 51"/>
                <a:gd name="T50" fmla="*/ 26 w 26"/>
                <a:gd name="T51" fmla="*/ 28 h 51"/>
                <a:gd name="T52" fmla="*/ 23 w 26"/>
                <a:gd name="T53" fmla="*/ 12 h 51"/>
                <a:gd name="T54" fmla="*/ 21 w 26"/>
                <a:gd name="T55" fmla="*/ 10 h 51"/>
                <a:gd name="T56" fmla="*/ 16 w 26"/>
                <a:gd name="T57" fmla="*/ 5 h 51"/>
                <a:gd name="T58" fmla="*/ 16 w 26"/>
                <a:gd name="T59" fmla="*/ 3 h 51"/>
                <a:gd name="T60" fmla="*/ 14 w 26"/>
                <a:gd name="T6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51">
                  <a:moveTo>
                    <a:pt x="14" y="0"/>
                  </a:moveTo>
                  <a:lnTo>
                    <a:pt x="12" y="5"/>
                  </a:lnTo>
                  <a:lnTo>
                    <a:pt x="12" y="19"/>
                  </a:lnTo>
                  <a:lnTo>
                    <a:pt x="7" y="23"/>
                  </a:lnTo>
                  <a:lnTo>
                    <a:pt x="7" y="30"/>
                  </a:lnTo>
                  <a:lnTo>
                    <a:pt x="9" y="33"/>
                  </a:lnTo>
                  <a:lnTo>
                    <a:pt x="7" y="35"/>
                  </a:lnTo>
                  <a:lnTo>
                    <a:pt x="9" y="37"/>
                  </a:lnTo>
                  <a:lnTo>
                    <a:pt x="5" y="37"/>
                  </a:lnTo>
                  <a:lnTo>
                    <a:pt x="3" y="40"/>
                  </a:lnTo>
                  <a:lnTo>
                    <a:pt x="3" y="44"/>
                  </a:lnTo>
                  <a:lnTo>
                    <a:pt x="0" y="49"/>
                  </a:lnTo>
                  <a:lnTo>
                    <a:pt x="3" y="51"/>
                  </a:lnTo>
                  <a:lnTo>
                    <a:pt x="5" y="49"/>
                  </a:lnTo>
                  <a:lnTo>
                    <a:pt x="12" y="44"/>
                  </a:lnTo>
                  <a:lnTo>
                    <a:pt x="12" y="37"/>
                  </a:lnTo>
                  <a:lnTo>
                    <a:pt x="14" y="40"/>
                  </a:lnTo>
                  <a:lnTo>
                    <a:pt x="16" y="37"/>
                  </a:lnTo>
                  <a:lnTo>
                    <a:pt x="16" y="35"/>
                  </a:lnTo>
                  <a:lnTo>
                    <a:pt x="19" y="33"/>
                  </a:lnTo>
                  <a:lnTo>
                    <a:pt x="19" y="19"/>
                  </a:lnTo>
                  <a:lnTo>
                    <a:pt x="19" y="14"/>
                  </a:lnTo>
                  <a:lnTo>
                    <a:pt x="21" y="23"/>
                  </a:lnTo>
                  <a:lnTo>
                    <a:pt x="21" y="33"/>
                  </a:lnTo>
                  <a:lnTo>
                    <a:pt x="23" y="33"/>
                  </a:lnTo>
                  <a:lnTo>
                    <a:pt x="26" y="28"/>
                  </a:lnTo>
                  <a:lnTo>
                    <a:pt x="23" y="12"/>
                  </a:lnTo>
                  <a:lnTo>
                    <a:pt x="21" y="10"/>
                  </a:lnTo>
                  <a:lnTo>
                    <a:pt x="16" y="5"/>
                  </a:lnTo>
                  <a:lnTo>
                    <a:pt x="16" y="3"/>
                  </a:lnTo>
                  <a:lnTo>
                    <a:pt x="14"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6" name="Freeform 58">
              <a:extLst>
                <a:ext uri="{FF2B5EF4-FFF2-40B4-BE49-F238E27FC236}">
                  <a16:creationId xmlns:a16="http://schemas.microsoft.com/office/drawing/2014/main" id="{04D6258A-64E9-45FA-93B6-88ADA760E266}"/>
                </a:ext>
              </a:extLst>
            </p:cNvPr>
            <p:cNvSpPr>
              <a:spLocks/>
            </p:cNvSpPr>
            <p:nvPr/>
          </p:nvSpPr>
          <p:spPr bwMode="auto">
            <a:xfrm>
              <a:off x="7258050" y="2832100"/>
              <a:ext cx="6350" cy="14288"/>
            </a:xfrm>
            <a:custGeom>
              <a:avLst/>
              <a:gdLst>
                <a:gd name="T0" fmla="*/ 0 w 4"/>
                <a:gd name="T1" fmla="*/ 2 h 9"/>
                <a:gd name="T2" fmla="*/ 0 w 4"/>
                <a:gd name="T3" fmla="*/ 4 h 9"/>
                <a:gd name="T4" fmla="*/ 0 w 4"/>
                <a:gd name="T5" fmla="*/ 9 h 9"/>
                <a:gd name="T6" fmla="*/ 4 w 4"/>
                <a:gd name="T7" fmla="*/ 4 h 9"/>
                <a:gd name="T8" fmla="*/ 0 w 4"/>
                <a:gd name="T9" fmla="*/ 0 h 9"/>
                <a:gd name="T10" fmla="*/ 0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0" y="2"/>
                  </a:moveTo>
                  <a:lnTo>
                    <a:pt x="0" y="4"/>
                  </a:lnTo>
                  <a:lnTo>
                    <a:pt x="0" y="9"/>
                  </a:lnTo>
                  <a:lnTo>
                    <a:pt x="4" y="4"/>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7" name="Freeform 59">
              <a:extLst>
                <a:ext uri="{FF2B5EF4-FFF2-40B4-BE49-F238E27FC236}">
                  <a16:creationId xmlns:a16="http://schemas.microsoft.com/office/drawing/2014/main" id="{AC29AD21-73C2-48C8-B7FE-649FFD0DBD55}"/>
                </a:ext>
              </a:extLst>
            </p:cNvPr>
            <p:cNvSpPr>
              <a:spLocks/>
            </p:cNvSpPr>
            <p:nvPr/>
          </p:nvSpPr>
          <p:spPr bwMode="auto">
            <a:xfrm>
              <a:off x="7213600" y="2801938"/>
              <a:ext cx="7938" cy="7938"/>
            </a:xfrm>
            <a:custGeom>
              <a:avLst/>
              <a:gdLst>
                <a:gd name="T0" fmla="*/ 5 w 5"/>
                <a:gd name="T1" fmla="*/ 3 h 5"/>
                <a:gd name="T2" fmla="*/ 2 w 5"/>
                <a:gd name="T3" fmla="*/ 0 h 5"/>
                <a:gd name="T4" fmla="*/ 0 w 5"/>
                <a:gd name="T5" fmla="*/ 3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lnTo>
                    <a:pt x="2" y="0"/>
                  </a:lnTo>
                  <a:lnTo>
                    <a:pt x="0" y="3"/>
                  </a:lnTo>
                  <a:lnTo>
                    <a:pt x="2" y="5"/>
                  </a:lnTo>
                  <a:lnTo>
                    <a:pt x="5"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8" name="Freeform 60">
              <a:extLst>
                <a:ext uri="{FF2B5EF4-FFF2-40B4-BE49-F238E27FC236}">
                  <a16:creationId xmlns:a16="http://schemas.microsoft.com/office/drawing/2014/main" id="{12B9DD2E-52DF-45EF-9F60-E059F7B9B0E0}"/>
                </a:ext>
              </a:extLst>
            </p:cNvPr>
            <p:cNvSpPr>
              <a:spLocks/>
            </p:cNvSpPr>
            <p:nvPr/>
          </p:nvSpPr>
          <p:spPr bwMode="auto">
            <a:xfrm>
              <a:off x="7210425" y="2843213"/>
              <a:ext cx="6350" cy="6350"/>
            </a:xfrm>
            <a:custGeom>
              <a:avLst/>
              <a:gdLst>
                <a:gd name="T0" fmla="*/ 0 w 4"/>
                <a:gd name="T1" fmla="*/ 0 h 4"/>
                <a:gd name="T2" fmla="*/ 0 w 4"/>
                <a:gd name="T3" fmla="*/ 0 h 4"/>
                <a:gd name="T4" fmla="*/ 0 w 4"/>
                <a:gd name="T5" fmla="*/ 4 h 4"/>
                <a:gd name="T6" fmla="*/ 4 w 4"/>
                <a:gd name="T7" fmla="*/ 2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0" y="0"/>
                  </a:lnTo>
                  <a:lnTo>
                    <a:pt x="0" y="4"/>
                  </a:lnTo>
                  <a:lnTo>
                    <a:pt x="4" y="2"/>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9" name="Freeform 61">
              <a:extLst>
                <a:ext uri="{FF2B5EF4-FFF2-40B4-BE49-F238E27FC236}">
                  <a16:creationId xmlns:a16="http://schemas.microsoft.com/office/drawing/2014/main" id="{57FA2E0F-5726-4C9C-8711-4D055E72C8CE}"/>
                </a:ext>
              </a:extLst>
            </p:cNvPr>
            <p:cNvSpPr>
              <a:spLocks/>
            </p:cNvSpPr>
            <p:nvPr/>
          </p:nvSpPr>
          <p:spPr bwMode="auto">
            <a:xfrm>
              <a:off x="7202488" y="2732088"/>
              <a:ext cx="33338" cy="55563"/>
            </a:xfrm>
            <a:custGeom>
              <a:avLst/>
              <a:gdLst>
                <a:gd name="T0" fmla="*/ 21 w 21"/>
                <a:gd name="T1" fmla="*/ 12 h 35"/>
                <a:gd name="T2" fmla="*/ 18 w 21"/>
                <a:gd name="T3" fmla="*/ 10 h 35"/>
                <a:gd name="T4" fmla="*/ 16 w 21"/>
                <a:gd name="T5" fmla="*/ 12 h 35"/>
                <a:gd name="T6" fmla="*/ 16 w 21"/>
                <a:gd name="T7" fmla="*/ 10 h 35"/>
                <a:gd name="T8" fmla="*/ 18 w 21"/>
                <a:gd name="T9" fmla="*/ 5 h 35"/>
                <a:gd name="T10" fmla="*/ 14 w 21"/>
                <a:gd name="T11" fmla="*/ 0 h 35"/>
                <a:gd name="T12" fmla="*/ 12 w 21"/>
                <a:gd name="T13" fmla="*/ 0 h 35"/>
                <a:gd name="T14" fmla="*/ 12 w 21"/>
                <a:gd name="T15" fmla="*/ 5 h 35"/>
                <a:gd name="T16" fmla="*/ 9 w 21"/>
                <a:gd name="T17" fmla="*/ 5 h 35"/>
                <a:gd name="T18" fmla="*/ 7 w 21"/>
                <a:gd name="T19" fmla="*/ 7 h 35"/>
                <a:gd name="T20" fmla="*/ 7 w 21"/>
                <a:gd name="T21" fmla="*/ 10 h 35"/>
                <a:gd name="T22" fmla="*/ 9 w 21"/>
                <a:gd name="T23" fmla="*/ 12 h 35"/>
                <a:gd name="T24" fmla="*/ 7 w 21"/>
                <a:gd name="T25" fmla="*/ 17 h 35"/>
                <a:gd name="T26" fmla="*/ 9 w 21"/>
                <a:gd name="T27" fmla="*/ 19 h 35"/>
                <a:gd name="T28" fmla="*/ 9 w 21"/>
                <a:gd name="T29" fmla="*/ 21 h 35"/>
                <a:gd name="T30" fmla="*/ 7 w 21"/>
                <a:gd name="T31" fmla="*/ 23 h 35"/>
                <a:gd name="T32" fmla="*/ 5 w 21"/>
                <a:gd name="T33" fmla="*/ 21 h 35"/>
                <a:gd name="T34" fmla="*/ 2 w 21"/>
                <a:gd name="T35" fmla="*/ 23 h 35"/>
                <a:gd name="T36" fmla="*/ 2 w 21"/>
                <a:gd name="T37" fmla="*/ 26 h 35"/>
                <a:gd name="T38" fmla="*/ 2 w 21"/>
                <a:gd name="T39" fmla="*/ 30 h 35"/>
                <a:gd name="T40" fmla="*/ 0 w 21"/>
                <a:gd name="T41" fmla="*/ 33 h 35"/>
                <a:gd name="T42" fmla="*/ 2 w 21"/>
                <a:gd name="T43" fmla="*/ 35 h 35"/>
                <a:gd name="T44" fmla="*/ 5 w 21"/>
                <a:gd name="T45" fmla="*/ 28 h 35"/>
                <a:gd name="T46" fmla="*/ 7 w 21"/>
                <a:gd name="T47" fmla="*/ 30 h 35"/>
                <a:gd name="T48" fmla="*/ 5 w 21"/>
                <a:gd name="T49" fmla="*/ 33 h 35"/>
                <a:gd name="T50" fmla="*/ 9 w 21"/>
                <a:gd name="T51" fmla="*/ 33 h 35"/>
                <a:gd name="T52" fmla="*/ 12 w 21"/>
                <a:gd name="T53" fmla="*/ 30 h 35"/>
                <a:gd name="T54" fmla="*/ 12 w 21"/>
                <a:gd name="T55" fmla="*/ 26 h 35"/>
                <a:gd name="T56" fmla="*/ 16 w 21"/>
                <a:gd name="T57" fmla="*/ 19 h 35"/>
                <a:gd name="T58" fmla="*/ 21 w 21"/>
                <a:gd name="T59"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35">
                  <a:moveTo>
                    <a:pt x="21" y="12"/>
                  </a:moveTo>
                  <a:lnTo>
                    <a:pt x="18" y="10"/>
                  </a:lnTo>
                  <a:lnTo>
                    <a:pt x="16" y="12"/>
                  </a:lnTo>
                  <a:lnTo>
                    <a:pt x="16" y="10"/>
                  </a:lnTo>
                  <a:lnTo>
                    <a:pt x="18" y="5"/>
                  </a:lnTo>
                  <a:lnTo>
                    <a:pt x="14" y="0"/>
                  </a:lnTo>
                  <a:lnTo>
                    <a:pt x="12" y="0"/>
                  </a:lnTo>
                  <a:lnTo>
                    <a:pt x="12" y="5"/>
                  </a:lnTo>
                  <a:lnTo>
                    <a:pt x="9" y="5"/>
                  </a:lnTo>
                  <a:lnTo>
                    <a:pt x="7" y="7"/>
                  </a:lnTo>
                  <a:lnTo>
                    <a:pt x="7" y="10"/>
                  </a:lnTo>
                  <a:lnTo>
                    <a:pt x="9" y="12"/>
                  </a:lnTo>
                  <a:lnTo>
                    <a:pt x="7" y="17"/>
                  </a:lnTo>
                  <a:lnTo>
                    <a:pt x="9" y="19"/>
                  </a:lnTo>
                  <a:lnTo>
                    <a:pt x="9" y="21"/>
                  </a:lnTo>
                  <a:lnTo>
                    <a:pt x="7" y="23"/>
                  </a:lnTo>
                  <a:lnTo>
                    <a:pt x="5" y="21"/>
                  </a:lnTo>
                  <a:lnTo>
                    <a:pt x="2" y="23"/>
                  </a:lnTo>
                  <a:lnTo>
                    <a:pt x="2" y="26"/>
                  </a:lnTo>
                  <a:lnTo>
                    <a:pt x="2" y="30"/>
                  </a:lnTo>
                  <a:lnTo>
                    <a:pt x="0" y="33"/>
                  </a:lnTo>
                  <a:lnTo>
                    <a:pt x="2" y="35"/>
                  </a:lnTo>
                  <a:lnTo>
                    <a:pt x="5" y="28"/>
                  </a:lnTo>
                  <a:lnTo>
                    <a:pt x="7" y="30"/>
                  </a:lnTo>
                  <a:lnTo>
                    <a:pt x="5" y="33"/>
                  </a:lnTo>
                  <a:lnTo>
                    <a:pt x="9" y="33"/>
                  </a:lnTo>
                  <a:lnTo>
                    <a:pt x="12" y="30"/>
                  </a:lnTo>
                  <a:lnTo>
                    <a:pt x="12" y="26"/>
                  </a:lnTo>
                  <a:lnTo>
                    <a:pt x="16" y="19"/>
                  </a:lnTo>
                  <a:lnTo>
                    <a:pt x="21"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0" name="Freeform 62">
              <a:extLst>
                <a:ext uri="{FF2B5EF4-FFF2-40B4-BE49-F238E27FC236}">
                  <a16:creationId xmlns:a16="http://schemas.microsoft.com/office/drawing/2014/main" id="{274B9B1A-6297-4E41-86A4-AEF407D677A3}"/>
                </a:ext>
              </a:extLst>
            </p:cNvPr>
            <p:cNvSpPr>
              <a:spLocks/>
            </p:cNvSpPr>
            <p:nvPr/>
          </p:nvSpPr>
          <p:spPr bwMode="auto">
            <a:xfrm>
              <a:off x="7205663" y="2849563"/>
              <a:ext cx="11113" cy="22225"/>
            </a:xfrm>
            <a:custGeom>
              <a:avLst/>
              <a:gdLst>
                <a:gd name="T0" fmla="*/ 3 w 7"/>
                <a:gd name="T1" fmla="*/ 14 h 14"/>
                <a:gd name="T2" fmla="*/ 5 w 7"/>
                <a:gd name="T3" fmla="*/ 14 h 14"/>
                <a:gd name="T4" fmla="*/ 7 w 7"/>
                <a:gd name="T5" fmla="*/ 9 h 14"/>
                <a:gd name="T6" fmla="*/ 5 w 7"/>
                <a:gd name="T7" fmla="*/ 5 h 14"/>
                <a:gd name="T8" fmla="*/ 5 w 7"/>
                <a:gd name="T9" fmla="*/ 3 h 14"/>
                <a:gd name="T10" fmla="*/ 3 w 7"/>
                <a:gd name="T11" fmla="*/ 0 h 14"/>
                <a:gd name="T12" fmla="*/ 0 w 7"/>
                <a:gd name="T13" fmla="*/ 3 h 14"/>
                <a:gd name="T14" fmla="*/ 0 w 7"/>
                <a:gd name="T15" fmla="*/ 5 h 14"/>
                <a:gd name="T16" fmla="*/ 3 w 7"/>
                <a:gd name="T17" fmla="*/ 9 h 14"/>
                <a:gd name="T18" fmla="*/ 3 w 7"/>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4">
                  <a:moveTo>
                    <a:pt x="3" y="14"/>
                  </a:moveTo>
                  <a:lnTo>
                    <a:pt x="5" y="14"/>
                  </a:lnTo>
                  <a:lnTo>
                    <a:pt x="7" y="9"/>
                  </a:lnTo>
                  <a:lnTo>
                    <a:pt x="5" y="5"/>
                  </a:lnTo>
                  <a:lnTo>
                    <a:pt x="5" y="3"/>
                  </a:lnTo>
                  <a:lnTo>
                    <a:pt x="3" y="0"/>
                  </a:lnTo>
                  <a:lnTo>
                    <a:pt x="0" y="3"/>
                  </a:lnTo>
                  <a:lnTo>
                    <a:pt x="0" y="5"/>
                  </a:lnTo>
                  <a:lnTo>
                    <a:pt x="3" y="9"/>
                  </a:lnTo>
                  <a:lnTo>
                    <a:pt x="3"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1" name="Freeform 63">
              <a:extLst>
                <a:ext uri="{FF2B5EF4-FFF2-40B4-BE49-F238E27FC236}">
                  <a16:creationId xmlns:a16="http://schemas.microsoft.com/office/drawing/2014/main" id="{5DAABAD7-BF1F-431E-9E6F-9E529C4CFEFE}"/>
                </a:ext>
              </a:extLst>
            </p:cNvPr>
            <p:cNvSpPr>
              <a:spLocks/>
            </p:cNvSpPr>
            <p:nvPr/>
          </p:nvSpPr>
          <p:spPr bwMode="auto">
            <a:xfrm>
              <a:off x="7216775" y="2784475"/>
              <a:ext cx="14288" cy="11113"/>
            </a:xfrm>
            <a:custGeom>
              <a:avLst/>
              <a:gdLst>
                <a:gd name="T0" fmla="*/ 7 w 9"/>
                <a:gd name="T1" fmla="*/ 7 h 7"/>
                <a:gd name="T2" fmla="*/ 9 w 9"/>
                <a:gd name="T3" fmla="*/ 2 h 7"/>
                <a:gd name="T4" fmla="*/ 7 w 9"/>
                <a:gd name="T5" fmla="*/ 0 h 7"/>
                <a:gd name="T6" fmla="*/ 3 w 9"/>
                <a:gd name="T7" fmla="*/ 2 h 7"/>
                <a:gd name="T8" fmla="*/ 0 w 9"/>
                <a:gd name="T9" fmla="*/ 7 h 7"/>
                <a:gd name="T10" fmla="*/ 3 w 9"/>
                <a:gd name="T11" fmla="*/ 7 h 7"/>
                <a:gd name="T12" fmla="*/ 5 w 9"/>
                <a:gd name="T13" fmla="*/ 7 h 7"/>
                <a:gd name="T14" fmla="*/ 7 w 9"/>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7" y="7"/>
                  </a:moveTo>
                  <a:lnTo>
                    <a:pt x="9" y="2"/>
                  </a:lnTo>
                  <a:lnTo>
                    <a:pt x="7" y="0"/>
                  </a:lnTo>
                  <a:lnTo>
                    <a:pt x="3" y="2"/>
                  </a:lnTo>
                  <a:lnTo>
                    <a:pt x="0" y="7"/>
                  </a:lnTo>
                  <a:lnTo>
                    <a:pt x="3" y="7"/>
                  </a:lnTo>
                  <a:lnTo>
                    <a:pt x="5" y="7"/>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2" name="Freeform 64">
              <a:extLst>
                <a:ext uri="{FF2B5EF4-FFF2-40B4-BE49-F238E27FC236}">
                  <a16:creationId xmlns:a16="http://schemas.microsoft.com/office/drawing/2014/main" id="{9D31293E-229F-4FB2-92B6-6F687B18D076}"/>
                </a:ext>
              </a:extLst>
            </p:cNvPr>
            <p:cNvSpPr>
              <a:spLocks/>
            </p:cNvSpPr>
            <p:nvPr/>
          </p:nvSpPr>
          <p:spPr bwMode="auto">
            <a:xfrm>
              <a:off x="7196138" y="2790825"/>
              <a:ext cx="6350" cy="7938"/>
            </a:xfrm>
            <a:custGeom>
              <a:avLst/>
              <a:gdLst>
                <a:gd name="T0" fmla="*/ 4 w 4"/>
                <a:gd name="T1" fmla="*/ 3 h 5"/>
                <a:gd name="T2" fmla="*/ 0 w 4"/>
                <a:gd name="T3" fmla="*/ 0 h 5"/>
                <a:gd name="T4" fmla="*/ 2 w 4"/>
                <a:gd name="T5" fmla="*/ 5 h 5"/>
                <a:gd name="T6" fmla="*/ 4 w 4"/>
                <a:gd name="T7" fmla="*/ 3 h 5"/>
              </a:gdLst>
              <a:ahLst/>
              <a:cxnLst>
                <a:cxn ang="0">
                  <a:pos x="T0" y="T1"/>
                </a:cxn>
                <a:cxn ang="0">
                  <a:pos x="T2" y="T3"/>
                </a:cxn>
                <a:cxn ang="0">
                  <a:pos x="T4" y="T5"/>
                </a:cxn>
                <a:cxn ang="0">
                  <a:pos x="T6" y="T7"/>
                </a:cxn>
              </a:cxnLst>
              <a:rect l="0" t="0" r="r" b="b"/>
              <a:pathLst>
                <a:path w="4" h="5">
                  <a:moveTo>
                    <a:pt x="4" y="3"/>
                  </a:moveTo>
                  <a:lnTo>
                    <a:pt x="0" y="0"/>
                  </a:lnTo>
                  <a:lnTo>
                    <a:pt x="2" y="5"/>
                  </a:lnTo>
                  <a:lnTo>
                    <a:pt x="4"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3" name="Freeform 65">
              <a:extLst>
                <a:ext uri="{FF2B5EF4-FFF2-40B4-BE49-F238E27FC236}">
                  <a16:creationId xmlns:a16="http://schemas.microsoft.com/office/drawing/2014/main" id="{8AC40BF3-015B-4C81-AFA6-F439D57B21D4}"/>
                </a:ext>
              </a:extLst>
            </p:cNvPr>
            <p:cNvSpPr>
              <a:spLocks/>
            </p:cNvSpPr>
            <p:nvPr/>
          </p:nvSpPr>
          <p:spPr bwMode="auto">
            <a:xfrm>
              <a:off x="7231063" y="2728913"/>
              <a:ext cx="26988" cy="44450"/>
            </a:xfrm>
            <a:custGeom>
              <a:avLst/>
              <a:gdLst>
                <a:gd name="T0" fmla="*/ 12 w 17"/>
                <a:gd name="T1" fmla="*/ 5 h 28"/>
                <a:gd name="T2" fmla="*/ 7 w 17"/>
                <a:gd name="T3" fmla="*/ 0 h 28"/>
                <a:gd name="T4" fmla="*/ 3 w 17"/>
                <a:gd name="T5" fmla="*/ 0 h 28"/>
                <a:gd name="T6" fmla="*/ 0 w 17"/>
                <a:gd name="T7" fmla="*/ 2 h 28"/>
                <a:gd name="T8" fmla="*/ 3 w 17"/>
                <a:gd name="T9" fmla="*/ 5 h 28"/>
                <a:gd name="T10" fmla="*/ 3 w 17"/>
                <a:gd name="T11" fmla="*/ 7 h 28"/>
                <a:gd name="T12" fmla="*/ 5 w 17"/>
                <a:gd name="T13" fmla="*/ 9 h 28"/>
                <a:gd name="T14" fmla="*/ 5 w 17"/>
                <a:gd name="T15" fmla="*/ 12 h 28"/>
                <a:gd name="T16" fmla="*/ 0 w 17"/>
                <a:gd name="T17" fmla="*/ 21 h 28"/>
                <a:gd name="T18" fmla="*/ 0 w 17"/>
                <a:gd name="T19" fmla="*/ 25 h 28"/>
                <a:gd name="T20" fmla="*/ 5 w 17"/>
                <a:gd name="T21" fmla="*/ 28 h 28"/>
                <a:gd name="T22" fmla="*/ 7 w 17"/>
                <a:gd name="T23" fmla="*/ 23 h 28"/>
                <a:gd name="T24" fmla="*/ 7 w 17"/>
                <a:gd name="T25" fmla="*/ 25 h 28"/>
                <a:gd name="T26" fmla="*/ 10 w 17"/>
                <a:gd name="T27" fmla="*/ 23 h 28"/>
                <a:gd name="T28" fmla="*/ 7 w 17"/>
                <a:gd name="T29" fmla="*/ 21 h 28"/>
                <a:gd name="T30" fmla="*/ 10 w 17"/>
                <a:gd name="T31" fmla="*/ 19 h 28"/>
                <a:gd name="T32" fmla="*/ 10 w 17"/>
                <a:gd name="T33" fmla="*/ 14 h 28"/>
                <a:gd name="T34" fmla="*/ 12 w 17"/>
                <a:gd name="T35" fmla="*/ 14 h 28"/>
                <a:gd name="T36" fmla="*/ 12 w 17"/>
                <a:gd name="T37" fmla="*/ 19 h 28"/>
                <a:gd name="T38" fmla="*/ 14 w 17"/>
                <a:gd name="T39" fmla="*/ 19 h 28"/>
                <a:gd name="T40" fmla="*/ 17 w 17"/>
                <a:gd name="T41" fmla="*/ 14 h 28"/>
                <a:gd name="T42" fmla="*/ 17 w 17"/>
                <a:gd name="T43" fmla="*/ 7 h 28"/>
                <a:gd name="T44" fmla="*/ 14 w 17"/>
                <a:gd name="T45" fmla="*/ 5 h 28"/>
                <a:gd name="T46" fmla="*/ 12 w 17"/>
                <a:gd name="T4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8">
                  <a:moveTo>
                    <a:pt x="12" y="5"/>
                  </a:moveTo>
                  <a:lnTo>
                    <a:pt x="7" y="0"/>
                  </a:lnTo>
                  <a:lnTo>
                    <a:pt x="3" y="0"/>
                  </a:lnTo>
                  <a:lnTo>
                    <a:pt x="0" y="2"/>
                  </a:lnTo>
                  <a:lnTo>
                    <a:pt x="3" y="5"/>
                  </a:lnTo>
                  <a:lnTo>
                    <a:pt x="3" y="7"/>
                  </a:lnTo>
                  <a:lnTo>
                    <a:pt x="5" y="9"/>
                  </a:lnTo>
                  <a:lnTo>
                    <a:pt x="5" y="12"/>
                  </a:lnTo>
                  <a:lnTo>
                    <a:pt x="0" y="21"/>
                  </a:lnTo>
                  <a:lnTo>
                    <a:pt x="0" y="25"/>
                  </a:lnTo>
                  <a:lnTo>
                    <a:pt x="5" y="28"/>
                  </a:lnTo>
                  <a:lnTo>
                    <a:pt x="7" y="23"/>
                  </a:lnTo>
                  <a:lnTo>
                    <a:pt x="7" y="25"/>
                  </a:lnTo>
                  <a:lnTo>
                    <a:pt x="10" y="23"/>
                  </a:lnTo>
                  <a:lnTo>
                    <a:pt x="7" y="21"/>
                  </a:lnTo>
                  <a:lnTo>
                    <a:pt x="10" y="19"/>
                  </a:lnTo>
                  <a:lnTo>
                    <a:pt x="10" y="14"/>
                  </a:lnTo>
                  <a:lnTo>
                    <a:pt x="12" y="14"/>
                  </a:lnTo>
                  <a:lnTo>
                    <a:pt x="12" y="19"/>
                  </a:lnTo>
                  <a:lnTo>
                    <a:pt x="14" y="19"/>
                  </a:lnTo>
                  <a:lnTo>
                    <a:pt x="17" y="14"/>
                  </a:lnTo>
                  <a:lnTo>
                    <a:pt x="17" y="7"/>
                  </a:lnTo>
                  <a:lnTo>
                    <a:pt x="14" y="5"/>
                  </a:lnTo>
                  <a:lnTo>
                    <a:pt x="12"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4" name="Freeform 66">
              <a:extLst>
                <a:ext uri="{FF2B5EF4-FFF2-40B4-BE49-F238E27FC236}">
                  <a16:creationId xmlns:a16="http://schemas.microsoft.com/office/drawing/2014/main" id="{2DE3F59E-15D3-4BA6-8CF7-B22806DA1EE0}"/>
                </a:ext>
              </a:extLst>
            </p:cNvPr>
            <p:cNvSpPr>
              <a:spLocks/>
            </p:cNvSpPr>
            <p:nvPr/>
          </p:nvSpPr>
          <p:spPr bwMode="auto">
            <a:xfrm>
              <a:off x="7188200" y="2703513"/>
              <a:ext cx="25400" cy="69850"/>
            </a:xfrm>
            <a:custGeom>
              <a:avLst/>
              <a:gdLst>
                <a:gd name="T0" fmla="*/ 5 w 16"/>
                <a:gd name="T1" fmla="*/ 44 h 44"/>
                <a:gd name="T2" fmla="*/ 7 w 16"/>
                <a:gd name="T3" fmla="*/ 44 h 44"/>
                <a:gd name="T4" fmla="*/ 7 w 16"/>
                <a:gd name="T5" fmla="*/ 41 h 44"/>
                <a:gd name="T6" fmla="*/ 7 w 16"/>
                <a:gd name="T7" fmla="*/ 35 h 44"/>
                <a:gd name="T8" fmla="*/ 9 w 16"/>
                <a:gd name="T9" fmla="*/ 30 h 44"/>
                <a:gd name="T10" fmla="*/ 11 w 16"/>
                <a:gd name="T11" fmla="*/ 28 h 44"/>
                <a:gd name="T12" fmla="*/ 11 w 16"/>
                <a:gd name="T13" fmla="*/ 21 h 44"/>
                <a:gd name="T14" fmla="*/ 14 w 16"/>
                <a:gd name="T15" fmla="*/ 18 h 44"/>
                <a:gd name="T16" fmla="*/ 16 w 16"/>
                <a:gd name="T17" fmla="*/ 11 h 44"/>
                <a:gd name="T18" fmla="*/ 16 w 16"/>
                <a:gd name="T19" fmla="*/ 5 h 44"/>
                <a:gd name="T20" fmla="*/ 14 w 16"/>
                <a:gd name="T21" fmla="*/ 0 h 44"/>
                <a:gd name="T22" fmla="*/ 11 w 16"/>
                <a:gd name="T23" fmla="*/ 0 h 44"/>
                <a:gd name="T24" fmla="*/ 9 w 16"/>
                <a:gd name="T25" fmla="*/ 0 h 44"/>
                <a:gd name="T26" fmla="*/ 7 w 16"/>
                <a:gd name="T27" fmla="*/ 2 h 44"/>
                <a:gd name="T28" fmla="*/ 7 w 16"/>
                <a:gd name="T29" fmla="*/ 5 h 44"/>
                <a:gd name="T30" fmla="*/ 9 w 16"/>
                <a:gd name="T31" fmla="*/ 7 h 44"/>
                <a:gd name="T32" fmla="*/ 7 w 16"/>
                <a:gd name="T33" fmla="*/ 9 h 44"/>
                <a:gd name="T34" fmla="*/ 7 w 16"/>
                <a:gd name="T35" fmla="*/ 14 h 44"/>
                <a:gd name="T36" fmla="*/ 5 w 16"/>
                <a:gd name="T37" fmla="*/ 16 h 44"/>
                <a:gd name="T38" fmla="*/ 0 w 16"/>
                <a:gd name="T39" fmla="*/ 18 h 44"/>
                <a:gd name="T40" fmla="*/ 0 w 16"/>
                <a:gd name="T41" fmla="*/ 18 h 44"/>
                <a:gd name="T42" fmla="*/ 5 w 16"/>
                <a:gd name="T43" fmla="*/ 21 h 44"/>
                <a:gd name="T44" fmla="*/ 5 w 16"/>
                <a:gd name="T45" fmla="*/ 23 h 44"/>
                <a:gd name="T46" fmla="*/ 2 w 16"/>
                <a:gd name="T47" fmla="*/ 23 h 44"/>
                <a:gd name="T48" fmla="*/ 2 w 16"/>
                <a:gd name="T49" fmla="*/ 25 h 44"/>
                <a:gd name="T50" fmla="*/ 5 w 16"/>
                <a:gd name="T51" fmla="*/ 25 h 44"/>
                <a:gd name="T52" fmla="*/ 7 w 16"/>
                <a:gd name="T53" fmla="*/ 25 h 44"/>
                <a:gd name="T54" fmla="*/ 7 w 16"/>
                <a:gd name="T55" fmla="*/ 28 h 44"/>
                <a:gd name="T56" fmla="*/ 5 w 16"/>
                <a:gd name="T57" fmla="*/ 28 h 44"/>
                <a:gd name="T58" fmla="*/ 2 w 16"/>
                <a:gd name="T59" fmla="*/ 28 h 44"/>
                <a:gd name="T60" fmla="*/ 2 w 16"/>
                <a:gd name="T61" fmla="*/ 32 h 44"/>
                <a:gd name="T62" fmla="*/ 2 w 16"/>
                <a:gd name="T63" fmla="*/ 37 h 44"/>
                <a:gd name="T64" fmla="*/ 5 w 16"/>
                <a:gd name="T65" fmla="*/ 39 h 44"/>
                <a:gd name="T66" fmla="*/ 5 w 16"/>
                <a:gd name="T67" fmla="*/ 41 h 44"/>
                <a:gd name="T68" fmla="*/ 5 w 16"/>
                <a:gd name="T6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 h="44">
                  <a:moveTo>
                    <a:pt x="5" y="44"/>
                  </a:moveTo>
                  <a:lnTo>
                    <a:pt x="7" y="44"/>
                  </a:lnTo>
                  <a:lnTo>
                    <a:pt x="7" y="41"/>
                  </a:lnTo>
                  <a:lnTo>
                    <a:pt x="7" y="35"/>
                  </a:lnTo>
                  <a:lnTo>
                    <a:pt x="9" y="30"/>
                  </a:lnTo>
                  <a:lnTo>
                    <a:pt x="11" y="28"/>
                  </a:lnTo>
                  <a:lnTo>
                    <a:pt x="11" y="21"/>
                  </a:lnTo>
                  <a:lnTo>
                    <a:pt x="14" y="18"/>
                  </a:lnTo>
                  <a:lnTo>
                    <a:pt x="16" y="11"/>
                  </a:lnTo>
                  <a:lnTo>
                    <a:pt x="16" y="5"/>
                  </a:lnTo>
                  <a:lnTo>
                    <a:pt x="14" y="0"/>
                  </a:lnTo>
                  <a:lnTo>
                    <a:pt x="11" y="0"/>
                  </a:lnTo>
                  <a:lnTo>
                    <a:pt x="9" y="0"/>
                  </a:lnTo>
                  <a:lnTo>
                    <a:pt x="7" y="2"/>
                  </a:lnTo>
                  <a:lnTo>
                    <a:pt x="7" y="5"/>
                  </a:lnTo>
                  <a:lnTo>
                    <a:pt x="9" y="7"/>
                  </a:lnTo>
                  <a:lnTo>
                    <a:pt x="7" y="9"/>
                  </a:lnTo>
                  <a:lnTo>
                    <a:pt x="7" y="14"/>
                  </a:lnTo>
                  <a:lnTo>
                    <a:pt x="5" y="16"/>
                  </a:lnTo>
                  <a:lnTo>
                    <a:pt x="0" y="18"/>
                  </a:lnTo>
                  <a:lnTo>
                    <a:pt x="0" y="18"/>
                  </a:lnTo>
                  <a:lnTo>
                    <a:pt x="5" y="21"/>
                  </a:lnTo>
                  <a:lnTo>
                    <a:pt x="5" y="23"/>
                  </a:lnTo>
                  <a:lnTo>
                    <a:pt x="2" y="23"/>
                  </a:lnTo>
                  <a:lnTo>
                    <a:pt x="2" y="25"/>
                  </a:lnTo>
                  <a:lnTo>
                    <a:pt x="5" y="25"/>
                  </a:lnTo>
                  <a:lnTo>
                    <a:pt x="7" y="25"/>
                  </a:lnTo>
                  <a:lnTo>
                    <a:pt x="7" y="28"/>
                  </a:lnTo>
                  <a:lnTo>
                    <a:pt x="5" y="28"/>
                  </a:lnTo>
                  <a:lnTo>
                    <a:pt x="2" y="28"/>
                  </a:lnTo>
                  <a:lnTo>
                    <a:pt x="2" y="32"/>
                  </a:lnTo>
                  <a:lnTo>
                    <a:pt x="2" y="37"/>
                  </a:lnTo>
                  <a:lnTo>
                    <a:pt x="5" y="39"/>
                  </a:lnTo>
                  <a:lnTo>
                    <a:pt x="5" y="41"/>
                  </a:lnTo>
                  <a:lnTo>
                    <a:pt x="5" y="4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5" name="Freeform 67">
              <a:extLst>
                <a:ext uri="{FF2B5EF4-FFF2-40B4-BE49-F238E27FC236}">
                  <a16:creationId xmlns:a16="http://schemas.microsoft.com/office/drawing/2014/main" id="{63C09F13-93F5-45F4-9D47-F49AC99BD342}"/>
                </a:ext>
              </a:extLst>
            </p:cNvPr>
            <p:cNvSpPr>
              <a:spLocks/>
            </p:cNvSpPr>
            <p:nvPr/>
          </p:nvSpPr>
          <p:spPr bwMode="auto">
            <a:xfrm>
              <a:off x="7205663" y="2832100"/>
              <a:ext cx="4763" cy="6350"/>
            </a:xfrm>
            <a:custGeom>
              <a:avLst/>
              <a:gdLst>
                <a:gd name="T0" fmla="*/ 3 w 3"/>
                <a:gd name="T1" fmla="*/ 0 h 4"/>
                <a:gd name="T2" fmla="*/ 0 w 3"/>
                <a:gd name="T3" fmla="*/ 2 h 4"/>
                <a:gd name="T4" fmla="*/ 3 w 3"/>
                <a:gd name="T5" fmla="*/ 4 h 4"/>
                <a:gd name="T6" fmla="*/ 3 w 3"/>
                <a:gd name="T7" fmla="*/ 0 h 4"/>
              </a:gdLst>
              <a:ahLst/>
              <a:cxnLst>
                <a:cxn ang="0">
                  <a:pos x="T0" y="T1"/>
                </a:cxn>
                <a:cxn ang="0">
                  <a:pos x="T2" y="T3"/>
                </a:cxn>
                <a:cxn ang="0">
                  <a:pos x="T4" y="T5"/>
                </a:cxn>
                <a:cxn ang="0">
                  <a:pos x="T6" y="T7"/>
                </a:cxn>
              </a:cxnLst>
              <a:rect l="0" t="0" r="r" b="b"/>
              <a:pathLst>
                <a:path w="3" h="4">
                  <a:moveTo>
                    <a:pt x="3" y="0"/>
                  </a:moveTo>
                  <a:lnTo>
                    <a:pt x="0" y="2"/>
                  </a:lnTo>
                  <a:lnTo>
                    <a:pt x="3" y="4"/>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6" name="Freeform 68">
              <a:extLst>
                <a:ext uri="{FF2B5EF4-FFF2-40B4-BE49-F238E27FC236}">
                  <a16:creationId xmlns:a16="http://schemas.microsoft.com/office/drawing/2014/main" id="{B42BF89A-33F3-4B69-A17E-7B3FC003B694}"/>
                </a:ext>
              </a:extLst>
            </p:cNvPr>
            <p:cNvSpPr>
              <a:spLocks/>
            </p:cNvSpPr>
            <p:nvPr/>
          </p:nvSpPr>
          <p:spPr bwMode="auto">
            <a:xfrm>
              <a:off x="7258050" y="2790825"/>
              <a:ext cx="6350" cy="11113"/>
            </a:xfrm>
            <a:custGeom>
              <a:avLst/>
              <a:gdLst>
                <a:gd name="T0" fmla="*/ 4 w 4"/>
                <a:gd name="T1" fmla="*/ 5 h 7"/>
                <a:gd name="T2" fmla="*/ 4 w 4"/>
                <a:gd name="T3" fmla="*/ 0 h 7"/>
                <a:gd name="T4" fmla="*/ 2 w 4"/>
                <a:gd name="T5" fmla="*/ 0 h 7"/>
                <a:gd name="T6" fmla="*/ 0 w 4"/>
                <a:gd name="T7" fmla="*/ 7 h 7"/>
                <a:gd name="T8" fmla="*/ 2 w 4"/>
                <a:gd name="T9" fmla="*/ 7 h 7"/>
                <a:gd name="T10" fmla="*/ 4 w 4"/>
                <a:gd name="T11" fmla="*/ 5 h 7"/>
              </a:gdLst>
              <a:ahLst/>
              <a:cxnLst>
                <a:cxn ang="0">
                  <a:pos x="T0" y="T1"/>
                </a:cxn>
                <a:cxn ang="0">
                  <a:pos x="T2" y="T3"/>
                </a:cxn>
                <a:cxn ang="0">
                  <a:pos x="T4" y="T5"/>
                </a:cxn>
                <a:cxn ang="0">
                  <a:pos x="T6" y="T7"/>
                </a:cxn>
                <a:cxn ang="0">
                  <a:pos x="T8" y="T9"/>
                </a:cxn>
                <a:cxn ang="0">
                  <a:pos x="T10" y="T11"/>
                </a:cxn>
              </a:cxnLst>
              <a:rect l="0" t="0" r="r" b="b"/>
              <a:pathLst>
                <a:path w="4" h="7">
                  <a:moveTo>
                    <a:pt x="4" y="5"/>
                  </a:moveTo>
                  <a:lnTo>
                    <a:pt x="4" y="0"/>
                  </a:lnTo>
                  <a:lnTo>
                    <a:pt x="2" y="0"/>
                  </a:lnTo>
                  <a:lnTo>
                    <a:pt x="0" y="7"/>
                  </a:lnTo>
                  <a:lnTo>
                    <a:pt x="2" y="7"/>
                  </a:lnTo>
                  <a:lnTo>
                    <a:pt x="4"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7" name="Freeform 69">
              <a:extLst>
                <a:ext uri="{FF2B5EF4-FFF2-40B4-BE49-F238E27FC236}">
                  <a16:creationId xmlns:a16="http://schemas.microsoft.com/office/drawing/2014/main" id="{D57A6713-54E5-42D5-9B6A-ADFF52C2A88F}"/>
                </a:ext>
              </a:extLst>
            </p:cNvPr>
            <p:cNvSpPr>
              <a:spLocks/>
            </p:cNvSpPr>
            <p:nvPr/>
          </p:nvSpPr>
          <p:spPr bwMode="auto">
            <a:xfrm>
              <a:off x="7199313" y="2827338"/>
              <a:ext cx="6350" cy="7938"/>
            </a:xfrm>
            <a:custGeom>
              <a:avLst/>
              <a:gdLst>
                <a:gd name="T0" fmla="*/ 2 w 4"/>
                <a:gd name="T1" fmla="*/ 0 h 5"/>
                <a:gd name="T2" fmla="*/ 0 w 4"/>
                <a:gd name="T3" fmla="*/ 5 h 5"/>
                <a:gd name="T4" fmla="*/ 4 w 4"/>
                <a:gd name="T5" fmla="*/ 0 h 5"/>
                <a:gd name="T6" fmla="*/ 2 w 4"/>
                <a:gd name="T7" fmla="*/ 0 h 5"/>
              </a:gdLst>
              <a:ahLst/>
              <a:cxnLst>
                <a:cxn ang="0">
                  <a:pos x="T0" y="T1"/>
                </a:cxn>
                <a:cxn ang="0">
                  <a:pos x="T2" y="T3"/>
                </a:cxn>
                <a:cxn ang="0">
                  <a:pos x="T4" y="T5"/>
                </a:cxn>
                <a:cxn ang="0">
                  <a:pos x="T6" y="T7"/>
                </a:cxn>
              </a:cxnLst>
              <a:rect l="0" t="0" r="r" b="b"/>
              <a:pathLst>
                <a:path w="4" h="5">
                  <a:moveTo>
                    <a:pt x="2" y="0"/>
                  </a:moveTo>
                  <a:lnTo>
                    <a:pt x="0" y="5"/>
                  </a:lnTo>
                  <a:lnTo>
                    <a:pt x="4" y="0"/>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8" name="Freeform 70">
              <a:extLst>
                <a:ext uri="{FF2B5EF4-FFF2-40B4-BE49-F238E27FC236}">
                  <a16:creationId xmlns:a16="http://schemas.microsoft.com/office/drawing/2014/main" id="{B0537D35-CD54-48D6-AC18-780AA799DFA6}"/>
                </a:ext>
              </a:extLst>
            </p:cNvPr>
            <p:cNvSpPr>
              <a:spLocks/>
            </p:cNvSpPr>
            <p:nvPr/>
          </p:nvSpPr>
          <p:spPr bwMode="auto">
            <a:xfrm>
              <a:off x="6416675" y="2692400"/>
              <a:ext cx="19050" cy="19050"/>
            </a:xfrm>
            <a:custGeom>
              <a:avLst/>
              <a:gdLst>
                <a:gd name="T0" fmla="*/ 7 w 12"/>
                <a:gd name="T1" fmla="*/ 2 h 12"/>
                <a:gd name="T2" fmla="*/ 3 w 12"/>
                <a:gd name="T3" fmla="*/ 5 h 12"/>
                <a:gd name="T4" fmla="*/ 0 w 12"/>
                <a:gd name="T5" fmla="*/ 12 h 12"/>
                <a:gd name="T6" fmla="*/ 3 w 12"/>
                <a:gd name="T7" fmla="*/ 7 h 12"/>
                <a:gd name="T8" fmla="*/ 7 w 12"/>
                <a:gd name="T9" fmla="*/ 5 h 12"/>
                <a:gd name="T10" fmla="*/ 10 w 12"/>
                <a:gd name="T11" fmla="*/ 2 h 12"/>
                <a:gd name="T12" fmla="*/ 12 w 12"/>
                <a:gd name="T13" fmla="*/ 0 h 12"/>
                <a:gd name="T14" fmla="*/ 7 w 12"/>
                <a:gd name="T15" fmla="*/ 0 h 12"/>
                <a:gd name="T16" fmla="*/ 7 w 12"/>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2"/>
                  </a:moveTo>
                  <a:lnTo>
                    <a:pt x="3" y="5"/>
                  </a:lnTo>
                  <a:lnTo>
                    <a:pt x="0" y="12"/>
                  </a:lnTo>
                  <a:lnTo>
                    <a:pt x="3" y="7"/>
                  </a:lnTo>
                  <a:lnTo>
                    <a:pt x="7" y="5"/>
                  </a:lnTo>
                  <a:lnTo>
                    <a:pt x="10" y="2"/>
                  </a:lnTo>
                  <a:lnTo>
                    <a:pt x="12" y="0"/>
                  </a:lnTo>
                  <a:lnTo>
                    <a:pt x="7" y="0"/>
                  </a:lnTo>
                  <a:lnTo>
                    <a:pt x="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9" name="Freeform 71">
              <a:extLst>
                <a:ext uri="{FF2B5EF4-FFF2-40B4-BE49-F238E27FC236}">
                  <a16:creationId xmlns:a16="http://schemas.microsoft.com/office/drawing/2014/main" id="{5DA3C91C-DDE7-4AAE-BE98-1D6DB337E9EA}"/>
                </a:ext>
              </a:extLst>
            </p:cNvPr>
            <p:cNvSpPr>
              <a:spLocks/>
            </p:cNvSpPr>
            <p:nvPr/>
          </p:nvSpPr>
          <p:spPr bwMode="auto">
            <a:xfrm>
              <a:off x="6069013" y="2776538"/>
              <a:ext cx="6350" cy="3175"/>
            </a:xfrm>
            <a:custGeom>
              <a:avLst/>
              <a:gdLst>
                <a:gd name="T0" fmla="*/ 0 w 4"/>
                <a:gd name="T1" fmla="*/ 2 h 2"/>
                <a:gd name="T2" fmla="*/ 4 w 4"/>
                <a:gd name="T3" fmla="*/ 2 h 2"/>
                <a:gd name="T4" fmla="*/ 4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4" y="2"/>
                  </a:lnTo>
                  <a:lnTo>
                    <a:pt x="4"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0" name="Freeform 72">
              <a:extLst>
                <a:ext uri="{FF2B5EF4-FFF2-40B4-BE49-F238E27FC236}">
                  <a16:creationId xmlns:a16="http://schemas.microsoft.com/office/drawing/2014/main" id="{D2A5AF01-2AF4-455C-B16E-50C7EA9E1F34}"/>
                </a:ext>
              </a:extLst>
            </p:cNvPr>
            <p:cNvSpPr>
              <a:spLocks/>
            </p:cNvSpPr>
            <p:nvPr/>
          </p:nvSpPr>
          <p:spPr bwMode="auto">
            <a:xfrm>
              <a:off x="6075363" y="2779713"/>
              <a:ext cx="11113" cy="7938"/>
            </a:xfrm>
            <a:custGeom>
              <a:avLst/>
              <a:gdLst>
                <a:gd name="T0" fmla="*/ 0 w 7"/>
                <a:gd name="T1" fmla="*/ 3 h 5"/>
                <a:gd name="T2" fmla="*/ 5 w 7"/>
                <a:gd name="T3" fmla="*/ 5 h 5"/>
                <a:gd name="T4" fmla="*/ 7 w 7"/>
                <a:gd name="T5" fmla="*/ 3 h 5"/>
                <a:gd name="T6" fmla="*/ 5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5" y="5"/>
                  </a:lnTo>
                  <a:lnTo>
                    <a:pt x="7" y="3"/>
                  </a:lnTo>
                  <a:lnTo>
                    <a:pt x="5" y="0"/>
                  </a:ln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1" name="Freeform 73">
              <a:extLst>
                <a:ext uri="{FF2B5EF4-FFF2-40B4-BE49-F238E27FC236}">
                  <a16:creationId xmlns:a16="http://schemas.microsoft.com/office/drawing/2014/main" id="{C00F1549-26DC-47C3-A454-3A4D478C40B7}"/>
                </a:ext>
              </a:extLst>
            </p:cNvPr>
            <p:cNvSpPr>
              <a:spLocks/>
            </p:cNvSpPr>
            <p:nvPr/>
          </p:nvSpPr>
          <p:spPr bwMode="auto">
            <a:xfrm>
              <a:off x="6100763" y="2747963"/>
              <a:ext cx="53975" cy="39688"/>
            </a:xfrm>
            <a:custGeom>
              <a:avLst/>
              <a:gdLst>
                <a:gd name="T0" fmla="*/ 14 w 15"/>
                <a:gd name="T1" fmla="*/ 2 h 11"/>
                <a:gd name="T2" fmla="*/ 14 w 15"/>
                <a:gd name="T3" fmla="*/ 0 h 11"/>
                <a:gd name="T4" fmla="*/ 12 w 15"/>
                <a:gd name="T5" fmla="*/ 1 h 11"/>
                <a:gd name="T6" fmla="*/ 9 w 15"/>
                <a:gd name="T7" fmla="*/ 1 h 11"/>
                <a:gd name="T8" fmla="*/ 10 w 15"/>
                <a:gd name="T9" fmla="*/ 2 h 11"/>
                <a:gd name="T10" fmla="*/ 9 w 15"/>
                <a:gd name="T11" fmla="*/ 4 h 11"/>
                <a:gd name="T12" fmla="*/ 7 w 15"/>
                <a:gd name="T13" fmla="*/ 4 h 11"/>
                <a:gd name="T14" fmla="*/ 5 w 15"/>
                <a:gd name="T15" fmla="*/ 6 h 11"/>
                <a:gd name="T16" fmla="*/ 5 w 15"/>
                <a:gd name="T17" fmla="*/ 7 h 11"/>
                <a:gd name="T18" fmla="*/ 4 w 15"/>
                <a:gd name="T19" fmla="*/ 8 h 11"/>
                <a:gd name="T20" fmla="*/ 3 w 15"/>
                <a:gd name="T21" fmla="*/ 10 h 11"/>
                <a:gd name="T22" fmla="*/ 2 w 15"/>
                <a:gd name="T23" fmla="*/ 10 h 11"/>
                <a:gd name="T24" fmla="*/ 0 w 15"/>
                <a:gd name="T25" fmla="*/ 11 h 11"/>
                <a:gd name="T26" fmla="*/ 4 w 15"/>
                <a:gd name="T27" fmla="*/ 11 h 11"/>
                <a:gd name="T28" fmla="*/ 5 w 15"/>
                <a:gd name="T29" fmla="*/ 9 h 11"/>
                <a:gd name="T30" fmla="*/ 8 w 15"/>
                <a:gd name="T31" fmla="*/ 9 h 11"/>
                <a:gd name="T32" fmla="*/ 11 w 15"/>
                <a:gd name="T33" fmla="*/ 6 h 11"/>
                <a:gd name="T34" fmla="*/ 13 w 15"/>
                <a:gd name="T35" fmla="*/ 5 h 11"/>
                <a:gd name="T36" fmla="*/ 14 w 15"/>
                <a:gd name="T37" fmla="*/ 3 h 11"/>
                <a:gd name="T38" fmla="*/ 15 w 15"/>
                <a:gd name="T39" fmla="*/ 3 h 11"/>
                <a:gd name="T40" fmla="*/ 14 w 15"/>
                <a:gd name="T41"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1">
                  <a:moveTo>
                    <a:pt x="14" y="2"/>
                  </a:moveTo>
                  <a:cubicBezTo>
                    <a:pt x="14" y="0"/>
                    <a:pt x="14" y="0"/>
                    <a:pt x="14" y="0"/>
                  </a:cubicBezTo>
                  <a:cubicBezTo>
                    <a:pt x="14" y="1"/>
                    <a:pt x="12" y="1"/>
                    <a:pt x="12" y="1"/>
                  </a:cubicBezTo>
                  <a:cubicBezTo>
                    <a:pt x="9" y="1"/>
                    <a:pt x="9" y="1"/>
                    <a:pt x="9" y="1"/>
                  </a:cubicBezTo>
                  <a:cubicBezTo>
                    <a:pt x="10" y="2"/>
                    <a:pt x="10" y="2"/>
                    <a:pt x="10" y="2"/>
                  </a:cubicBezTo>
                  <a:cubicBezTo>
                    <a:pt x="9" y="4"/>
                    <a:pt x="9" y="4"/>
                    <a:pt x="9" y="4"/>
                  </a:cubicBezTo>
                  <a:cubicBezTo>
                    <a:pt x="7" y="4"/>
                    <a:pt x="7" y="4"/>
                    <a:pt x="7" y="4"/>
                  </a:cubicBezTo>
                  <a:cubicBezTo>
                    <a:pt x="5" y="6"/>
                    <a:pt x="5" y="6"/>
                    <a:pt x="5" y="6"/>
                  </a:cubicBezTo>
                  <a:cubicBezTo>
                    <a:pt x="5" y="7"/>
                    <a:pt x="5" y="7"/>
                    <a:pt x="5" y="7"/>
                  </a:cubicBezTo>
                  <a:cubicBezTo>
                    <a:pt x="4" y="8"/>
                    <a:pt x="4" y="8"/>
                    <a:pt x="4" y="8"/>
                  </a:cubicBezTo>
                  <a:cubicBezTo>
                    <a:pt x="3" y="10"/>
                    <a:pt x="3" y="10"/>
                    <a:pt x="3" y="10"/>
                  </a:cubicBezTo>
                  <a:cubicBezTo>
                    <a:pt x="2" y="10"/>
                    <a:pt x="2" y="10"/>
                    <a:pt x="2" y="10"/>
                  </a:cubicBezTo>
                  <a:cubicBezTo>
                    <a:pt x="0" y="11"/>
                    <a:pt x="0" y="11"/>
                    <a:pt x="0" y="11"/>
                  </a:cubicBezTo>
                  <a:cubicBezTo>
                    <a:pt x="4" y="11"/>
                    <a:pt x="4" y="11"/>
                    <a:pt x="4" y="11"/>
                  </a:cubicBezTo>
                  <a:cubicBezTo>
                    <a:pt x="5" y="9"/>
                    <a:pt x="5" y="9"/>
                    <a:pt x="5" y="9"/>
                  </a:cubicBezTo>
                  <a:cubicBezTo>
                    <a:pt x="8" y="9"/>
                    <a:pt x="8" y="9"/>
                    <a:pt x="8" y="9"/>
                  </a:cubicBezTo>
                  <a:cubicBezTo>
                    <a:pt x="11" y="6"/>
                    <a:pt x="11" y="6"/>
                    <a:pt x="11" y="6"/>
                  </a:cubicBezTo>
                  <a:cubicBezTo>
                    <a:pt x="13" y="5"/>
                    <a:pt x="13" y="5"/>
                    <a:pt x="13" y="5"/>
                  </a:cubicBezTo>
                  <a:cubicBezTo>
                    <a:pt x="14" y="3"/>
                    <a:pt x="14" y="3"/>
                    <a:pt x="14" y="3"/>
                  </a:cubicBezTo>
                  <a:cubicBezTo>
                    <a:pt x="15" y="3"/>
                    <a:pt x="15" y="3"/>
                    <a:pt x="15" y="3"/>
                  </a:cubicBezTo>
                  <a:lnTo>
                    <a:pt x="14"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2" name="Freeform 74">
              <a:extLst>
                <a:ext uri="{FF2B5EF4-FFF2-40B4-BE49-F238E27FC236}">
                  <a16:creationId xmlns:a16="http://schemas.microsoft.com/office/drawing/2014/main" id="{B3CB3D98-E7A4-47BF-BA9C-6767EAA7D830}"/>
                </a:ext>
              </a:extLst>
            </p:cNvPr>
            <p:cNvSpPr>
              <a:spLocks/>
            </p:cNvSpPr>
            <p:nvPr/>
          </p:nvSpPr>
          <p:spPr bwMode="auto">
            <a:xfrm>
              <a:off x="6154738" y="2728913"/>
              <a:ext cx="61913" cy="39688"/>
            </a:xfrm>
            <a:custGeom>
              <a:avLst/>
              <a:gdLst>
                <a:gd name="T0" fmla="*/ 37 w 39"/>
                <a:gd name="T1" fmla="*/ 2 h 25"/>
                <a:gd name="T2" fmla="*/ 33 w 39"/>
                <a:gd name="T3" fmla="*/ 2 h 25"/>
                <a:gd name="T4" fmla="*/ 33 w 39"/>
                <a:gd name="T5" fmla="*/ 0 h 25"/>
                <a:gd name="T6" fmla="*/ 28 w 39"/>
                <a:gd name="T7" fmla="*/ 0 h 25"/>
                <a:gd name="T8" fmla="*/ 23 w 39"/>
                <a:gd name="T9" fmla="*/ 2 h 25"/>
                <a:gd name="T10" fmla="*/ 23 w 39"/>
                <a:gd name="T11" fmla="*/ 7 h 25"/>
                <a:gd name="T12" fmla="*/ 28 w 39"/>
                <a:gd name="T13" fmla="*/ 9 h 25"/>
                <a:gd name="T14" fmla="*/ 26 w 39"/>
                <a:gd name="T15" fmla="*/ 9 h 25"/>
                <a:gd name="T16" fmla="*/ 21 w 39"/>
                <a:gd name="T17" fmla="*/ 9 h 25"/>
                <a:gd name="T18" fmla="*/ 19 w 39"/>
                <a:gd name="T19" fmla="*/ 12 h 25"/>
                <a:gd name="T20" fmla="*/ 19 w 39"/>
                <a:gd name="T21" fmla="*/ 14 h 25"/>
                <a:gd name="T22" fmla="*/ 17 w 39"/>
                <a:gd name="T23" fmla="*/ 14 h 25"/>
                <a:gd name="T24" fmla="*/ 12 w 39"/>
                <a:gd name="T25" fmla="*/ 19 h 25"/>
                <a:gd name="T26" fmla="*/ 10 w 39"/>
                <a:gd name="T27" fmla="*/ 19 h 25"/>
                <a:gd name="T28" fmla="*/ 5 w 39"/>
                <a:gd name="T29" fmla="*/ 23 h 25"/>
                <a:gd name="T30" fmla="*/ 3 w 39"/>
                <a:gd name="T31" fmla="*/ 23 h 25"/>
                <a:gd name="T32" fmla="*/ 0 w 39"/>
                <a:gd name="T33" fmla="*/ 23 h 25"/>
                <a:gd name="T34" fmla="*/ 3 w 39"/>
                <a:gd name="T35" fmla="*/ 25 h 25"/>
                <a:gd name="T36" fmla="*/ 10 w 39"/>
                <a:gd name="T37" fmla="*/ 25 h 25"/>
                <a:gd name="T38" fmla="*/ 14 w 39"/>
                <a:gd name="T39" fmla="*/ 23 h 25"/>
                <a:gd name="T40" fmla="*/ 19 w 39"/>
                <a:gd name="T41" fmla="*/ 19 h 25"/>
                <a:gd name="T42" fmla="*/ 19 w 39"/>
                <a:gd name="T43" fmla="*/ 23 h 25"/>
                <a:gd name="T44" fmla="*/ 21 w 39"/>
                <a:gd name="T45" fmla="*/ 23 h 25"/>
                <a:gd name="T46" fmla="*/ 23 w 39"/>
                <a:gd name="T47" fmla="*/ 19 h 25"/>
                <a:gd name="T48" fmla="*/ 23 w 39"/>
                <a:gd name="T49" fmla="*/ 16 h 25"/>
                <a:gd name="T50" fmla="*/ 26 w 39"/>
                <a:gd name="T51" fmla="*/ 16 h 25"/>
                <a:gd name="T52" fmla="*/ 28 w 39"/>
                <a:gd name="T53" fmla="*/ 19 h 25"/>
                <a:gd name="T54" fmla="*/ 30 w 39"/>
                <a:gd name="T55" fmla="*/ 19 h 25"/>
                <a:gd name="T56" fmla="*/ 33 w 39"/>
                <a:gd name="T57" fmla="*/ 14 h 25"/>
                <a:gd name="T58" fmla="*/ 37 w 39"/>
                <a:gd name="T59" fmla="*/ 12 h 25"/>
                <a:gd name="T60" fmla="*/ 37 w 39"/>
                <a:gd name="T61" fmla="*/ 9 h 25"/>
                <a:gd name="T62" fmla="*/ 35 w 39"/>
                <a:gd name="T63" fmla="*/ 9 h 25"/>
                <a:gd name="T64" fmla="*/ 39 w 39"/>
                <a:gd name="T65" fmla="*/ 7 h 25"/>
                <a:gd name="T66" fmla="*/ 37 w 39"/>
                <a:gd name="T67"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 h="25">
                  <a:moveTo>
                    <a:pt x="37" y="2"/>
                  </a:moveTo>
                  <a:lnTo>
                    <a:pt x="33" y="2"/>
                  </a:lnTo>
                  <a:lnTo>
                    <a:pt x="33" y="0"/>
                  </a:lnTo>
                  <a:lnTo>
                    <a:pt x="28" y="0"/>
                  </a:lnTo>
                  <a:lnTo>
                    <a:pt x="23" y="2"/>
                  </a:lnTo>
                  <a:lnTo>
                    <a:pt x="23" y="7"/>
                  </a:lnTo>
                  <a:lnTo>
                    <a:pt x="28" y="9"/>
                  </a:lnTo>
                  <a:lnTo>
                    <a:pt x="26" y="9"/>
                  </a:lnTo>
                  <a:lnTo>
                    <a:pt x="21" y="9"/>
                  </a:lnTo>
                  <a:lnTo>
                    <a:pt x="19" y="12"/>
                  </a:lnTo>
                  <a:lnTo>
                    <a:pt x="19" y="14"/>
                  </a:lnTo>
                  <a:lnTo>
                    <a:pt x="17" y="14"/>
                  </a:lnTo>
                  <a:lnTo>
                    <a:pt x="12" y="19"/>
                  </a:lnTo>
                  <a:lnTo>
                    <a:pt x="10" y="19"/>
                  </a:lnTo>
                  <a:lnTo>
                    <a:pt x="5" y="23"/>
                  </a:lnTo>
                  <a:lnTo>
                    <a:pt x="3" y="23"/>
                  </a:lnTo>
                  <a:lnTo>
                    <a:pt x="0" y="23"/>
                  </a:lnTo>
                  <a:lnTo>
                    <a:pt x="3" y="25"/>
                  </a:lnTo>
                  <a:lnTo>
                    <a:pt x="10" y="25"/>
                  </a:lnTo>
                  <a:lnTo>
                    <a:pt x="14" y="23"/>
                  </a:lnTo>
                  <a:lnTo>
                    <a:pt x="19" y="19"/>
                  </a:lnTo>
                  <a:lnTo>
                    <a:pt x="19" y="23"/>
                  </a:lnTo>
                  <a:lnTo>
                    <a:pt x="21" y="23"/>
                  </a:lnTo>
                  <a:lnTo>
                    <a:pt x="23" y="19"/>
                  </a:lnTo>
                  <a:lnTo>
                    <a:pt x="23" y="16"/>
                  </a:lnTo>
                  <a:lnTo>
                    <a:pt x="26" y="16"/>
                  </a:lnTo>
                  <a:lnTo>
                    <a:pt x="28" y="19"/>
                  </a:lnTo>
                  <a:lnTo>
                    <a:pt x="30" y="19"/>
                  </a:lnTo>
                  <a:lnTo>
                    <a:pt x="33" y="14"/>
                  </a:lnTo>
                  <a:lnTo>
                    <a:pt x="37" y="12"/>
                  </a:lnTo>
                  <a:lnTo>
                    <a:pt x="37" y="9"/>
                  </a:lnTo>
                  <a:lnTo>
                    <a:pt x="35" y="9"/>
                  </a:lnTo>
                  <a:lnTo>
                    <a:pt x="39" y="7"/>
                  </a:lnTo>
                  <a:lnTo>
                    <a:pt x="3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3" name="Freeform 75">
              <a:extLst>
                <a:ext uri="{FF2B5EF4-FFF2-40B4-BE49-F238E27FC236}">
                  <a16:creationId xmlns:a16="http://schemas.microsoft.com/office/drawing/2014/main" id="{B97ABE24-426C-46E3-86F6-F044FFA4ABFC}"/>
                </a:ext>
              </a:extLst>
            </p:cNvPr>
            <p:cNvSpPr>
              <a:spLocks/>
            </p:cNvSpPr>
            <p:nvPr/>
          </p:nvSpPr>
          <p:spPr bwMode="auto">
            <a:xfrm>
              <a:off x="6064250" y="2787650"/>
              <a:ext cx="7938" cy="3175"/>
            </a:xfrm>
            <a:custGeom>
              <a:avLst/>
              <a:gdLst>
                <a:gd name="T0" fmla="*/ 0 w 5"/>
                <a:gd name="T1" fmla="*/ 0 h 2"/>
                <a:gd name="T2" fmla="*/ 5 w 5"/>
                <a:gd name="T3" fmla="*/ 2 h 2"/>
                <a:gd name="T4" fmla="*/ 5 w 5"/>
                <a:gd name="T5" fmla="*/ 2 h 2"/>
                <a:gd name="T6" fmla="*/ 3 w 5"/>
                <a:gd name="T7" fmla="*/ 0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5" y="2"/>
                  </a:lnTo>
                  <a:lnTo>
                    <a:pt x="5" y="2"/>
                  </a:lnTo>
                  <a:lnTo>
                    <a:pt x="3"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4" name="Freeform 76">
              <a:extLst>
                <a:ext uri="{FF2B5EF4-FFF2-40B4-BE49-F238E27FC236}">
                  <a16:creationId xmlns:a16="http://schemas.microsoft.com/office/drawing/2014/main" id="{40B49640-8996-48ED-961D-3D1D9AF44F46}"/>
                </a:ext>
              </a:extLst>
            </p:cNvPr>
            <p:cNvSpPr>
              <a:spLocks/>
            </p:cNvSpPr>
            <p:nvPr/>
          </p:nvSpPr>
          <p:spPr bwMode="auto">
            <a:xfrm>
              <a:off x="6027738" y="2790825"/>
              <a:ext cx="4763" cy="11113"/>
            </a:xfrm>
            <a:custGeom>
              <a:avLst/>
              <a:gdLst>
                <a:gd name="T0" fmla="*/ 0 w 3"/>
                <a:gd name="T1" fmla="*/ 5 h 7"/>
                <a:gd name="T2" fmla="*/ 3 w 3"/>
                <a:gd name="T3" fmla="*/ 7 h 7"/>
                <a:gd name="T4" fmla="*/ 3 w 3"/>
                <a:gd name="T5" fmla="*/ 0 h 7"/>
                <a:gd name="T6" fmla="*/ 0 w 3"/>
                <a:gd name="T7" fmla="*/ 5 h 7"/>
              </a:gdLst>
              <a:ahLst/>
              <a:cxnLst>
                <a:cxn ang="0">
                  <a:pos x="T0" y="T1"/>
                </a:cxn>
                <a:cxn ang="0">
                  <a:pos x="T2" y="T3"/>
                </a:cxn>
                <a:cxn ang="0">
                  <a:pos x="T4" y="T5"/>
                </a:cxn>
                <a:cxn ang="0">
                  <a:pos x="T6" y="T7"/>
                </a:cxn>
              </a:cxnLst>
              <a:rect l="0" t="0" r="r" b="b"/>
              <a:pathLst>
                <a:path w="3" h="7">
                  <a:moveTo>
                    <a:pt x="0" y="5"/>
                  </a:moveTo>
                  <a:lnTo>
                    <a:pt x="3" y="7"/>
                  </a:lnTo>
                  <a:lnTo>
                    <a:pt x="3"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5" name="Freeform 77">
              <a:extLst>
                <a:ext uri="{FF2B5EF4-FFF2-40B4-BE49-F238E27FC236}">
                  <a16:creationId xmlns:a16="http://schemas.microsoft.com/office/drawing/2014/main" id="{2EA24985-C631-4F4C-9040-F763786A40CD}"/>
                </a:ext>
              </a:extLst>
            </p:cNvPr>
            <p:cNvSpPr>
              <a:spLocks/>
            </p:cNvSpPr>
            <p:nvPr/>
          </p:nvSpPr>
          <p:spPr bwMode="auto">
            <a:xfrm>
              <a:off x="5981700" y="2798763"/>
              <a:ext cx="17463" cy="7938"/>
            </a:xfrm>
            <a:custGeom>
              <a:avLst/>
              <a:gdLst>
                <a:gd name="T0" fmla="*/ 2 w 11"/>
                <a:gd name="T1" fmla="*/ 2 h 5"/>
                <a:gd name="T2" fmla="*/ 0 w 11"/>
                <a:gd name="T3" fmla="*/ 5 h 5"/>
                <a:gd name="T4" fmla="*/ 6 w 11"/>
                <a:gd name="T5" fmla="*/ 5 h 5"/>
                <a:gd name="T6" fmla="*/ 11 w 11"/>
                <a:gd name="T7" fmla="*/ 2 h 5"/>
                <a:gd name="T8" fmla="*/ 6 w 11"/>
                <a:gd name="T9" fmla="*/ 0 h 5"/>
                <a:gd name="T10" fmla="*/ 2 w 11"/>
                <a:gd name="T11" fmla="*/ 2 h 5"/>
              </a:gdLst>
              <a:ahLst/>
              <a:cxnLst>
                <a:cxn ang="0">
                  <a:pos x="T0" y="T1"/>
                </a:cxn>
                <a:cxn ang="0">
                  <a:pos x="T2" y="T3"/>
                </a:cxn>
                <a:cxn ang="0">
                  <a:pos x="T4" y="T5"/>
                </a:cxn>
                <a:cxn ang="0">
                  <a:pos x="T6" y="T7"/>
                </a:cxn>
                <a:cxn ang="0">
                  <a:pos x="T8" y="T9"/>
                </a:cxn>
                <a:cxn ang="0">
                  <a:pos x="T10" y="T11"/>
                </a:cxn>
              </a:cxnLst>
              <a:rect l="0" t="0" r="r" b="b"/>
              <a:pathLst>
                <a:path w="11" h="5">
                  <a:moveTo>
                    <a:pt x="2" y="2"/>
                  </a:moveTo>
                  <a:lnTo>
                    <a:pt x="0" y="5"/>
                  </a:lnTo>
                  <a:lnTo>
                    <a:pt x="6" y="5"/>
                  </a:lnTo>
                  <a:lnTo>
                    <a:pt x="11" y="2"/>
                  </a:lnTo>
                  <a:lnTo>
                    <a:pt x="6" y="0"/>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6" name="Freeform 78">
              <a:extLst>
                <a:ext uri="{FF2B5EF4-FFF2-40B4-BE49-F238E27FC236}">
                  <a16:creationId xmlns:a16="http://schemas.microsoft.com/office/drawing/2014/main" id="{FD7C07E7-6B83-4143-9413-6647561A2BF5}"/>
                </a:ext>
              </a:extLst>
            </p:cNvPr>
            <p:cNvSpPr>
              <a:spLocks/>
            </p:cNvSpPr>
            <p:nvPr/>
          </p:nvSpPr>
          <p:spPr bwMode="auto">
            <a:xfrm>
              <a:off x="6046788" y="2784475"/>
              <a:ext cx="11113" cy="11113"/>
            </a:xfrm>
            <a:custGeom>
              <a:avLst/>
              <a:gdLst>
                <a:gd name="T0" fmla="*/ 0 w 7"/>
                <a:gd name="T1" fmla="*/ 4 h 7"/>
                <a:gd name="T2" fmla="*/ 0 w 7"/>
                <a:gd name="T3" fmla="*/ 7 h 7"/>
                <a:gd name="T4" fmla="*/ 4 w 7"/>
                <a:gd name="T5" fmla="*/ 4 h 7"/>
                <a:gd name="T6" fmla="*/ 7 w 7"/>
                <a:gd name="T7" fmla="*/ 4 h 7"/>
                <a:gd name="T8" fmla="*/ 2 w 7"/>
                <a:gd name="T9" fmla="*/ 0 h 7"/>
                <a:gd name="T10" fmla="*/ 0 w 7"/>
                <a:gd name="T11" fmla="*/ 4 h 7"/>
              </a:gdLst>
              <a:ahLst/>
              <a:cxnLst>
                <a:cxn ang="0">
                  <a:pos x="T0" y="T1"/>
                </a:cxn>
                <a:cxn ang="0">
                  <a:pos x="T2" y="T3"/>
                </a:cxn>
                <a:cxn ang="0">
                  <a:pos x="T4" y="T5"/>
                </a:cxn>
                <a:cxn ang="0">
                  <a:pos x="T6" y="T7"/>
                </a:cxn>
                <a:cxn ang="0">
                  <a:pos x="T8" y="T9"/>
                </a:cxn>
                <a:cxn ang="0">
                  <a:pos x="T10" y="T11"/>
                </a:cxn>
              </a:cxnLst>
              <a:rect l="0" t="0" r="r" b="b"/>
              <a:pathLst>
                <a:path w="7" h="7">
                  <a:moveTo>
                    <a:pt x="0" y="4"/>
                  </a:moveTo>
                  <a:lnTo>
                    <a:pt x="0" y="7"/>
                  </a:lnTo>
                  <a:lnTo>
                    <a:pt x="4" y="4"/>
                  </a:lnTo>
                  <a:lnTo>
                    <a:pt x="7" y="4"/>
                  </a:lnTo>
                  <a:lnTo>
                    <a:pt x="2"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7" name="Freeform 79">
              <a:extLst>
                <a:ext uri="{FF2B5EF4-FFF2-40B4-BE49-F238E27FC236}">
                  <a16:creationId xmlns:a16="http://schemas.microsoft.com/office/drawing/2014/main" id="{3C6FB363-573D-4EE4-965C-6FD8D35C5253}"/>
                </a:ext>
              </a:extLst>
            </p:cNvPr>
            <p:cNvSpPr>
              <a:spLocks/>
            </p:cNvSpPr>
            <p:nvPr/>
          </p:nvSpPr>
          <p:spPr bwMode="auto">
            <a:xfrm>
              <a:off x="6257925" y="2728913"/>
              <a:ext cx="6350" cy="3175"/>
            </a:xfrm>
            <a:custGeom>
              <a:avLst/>
              <a:gdLst>
                <a:gd name="T0" fmla="*/ 0 w 4"/>
                <a:gd name="T1" fmla="*/ 0 h 2"/>
                <a:gd name="T2" fmla="*/ 0 w 4"/>
                <a:gd name="T3" fmla="*/ 2 h 2"/>
                <a:gd name="T4" fmla="*/ 0 w 4"/>
                <a:gd name="T5" fmla="*/ 2 h 2"/>
                <a:gd name="T6" fmla="*/ 4 w 4"/>
                <a:gd name="T7" fmla="*/ 2 h 2"/>
                <a:gd name="T8" fmla="*/ 2 w 4"/>
                <a:gd name="T9" fmla="*/ 0 h 2"/>
                <a:gd name="T10" fmla="*/ 0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0" y="2"/>
                  </a:lnTo>
                  <a:lnTo>
                    <a:pt x="0" y="2"/>
                  </a:lnTo>
                  <a:lnTo>
                    <a:pt x="4" y="2"/>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8" name="Freeform 80">
              <a:extLst>
                <a:ext uri="{FF2B5EF4-FFF2-40B4-BE49-F238E27FC236}">
                  <a16:creationId xmlns:a16="http://schemas.microsoft.com/office/drawing/2014/main" id="{3F1CB249-61D9-46EA-AE16-8A3E9D8F2C57}"/>
                </a:ext>
              </a:extLst>
            </p:cNvPr>
            <p:cNvSpPr>
              <a:spLocks/>
            </p:cNvSpPr>
            <p:nvPr/>
          </p:nvSpPr>
          <p:spPr bwMode="auto">
            <a:xfrm>
              <a:off x="6272213" y="2681288"/>
              <a:ext cx="61913" cy="33338"/>
            </a:xfrm>
            <a:custGeom>
              <a:avLst/>
              <a:gdLst>
                <a:gd name="T0" fmla="*/ 39 w 39"/>
                <a:gd name="T1" fmla="*/ 12 h 21"/>
                <a:gd name="T2" fmla="*/ 32 w 39"/>
                <a:gd name="T3" fmla="*/ 7 h 21"/>
                <a:gd name="T4" fmla="*/ 34 w 39"/>
                <a:gd name="T5" fmla="*/ 2 h 21"/>
                <a:gd name="T6" fmla="*/ 32 w 39"/>
                <a:gd name="T7" fmla="*/ 0 h 21"/>
                <a:gd name="T8" fmla="*/ 27 w 39"/>
                <a:gd name="T9" fmla="*/ 0 h 21"/>
                <a:gd name="T10" fmla="*/ 25 w 39"/>
                <a:gd name="T11" fmla="*/ 0 h 21"/>
                <a:gd name="T12" fmla="*/ 23 w 39"/>
                <a:gd name="T13" fmla="*/ 2 h 21"/>
                <a:gd name="T14" fmla="*/ 18 w 39"/>
                <a:gd name="T15" fmla="*/ 2 h 21"/>
                <a:gd name="T16" fmla="*/ 16 w 39"/>
                <a:gd name="T17" fmla="*/ 5 h 21"/>
                <a:gd name="T18" fmla="*/ 14 w 39"/>
                <a:gd name="T19" fmla="*/ 0 h 21"/>
                <a:gd name="T20" fmla="*/ 11 w 39"/>
                <a:gd name="T21" fmla="*/ 0 h 21"/>
                <a:gd name="T22" fmla="*/ 9 w 39"/>
                <a:gd name="T23" fmla="*/ 7 h 21"/>
                <a:gd name="T24" fmla="*/ 7 w 39"/>
                <a:gd name="T25" fmla="*/ 7 h 21"/>
                <a:gd name="T26" fmla="*/ 4 w 39"/>
                <a:gd name="T27" fmla="*/ 12 h 21"/>
                <a:gd name="T28" fmla="*/ 2 w 39"/>
                <a:gd name="T29" fmla="*/ 9 h 21"/>
                <a:gd name="T30" fmla="*/ 0 w 39"/>
                <a:gd name="T31" fmla="*/ 12 h 21"/>
                <a:gd name="T32" fmla="*/ 0 w 39"/>
                <a:gd name="T33" fmla="*/ 16 h 21"/>
                <a:gd name="T34" fmla="*/ 0 w 39"/>
                <a:gd name="T35" fmla="*/ 19 h 21"/>
                <a:gd name="T36" fmla="*/ 4 w 39"/>
                <a:gd name="T37" fmla="*/ 21 h 21"/>
                <a:gd name="T38" fmla="*/ 7 w 39"/>
                <a:gd name="T39" fmla="*/ 21 h 21"/>
                <a:gd name="T40" fmla="*/ 9 w 39"/>
                <a:gd name="T41" fmla="*/ 21 h 21"/>
                <a:gd name="T42" fmla="*/ 14 w 39"/>
                <a:gd name="T43" fmla="*/ 16 h 21"/>
                <a:gd name="T44" fmla="*/ 20 w 39"/>
                <a:gd name="T45" fmla="*/ 16 h 21"/>
                <a:gd name="T46" fmla="*/ 25 w 39"/>
                <a:gd name="T47" fmla="*/ 16 h 21"/>
                <a:gd name="T48" fmla="*/ 30 w 39"/>
                <a:gd name="T49" fmla="*/ 16 h 21"/>
                <a:gd name="T50" fmla="*/ 34 w 39"/>
                <a:gd name="T51" fmla="*/ 14 h 21"/>
                <a:gd name="T52" fmla="*/ 39 w 39"/>
                <a:gd name="T53" fmla="*/ 14 h 21"/>
                <a:gd name="T54" fmla="*/ 39 w 39"/>
                <a:gd name="T5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21">
                  <a:moveTo>
                    <a:pt x="39" y="12"/>
                  </a:moveTo>
                  <a:lnTo>
                    <a:pt x="32" y="7"/>
                  </a:lnTo>
                  <a:lnTo>
                    <a:pt x="34" y="2"/>
                  </a:lnTo>
                  <a:lnTo>
                    <a:pt x="32" y="0"/>
                  </a:lnTo>
                  <a:lnTo>
                    <a:pt x="27" y="0"/>
                  </a:lnTo>
                  <a:lnTo>
                    <a:pt x="25" y="0"/>
                  </a:lnTo>
                  <a:lnTo>
                    <a:pt x="23" y="2"/>
                  </a:lnTo>
                  <a:lnTo>
                    <a:pt x="18" y="2"/>
                  </a:lnTo>
                  <a:lnTo>
                    <a:pt x="16" y="5"/>
                  </a:lnTo>
                  <a:lnTo>
                    <a:pt x="14" y="0"/>
                  </a:lnTo>
                  <a:lnTo>
                    <a:pt x="11" y="0"/>
                  </a:lnTo>
                  <a:lnTo>
                    <a:pt x="9" y="7"/>
                  </a:lnTo>
                  <a:lnTo>
                    <a:pt x="7" y="7"/>
                  </a:lnTo>
                  <a:lnTo>
                    <a:pt x="4" y="12"/>
                  </a:lnTo>
                  <a:lnTo>
                    <a:pt x="2" y="9"/>
                  </a:lnTo>
                  <a:lnTo>
                    <a:pt x="0" y="12"/>
                  </a:lnTo>
                  <a:lnTo>
                    <a:pt x="0" y="16"/>
                  </a:lnTo>
                  <a:lnTo>
                    <a:pt x="0" y="19"/>
                  </a:lnTo>
                  <a:lnTo>
                    <a:pt x="4" y="21"/>
                  </a:lnTo>
                  <a:lnTo>
                    <a:pt x="7" y="21"/>
                  </a:lnTo>
                  <a:lnTo>
                    <a:pt x="9" y="21"/>
                  </a:lnTo>
                  <a:lnTo>
                    <a:pt x="14" y="16"/>
                  </a:lnTo>
                  <a:lnTo>
                    <a:pt x="20" y="16"/>
                  </a:lnTo>
                  <a:lnTo>
                    <a:pt x="25" y="16"/>
                  </a:lnTo>
                  <a:lnTo>
                    <a:pt x="30" y="16"/>
                  </a:lnTo>
                  <a:lnTo>
                    <a:pt x="34" y="14"/>
                  </a:lnTo>
                  <a:lnTo>
                    <a:pt x="39" y="14"/>
                  </a:lnTo>
                  <a:lnTo>
                    <a:pt x="39"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9" name="Freeform 81">
              <a:extLst>
                <a:ext uri="{FF2B5EF4-FFF2-40B4-BE49-F238E27FC236}">
                  <a16:creationId xmlns:a16="http://schemas.microsoft.com/office/drawing/2014/main" id="{6CD1CAA3-1EB1-41E6-9EE1-2777558ABBB3}"/>
                </a:ext>
              </a:extLst>
            </p:cNvPr>
            <p:cNvSpPr>
              <a:spLocks/>
            </p:cNvSpPr>
            <p:nvPr/>
          </p:nvSpPr>
          <p:spPr bwMode="auto">
            <a:xfrm>
              <a:off x="6329363" y="2717800"/>
              <a:ext cx="7938" cy="7938"/>
            </a:xfrm>
            <a:custGeom>
              <a:avLst/>
              <a:gdLst>
                <a:gd name="T0" fmla="*/ 0 w 5"/>
                <a:gd name="T1" fmla="*/ 2 h 5"/>
                <a:gd name="T2" fmla="*/ 3 w 5"/>
                <a:gd name="T3" fmla="*/ 5 h 5"/>
                <a:gd name="T4" fmla="*/ 5 w 5"/>
                <a:gd name="T5" fmla="*/ 2 h 5"/>
                <a:gd name="T6" fmla="*/ 3 w 5"/>
                <a:gd name="T7" fmla="*/ 0 h 5"/>
                <a:gd name="T8" fmla="*/ 0 w 5"/>
                <a:gd name="T9" fmla="*/ 2 h 5"/>
              </a:gdLst>
              <a:ahLst/>
              <a:cxnLst>
                <a:cxn ang="0">
                  <a:pos x="T0" y="T1"/>
                </a:cxn>
                <a:cxn ang="0">
                  <a:pos x="T2" y="T3"/>
                </a:cxn>
                <a:cxn ang="0">
                  <a:pos x="T4" y="T5"/>
                </a:cxn>
                <a:cxn ang="0">
                  <a:pos x="T6" y="T7"/>
                </a:cxn>
                <a:cxn ang="0">
                  <a:pos x="T8" y="T9"/>
                </a:cxn>
              </a:cxnLst>
              <a:rect l="0" t="0" r="r" b="b"/>
              <a:pathLst>
                <a:path w="5" h="5">
                  <a:moveTo>
                    <a:pt x="0" y="2"/>
                  </a:moveTo>
                  <a:lnTo>
                    <a:pt x="3" y="5"/>
                  </a:lnTo>
                  <a:lnTo>
                    <a:pt x="5" y="2"/>
                  </a:lnTo>
                  <a:lnTo>
                    <a:pt x="3"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0" name="Freeform 82">
              <a:extLst>
                <a:ext uri="{FF2B5EF4-FFF2-40B4-BE49-F238E27FC236}">
                  <a16:creationId xmlns:a16="http://schemas.microsoft.com/office/drawing/2014/main" id="{0C2A6A27-0565-4D79-8F20-591A38A120CD}"/>
                </a:ext>
              </a:extLst>
            </p:cNvPr>
            <p:cNvSpPr>
              <a:spLocks/>
            </p:cNvSpPr>
            <p:nvPr/>
          </p:nvSpPr>
          <p:spPr bwMode="auto">
            <a:xfrm>
              <a:off x="6224588" y="2720975"/>
              <a:ext cx="14288" cy="11113"/>
            </a:xfrm>
            <a:custGeom>
              <a:avLst/>
              <a:gdLst>
                <a:gd name="T0" fmla="*/ 5 w 9"/>
                <a:gd name="T1" fmla="*/ 0 h 7"/>
                <a:gd name="T2" fmla="*/ 0 w 9"/>
                <a:gd name="T3" fmla="*/ 0 h 7"/>
                <a:gd name="T4" fmla="*/ 2 w 9"/>
                <a:gd name="T5" fmla="*/ 5 h 7"/>
                <a:gd name="T6" fmla="*/ 5 w 9"/>
                <a:gd name="T7" fmla="*/ 7 h 7"/>
                <a:gd name="T8" fmla="*/ 7 w 9"/>
                <a:gd name="T9" fmla="*/ 5 h 7"/>
                <a:gd name="T10" fmla="*/ 9 w 9"/>
                <a:gd name="T11" fmla="*/ 3 h 7"/>
                <a:gd name="T12" fmla="*/ 7 w 9"/>
                <a:gd name="T13" fmla="*/ 3 h 7"/>
                <a:gd name="T14" fmla="*/ 5 w 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5" y="0"/>
                  </a:moveTo>
                  <a:lnTo>
                    <a:pt x="0" y="0"/>
                  </a:lnTo>
                  <a:lnTo>
                    <a:pt x="2" y="5"/>
                  </a:lnTo>
                  <a:lnTo>
                    <a:pt x="5" y="7"/>
                  </a:lnTo>
                  <a:lnTo>
                    <a:pt x="7" y="5"/>
                  </a:lnTo>
                  <a:lnTo>
                    <a:pt x="9" y="3"/>
                  </a:lnTo>
                  <a:lnTo>
                    <a:pt x="7" y="3"/>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1" name="Freeform 83">
              <a:extLst>
                <a:ext uri="{FF2B5EF4-FFF2-40B4-BE49-F238E27FC236}">
                  <a16:creationId xmlns:a16="http://schemas.microsoft.com/office/drawing/2014/main" id="{561CB057-FE1A-438A-9F41-F991624D2ACD}"/>
                </a:ext>
              </a:extLst>
            </p:cNvPr>
            <p:cNvSpPr>
              <a:spLocks/>
            </p:cNvSpPr>
            <p:nvPr/>
          </p:nvSpPr>
          <p:spPr bwMode="auto">
            <a:xfrm>
              <a:off x="6238875" y="2249488"/>
              <a:ext cx="14288" cy="22225"/>
            </a:xfrm>
            <a:custGeom>
              <a:avLst/>
              <a:gdLst>
                <a:gd name="T0" fmla="*/ 2 w 4"/>
                <a:gd name="T1" fmla="*/ 1 h 6"/>
                <a:gd name="T2" fmla="*/ 1 w 4"/>
                <a:gd name="T3" fmla="*/ 0 h 6"/>
                <a:gd name="T4" fmla="*/ 0 w 4"/>
                <a:gd name="T5" fmla="*/ 1 h 6"/>
                <a:gd name="T6" fmla="*/ 0 w 4"/>
                <a:gd name="T7" fmla="*/ 2 h 6"/>
                <a:gd name="T8" fmla="*/ 1 w 4"/>
                <a:gd name="T9" fmla="*/ 4 h 6"/>
                <a:gd name="T10" fmla="*/ 4 w 4"/>
                <a:gd name="T11" fmla="*/ 6 h 6"/>
                <a:gd name="T12" fmla="*/ 4 w 4"/>
                <a:gd name="T13" fmla="*/ 5 h 6"/>
                <a:gd name="T14" fmla="*/ 2 w 4"/>
                <a:gd name="T15" fmla="*/ 2 h 6"/>
                <a:gd name="T16" fmla="*/ 2 w 4"/>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2" y="1"/>
                  </a:moveTo>
                  <a:cubicBezTo>
                    <a:pt x="1" y="0"/>
                    <a:pt x="1" y="0"/>
                    <a:pt x="1" y="0"/>
                  </a:cubicBezTo>
                  <a:cubicBezTo>
                    <a:pt x="1" y="0"/>
                    <a:pt x="0" y="1"/>
                    <a:pt x="0" y="1"/>
                  </a:cubicBezTo>
                  <a:cubicBezTo>
                    <a:pt x="0" y="2"/>
                    <a:pt x="0" y="2"/>
                    <a:pt x="0" y="2"/>
                  </a:cubicBezTo>
                  <a:cubicBezTo>
                    <a:pt x="1" y="4"/>
                    <a:pt x="1" y="4"/>
                    <a:pt x="1" y="4"/>
                  </a:cubicBezTo>
                  <a:cubicBezTo>
                    <a:pt x="4" y="6"/>
                    <a:pt x="4" y="6"/>
                    <a:pt x="4" y="6"/>
                  </a:cubicBezTo>
                  <a:cubicBezTo>
                    <a:pt x="4" y="5"/>
                    <a:pt x="4" y="5"/>
                    <a:pt x="4" y="5"/>
                  </a:cubicBezTo>
                  <a:cubicBezTo>
                    <a:pt x="2" y="2"/>
                    <a:pt x="2" y="2"/>
                    <a:pt x="2" y="2"/>
                  </a:cubicBezTo>
                  <a:lnTo>
                    <a:pt x="2" y="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2" name="Freeform 84">
              <a:extLst>
                <a:ext uri="{FF2B5EF4-FFF2-40B4-BE49-F238E27FC236}">
                  <a16:creationId xmlns:a16="http://schemas.microsoft.com/office/drawing/2014/main" id="{F698A2F0-0B78-4323-B27D-06F82E65835B}"/>
                </a:ext>
              </a:extLst>
            </p:cNvPr>
            <p:cNvSpPr>
              <a:spLocks/>
            </p:cNvSpPr>
            <p:nvPr/>
          </p:nvSpPr>
          <p:spPr bwMode="auto">
            <a:xfrm>
              <a:off x="6242050" y="2717800"/>
              <a:ext cx="4763" cy="7938"/>
            </a:xfrm>
            <a:custGeom>
              <a:avLst/>
              <a:gdLst>
                <a:gd name="T0" fmla="*/ 3 w 3"/>
                <a:gd name="T1" fmla="*/ 5 h 5"/>
                <a:gd name="T2" fmla="*/ 3 w 3"/>
                <a:gd name="T3" fmla="*/ 0 h 5"/>
                <a:gd name="T4" fmla="*/ 0 w 3"/>
                <a:gd name="T5" fmla="*/ 0 h 5"/>
                <a:gd name="T6" fmla="*/ 0 w 3"/>
                <a:gd name="T7" fmla="*/ 2 h 5"/>
                <a:gd name="T8" fmla="*/ 0 w 3"/>
                <a:gd name="T9" fmla="*/ 5 h 5"/>
                <a:gd name="T10" fmla="*/ 3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3" y="5"/>
                  </a:moveTo>
                  <a:lnTo>
                    <a:pt x="3" y="0"/>
                  </a:lnTo>
                  <a:lnTo>
                    <a:pt x="0" y="0"/>
                  </a:lnTo>
                  <a:lnTo>
                    <a:pt x="0" y="2"/>
                  </a:lnTo>
                  <a:lnTo>
                    <a:pt x="0" y="5"/>
                  </a:lnTo>
                  <a:lnTo>
                    <a:pt x="3"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3" name="Freeform 85">
              <a:extLst>
                <a:ext uri="{FF2B5EF4-FFF2-40B4-BE49-F238E27FC236}">
                  <a16:creationId xmlns:a16="http://schemas.microsoft.com/office/drawing/2014/main" id="{B3EFCD76-D8A9-42D4-872B-6C02E0F705FA}"/>
                </a:ext>
              </a:extLst>
            </p:cNvPr>
            <p:cNvSpPr>
              <a:spLocks/>
            </p:cNvSpPr>
            <p:nvPr/>
          </p:nvSpPr>
          <p:spPr bwMode="auto">
            <a:xfrm>
              <a:off x="6246813" y="2728913"/>
              <a:ext cx="6350" cy="3175"/>
            </a:xfrm>
            <a:custGeom>
              <a:avLst/>
              <a:gdLst>
                <a:gd name="T0" fmla="*/ 0 w 4"/>
                <a:gd name="T1" fmla="*/ 2 h 2"/>
                <a:gd name="T2" fmla="*/ 4 w 4"/>
                <a:gd name="T3" fmla="*/ 2 h 2"/>
                <a:gd name="T4" fmla="*/ 2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4"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4" name="Freeform 86">
              <a:extLst>
                <a:ext uri="{FF2B5EF4-FFF2-40B4-BE49-F238E27FC236}">
                  <a16:creationId xmlns:a16="http://schemas.microsoft.com/office/drawing/2014/main" id="{ECE14501-40AE-4C8A-B5B7-DDE5489834D4}"/>
                </a:ext>
              </a:extLst>
            </p:cNvPr>
            <p:cNvSpPr>
              <a:spLocks/>
            </p:cNvSpPr>
            <p:nvPr/>
          </p:nvSpPr>
          <p:spPr bwMode="auto">
            <a:xfrm>
              <a:off x="6242050" y="2238375"/>
              <a:ext cx="4763" cy="6350"/>
            </a:xfrm>
            <a:custGeom>
              <a:avLst/>
              <a:gdLst>
                <a:gd name="T0" fmla="*/ 3 w 3"/>
                <a:gd name="T1" fmla="*/ 2 h 4"/>
                <a:gd name="T2" fmla="*/ 0 w 3"/>
                <a:gd name="T3" fmla="*/ 0 h 4"/>
                <a:gd name="T4" fmla="*/ 0 w 3"/>
                <a:gd name="T5" fmla="*/ 2 h 4"/>
                <a:gd name="T6" fmla="*/ 0 w 3"/>
                <a:gd name="T7" fmla="*/ 4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lnTo>
                    <a:pt x="0" y="0"/>
                  </a:lnTo>
                  <a:lnTo>
                    <a:pt x="0" y="2"/>
                  </a:lnTo>
                  <a:lnTo>
                    <a:pt x="0" y="4"/>
                  </a:lnTo>
                  <a:lnTo>
                    <a:pt x="3"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5" name="Freeform 87">
              <a:extLst>
                <a:ext uri="{FF2B5EF4-FFF2-40B4-BE49-F238E27FC236}">
                  <a16:creationId xmlns:a16="http://schemas.microsoft.com/office/drawing/2014/main" id="{BA3C09F6-2EB1-4024-8AD2-4FE797107C00}"/>
                </a:ext>
              </a:extLst>
            </p:cNvPr>
            <p:cNvSpPr>
              <a:spLocks/>
            </p:cNvSpPr>
            <p:nvPr/>
          </p:nvSpPr>
          <p:spPr bwMode="auto">
            <a:xfrm>
              <a:off x="6391275" y="2011363"/>
              <a:ext cx="76200" cy="84138"/>
            </a:xfrm>
            <a:custGeom>
              <a:avLst/>
              <a:gdLst>
                <a:gd name="T0" fmla="*/ 7 w 48"/>
                <a:gd name="T1" fmla="*/ 25 h 53"/>
                <a:gd name="T2" fmla="*/ 10 w 48"/>
                <a:gd name="T3" fmla="*/ 23 h 53"/>
                <a:gd name="T4" fmla="*/ 16 w 48"/>
                <a:gd name="T5" fmla="*/ 23 h 53"/>
                <a:gd name="T6" fmla="*/ 21 w 48"/>
                <a:gd name="T7" fmla="*/ 27 h 53"/>
                <a:gd name="T8" fmla="*/ 21 w 48"/>
                <a:gd name="T9" fmla="*/ 32 h 53"/>
                <a:gd name="T10" fmla="*/ 21 w 48"/>
                <a:gd name="T11" fmla="*/ 39 h 53"/>
                <a:gd name="T12" fmla="*/ 26 w 48"/>
                <a:gd name="T13" fmla="*/ 41 h 53"/>
                <a:gd name="T14" fmla="*/ 26 w 48"/>
                <a:gd name="T15" fmla="*/ 46 h 53"/>
                <a:gd name="T16" fmla="*/ 23 w 48"/>
                <a:gd name="T17" fmla="*/ 50 h 53"/>
                <a:gd name="T18" fmla="*/ 26 w 48"/>
                <a:gd name="T19" fmla="*/ 53 h 53"/>
                <a:gd name="T20" fmla="*/ 32 w 48"/>
                <a:gd name="T21" fmla="*/ 48 h 53"/>
                <a:gd name="T22" fmla="*/ 35 w 48"/>
                <a:gd name="T23" fmla="*/ 48 h 53"/>
                <a:gd name="T24" fmla="*/ 37 w 48"/>
                <a:gd name="T25" fmla="*/ 46 h 53"/>
                <a:gd name="T26" fmla="*/ 39 w 48"/>
                <a:gd name="T27" fmla="*/ 44 h 53"/>
                <a:gd name="T28" fmla="*/ 44 w 48"/>
                <a:gd name="T29" fmla="*/ 48 h 53"/>
                <a:gd name="T30" fmla="*/ 48 w 48"/>
                <a:gd name="T31" fmla="*/ 46 h 53"/>
                <a:gd name="T32" fmla="*/ 46 w 48"/>
                <a:gd name="T33" fmla="*/ 41 h 53"/>
                <a:gd name="T34" fmla="*/ 39 w 48"/>
                <a:gd name="T35" fmla="*/ 34 h 53"/>
                <a:gd name="T36" fmla="*/ 39 w 48"/>
                <a:gd name="T37" fmla="*/ 30 h 53"/>
                <a:gd name="T38" fmla="*/ 35 w 48"/>
                <a:gd name="T39" fmla="*/ 27 h 53"/>
                <a:gd name="T40" fmla="*/ 32 w 48"/>
                <a:gd name="T41" fmla="*/ 23 h 53"/>
                <a:gd name="T42" fmla="*/ 35 w 48"/>
                <a:gd name="T43" fmla="*/ 20 h 53"/>
                <a:gd name="T44" fmla="*/ 37 w 48"/>
                <a:gd name="T45" fmla="*/ 18 h 53"/>
                <a:gd name="T46" fmla="*/ 32 w 48"/>
                <a:gd name="T47" fmla="*/ 14 h 53"/>
                <a:gd name="T48" fmla="*/ 26 w 48"/>
                <a:gd name="T49" fmla="*/ 14 h 53"/>
                <a:gd name="T50" fmla="*/ 23 w 48"/>
                <a:gd name="T51" fmla="*/ 16 h 53"/>
                <a:gd name="T52" fmla="*/ 19 w 48"/>
                <a:gd name="T53" fmla="*/ 14 h 53"/>
                <a:gd name="T54" fmla="*/ 19 w 48"/>
                <a:gd name="T55" fmla="*/ 11 h 53"/>
                <a:gd name="T56" fmla="*/ 12 w 48"/>
                <a:gd name="T57" fmla="*/ 9 h 53"/>
                <a:gd name="T58" fmla="*/ 14 w 48"/>
                <a:gd name="T59" fmla="*/ 7 h 53"/>
                <a:gd name="T60" fmla="*/ 14 w 48"/>
                <a:gd name="T61" fmla="*/ 0 h 53"/>
                <a:gd name="T62" fmla="*/ 12 w 48"/>
                <a:gd name="T63" fmla="*/ 0 h 53"/>
                <a:gd name="T64" fmla="*/ 10 w 48"/>
                <a:gd name="T65" fmla="*/ 7 h 53"/>
                <a:gd name="T66" fmla="*/ 0 w 48"/>
                <a:gd name="T67" fmla="*/ 16 h 53"/>
                <a:gd name="T68" fmla="*/ 0 w 48"/>
                <a:gd name="T69" fmla="*/ 20 h 53"/>
                <a:gd name="T70" fmla="*/ 3 w 48"/>
                <a:gd name="T71" fmla="*/ 25 h 53"/>
                <a:gd name="T72" fmla="*/ 7 w 48"/>
                <a:gd name="T73" fmla="*/ 2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 h="53">
                  <a:moveTo>
                    <a:pt x="7" y="25"/>
                  </a:moveTo>
                  <a:lnTo>
                    <a:pt x="10" y="23"/>
                  </a:lnTo>
                  <a:lnTo>
                    <a:pt x="16" y="23"/>
                  </a:lnTo>
                  <a:lnTo>
                    <a:pt x="21" y="27"/>
                  </a:lnTo>
                  <a:lnTo>
                    <a:pt x="21" y="32"/>
                  </a:lnTo>
                  <a:lnTo>
                    <a:pt x="21" y="39"/>
                  </a:lnTo>
                  <a:lnTo>
                    <a:pt x="26" y="41"/>
                  </a:lnTo>
                  <a:lnTo>
                    <a:pt x="26" y="46"/>
                  </a:lnTo>
                  <a:lnTo>
                    <a:pt x="23" y="50"/>
                  </a:lnTo>
                  <a:lnTo>
                    <a:pt x="26" y="53"/>
                  </a:lnTo>
                  <a:lnTo>
                    <a:pt x="32" y="48"/>
                  </a:lnTo>
                  <a:lnTo>
                    <a:pt x="35" y="48"/>
                  </a:lnTo>
                  <a:lnTo>
                    <a:pt x="37" y="46"/>
                  </a:lnTo>
                  <a:lnTo>
                    <a:pt x="39" y="44"/>
                  </a:lnTo>
                  <a:lnTo>
                    <a:pt x="44" y="48"/>
                  </a:lnTo>
                  <a:lnTo>
                    <a:pt x="48" y="46"/>
                  </a:lnTo>
                  <a:lnTo>
                    <a:pt x="46" y="41"/>
                  </a:lnTo>
                  <a:lnTo>
                    <a:pt x="39" y="34"/>
                  </a:lnTo>
                  <a:lnTo>
                    <a:pt x="39" y="30"/>
                  </a:lnTo>
                  <a:lnTo>
                    <a:pt x="35" y="27"/>
                  </a:lnTo>
                  <a:lnTo>
                    <a:pt x="32" y="23"/>
                  </a:lnTo>
                  <a:lnTo>
                    <a:pt x="35" y="20"/>
                  </a:lnTo>
                  <a:lnTo>
                    <a:pt x="37" y="18"/>
                  </a:lnTo>
                  <a:lnTo>
                    <a:pt x="32" y="14"/>
                  </a:lnTo>
                  <a:lnTo>
                    <a:pt x="26" y="14"/>
                  </a:lnTo>
                  <a:lnTo>
                    <a:pt x="23" y="16"/>
                  </a:lnTo>
                  <a:lnTo>
                    <a:pt x="19" y="14"/>
                  </a:lnTo>
                  <a:lnTo>
                    <a:pt x="19" y="11"/>
                  </a:lnTo>
                  <a:lnTo>
                    <a:pt x="12" y="9"/>
                  </a:lnTo>
                  <a:lnTo>
                    <a:pt x="14" y="7"/>
                  </a:lnTo>
                  <a:lnTo>
                    <a:pt x="14" y="0"/>
                  </a:lnTo>
                  <a:lnTo>
                    <a:pt x="12" y="0"/>
                  </a:lnTo>
                  <a:lnTo>
                    <a:pt x="10" y="7"/>
                  </a:lnTo>
                  <a:lnTo>
                    <a:pt x="0" y="16"/>
                  </a:lnTo>
                  <a:lnTo>
                    <a:pt x="0" y="20"/>
                  </a:lnTo>
                  <a:lnTo>
                    <a:pt x="3" y="25"/>
                  </a:lnTo>
                  <a:lnTo>
                    <a:pt x="7" y="2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6" name="Freeform 88">
              <a:extLst>
                <a:ext uri="{FF2B5EF4-FFF2-40B4-BE49-F238E27FC236}">
                  <a16:creationId xmlns:a16="http://schemas.microsoft.com/office/drawing/2014/main" id="{603A47AB-0ACD-482F-9B90-91991A1DCE27}"/>
                </a:ext>
              </a:extLst>
            </p:cNvPr>
            <p:cNvSpPr>
              <a:spLocks/>
            </p:cNvSpPr>
            <p:nvPr/>
          </p:nvSpPr>
          <p:spPr bwMode="auto">
            <a:xfrm>
              <a:off x="6384925" y="2308225"/>
              <a:ext cx="50800" cy="31750"/>
            </a:xfrm>
            <a:custGeom>
              <a:avLst/>
              <a:gdLst>
                <a:gd name="T0" fmla="*/ 7 w 32"/>
                <a:gd name="T1" fmla="*/ 16 h 20"/>
                <a:gd name="T2" fmla="*/ 9 w 32"/>
                <a:gd name="T3" fmla="*/ 18 h 20"/>
                <a:gd name="T4" fmla="*/ 14 w 32"/>
                <a:gd name="T5" fmla="*/ 20 h 20"/>
                <a:gd name="T6" fmla="*/ 18 w 32"/>
                <a:gd name="T7" fmla="*/ 18 h 20"/>
                <a:gd name="T8" fmla="*/ 20 w 32"/>
                <a:gd name="T9" fmla="*/ 18 h 20"/>
                <a:gd name="T10" fmla="*/ 27 w 32"/>
                <a:gd name="T11" fmla="*/ 18 h 20"/>
                <a:gd name="T12" fmla="*/ 27 w 32"/>
                <a:gd name="T13" fmla="*/ 13 h 20"/>
                <a:gd name="T14" fmla="*/ 32 w 32"/>
                <a:gd name="T15" fmla="*/ 9 h 20"/>
                <a:gd name="T16" fmla="*/ 32 w 32"/>
                <a:gd name="T17" fmla="*/ 4 h 20"/>
                <a:gd name="T18" fmla="*/ 27 w 32"/>
                <a:gd name="T19" fmla="*/ 2 h 20"/>
                <a:gd name="T20" fmla="*/ 27 w 32"/>
                <a:gd name="T21" fmla="*/ 0 h 20"/>
                <a:gd name="T22" fmla="*/ 20 w 32"/>
                <a:gd name="T23" fmla="*/ 0 h 20"/>
                <a:gd name="T24" fmla="*/ 16 w 32"/>
                <a:gd name="T25" fmla="*/ 4 h 20"/>
                <a:gd name="T26" fmla="*/ 14 w 32"/>
                <a:gd name="T27" fmla="*/ 2 h 20"/>
                <a:gd name="T28" fmla="*/ 9 w 32"/>
                <a:gd name="T29" fmla="*/ 2 h 20"/>
                <a:gd name="T30" fmla="*/ 4 w 32"/>
                <a:gd name="T31" fmla="*/ 2 h 20"/>
                <a:gd name="T32" fmla="*/ 0 w 32"/>
                <a:gd name="T33" fmla="*/ 2 h 20"/>
                <a:gd name="T34" fmla="*/ 2 w 32"/>
                <a:gd name="T35" fmla="*/ 9 h 20"/>
                <a:gd name="T36" fmla="*/ 7 w 32"/>
                <a:gd name="T3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0">
                  <a:moveTo>
                    <a:pt x="7" y="16"/>
                  </a:moveTo>
                  <a:lnTo>
                    <a:pt x="9" y="18"/>
                  </a:lnTo>
                  <a:lnTo>
                    <a:pt x="14" y="20"/>
                  </a:lnTo>
                  <a:lnTo>
                    <a:pt x="18" y="18"/>
                  </a:lnTo>
                  <a:lnTo>
                    <a:pt x="20" y="18"/>
                  </a:lnTo>
                  <a:lnTo>
                    <a:pt x="27" y="18"/>
                  </a:lnTo>
                  <a:lnTo>
                    <a:pt x="27" y="13"/>
                  </a:lnTo>
                  <a:lnTo>
                    <a:pt x="32" y="9"/>
                  </a:lnTo>
                  <a:lnTo>
                    <a:pt x="32" y="4"/>
                  </a:lnTo>
                  <a:lnTo>
                    <a:pt x="27" y="2"/>
                  </a:lnTo>
                  <a:lnTo>
                    <a:pt x="27" y="0"/>
                  </a:lnTo>
                  <a:lnTo>
                    <a:pt x="20" y="0"/>
                  </a:lnTo>
                  <a:lnTo>
                    <a:pt x="16" y="4"/>
                  </a:lnTo>
                  <a:lnTo>
                    <a:pt x="14" y="2"/>
                  </a:lnTo>
                  <a:lnTo>
                    <a:pt x="9" y="2"/>
                  </a:lnTo>
                  <a:lnTo>
                    <a:pt x="4" y="2"/>
                  </a:lnTo>
                  <a:lnTo>
                    <a:pt x="0" y="2"/>
                  </a:lnTo>
                  <a:lnTo>
                    <a:pt x="2" y="9"/>
                  </a:lnTo>
                  <a:lnTo>
                    <a:pt x="7" y="1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7" name="Freeform 89">
              <a:extLst>
                <a:ext uri="{FF2B5EF4-FFF2-40B4-BE49-F238E27FC236}">
                  <a16:creationId xmlns:a16="http://schemas.microsoft.com/office/drawing/2014/main" id="{4621DFA3-6E17-4721-9B9B-375693063F3D}"/>
                </a:ext>
              </a:extLst>
            </p:cNvPr>
            <p:cNvSpPr>
              <a:spLocks/>
            </p:cNvSpPr>
            <p:nvPr/>
          </p:nvSpPr>
          <p:spPr bwMode="auto">
            <a:xfrm>
              <a:off x="6351588" y="2692400"/>
              <a:ext cx="7938" cy="7938"/>
            </a:xfrm>
            <a:custGeom>
              <a:avLst/>
              <a:gdLst>
                <a:gd name="T0" fmla="*/ 0 w 5"/>
                <a:gd name="T1" fmla="*/ 2 h 5"/>
                <a:gd name="T2" fmla="*/ 2 w 5"/>
                <a:gd name="T3" fmla="*/ 5 h 5"/>
                <a:gd name="T4" fmla="*/ 5 w 5"/>
                <a:gd name="T5" fmla="*/ 2 h 5"/>
                <a:gd name="T6" fmla="*/ 5 w 5"/>
                <a:gd name="T7" fmla="*/ 0 h 5"/>
                <a:gd name="T8" fmla="*/ 0 w 5"/>
                <a:gd name="T9" fmla="*/ 2 h 5"/>
              </a:gdLst>
              <a:ahLst/>
              <a:cxnLst>
                <a:cxn ang="0">
                  <a:pos x="T0" y="T1"/>
                </a:cxn>
                <a:cxn ang="0">
                  <a:pos x="T2" y="T3"/>
                </a:cxn>
                <a:cxn ang="0">
                  <a:pos x="T4" y="T5"/>
                </a:cxn>
                <a:cxn ang="0">
                  <a:pos x="T6" y="T7"/>
                </a:cxn>
                <a:cxn ang="0">
                  <a:pos x="T8" y="T9"/>
                </a:cxn>
              </a:cxnLst>
              <a:rect l="0" t="0" r="r" b="b"/>
              <a:pathLst>
                <a:path w="5" h="5">
                  <a:moveTo>
                    <a:pt x="0" y="2"/>
                  </a:moveTo>
                  <a:lnTo>
                    <a:pt x="2" y="5"/>
                  </a:lnTo>
                  <a:lnTo>
                    <a:pt x="5" y="2"/>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8" name="Freeform 90">
              <a:extLst>
                <a:ext uri="{FF2B5EF4-FFF2-40B4-BE49-F238E27FC236}">
                  <a16:creationId xmlns:a16="http://schemas.microsoft.com/office/drawing/2014/main" id="{0ADDAE44-8AD1-4015-8BA9-9A4CAA7D189A}"/>
                </a:ext>
              </a:extLst>
            </p:cNvPr>
            <p:cNvSpPr>
              <a:spLocks/>
            </p:cNvSpPr>
            <p:nvPr/>
          </p:nvSpPr>
          <p:spPr bwMode="auto">
            <a:xfrm>
              <a:off x="5762625" y="2827338"/>
              <a:ext cx="7938" cy="7938"/>
            </a:xfrm>
            <a:custGeom>
              <a:avLst/>
              <a:gdLst>
                <a:gd name="T0" fmla="*/ 0 w 5"/>
                <a:gd name="T1" fmla="*/ 5 h 5"/>
                <a:gd name="T2" fmla="*/ 5 w 5"/>
                <a:gd name="T3" fmla="*/ 3 h 5"/>
                <a:gd name="T4" fmla="*/ 2 w 5"/>
                <a:gd name="T5" fmla="*/ 0 h 5"/>
                <a:gd name="T6" fmla="*/ 0 w 5"/>
                <a:gd name="T7" fmla="*/ 5 h 5"/>
              </a:gdLst>
              <a:ahLst/>
              <a:cxnLst>
                <a:cxn ang="0">
                  <a:pos x="T0" y="T1"/>
                </a:cxn>
                <a:cxn ang="0">
                  <a:pos x="T2" y="T3"/>
                </a:cxn>
                <a:cxn ang="0">
                  <a:pos x="T4" y="T5"/>
                </a:cxn>
                <a:cxn ang="0">
                  <a:pos x="T6" y="T7"/>
                </a:cxn>
              </a:cxnLst>
              <a:rect l="0" t="0" r="r" b="b"/>
              <a:pathLst>
                <a:path w="5" h="5">
                  <a:moveTo>
                    <a:pt x="0" y="5"/>
                  </a:moveTo>
                  <a:lnTo>
                    <a:pt x="5" y="3"/>
                  </a:lnTo>
                  <a:lnTo>
                    <a:pt x="2"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9" name="Freeform 91">
              <a:extLst>
                <a:ext uri="{FF2B5EF4-FFF2-40B4-BE49-F238E27FC236}">
                  <a16:creationId xmlns:a16="http://schemas.microsoft.com/office/drawing/2014/main" id="{8FC72F61-4DA7-4CEE-8139-5B2E40F1D129}"/>
                </a:ext>
              </a:extLst>
            </p:cNvPr>
            <p:cNvSpPr>
              <a:spLocks/>
            </p:cNvSpPr>
            <p:nvPr/>
          </p:nvSpPr>
          <p:spPr bwMode="auto">
            <a:xfrm>
              <a:off x="6573838" y="2112963"/>
              <a:ext cx="28575" cy="30163"/>
            </a:xfrm>
            <a:custGeom>
              <a:avLst/>
              <a:gdLst>
                <a:gd name="T0" fmla="*/ 2 w 8"/>
                <a:gd name="T1" fmla="*/ 4 h 8"/>
                <a:gd name="T2" fmla="*/ 3 w 8"/>
                <a:gd name="T3" fmla="*/ 5 h 8"/>
                <a:gd name="T4" fmla="*/ 3 w 8"/>
                <a:gd name="T5" fmla="*/ 6 h 8"/>
                <a:gd name="T6" fmla="*/ 2 w 8"/>
                <a:gd name="T7" fmla="*/ 7 h 8"/>
                <a:gd name="T8" fmla="*/ 3 w 8"/>
                <a:gd name="T9" fmla="*/ 8 h 8"/>
                <a:gd name="T10" fmla="*/ 7 w 8"/>
                <a:gd name="T11" fmla="*/ 4 h 8"/>
                <a:gd name="T12" fmla="*/ 8 w 8"/>
                <a:gd name="T13" fmla="*/ 3 h 8"/>
                <a:gd name="T14" fmla="*/ 8 w 8"/>
                <a:gd name="T15" fmla="*/ 2 h 8"/>
                <a:gd name="T16" fmla="*/ 5 w 8"/>
                <a:gd name="T17" fmla="*/ 0 h 8"/>
                <a:gd name="T18" fmla="*/ 2 w 8"/>
                <a:gd name="T19" fmla="*/ 1 h 8"/>
                <a:gd name="T20" fmla="*/ 0 w 8"/>
                <a:gd name="T21" fmla="*/ 1 h 8"/>
                <a:gd name="T22" fmla="*/ 2 w 8"/>
                <a:gd name="T23" fmla="*/ 3 h 8"/>
                <a:gd name="T24" fmla="*/ 2 w 8"/>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2" y="4"/>
                  </a:moveTo>
                  <a:cubicBezTo>
                    <a:pt x="3" y="5"/>
                    <a:pt x="3" y="5"/>
                    <a:pt x="3" y="5"/>
                  </a:cubicBezTo>
                  <a:cubicBezTo>
                    <a:pt x="3" y="6"/>
                    <a:pt x="3" y="6"/>
                    <a:pt x="3" y="6"/>
                  </a:cubicBezTo>
                  <a:cubicBezTo>
                    <a:pt x="3" y="6"/>
                    <a:pt x="2" y="7"/>
                    <a:pt x="2" y="7"/>
                  </a:cubicBezTo>
                  <a:cubicBezTo>
                    <a:pt x="3" y="8"/>
                    <a:pt x="3" y="8"/>
                    <a:pt x="3" y="8"/>
                  </a:cubicBezTo>
                  <a:cubicBezTo>
                    <a:pt x="7" y="4"/>
                    <a:pt x="7" y="4"/>
                    <a:pt x="7" y="4"/>
                  </a:cubicBezTo>
                  <a:cubicBezTo>
                    <a:pt x="8" y="3"/>
                    <a:pt x="8" y="3"/>
                    <a:pt x="8" y="3"/>
                  </a:cubicBezTo>
                  <a:cubicBezTo>
                    <a:pt x="8" y="2"/>
                    <a:pt x="8" y="2"/>
                    <a:pt x="8" y="2"/>
                  </a:cubicBezTo>
                  <a:cubicBezTo>
                    <a:pt x="5" y="0"/>
                    <a:pt x="5" y="0"/>
                    <a:pt x="5" y="0"/>
                  </a:cubicBezTo>
                  <a:cubicBezTo>
                    <a:pt x="2" y="1"/>
                    <a:pt x="2" y="1"/>
                    <a:pt x="2" y="1"/>
                  </a:cubicBezTo>
                  <a:cubicBezTo>
                    <a:pt x="0" y="1"/>
                    <a:pt x="0" y="1"/>
                    <a:pt x="0" y="1"/>
                  </a:cubicBezTo>
                  <a:cubicBezTo>
                    <a:pt x="2" y="3"/>
                    <a:pt x="2" y="3"/>
                    <a:pt x="2" y="3"/>
                  </a:cubicBezTo>
                  <a:lnTo>
                    <a:pt x="2"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0" name="Freeform 92">
              <a:extLst>
                <a:ext uri="{FF2B5EF4-FFF2-40B4-BE49-F238E27FC236}">
                  <a16:creationId xmlns:a16="http://schemas.microsoft.com/office/drawing/2014/main" id="{4E1FFCDD-B816-4E1A-940B-B3691C93EC6B}"/>
                </a:ext>
              </a:extLst>
            </p:cNvPr>
            <p:cNvSpPr>
              <a:spLocks/>
            </p:cNvSpPr>
            <p:nvPr/>
          </p:nvSpPr>
          <p:spPr bwMode="auto">
            <a:xfrm>
              <a:off x="5940425" y="2813050"/>
              <a:ext cx="30163" cy="7938"/>
            </a:xfrm>
            <a:custGeom>
              <a:avLst/>
              <a:gdLst>
                <a:gd name="T0" fmla="*/ 5 w 8"/>
                <a:gd name="T1" fmla="*/ 0 h 2"/>
                <a:gd name="T2" fmla="*/ 1 w 8"/>
                <a:gd name="T3" fmla="*/ 0 h 2"/>
                <a:gd name="T4" fmla="*/ 0 w 8"/>
                <a:gd name="T5" fmla="*/ 0 h 2"/>
                <a:gd name="T6" fmla="*/ 0 w 8"/>
                <a:gd name="T7" fmla="*/ 1 h 2"/>
                <a:gd name="T8" fmla="*/ 2 w 8"/>
                <a:gd name="T9" fmla="*/ 1 h 2"/>
                <a:gd name="T10" fmla="*/ 6 w 8"/>
                <a:gd name="T11" fmla="*/ 2 h 2"/>
                <a:gd name="T12" fmla="*/ 8 w 8"/>
                <a:gd name="T13" fmla="*/ 1 h 2"/>
                <a:gd name="T14" fmla="*/ 7 w 8"/>
                <a:gd name="T15" fmla="*/ 0 h 2"/>
                <a:gd name="T16" fmla="*/ 5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5" y="0"/>
                  </a:moveTo>
                  <a:cubicBezTo>
                    <a:pt x="1" y="0"/>
                    <a:pt x="1" y="0"/>
                    <a:pt x="1" y="0"/>
                  </a:cubicBezTo>
                  <a:cubicBezTo>
                    <a:pt x="1" y="0"/>
                    <a:pt x="0" y="0"/>
                    <a:pt x="0" y="0"/>
                  </a:cubicBezTo>
                  <a:cubicBezTo>
                    <a:pt x="0" y="1"/>
                    <a:pt x="0" y="1"/>
                    <a:pt x="0" y="1"/>
                  </a:cubicBezTo>
                  <a:cubicBezTo>
                    <a:pt x="2" y="1"/>
                    <a:pt x="2" y="1"/>
                    <a:pt x="2" y="1"/>
                  </a:cubicBezTo>
                  <a:cubicBezTo>
                    <a:pt x="6" y="2"/>
                    <a:pt x="6" y="2"/>
                    <a:pt x="6" y="2"/>
                  </a:cubicBezTo>
                  <a:cubicBezTo>
                    <a:pt x="8" y="1"/>
                    <a:pt x="8" y="1"/>
                    <a:pt x="8" y="1"/>
                  </a:cubicBezTo>
                  <a:cubicBezTo>
                    <a:pt x="7" y="0"/>
                    <a:pt x="7" y="0"/>
                    <a:pt x="7" y="0"/>
                  </a:cubicBez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1" name="Freeform 93">
              <a:extLst>
                <a:ext uri="{FF2B5EF4-FFF2-40B4-BE49-F238E27FC236}">
                  <a16:creationId xmlns:a16="http://schemas.microsoft.com/office/drawing/2014/main" id="{D48AB592-20A2-4008-994C-87A53CBC1A71}"/>
                </a:ext>
              </a:extLst>
            </p:cNvPr>
            <p:cNvSpPr>
              <a:spLocks/>
            </p:cNvSpPr>
            <p:nvPr/>
          </p:nvSpPr>
          <p:spPr bwMode="auto">
            <a:xfrm>
              <a:off x="6551613" y="1955800"/>
              <a:ext cx="11113" cy="3175"/>
            </a:xfrm>
            <a:custGeom>
              <a:avLst/>
              <a:gdLst>
                <a:gd name="T0" fmla="*/ 1 w 3"/>
                <a:gd name="T1" fmla="*/ 1 h 1"/>
                <a:gd name="T2" fmla="*/ 3 w 3"/>
                <a:gd name="T3" fmla="*/ 0 h 1"/>
                <a:gd name="T4" fmla="*/ 1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cubicBezTo>
                    <a:pt x="3" y="0"/>
                    <a:pt x="3" y="0"/>
                    <a:pt x="3" y="0"/>
                  </a:cubicBezTo>
                  <a:cubicBezTo>
                    <a:pt x="1" y="0"/>
                    <a:pt x="1" y="0"/>
                    <a:pt x="1" y="0"/>
                  </a:cubicBezTo>
                  <a:cubicBezTo>
                    <a:pt x="1" y="0"/>
                    <a:pt x="0" y="0"/>
                    <a:pt x="0" y="0"/>
                  </a:cubicBezTo>
                  <a:lnTo>
                    <a:pt x="1" y="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2" name="Freeform 94">
              <a:extLst>
                <a:ext uri="{FF2B5EF4-FFF2-40B4-BE49-F238E27FC236}">
                  <a16:creationId xmlns:a16="http://schemas.microsoft.com/office/drawing/2014/main" id="{07224266-B723-4F2A-A546-9F262A27D4D3}"/>
                </a:ext>
              </a:extLst>
            </p:cNvPr>
            <p:cNvSpPr>
              <a:spLocks/>
            </p:cNvSpPr>
            <p:nvPr/>
          </p:nvSpPr>
          <p:spPr bwMode="auto">
            <a:xfrm>
              <a:off x="6548438" y="2124075"/>
              <a:ext cx="25400" cy="36513"/>
            </a:xfrm>
            <a:custGeom>
              <a:avLst/>
              <a:gdLst>
                <a:gd name="T0" fmla="*/ 9 w 16"/>
                <a:gd name="T1" fmla="*/ 16 h 23"/>
                <a:gd name="T2" fmla="*/ 11 w 16"/>
                <a:gd name="T3" fmla="*/ 19 h 23"/>
                <a:gd name="T4" fmla="*/ 11 w 16"/>
                <a:gd name="T5" fmla="*/ 21 h 23"/>
                <a:gd name="T6" fmla="*/ 14 w 16"/>
                <a:gd name="T7" fmla="*/ 23 h 23"/>
                <a:gd name="T8" fmla="*/ 14 w 16"/>
                <a:gd name="T9" fmla="*/ 14 h 23"/>
                <a:gd name="T10" fmla="*/ 16 w 16"/>
                <a:gd name="T11" fmla="*/ 9 h 23"/>
                <a:gd name="T12" fmla="*/ 16 w 16"/>
                <a:gd name="T13" fmla="*/ 3 h 23"/>
                <a:gd name="T14" fmla="*/ 16 w 16"/>
                <a:gd name="T15" fmla="*/ 0 h 23"/>
                <a:gd name="T16" fmla="*/ 11 w 16"/>
                <a:gd name="T17" fmla="*/ 3 h 23"/>
                <a:gd name="T18" fmla="*/ 0 w 16"/>
                <a:gd name="T19" fmla="*/ 14 h 23"/>
                <a:gd name="T20" fmla="*/ 0 w 16"/>
                <a:gd name="T21" fmla="*/ 16 h 23"/>
                <a:gd name="T22" fmla="*/ 4 w 16"/>
                <a:gd name="T23" fmla="*/ 19 h 23"/>
                <a:gd name="T24" fmla="*/ 9 w 16"/>
                <a:gd name="T2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9" y="16"/>
                  </a:moveTo>
                  <a:lnTo>
                    <a:pt x="11" y="19"/>
                  </a:lnTo>
                  <a:lnTo>
                    <a:pt x="11" y="21"/>
                  </a:lnTo>
                  <a:lnTo>
                    <a:pt x="14" y="23"/>
                  </a:lnTo>
                  <a:lnTo>
                    <a:pt x="14" y="14"/>
                  </a:lnTo>
                  <a:lnTo>
                    <a:pt x="16" y="9"/>
                  </a:lnTo>
                  <a:lnTo>
                    <a:pt x="16" y="3"/>
                  </a:lnTo>
                  <a:lnTo>
                    <a:pt x="16" y="0"/>
                  </a:lnTo>
                  <a:lnTo>
                    <a:pt x="11" y="3"/>
                  </a:lnTo>
                  <a:lnTo>
                    <a:pt x="0" y="14"/>
                  </a:lnTo>
                  <a:lnTo>
                    <a:pt x="0" y="16"/>
                  </a:lnTo>
                  <a:lnTo>
                    <a:pt x="4" y="19"/>
                  </a:lnTo>
                  <a:lnTo>
                    <a:pt x="9" y="1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3" name="Freeform 95">
              <a:extLst>
                <a:ext uri="{FF2B5EF4-FFF2-40B4-BE49-F238E27FC236}">
                  <a16:creationId xmlns:a16="http://schemas.microsoft.com/office/drawing/2014/main" id="{5489583B-10B4-4CD6-A86D-A13187B53290}"/>
                </a:ext>
              </a:extLst>
            </p:cNvPr>
            <p:cNvSpPr>
              <a:spLocks/>
            </p:cNvSpPr>
            <p:nvPr/>
          </p:nvSpPr>
          <p:spPr bwMode="auto">
            <a:xfrm>
              <a:off x="5842000" y="2801938"/>
              <a:ext cx="15875" cy="14288"/>
            </a:xfrm>
            <a:custGeom>
              <a:avLst/>
              <a:gdLst>
                <a:gd name="T0" fmla="*/ 7 w 10"/>
                <a:gd name="T1" fmla="*/ 0 h 9"/>
                <a:gd name="T2" fmla="*/ 5 w 10"/>
                <a:gd name="T3" fmla="*/ 5 h 9"/>
                <a:gd name="T4" fmla="*/ 3 w 10"/>
                <a:gd name="T5" fmla="*/ 5 h 9"/>
                <a:gd name="T6" fmla="*/ 0 w 10"/>
                <a:gd name="T7" fmla="*/ 9 h 9"/>
                <a:gd name="T8" fmla="*/ 5 w 10"/>
                <a:gd name="T9" fmla="*/ 9 h 9"/>
                <a:gd name="T10" fmla="*/ 10 w 10"/>
                <a:gd name="T11" fmla="*/ 7 h 9"/>
                <a:gd name="T12" fmla="*/ 7 w 10"/>
                <a:gd name="T13" fmla="*/ 0 h 9"/>
                <a:gd name="T14" fmla="*/ 7 w 10"/>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9">
                  <a:moveTo>
                    <a:pt x="7" y="0"/>
                  </a:moveTo>
                  <a:lnTo>
                    <a:pt x="5" y="5"/>
                  </a:lnTo>
                  <a:lnTo>
                    <a:pt x="3" y="5"/>
                  </a:lnTo>
                  <a:lnTo>
                    <a:pt x="0" y="9"/>
                  </a:lnTo>
                  <a:lnTo>
                    <a:pt x="5" y="9"/>
                  </a:lnTo>
                  <a:lnTo>
                    <a:pt x="10" y="7"/>
                  </a:lnTo>
                  <a:lnTo>
                    <a:pt x="7" y="0"/>
                  </a:lnTo>
                  <a:lnTo>
                    <a:pt x="7"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4" name="Freeform 96">
              <a:extLst>
                <a:ext uri="{FF2B5EF4-FFF2-40B4-BE49-F238E27FC236}">
                  <a16:creationId xmlns:a16="http://schemas.microsoft.com/office/drawing/2014/main" id="{1BF82211-BA81-499A-999E-511793E39EAA}"/>
                </a:ext>
              </a:extLst>
            </p:cNvPr>
            <p:cNvSpPr>
              <a:spLocks/>
            </p:cNvSpPr>
            <p:nvPr/>
          </p:nvSpPr>
          <p:spPr bwMode="auto">
            <a:xfrm>
              <a:off x="5824538" y="2801938"/>
              <a:ext cx="14288" cy="14288"/>
            </a:xfrm>
            <a:custGeom>
              <a:avLst/>
              <a:gdLst>
                <a:gd name="T0" fmla="*/ 5 w 9"/>
                <a:gd name="T1" fmla="*/ 3 h 9"/>
                <a:gd name="T2" fmla="*/ 2 w 9"/>
                <a:gd name="T3" fmla="*/ 7 h 9"/>
                <a:gd name="T4" fmla="*/ 0 w 9"/>
                <a:gd name="T5" fmla="*/ 9 h 9"/>
                <a:gd name="T6" fmla="*/ 2 w 9"/>
                <a:gd name="T7" fmla="*/ 9 h 9"/>
                <a:gd name="T8" fmla="*/ 7 w 9"/>
                <a:gd name="T9" fmla="*/ 7 h 9"/>
                <a:gd name="T10" fmla="*/ 7 w 9"/>
                <a:gd name="T11" fmla="*/ 3 h 9"/>
                <a:gd name="T12" fmla="*/ 9 w 9"/>
                <a:gd name="T13" fmla="*/ 0 h 9"/>
                <a:gd name="T14" fmla="*/ 9 w 9"/>
                <a:gd name="T15" fmla="*/ 0 h 9"/>
                <a:gd name="T16" fmla="*/ 5 w 9"/>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5" y="3"/>
                  </a:moveTo>
                  <a:lnTo>
                    <a:pt x="2" y="7"/>
                  </a:lnTo>
                  <a:lnTo>
                    <a:pt x="0" y="9"/>
                  </a:lnTo>
                  <a:lnTo>
                    <a:pt x="2" y="9"/>
                  </a:lnTo>
                  <a:lnTo>
                    <a:pt x="7" y="7"/>
                  </a:lnTo>
                  <a:lnTo>
                    <a:pt x="7" y="3"/>
                  </a:lnTo>
                  <a:lnTo>
                    <a:pt x="9" y="0"/>
                  </a:lnTo>
                  <a:lnTo>
                    <a:pt x="9" y="0"/>
                  </a:lnTo>
                  <a:lnTo>
                    <a:pt x="5"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5" name="Freeform 97">
              <a:extLst>
                <a:ext uri="{FF2B5EF4-FFF2-40B4-BE49-F238E27FC236}">
                  <a16:creationId xmlns:a16="http://schemas.microsoft.com/office/drawing/2014/main" id="{DB7ACC40-F170-4448-BF30-C0A9EDBA5F55}"/>
                </a:ext>
              </a:extLst>
            </p:cNvPr>
            <p:cNvSpPr>
              <a:spLocks/>
            </p:cNvSpPr>
            <p:nvPr/>
          </p:nvSpPr>
          <p:spPr bwMode="auto">
            <a:xfrm>
              <a:off x="5903913" y="2790825"/>
              <a:ext cx="33338" cy="22225"/>
            </a:xfrm>
            <a:custGeom>
              <a:avLst/>
              <a:gdLst>
                <a:gd name="T0" fmla="*/ 21 w 21"/>
                <a:gd name="T1" fmla="*/ 3 h 14"/>
                <a:gd name="T2" fmla="*/ 19 w 21"/>
                <a:gd name="T3" fmla="*/ 0 h 14"/>
                <a:gd name="T4" fmla="*/ 14 w 21"/>
                <a:gd name="T5" fmla="*/ 3 h 14"/>
                <a:gd name="T6" fmla="*/ 14 w 21"/>
                <a:gd name="T7" fmla="*/ 7 h 14"/>
                <a:gd name="T8" fmla="*/ 12 w 21"/>
                <a:gd name="T9" fmla="*/ 7 h 14"/>
                <a:gd name="T10" fmla="*/ 10 w 21"/>
                <a:gd name="T11" fmla="*/ 7 h 14"/>
                <a:gd name="T12" fmla="*/ 7 w 21"/>
                <a:gd name="T13" fmla="*/ 10 h 14"/>
                <a:gd name="T14" fmla="*/ 5 w 21"/>
                <a:gd name="T15" fmla="*/ 10 h 14"/>
                <a:gd name="T16" fmla="*/ 0 w 21"/>
                <a:gd name="T17" fmla="*/ 10 h 14"/>
                <a:gd name="T18" fmla="*/ 0 w 21"/>
                <a:gd name="T19" fmla="*/ 12 h 14"/>
                <a:gd name="T20" fmla="*/ 3 w 21"/>
                <a:gd name="T21" fmla="*/ 14 h 14"/>
                <a:gd name="T22" fmla="*/ 5 w 21"/>
                <a:gd name="T23" fmla="*/ 12 h 14"/>
                <a:gd name="T24" fmla="*/ 10 w 21"/>
                <a:gd name="T25" fmla="*/ 12 h 14"/>
                <a:gd name="T26" fmla="*/ 14 w 21"/>
                <a:gd name="T27" fmla="*/ 12 h 14"/>
                <a:gd name="T28" fmla="*/ 19 w 21"/>
                <a:gd name="T29" fmla="*/ 12 h 14"/>
                <a:gd name="T30" fmla="*/ 19 w 21"/>
                <a:gd name="T31" fmla="*/ 7 h 14"/>
                <a:gd name="T32" fmla="*/ 21 w 21"/>
                <a:gd name="T33" fmla="*/ 7 h 14"/>
                <a:gd name="T34" fmla="*/ 21 w 2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14">
                  <a:moveTo>
                    <a:pt x="21" y="3"/>
                  </a:moveTo>
                  <a:lnTo>
                    <a:pt x="19" y="0"/>
                  </a:lnTo>
                  <a:lnTo>
                    <a:pt x="14" y="3"/>
                  </a:lnTo>
                  <a:lnTo>
                    <a:pt x="14" y="7"/>
                  </a:lnTo>
                  <a:lnTo>
                    <a:pt x="12" y="7"/>
                  </a:lnTo>
                  <a:lnTo>
                    <a:pt x="10" y="7"/>
                  </a:lnTo>
                  <a:lnTo>
                    <a:pt x="7" y="10"/>
                  </a:lnTo>
                  <a:lnTo>
                    <a:pt x="5" y="10"/>
                  </a:lnTo>
                  <a:lnTo>
                    <a:pt x="0" y="10"/>
                  </a:lnTo>
                  <a:lnTo>
                    <a:pt x="0" y="12"/>
                  </a:lnTo>
                  <a:lnTo>
                    <a:pt x="3" y="14"/>
                  </a:lnTo>
                  <a:lnTo>
                    <a:pt x="5" y="12"/>
                  </a:lnTo>
                  <a:lnTo>
                    <a:pt x="10" y="12"/>
                  </a:lnTo>
                  <a:lnTo>
                    <a:pt x="14" y="12"/>
                  </a:lnTo>
                  <a:lnTo>
                    <a:pt x="19" y="12"/>
                  </a:lnTo>
                  <a:lnTo>
                    <a:pt x="19" y="7"/>
                  </a:lnTo>
                  <a:lnTo>
                    <a:pt x="21" y="7"/>
                  </a:lnTo>
                  <a:lnTo>
                    <a:pt x="21"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6" name="Freeform 98">
              <a:extLst>
                <a:ext uri="{FF2B5EF4-FFF2-40B4-BE49-F238E27FC236}">
                  <a16:creationId xmlns:a16="http://schemas.microsoft.com/office/drawing/2014/main" id="{BC6EF850-58BB-450A-9F95-91DACA896A6A}"/>
                </a:ext>
              </a:extLst>
            </p:cNvPr>
            <p:cNvSpPr>
              <a:spLocks/>
            </p:cNvSpPr>
            <p:nvPr/>
          </p:nvSpPr>
          <p:spPr bwMode="auto">
            <a:xfrm>
              <a:off x="6329363" y="1549400"/>
              <a:ext cx="1157288" cy="1325563"/>
            </a:xfrm>
            <a:custGeom>
              <a:avLst/>
              <a:gdLst>
                <a:gd name="T0" fmla="*/ 603 w 729"/>
                <a:gd name="T1" fmla="*/ 750 h 835"/>
                <a:gd name="T2" fmla="*/ 589 w 729"/>
                <a:gd name="T3" fmla="*/ 632 h 835"/>
                <a:gd name="T4" fmla="*/ 729 w 729"/>
                <a:gd name="T5" fmla="*/ 164 h 835"/>
                <a:gd name="T6" fmla="*/ 681 w 729"/>
                <a:gd name="T7" fmla="*/ 131 h 835"/>
                <a:gd name="T8" fmla="*/ 646 w 729"/>
                <a:gd name="T9" fmla="*/ 111 h 835"/>
                <a:gd name="T10" fmla="*/ 610 w 729"/>
                <a:gd name="T11" fmla="*/ 83 h 835"/>
                <a:gd name="T12" fmla="*/ 587 w 729"/>
                <a:gd name="T13" fmla="*/ 46 h 835"/>
                <a:gd name="T14" fmla="*/ 559 w 729"/>
                <a:gd name="T15" fmla="*/ 28 h 835"/>
                <a:gd name="T16" fmla="*/ 541 w 729"/>
                <a:gd name="T17" fmla="*/ 23 h 835"/>
                <a:gd name="T18" fmla="*/ 520 w 729"/>
                <a:gd name="T19" fmla="*/ 18 h 835"/>
                <a:gd name="T20" fmla="*/ 463 w 729"/>
                <a:gd name="T21" fmla="*/ 32 h 835"/>
                <a:gd name="T22" fmla="*/ 408 w 729"/>
                <a:gd name="T23" fmla="*/ 44 h 835"/>
                <a:gd name="T24" fmla="*/ 287 w 729"/>
                <a:gd name="T25" fmla="*/ 99 h 835"/>
                <a:gd name="T26" fmla="*/ 305 w 729"/>
                <a:gd name="T27" fmla="*/ 201 h 835"/>
                <a:gd name="T28" fmla="*/ 305 w 729"/>
                <a:gd name="T29" fmla="*/ 221 h 835"/>
                <a:gd name="T30" fmla="*/ 298 w 729"/>
                <a:gd name="T31" fmla="*/ 231 h 835"/>
                <a:gd name="T32" fmla="*/ 262 w 729"/>
                <a:gd name="T33" fmla="*/ 212 h 835"/>
                <a:gd name="T34" fmla="*/ 200 w 729"/>
                <a:gd name="T35" fmla="*/ 214 h 835"/>
                <a:gd name="T36" fmla="*/ 195 w 729"/>
                <a:gd name="T37" fmla="*/ 261 h 835"/>
                <a:gd name="T38" fmla="*/ 170 w 729"/>
                <a:gd name="T39" fmla="*/ 298 h 835"/>
                <a:gd name="T40" fmla="*/ 241 w 729"/>
                <a:gd name="T41" fmla="*/ 300 h 835"/>
                <a:gd name="T42" fmla="*/ 246 w 729"/>
                <a:gd name="T43" fmla="*/ 330 h 835"/>
                <a:gd name="T44" fmla="*/ 184 w 729"/>
                <a:gd name="T45" fmla="*/ 369 h 835"/>
                <a:gd name="T46" fmla="*/ 124 w 729"/>
                <a:gd name="T47" fmla="*/ 390 h 835"/>
                <a:gd name="T48" fmla="*/ 87 w 729"/>
                <a:gd name="T49" fmla="*/ 450 h 835"/>
                <a:gd name="T50" fmla="*/ 124 w 729"/>
                <a:gd name="T51" fmla="*/ 452 h 835"/>
                <a:gd name="T52" fmla="*/ 83 w 729"/>
                <a:gd name="T53" fmla="*/ 478 h 835"/>
                <a:gd name="T54" fmla="*/ 131 w 729"/>
                <a:gd name="T55" fmla="*/ 487 h 835"/>
                <a:gd name="T56" fmla="*/ 110 w 729"/>
                <a:gd name="T57" fmla="*/ 545 h 835"/>
                <a:gd name="T58" fmla="*/ 122 w 729"/>
                <a:gd name="T59" fmla="*/ 563 h 835"/>
                <a:gd name="T60" fmla="*/ 154 w 729"/>
                <a:gd name="T61" fmla="*/ 577 h 835"/>
                <a:gd name="T62" fmla="*/ 170 w 729"/>
                <a:gd name="T63" fmla="*/ 593 h 835"/>
                <a:gd name="T64" fmla="*/ 133 w 729"/>
                <a:gd name="T65" fmla="*/ 642 h 835"/>
                <a:gd name="T66" fmla="*/ 67 w 729"/>
                <a:gd name="T67" fmla="*/ 690 h 835"/>
                <a:gd name="T68" fmla="*/ 12 w 729"/>
                <a:gd name="T69" fmla="*/ 708 h 835"/>
                <a:gd name="T70" fmla="*/ 23 w 729"/>
                <a:gd name="T71" fmla="*/ 713 h 835"/>
                <a:gd name="T72" fmla="*/ 58 w 729"/>
                <a:gd name="T73" fmla="*/ 702 h 835"/>
                <a:gd name="T74" fmla="*/ 92 w 729"/>
                <a:gd name="T75" fmla="*/ 695 h 835"/>
                <a:gd name="T76" fmla="*/ 126 w 729"/>
                <a:gd name="T77" fmla="*/ 672 h 835"/>
                <a:gd name="T78" fmla="*/ 170 w 729"/>
                <a:gd name="T79" fmla="*/ 653 h 835"/>
                <a:gd name="T80" fmla="*/ 207 w 729"/>
                <a:gd name="T81" fmla="*/ 625 h 835"/>
                <a:gd name="T82" fmla="*/ 234 w 729"/>
                <a:gd name="T83" fmla="*/ 607 h 835"/>
                <a:gd name="T84" fmla="*/ 268 w 729"/>
                <a:gd name="T85" fmla="*/ 565 h 835"/>
                <a:gd name="T86" fmla="*/ 301 w 729"/>
                <a:gd name="T87" fmla="*/ 540 h 835"/>
                <a:gd name="T88" fmla="*/ 371 w 729"/>
                <a:gd name="T89" fmla="*/ 508 h 835"/>
                <a:gd name="T90" fmla="*/ 301 w 729"/>
                <a:gd name="T91" fmla="*/ 563 h 835"/>
                <a:gd name="T92" fmla="*/ 296 w 729"/>
                <a:gd name="T93" fmla="*/ 595 h 835"/>
                <a:gd name="T94" fmla="*/ 337 w 729"/>
                <a:gd name="T95" fmla="*/ 579 h 835"/>
                <a:gd name="T96" fmla="*/ 376 w 729"/>
                <a:gd name="T97" fmla="*/ 551 h 835"/>
                <a:gd name="T98" fmla="*/ 392 w 729"/>
                <a:gd name="T99" fmla="*/ 545 h 835"/>
                <a:gd name="T100" fmla="*/ 420 w 729"/>
                <a:gd name="T101" fmla="*/ 545 h 835"/>
                <a:gd name="T102" fmla="*/ 436 w 729"/>
                <a:gd name="T103" fmla="*/ 565 h 835"/>
                <a:gd name="T104" fmla="*/ 454 w 729"/>
                <a:gd name="T105" fmla="*/ 591 h 835"/>
                <a:gd name="T106" fmla="*/ 507 w 729"/>
                <a:gd name="T107" fmla="*/ 614 h 835"/>
                <a:gd name="T108" fmla="*/ 520 w 729"/>
                <a:gd name="T109" fmla="*/ 644 h 835"/>
                <a:gd name="T110" fmla="*/ 548 w 729"/>
                <a:gd name="T111" fmla="*/ 685 h 835"/>
                <a:gd name="T112" fmla="*/ 555 w 729"/>
                <a:gd name="T113" fmla="*/ 665 h 835"/>
                <a:gd name="T114" fmla="*/ 575 w 729"/>
                <a:gd name="T115" fmla="*/ 672 h 835"/>
                <a:gd name="T116" fmla="*/ 585 w 729"/>
                <a:gd name="T117" fmla="*/ 699 h 835"/>
                <a:gd name="T118" fmla="*/ 589 w 729"/>
                <a:gd name="T119" fmla="*/ 725 h 835"/>
                <a:gd name="T120" fmla="*/ 598 w 729"/>
                <a:gd name="T121" fmla="*/ 762 h 835"/>
                <a:gd name="T122" fmla="*/ 603 w 729"/>
                <a:gd name="T123" fmla="*/ 789 h 835"/>
                <a:gd name="T124" fmla="*/ 598 w 729"/>
                <a:gd name="T125" fmla="*/ 826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9" h="835">
                  <a:moveTo>
                    <a:pt x="623" y="794"/>
                  </a:moveTo>
                  <a:lnTo>
                    <a:pt x="623" y="794"/>
                  </a:lnTo>
                  <a:lnTo>
                    <a:pt x="623" y="792"/>
                  </a:lnTo>
                  <a:lnTo>
                    <a:pt x="623" y="792"/>
                  </a:lnTo>
                  <a:lnTo>
                    <a:pt x="623" y="789"/>
                  </a:lnTo>
                  <a:lnTo>
                    <a:pt x="621" y="787"/>
                  </a:lnTo>
                  <a:lnTo>
                    <a:pt x="621" y="782"/>
                  </a:lnTo>
                  <a:lnTo>
                    <a:pt x="619" y="780"/>
                  </a:lnTo>
                  <a:lnTo>
                    <a:pt x="614" y="775"/>
                  </a:lnTo>
                  <a:lnTo>
                    <a:pt x="612" y="775"/>
                  </a:lnTo>
                  <a:lnTo>
                    <a:pt x="612" y="771"/>
                  </a:lnTo>
                  <a:lnTo>
                    <a:pt x="607" y="766"/>
                  </a:lnTo>
                  <a:lnTo>
                    <a:pt x="605" y="766"/>
                  </a:lnTo>
                  <a:lnTo>
                    <a:pt x="601" y="766"/>
                  </a:lnTo>
                  <a:lnTo>
                    <a:pt x="601" y="764"/>
                  </a:lnTo>
                  <a:lnTo>
                    <a:pt x="603" y="762"/>
                  </a:lnTo>
                  <a:lnTo>
                    <a:pt x="603" y="759"/>
                  </a:lnTo>
                  <a:lnTo>
                    <a:pt x="601" y="757"/>
                  </a:lnTo>
                  <a:lnTo>
                    <a:pt x="601" y="755"/>
                  </a:lnTo>
                  <a:lnTo>
                    <a:pt x="603" y="752"/>
                  </a:lnTo>
                  <a:lnTo>
                    <a:pt x="603" y="752"/>
                  </a:lnTo>
                  <a:lnTo>
                    <a:pt x="603" y="750"/>
                  </a:lnTo>
                  <a:lnTo>
                    <a:pt x="601" y="750"/>
                  </a:lnTo>
                  <a:lnTo>
                    <a:pt x="598" y="750"/>
                  </a:lnTo>
                  <a:lnTo>
                    <a:pt x="598" y="748"/>
                  </a:lnTo>
                  <a:lnTo>
                    <a:pt x="601" y="745"/>
                  </a:lnTo>
                  <a:lnTo>
                    <a:pt x="601" y="729"/>
                  </a:lnTo>
                  <a:lnTo>
                    <a:pt x="601" y="715"/>
                  </a:lnTo>
                  <a:lnTo>
                    <a:pt x="603" y="704"/>
                  </a:lnTo>
                  <a:lnTo>
                    <a:pt x="601" y="699"/>
                  </a:lnTo>
                  <a:lnTo>
                    <a:pt x="601" y="697"/>
                  </a:lnTo>
                  <a:lnTo>
                    <a:pt x="603" y="692"/>
                  </a:lnTo>
                  <a:lnTo>
                    <a:pt x="603" y="688"/>
                  </a:lnTo>
                  <a:lnTo>
                    <a:pt x="601" y="685"/>
                  </a:lnTo>
                  <a:lnTo>
                    <a:pt x="601" y="678"/>
                  </a:lnTo>
                  <a:lnTo>
                    <a:pt x="596" y="674"/>
                  </a:lnTo>
                  <a:lnTo>
                    <a:pt x="594" y="665"/>
                  </a:lnTo>
                  <a:lnTo>
                    <a:pt x="594" y="662"/>
                  </a:lnTo>
                  <a:lnTo>
                    <a:pt x="591" y="651"/>
                  </a:lnTo>
                  <a:lnTo>
                    <a:pt x="591" y="648"/>
                  </a:lnTo>
                  <a:lnTo>
                    <a:pt x="594" y="642"/>
                  </a:lnTo>
                  <a:lnTo>
                    <a:pt x="594" y="639"/>
                  </a:lnTo>
                  <a:lnTo>
                    <a:pt x="594" y="635"/>
                  </a:lnTo>
                  <a:lnTo>
                    <a:pt x="589" y="632"/>
                  </a:lnTo>
                  <a:lnTo>
                    <a:pt x="582" y="632"/>
                  </a:lnTo>
                  <a:lnTo>
                    <a:pt x="575" y="635"/>
                  </a:lnTo>
                  <a:lnTo>
                    <a:pt x="573" y="635"/>
                  </a:lnTo>
                  <a:lnTo>
                    <a:pt x="566" y="637"/>
                  </a:lnTo>
                  <a:lnTo>
                    <a:pt x="562" y="642"/>
                  </a:lnTo>
                  <a:lnTo>
                    <a:pt x="557" y="651"/>
                  </a:lnTo>
                  <a:lnTo>
                    <a:pt x="552" y="653"/>
                  </a:lnTo>
                  <a:lnTo>
                    <a:pt x="546" y="653"/>
                  </a:lnTo>
                  <a:lnTo>
                    <a:pt x="536" y="655"/>
                  </a:lnTo>
                  <a:lnTo>
                    <a:pt x="536" y="655"/>
                  </a:lnTo>
                  <a:lnTo>
                    <a:pt x="536" y="653"/>
                  </a:lnTo>
                  <a:lnTo>
                    <a:pt x="539" y="646"/>
                  </a:lnTo>
                  <a:lnTo>
                    <a:pt x="539" y="642"/>
                  </a:lnTo>
                  <a:lnTo>
                    <a:pt x="532" y="618"/>
                  </a:lnTo>
                  <a:lnTo>
                    <a:pt x="527" y="607"/>
                  </a:lnTo>
                  <a:lnTo>
                    <a:pt x="527" y="602"/>
                  </a:lnTo>
                  <a:lnTo>
                    <a:pt x="532" y="593"/>
                  </a:lnTo>
                  <a:lnTo>
                    <a:pt x="520" y="593"/>
                  </a:lnTo>
                  <a:lnTo>
                    <a:pt x="514" y="598"/>
                  </a:lnTo>
                  <a:lnTo>
                    <a:pt x="509" y="595"/>
                  </a:lnTo>
                  <a:lnTo>
                    <a:pt x="495" y="595"/>
                  </a:lnTo>
                  <a:lnTo>
                    <a:pt x="729" y="164"/>
                  </a:lnTo>
                  <a:lnTo>
                    <a:pt x="729" y="164"/>
                  </a:lnTo>
                  <a:lnTo>
                    <a:pt x="724" y="161"/>
                  </a:lnTo>
                  <a:lnTo>
                    <a:pt x="722" y="161"/>
                  </a:lnTo>
                  <a:lnTo>
                    <a:pt x="720" y="159"/>
                  </a:lnTo>
                  <a:lnTo>
                    <a:pt x="717" y="152"/>
                  </a:lnTo>
                  <a:lnTo>
                    <a:pt x="715" y="148"/>
                  </a:lnTo>
                  <a:lnTo>
                    <a:pt x="713" y="145"/>
                  </a:lnTo>
                  <a:lnTo>
                    <a:pt x="713" y="141"/>
                  </a:lnTo>
                  <a:lnTo>
                    <a:pt x="711" y="136"/>
                  </a:lnTo>
                  <a:lnTo>
                    <a:pt x="708" y="134"/>
                  </a:lnTo>
                  <a:lnTo>
                    <a:pt x="701" y="134"/>
                  </a:lnTo>
                  <a:lnTo>
                    <a:pt x="699" y="136"/>
                  </a:lnTo>
                  <a:lnTo>
                    <a:pt x="694" y="134"/>
                  </a:lnTo>
                  <a:lnTo>
                    <a:pt x="688" y="136"/>
                  </a:lnTo>
                  <a:lnTo>
                    <a:pt x="685" y="134"/>
                  </a:lnTo>
                  <a:lnTo>
                    <a:pt x="685" y="134"/>
                  </a:lnTo>
                  <a:lnTo>
                    <a:pt x="683" y="134"/>
                  </a:lnTo>
                  <a:lnTo>
                    <a:pt x="681" y="134"/>
                  </a:lnTo>
                  <a:lnTo>
                    <a:pt x="678" y="134"/>
                  </a:lnTo>
                  <a:lnTo>
                    <a:pt x="678" y="134"/>
                  </a:lnTo>
                  <a:lnTo>
                    <a:pt x="681" y="134"/>
                  </a:lnTo>
                  <a:lnTo>
                    <a:pt x="681" y="131"/>
                  </a:lnTo>
                  <a:lnTo>
                    <a:pt x="678" y="129"/>
                  </a:lnTo>
                  <a:lnTo>
                    <a:pt x="676" y="129"/>
                  </a:lnTo>
                  <a:lnTo>
                    <a:pt x="674" y="129"/>
                  </a:lnTo>
                  <a:lnTo>
                    <a:pt x="674" y="127"/>
                  </a:lnTo>
                  <a:lnTo>
                    <a:pt x="676" y="127"/>
                  </a:lnTo>
                  <a:lnTo>
                    <a:pt x="674" y="124"/>
                  </a:lnTo>
                  <a:lnTo>
                    <a:pt x="672" y="124"/>
                  </a:lnTo>
                  <a:lnTo>
                    <a:pt x="669" y="124"/>
                  </a:lnTo>
                  <a:lnTo>
                    <a:pt x="669" y="122"/>
                  </a:lnTo>
                  <a:lnTo>
                    <a:pt x="665" y="120"/>
                  </a:lnTo>
                  <a:lnTo>
                    <a:pt x="660" y="115"/>
                  </a:lnTo>
                  <a:lnTo>
                    <a:pt x="658" y="115"/>
                  </a:lnTo>
                  <a:lnTo>
                    <a:pt x="658" y="115"/>
                  </a:lnTo>
                  <a:lnTo>
                    <a:pt x="656" y="115"/>
                  </a:lnTo>
                  <a:lnTo>
                    <a:pt x="653" y="115"/>
                  </a:lnTo>
                  <a:lnTo>
                    <a:pt x="653" y="115"/>
                  </a:lnTo>
                  <a:lnTo>
                    <a:pt x="653" y="113"/>
                  </a:lnTo>
                  <a:lnTo>
                    <a:pt x="651" y="111"/>
                  </a:lnTo>
                  <a:lnTo>
                    <a:pt x="649" y="115"/>
                  </a:lnTo>
                  <a:lnTo>
                    <a:pt x="646" y="113"/>
                  </a:lnTo>
                  <a:lnTo>
                    <a:pt x="646" y="111"/>
                  </a:lnTo>
                  <a:lnTo>
                    <a:pt x="646" y="111"/>
                  </a:lnTo>
                  <a:lnTo>
                    <a:pt x="646" y="108"/>
                  </a:lnTo>
                  <a:lnTo>
                    <a:pt x="644" y="106"/>
                  </a:lnTo>
                  <a:lnTo>
                    <a:pt x="639" y="108"/>
                  </a:lnTo>
                  <a:lnTo>
                    <a:pt x="642" y="106"/>
                  </a:lnTo>
                  <a:lnTo>
                    <a:pt x="642" y="104"/>
                  </a:lnTo>
                  <a:lnTo>
                    <a:pt x="637" y="101"/>
                  </a:lnTo>
                  <a:lnTo>
                    <a:pt x="635" y="99"/>
                  </a:lnTo>
                  <a:lnTo>
                    <a:pt x="635" y="97"/>
                  </a:lnTo>
                  <a:lnTo>
                    <a:pt x="635" y="97"/>
                  </a:lnTo>
                  <a:lnTo>
                    <a:pt x="633" y="94"/>
                  </a:lnTo>
                  <a:lnTo>
                    <a:pt x="630" y="97"/>
                  </a:lnTo>
                  <a:lnTo>
                    <a:pt x="621" y="104"/>
                  </a:lnTo>
                  <a:lnTo>
                    <a:pt x="614" y="108"/>
                  </a:lnTo>
                  <a:lnTo>
                    <a:pt x="621" y="104"/>
                  </a:lnTo>
                  <a:lnTo>
                    <a:pt x="626" y="97"/>
                  </a:lnTo>
                  <a:lnTo>
                    <a:pt x="630" y="92"/>
                  </a:lnTo>
                  <a:lnTo>
                    <a:pt x="630" y="88"/>
                  </a:lnTo>
                  <a:lnTo>
                    <a:pt x="628" y="85"/>
                  </a:lnTo>
                  <a:lnTo>
                    <a:pt x="623" y="81"/>
                  </a:lnTo>
                  <a:lnTo>
                    <a:pt x="619" y="81"/>
                  </a:lnTo>
                  <a:lnTo>
                    <a:pt x="612" y="83"/>
                  </a:lnTo>
                  <a:lnTo>
                    <a:pt x="610" y="83"/>
                  </a:lnTo>
                  <a:lnTo>
                    <a:pt x="607" y="85"/>
                  </a:lnTo>
                  <a:lnTo>
                    <a:pt x="603" y="85"/>
                  </a:lnTo>
                  <a:lnTo>
                    <a:pt x="596" y="92"/>
                  </a:lnTo>
                  <a:lnTo>
                    <a:pt x="591" y="94"/>
                  </a:lnTo>
                  <a:lnTo>
                    <a:pt x="596" y="90"/>
                  </a:lnTo>
                  <a:lnTo>
                    <a:pt x="596" y="85"/>
                  </a:lnTo>
                  <a:lnTo>
                    <a:pt x="596" y="81"/>
                  </a:lnTo>
                  <a:lnTo>
                    <a:pt x="596" y="76"/>
                  </a:lnTo>
                  <a:lnTo>
                    <a:pt x="589" y="74"/>
                  </a:lnTo>
                  <a:lnTo>
                    <a:pt x="589" y="71"/>
                  </a:lnTo>
                  <a:lnTo>
                    <a:pt x="594" y="69"/>
                  </a:lnTo>
                  <a:lnTo>
                    <a:pt x="596" y="69"/>
                  </a:lnTo>
                  <a:lnTo>
                    <a:pt x="596" y="69"/>
                  </a:lnTo>
                  <a:lnTo>
                    <a:pt x="587" y="62"/>
                  </a:lnTo>
                  <a:lnTo>
                    <a:pt x="587" y="60"/>
                  </a:lnTo>
                  <a:lnTo>
                    <a:pt x="587" y="58"/>
                  </a:lnTo>
                  <a:lnTo>
                    <a:pt x="594" y="55"/>
                  </a:lnTo>
                  <a:lnTo>
                    <a:pt x="596" y="51"/>
                  </a:lnTo>
                  <a:lnTo>
                    <a:pt x="594" y="48"/>
                  </a:lnTo>
                  <a:lnTo>
                    <a:pt x="591" y="44"/>
                  </a:lnTo>
                  <a:lnTo>
                    <a:pt x="589" y="44"/>
                  </a:lnTo>
                  <a:lnTo>
                    <a:pt x="587" y="46"/>
                  </a:lnTo>
                  <a:lnTo>
                    <a:pt x="587" y="44"/>
                  </a:lnTo>
                  <a:lnTo>
                    <a:pt x="582" y="41"/>
                  </a:lnTo>
                  <a:lnTo>
                    <a:pt x="580" y="41"/>
                  </a:lnTo>
                  <a:lnTo>
                    <a:pt x="575" y="39"/>
                  </a:lnTo>
                  <a:lnTo>
                    <a:pt x="573" y="39"/>
                  </a:lnTo>
                  <a:lnTo>
                    <a:pt x="568" y="39"/>
                  </a:lnTo>
                  <a:lnTo>
                    <a:pt x="564" y="39"/>
                  </a:lnTo>
                  <a:lnTo>
                    <a:pt x="564" y="44"/>
                  </a:lnTo>
                  <a:lnTo>
                    <a:pt x="564" y="46"/>
                  </a:lnTo>
                  <a:lnTo>
                    <a:pt x="562" y="41"/>
                  </a:lnTo>
                  <a:lnTo>
                    <a:pt x="562" y="39"/>
                  </a:lnTo>
                  <a:lnTo>
                    <a:pt x="564" y="37"/>
                  </a:lnTo>
                  <a:lnTo>
                    <a:pt x="564" y="34"/>
                  </a:lnTo>
                  <a:lnTo>
                    <a:pt x="564" y="32"/>
                  </a:lnTo>
                  <a:lnTo>
                    <a:pt x="566" y="30"/>
                  </a:lnTo>
                  <a:lnTo>
                    <a:pt x="566" y="25"/>
                  </a:lnTo>
                  <a:lnTo>
                    <a:pt x="568" y="23"/>
                  </a:lnTo>
                  <a:lnTo>
                    <a:pt x="566" y="21"/>
                  </a:lnTo>
                  <a:lnTo>
                    <a:pt x="566" y="21"/>
                  </a:lnTo>
                  <a:lnTo>
                    <a:pt x="562" y="25"/>
                  </a:lnTo>
                  <a:lnTo>
                    <a:pt x="559" y="28"/>
                  </a:lnTo>
                  <a:lnTo>
                    <a:pt x="559" y="28"/>
                  </a:lnTo>
                  <a:lnTo>
                    <a:pt x="557" y="25"/>
                  </a:lnTo>
                  <a:lnTo>
                    <a:pt x="552" y="28"/>
                  </a:lnTo>
                  <a:lnTo>
                    <a:pt x="552" y="30"/>
                  </a:lnTo>
                  <a:lnTo>
                    <a:pt x="552" y="34"/>
                  </a:lnTo>
                  <a:lnTo>
                    <a:pt x="550" y="37"/>
                  </a:lnTo>
                  <a:lnTo>
                    <a:pt x="548" y="37"/>
                  </a:lnTo>
                  <a:lnTo>
                    <a:pt x="548" y="34"/>
                  </a:lnTo>
                  <a:lnTo>
                    <a:pt x="546" y="41"/>
                  </a:lnTo>
                  <a:lnTo>
                    <a:pt x="543" y="44"/>
                  </a:lnTo>
                  <a:lnTo>
                    <a:pt x="543" y="41"/>
                  </a:lnTo>
                  <a:lnTo>
                    <a:pt x="543" y="37"/>
                  </a:lnTo>
                  <a:lnTo>
                    <a:pt x="546" y="32"/>
                  </a:lnTo>
                  <a:lnTo>
                    <a:pt x="543" y="32"/>
                  </a:lnTo>
                  <a:lnTo>
                    <a:pt x="541" y="34"/>
                  </a:lnTo>
                  <a:lnTo>
                    <a:pt x="539" y="37"/>
                  </a:lnTo>
                  <a:lnTo>
                    <a:pt x="536" y="39"/>
                  </a:lnTo>
                  <a:lnTo>
                    <a:pt x="539" y="32"/>
                  </a:lnTo>
                  <a:lnTo>
                    <a:pt x="536" y="28"/>
                  </a:lnTo>
                  <a:lnTo>
                    <a:pt x="532" y="30"/>
                  </a:lnTo>
                  <a:lnTo>
                    <a:pt x="534" y="28"/>
                  </a:lnTo>
                  <a:lnTo>
                    <a:pt x="539" y="23"/>
                  </a:lnTo>
                  <a:lnTo>
                    <a:pt x="541" y="23"/>
                  </a:lnTo>
                  <a:lnTo>
                    <a:pt x="546" y="25"/>
                  </a:lnTo>
                  <a:lnTo>
                    <a:pt x="552" y="23"/>
                  </a:lnTo>
                  <a:lnTo>
                    <a:pt x="555" y="23"/>
                  </a:lnTo>
                  <a:lnTo>
                    <a:pt x="559" y="18"/>
                  </a:lnTo>
                  <a:lnTo>
                    <a:pt x="559" y="16"/>
                  </a:lnTo>
                  <a:lnTo>
                    <a:pt x="562" y="14"/>
                  </a:lnTo>
                  <a:lnTo>
                    <a:pt x="559" y="11"/>
                  </a:lnTo>
                  <a:lnTo>
                    <a:pt x="555" y="11"/>
                  </a:lnTo>
                  <a:lnTo>
                    <a:pt x="555" y="11"/>
                  </a:lnTo>
                  <a:lnTo>
                    <a:pt x="552" y="7"/>
                  </a:lnTo>
                  <a:lnTo>
                    <a:pt x="552" y="4"/>
                  </a:lnTo>
                  <a:lnTo>
                    <a:pt x="550" y="4"/>
                  </a:lnTo>
                  <a:lnTo>
                    <a:pt x="552" y="2"/>
                  </a:lnTo>
                  <a:lnTo>
                    <a:pt x="552" y="2"/>
                  </a:lnTo>
                  <a:lnTo>
                    <a:pt x="555" y="0"/>
                  </a:lnTo>
                  <a:lnTo>
                    <a:pt x="552" y="0"/>
                  </a:lnTo>
                  <a:lnTo>
                    <a:pt x="546" y="4"/>
                  </a:lnTo>
                  <a:lnTo>
                    <a:pt x="543" y="7"/>
                  </a:lnTo>
                  <a:lnTo>
                    <a:pt x="539" y="7"/>
                  </a:lnTo>
                  <a:lnTo>
                    <a:pt x="534" y="9"/>
                  </a:lnTo>
                  <a:lnTo>
                    <a:pt x="525" y="16"/>
                  </a:lnTo>
                  <a:lnTo>
                    <a:pt x="520" y="18"/>
                  </a:lnTo>
                  <a:lnTo>
                    <a:pt x="511" y="18"/>
                  </a:lnTo>
                  <a:lnTo>
                    <a:pt x="504" y="14"/>
                  </a:lnTo>
                  <a:lnTo>
                    <a:pt x="502" y="14"/>
                  </a:lnTo>
                  <a:lnTo>
                    <a:pt x="502" y="16"/>
                  </a:lnTo>
                  <a:lnTo>
                    <a:pt x="500" y="14"/>
                  </a:lnTo>
                  <a:lnTo>
                    <a:pt x="495" y="11"/>
                  </a:lnTo>
                  <a:lnTo>
                    <a:pt x="493" y="14"/>
                  </a:lnTo>
                  <a:lnTo>
                    <a:pt x="491" y="16"/>
                  </a:lnTo>
                  <a:lnTo>
                    <a:pt x="488" y="16"/>
                  </a:lnTo>
                  <a:lnTo>
                    <a:pt x="488" y="14"/>
                  </a:lnTo>
                  <a:lnTo>
                    <a:pt x="488" y="11"/>
                  </a:lnTo>
                  <a:lnTo>
                    <a:pt x="493" y="9"/>
                  </a:lnTo>
                  <a:lnTo>
                    <a:pt x="491" y="7"/>
                  </a:lnTo>
                  <a:lnTo>
                    <a:pt x="486" y="9"/>
                  </a:lnTo>
                  <a:lnTo>
                    <a:pt x="479" y="14"/>
                  </a:lnTo>
                  <a:lnTo>
                    <a:pt x="472" y="16"/>
                  </a:lnTo>
                  <a:lnTo>
                    <a:pt x="470" y="21"/>
                  </a:lnTo>
                  <a:lnTo>
                    <a:pt x="472" y="23"/>
                  </a:lnTo>
                  <a:lnTo>
                    <a:pt x="477" y="25"/>
                  </a:lnTo>
                  <a:lnTo>
                    <a:pt x="475" y="28"/>
                  </a:lnTo>
                  <a:lnTo>
                    <a:pt x="468" y="28"/>
                  </a:lnTo>
                  <a:lnTo>
                    <a:pt x="463" y="32"/>
                  </a:lnTo>
                  <a:lnTo>
                    <a:pt x="459" y="41"/>
                  </a:lnTo>
                  <a:lnTo>
                    <a:pt x="456" y="48"/>
                  </a:lnTo>
                  <a:lnTo>
                    <a:pt x="456" y="48"/>
                  </a:lnTo>
                  <a:lnTo>
                    <a:pt x="454" y="46"/>
                  </a:lnTo>
                  <a:lnTo>
                    <a:pt x="456" y="39"/>
                  </a:lnTo>
                  <a:lnTo>
                    <a:pt x="461" y="30"/>
                  </a:lnTo>
                  <a:lnTo>
                    <a:pt x="461" y="28"/>
                  </a:lnTo>
                  <a:lnTo>
                    <a:pt x="461" y="28"/>
                  </a:lnTo>
                  <a:lnTo>
                    <a:pt x="449" y="32"/>
                  </a:lnTo>
                  <a:lnTo>
                    <a:pt x="445" y="32"/>
                  </a:lnTo>
                  <a:lnTo>
                    <a:pt x="442" y="30"/>
                  </a:lnTo>
                  <a:lnTo>
                    <a:pt x="440" y="28"/>
                  </a:lnTo>
                  <a:lnTo>
                    <a:pt x="436" y="25"/>
                  </a:lnTo>
                  <a:lnTo>
                    <a:pt x="433" y="25"/>
                  </a:lnTo>
                  <a:lnTo>
                    <a:pt x="433" y="28"/>
                  </a:lnTo>
                  <a:lnTo>
                    <a:pt x="438" y="30"/>
                  </a:lnTo>
                  <a:lnTo>
                    <a:pt x="440" y="32"/>
                  </a:lnTo>
                  <a:lnTo>
                    <a:pt x="438" y="34"/>
                  </a:lnTo>
                  <a:lnTo>
                    <a:pt x="433" y="32"/>
                  </a:lnTo>
                  <a:lnTo>
                    <a:pt x="426" y="32"/>
                  </a:lnTo>
                  <a:lnTo>
                    <a:pt x="417" y="34"/>
                  </a:lnTo>
                  <a:lnTo>
                    <a:pt x="408" y="44"/>
                  </a:lnTo>
                  <a:lnTo>
                    <a:pt x="397" y="51"/>
                  </a:lnTo>
                  <a:lnTo>
                    <a:pt x="388" y="55"/>
                  </a:lnTo>
                  <a:lnTo>
                    <a:pt x="378" y="62"/>
                  </a:lnTo>
                  <a:lnTo>
                    <a:pt x="369" y="71"/>
                  </a:lnTo>
                  <a:lnTo>
                    <a:pt x="362" y="76"/>
                  </a:lnTo>
                  <a:lnTo>
                    <a:pt x="360" y="76"/>
                  </a:lnTo>
                  <a:lnTo>
                    <a:pt x="353" y="78"/>
                  </a:lnTo>
                  <a:lnTo>
                    <a:pt x="349" y="78"/>
                  </a:lnTo>
                  <a:lnTo>
                    <a:pt x="342" y="83"/>
                  </a:lnTo>
                  <a:lnTo>
                    <a:pt x="337" y="83"/>
                  </a:lnTo>
                  <a:lnTo>
                    <a:pt x="333" y="81"/>
                  </a:lnTo>
                  <a:lnTo>
                    <a:pt x="328" y="81"/>
                  </a:lnTo>
                  <a:lnTo>
                    <a:pt x="321" y="78"/>
                  </a:lnTo>
                  <a:lnTo>
                    <a:pt x="317" y="76"/>
                  </a:lnTo>
                  <a:lnTo>
                    <a:pt x="312" y="71"/>
                  </a:lnTo>
                  <a:lnTo>
                    <a:pt x="310" y="74"/>
                  </a:lnTo>
                  <a:lnTo>
                    <a:pt x="305" y="78"/>
                  </a:lnTo>
                  <a:lnTo>
                    <a:pt x="298" y="85"/>
                  </a:lnTo>
                  <a:lnTo>
                    <a:pt x="296" y="90"/>
                  </a:lnTo>
                  <a:lnTo>
                    <a:pt x="291" y="94"/>
                  </a:lnTo>
                  <a:lnTo>
                    <a:pt x="289" y="99"/>
                  </a:lnTo>
                  <a:lnTo>
                    <a:pt x="287" y="99"/>
                  </a:lnTo>
                  <a:lnTo>
                    <a:pt x="284" y="97"/>
                  </a:lnTo>
                  <a:lnTo>
                    <a:pt x="282" y="99"/>
                  </a:lnTo>
                  <a:lnTo>
                    <a:pt x="284" y="106"/>
                  </a:lnTo>
                  <a:lnTo>
                    <a:pt x="289" y="124"/>
                  </a:lnTo>
                  <a:lnTo>
                    <a:pt x="296" y="138"/>
                  </a:lnTo>
                  <a:lnTo>
                    <a:pt x="296" y="150"/>
                  </a:lnTo>
                  <a:lnTo>
                    <a:pt x="296" y="161"/>
                  </a:lnTo>
                  <a:lnTo>
                    <a:pt x="291" y="171"/>
                  </a:lnTo>
                  <a:lnTo>
                    <a:pt x="287" y="175"/>
                  </a:lnTo>
                  <a:lnTo>
                    <a:pt x="287" y="178"/>
                  </a:lnTo>
                  <a:lnTo>
                    <a:pt x="296" y="187"/>
                  </a:lnTo>
                  <a:lnTo>
                    <a:pt x="298" y="189"/>
                  </a:lnTo>
                  <a:lnTo>
                    <a:pt x="298" y="184"/>
                  </a:lnTo>
                  <a:lnTo>
                    <a:pt x="301" y="187"/>
                  </a:lnTo>
                  <a:lnTo>
                    <a:pt x="305" y="184"/>
                  </a:lnTo>
                  <a:lnTo>
                    <a:pt x="307" y="184"/>
                  </a:lnTo>
                  <a:lnTo>
                    <a:pt x="305" y="187"/>
                  </a:lnTo>
                  <a:lnTo>
                    <a:pt x="305" y="189"/>
                  </a:lnTo>
                  <a:lnTo>
                    <a:pt x="314" y="198"/>
                  </a:lnTo>
                  <a:lnTo>
                    <a:pt x="312" y="198"/>
                  </a:lnTo>
                  <a:lnTo>
                    <a:pt x="307" y="198"/>
                  </a:lnTo>
                  <a:lnTo>
                    <a:pt x="305" y="201"/>
                  </a:lnTo>
                  <a:lnTo>
                    <a:pt x="305" y="212"/>
                  </a:lnTo>
                  <a:lnTo>
                    <a:pt x="305" y="217"/>
                  </a:lnTo>
                  <a:lnTo>
                    <a:pt x="307" y="219"/>
                  </a:lnTo>
                  <a:lnTo>
                    <a:pt x="312" y="214"/>
                  </a:lnTo>
                  <a:lnTo>
                    <a:pt x="317" y="214"/>
                  </a:lnTo>
                  <a:lnTo>
                    <a:pt x="319" y="217"/>
                  </a:lnTo>
                  <a:lnTo>
                    <a:pt x="321" y="219"/>
                  </a:lnTo>
                  <a:lnTo>
                    <a:pt x="326" y="217"/>
                  </a:lnTo>
                  <a:lnTo>
                    <a:pt x="333" y="219"/>
                  </a:lnTo>
                  <a:lnTo>
                    <a:pt x="337" y="221"/>
                  </a:lnTo>
                  <a:lnTo>
                    <a:pt x="333" y="224"/>
                  </a:lnTo>
                  <a:lnTo>
                    <a:pt x="333" y="228"/>
                  </a:lnTo>
                  <a:lnTo>
                    <a:pt x="333" y="233"/>
                  </a:lnTo>
                  <a:lnTo>
                    <a:pt x="326" y="233"/>
                  </a:lnTo>
                  <a:lnTo>
                    <a:pt x="326" y="231"/>
                  </a:lnTo>
                  <a:lnTo>
                    <a:pt x="321" y="228"/>
                  </a:lnTo>
                  <a:lnTo>
                    <a:pt x="319" y="231"/>
                  </a:lnTo>
                  <a:lnTo>
                    <a:pt x="314" y="228"/>
                  </a:lnTo>
                  <a:lnTo>
                    <a:pt x="312" y="228"/>
                  </a:lnTo>
                  <a:lnTo>
                    <a:pt x="310" y="221"/>
                  </a:lnTo>
                  <a:lnTo>
                    <a:pt x="307" y="219"/>
                  </a:lnTo>
                  <a:lnTo>
                    <a:pt x="305" y="221"/>
                  </a:lnTo>
                  <a:lnTo>
                    <a:pt x="301" y="217"/>
                  </a:lnTo>
                  <a:lnTo>
                    <a:pt x="301" y="210"/>
                  </a:lnTo>
                  <a:lnTo>
                    <a:pt x="305" y="198"/>
                  </a:lnTo>
                  <a:lnTo>
                    <a:pt x="305" y="194"/>
                  </a:lnTo>
                  <a:lnTo>
                    <a:pt x="303" y="194"/>
                  </a:lnTo>
                  <a:lnTo>
                    <a:pt x="298" y="198"/>
                  </a:lnTo>
                  <a:lnTo>
                    <a:pt x="298" y="210"/>
                  </a:lnTo>
                  <a:lnTo>
                    <a:pt x="296" y="219"/>
                  </a:lnTo>
                  <a:lnTo>
                    <a:pt x="294" y="221"/>
                  </a:lnTo>
                  <a:lnTo>
                    <a:pt x="294" y="226"/>
                  </a:lnTo>
                  <a:lnTo>
                    <a:pt x="296" y="221"/>
                  </a:lnTo>
                  <a:lnTo>
                    <a:pt x="298" y="221"/>
                  </a:lnTo>
                  <a:lnTo>
                    <a:pt x="301" y="224"/>
                  </a:lnTo>
                  <a:lnTo>
                    <a:pt x="305" y="224"/>
                  </a:lnTo>
                  <a:lnTo>
                    <a:pt x="307" y="228"/>
                  </a:lnTo>
                  <a:lnTo>
                    <a:pt x="307" y="235"/>
                  </a:lnTo>
                  <a:lnTo>
                    <a:pt x="303" y="240"/>
                  </a:lnTo>
                  <a:lnTo>
                    <a:pt x="296" y="242"/>
                  </a:lnTo>
                  <a:lnTo>
                    <a:pt x="303" y="235"/>
                  </a:lnTo>
                  <a:lnTo>
                    <a:pt x="303" y="233"/>
                  </a:lnTo>
                  <a:lnTo>
                    <a:pt x="298" y="231"/>
                  </a:lnTo>
                  <a:lnTo>
                    <a:pt x="298" y="231"/>
                  </a:lnTo>
                  <a:lnTo>
                    <a:pt x="296" y="233"/>
                  </a:lnTo>
                  <a:lnTo>
                    <a:pt x="289" y="238"/>
                  </a:lnTo>
                  <a:lnTo>
                    <a:pt x="289" y="240"/>
                  </a:lnTo>
                  <a:lnTo>
                    <a:pt x="284" y="242"/>
                  </a:lnTo>
                  <a:lnTo>
                    <a:pt x="282" y="242"/>
                  </a:lnTo>
                  <a:lnTo>
                    <a:pt x="280" y="240"/>
                  </a:lnTo>
                  <a:lnTo>
                    <a:pt x="280" y="238"/>
                  </a:lnTo>
                  <a:lnTo>
                    <a:pt x="273" y="240"/>
                  </a:lnTo>
                  <a:lnTo>
                    <a:pt x="271" y="238"/>
                  </a:lnTo>
                  <a:lnTo>
                    <a:pt x="271" y="233"/>
                  </a:lnTo>
                  <a:lnTo>
                    <a:pt x="268" y="233"/>
                  </a:lnTo>
                  <a:lnTo>
                    <a:pt x="266" y="233"/>
                  </a:lnTo>
                  <a:lnTo>
                    <a:pt x="262" y="233"/>
                  </a:lnTo>
                  <a:lnTo>
                    <a:pt x="262" y="231"/>
                  </a:lnTo>
                  <a:lnTo>
                    <a:pt x="259" y="228"/>
                  </a:lnTo>
                  <a:lnTo>
                    <a:pt x="257" y="231"/>
                  </a:lnTo>
                  <a:lnTo>
                    <a:pt x="255" y="231"/>
                  </a:lnTo>
                  <a:lnTo>
                    <a:pt x="255" y="226"/>
                  </a:lnTo>
                  <a:lnTo>
                    <a:pt x="252" y="221"/>
                  </a:lnTo>
                  <a:lnTo>
                    <a:pt x="252" y="219"/>
                  </a:lnTo>
                  <a:lnTo>
                    <a:pt x="257" y="219"/>
                  </a:lnTo>
                  <a:lnTo>
                    <a:pt x="262" y="212"/>
                  </a:lnTo>
                  <a:lnTo>
                    <a:pt x="264" y="212"/>
                  </a:lnTo>
                  <a:lnTo>
                    <a:pt x="266" y="210"/>
                  </a:lnTo>
                  <a:lnTo>
                    <a:pt x="266" y="205"/>
                  </a:lnTo>
                  <a:lnTo>
                    <a:pt x="259" y="201"/>
                  </a:lnTo>
                  <a:lnTo>
                    <a:pt x="257" y="198"/>
                  </a:lnTo>
                  <a:lnTo>
                    <a:pt x="252" y="198"/>
                  </a:lnTo>
                  <a:lnTo>
                    <a:pt x="246" y="203"/>
                  </a:lnTo>
                  <a:lnTo>
                    <a:pt x="243" y="203"/>
                  </a:lnTo>
                  <a:lnTo>
                    <a:pt x="239" y="201"/>
                  </a:lnTo>
                  <a:lnTo>
                    <a:pt x="236" y="201"/>
                  </a:lnTo>
                  <a:lnTo>
                    <a:pt x="225" y="205"/>
                  </a:lnTo>
                  <a:lnTo>
                    <a:pt x="223" y="208"/>
                  </a:lnTo>
                  <a:lnTo>
                    <a:pt x="225" y="210"/>
                  </a:lnTo>
                  <a:lnTo>
                    <a:pt x="230" y="214"/>
                  </a:lnTo>
                  <a:lnTo>
                    <a:pt x="230" y="214"/>
                  </a:lnTo>
                  <a:lnTo>
                    <a:pt x="225" y="214"/>
                  </a:lnTo>
                  <a:lnTo>
                    <a:pt x="223" y="214"/>
                  </a:lnTo>
                  <a:lnTo>
                    <a:pt x="220" y="212"/>
                  </a:lnTo>
                  <a:lnTo>
                    <a:pt x="216" y="212"/>
                  </a:lnTo>
                  <a:lnTo>
                    <a:pt x="209" y="210"/>
                  </a:lnTo>
                  <a:lnTo>
                    <a:pt x="202" y="212"/>
                  </a:lnTo>
                  <a:lnTo>
                    <a:pt x="200" y="214"/>
                  </a:lnTo>
                  <a:lnTo>
                    <a:pt x="200" y="214"/>
                  </a:lnTo>
                  <a:lnTo>
                    <a:pt x="195" y="214"/>
                  </a:lnTo>
                  <a:lnTo>
                    <a:pt x="193" y="214"/>
                  </a:lnTo>
                  <a:lnTo>
                    <a:pt x="191" y="214"/>
                  </a:lnTo>
                  <a:lnTo>
                    <a:pt x="186" y="217"/>
                  </a:lnTo>
                  <a:lnTo>
                    <a:pt x="186" y="219"/>
                  </a:lnTo>
                  <a:lnTo>
                    <a:pt x="181" y="221"/>
                  </a:lnTo>
                  <a:lnTo>
                    <a:pt x="177" y="224"/>
                  </a:lnTo>
                  <a:lnTo>
                    <a:pt x="172" y="226"/>
                  </a:lnTo>
                  <a:lnTo>
                    <a:pt x="170" y="226"/>
                  </a:lnTo>
                  <a:lnTo>
                    <a:pt x="170" y="226"/>
                  </a:lnTo>
                  <a:lnTo>
                    <a:pt x="172" y="224"/>
                  </a:lnTo>
                  <a:lnTo>
                    <a:pt x="168" y="224"/>
                  </a:lnTo>
                  <a:lnTo>
                    <a:pt x="165" y="228"/>
                  </a:lnTo>
                  <a:lnTo>
                    <a:pt x="165" y="231"/>
                  </a:lnTo>
                  <a:lnTo>
                    <a:pt x="170" y="238"/>
                  </a:lnTo>
                  <a:lnTo>
                    <a:pt x="175" y="247"/>
                  </a:lnTo>
                  <a:lnTo>
                    <a:pt x="181" y="247"/>
                  </a:lnTo>
                  <a:lnTo>
                    <a:pt x="186" y="254"/>
                  </a:lnTo>
                  <a:lnTo>
                    <a:pt x="191" y="256"/>
                  </a:lnTo>
                  <a:lnTo>
                    <a:pt x="191" y="261"/>
                  </a:lnTo>
                  <a:lnTo>
                    <a:pt x="195" y="261"/>
                  </a:lnTo>
                  <a:lnTo>
                    <a:pt x="200" y="263"/>
                  </a:lnTo>
                  <a:lnTo>
                    <a:pt x="200" y="265"/>
                  </a:lnTo>
                  <a:lnTo>
                    <a:pt x="193" y="265"/>
                  </a:lnTo>
                  <a:lnTo>
                    <a:pt x="191" y="261"/>
                  </a:lnTo>
                  <a:lnTo>
                    <a:pt x="186" y="258"/>
                  </a:lnTo>
                  <a:lnTo>
                    <a:pt x="184" y="256"/>
                  </a:lnTo>
                  <a:lnTo>
                    <a:pt x="181" y="256"/>
                  </a:lnTo>
                  <a:lnTo>
                    <a:pt x="177" y="261"/>
                  </a:lnTo>
                  <a:lnTo>
                    <a:pt x="175" y="261"/>
                  </a:lnTo>
                  <a:lnTo>
                    <a:pt x="172" y="256"/>
                  </a:lnTo>
                  <a:lnTo>
                    <a:pt x="175" y="254"/>
                  </a:lnTo>
                  <a:lnTo>
                    <a:pt x="175" y="251"/>
                  </a:lnTo>
                  <a:lnTo>
                    <a:pt x="172" y="251"/>
                  </a:lnTo>
                  <a:lnTo>
                    <a:pt x="170" y="256"/>
                  </a:lnTo>
                  <a:lnTo>
                    <a:pt x="170" y="263"/>
                  </a:lnTo>
                  <a:lnTo>
                    <a:pt x="172" y="265"/>
                  </a:lnTo>
                  <a:lnTo>
                    <a:pt x="172" y="268"/>
                  </a:lnTo>
                  <a:lnTo>
                    <a:pt x="168" y="272"/>
                  </a:lnTo>
                  <a:lnTo>
                    <a:pt x="163" y="277"/>
                  </a:lnTo>
                  <a:lnTo>
                    <a:pt x="163" y="284"/>
                  </a:lnTo>
                  <a:lnTo>
                    <a:pt x="163" y="288"/>
                  </a:lnTo>
                  <a:lnTo>
                    <a:pt x="170" y="298"/>
                  </a:lnTo>
                  <a:lnTo>
                    <a:pt x="177" y="300"/>
                  </a:lnTo>
                  <a:lnTo>
                    <a:pt x="181" y="305"/>
                  </a:lnTo>
                  <a:lnTo>
                    <a:pt x="184" y="305"/>
                  </a:lnTo>
                  <a:lnTo>
                    <a:pt x="188" y="300"/>
                  </a:lnTo>
                  <a:lnTo>
                    <a:pt x="195" y="300"/>
                  </a:lnTo>
                  <a:lnTo>
                    <a:pt x="200" y="302"/>
                  </a:lnTo>
                  <a:lnTo>
                    <a:pt x="209" y="302"/>
                  </a:lnTo>
                  <a:lnTo>
                    <a:pt x="211" y="305"/>
                  </a:lnTo>
                  <a:lnTo>
                    <a:pt x="213" y="309"/>
                  </a:lnTo>
                  <a:lnTo>
                    <a:pt x="216" y="311"/>
                  </a:lnTo>
                  <a:lnTo>
                    <a:pt x="218" y="309"/>
                  </a:lnTo>
                  <a:lnTo>
                    <a:pt x="218" y="305"/>
                  </a:lnTo>
                  <a:lnTo>
                    <a:pt x="218" y="302"/>
                  </a:lnTo>
                  <a:lnTo>
                    <a:pt x="223" y="302"/>
                  </a:lnTo>
                  <a:lnTo>
                    <a:pt x="223" y="305"/>
                  </a:lnTo>
                  <a:lnTo>
                    <a:pt x="218" y="311"/>
                  </a:lnTo>
                  <a:lnTo>
                    <a:pt x="218" y="314"/>
                  </a:lnTo>
                  <a:lnTo>
                    <a:pt x="220" y="314"/>
                  </a:lnTo>
                  <a:lnTo>
                    <a:pt x="225" y="309"/>
                  </a:lnTo>
                  <a:lnTo>
                    <a:pt x="227" y="307"/>
                  </a:lnTo>
                  <a:lnTo>
                    <a:pt x="234" y="307"/>
                  </a:lnTo>
                  <a:lnTo>
                    <a:pt x="241" y="300"/>
                  </a:lnTo>
                  <a:lnTo>
                    <a:pt x="248" y="300"/>
                  </a:lnTo>
                  <a:lnTo>
                    <a:pt x="250" y="295"/>
                  </a:lnTo>
                  <a:lnTo>
                    <a:pt x="252" y="295"/>
                  </a:lnTo>
                  <a:lnTo>
                    <a:pt x="252" y="298"/>
                  </a:lnTo>
                  <a:lnTo>
                    <a:pt x="255" y="300"/>
                  </a:lnTo>
                  <a:lnTo>
                    <a:pt x="262" y="295"/>
                  </a:lnTo>
                  <a:lnTo>
                    <a:pt x="266" y="295"/>
                  </a:lnTo>
                  <a:lnTo>
                    <a:pt x="268" y="293"/>
                  </a:lnTo>
                  <a:lnTo>
                    <a:pt x="266" y="295"/>
                  </a:lnTo>
                  <a:lnTo>
                    <a:pt x="262" y="300"/>
                  </a:lnTo>
                  <a:lnTo>
                    <a:pt x="264" y="302"/>
                  </a:lnTo>
                  <a:lnTo>
                    <a:pt x="266" y="302"/>
                  </a:lnTo>
                  <a:lnTo>
                    <a:pt x="262" y="309"/>
                  </a:lnTo>
                  <a:lnTo>
                    <a:pt x="255" y="309"/>
                  </a:lnTo>
                  <a:lnTo>
                    <a:pt x="255" y="309"/>
                  </a:lnTo>
                  <a:lnTo>
                    <a:pt x="250" y="307"/>
                  </a:lnTo>
                  <a:lnTo>
                    <a:pt x="246" y="311"/>
                  </a:lnTo>
                  <a:lnTo>
                    <a:pt x="246" y="314"/>
                  </a:lnTo>
                  <a:lnTo>
                    <a:pt x="250" y="314"/>
                  </a:lnTo>
                  <a:lnTo>
                    <a:pt x="252" y="316"/>
                  </a:lnTo>
                  <a:lnTo>
                    <a:pt x="252" y="323"/>
                  </a:lnTo>
                  <a:lnTo>
                    <a:pt x="246" y="330"/>
                  </a:lnTo>
                  <a:lnTo>
                    <a:pt x="246" y="335"/>
                  </a:lnTo>
                  <a:lnTo>
                    <a:pt x="243" y="337"/>
                  </a:lnTo>
                  <a:lnTo>
                    <a:pt x="243" y="339"/>
                  </a:lnTo>
                  <a:lnTo>
                    <a:pt x="243" y="341"/>
                  </a:lnTo>
                  <a:lnTo>
                    <a:pt x="243" y="344"/>
                  </a:lnTo>
                  <a:lnTo>
                    <a:pt x="243" y="348"/>
                  </a:lnTo>
                  <a:lnTo>
                    <a:pt x="239" y="353"/>
                  </a:lnTo>
                  <a:lnTo>
                    <a:pt x="236" y="355"/>
                  </a:lnTo>
                  <a:lnTo>
                    <a:pt x="232" y="355"/>
                  </a:lnTo>
                  <a:lnTo>
                    <a:pt x="230" y="358"/>
                  </a:lnTo>
                  <a:lnTo>
                    <a:pt x="225" y="360"/>
                  </a:lnTo>
                  <a:lnTo>
                    <a:pt x="223" y="362"/>
                  </a:lnTo>
                  <a:lnTo>
                    <a:pt x="218" y="362"/>
                  </a:lnTo>
                  <a:lnTo>
                    <a:pt x="211" y="358"/>
                  </a:lnTo>
                  <a:lnTo>
                    <a:pt x="209" y="358"/>
                  </a:lnTo>
                  <a:lnTo>
                    <a:pt x="209" y="355"/>
                  </a:lnTo>
                  <a:lnTo>
                    <a:pt x="204" y="353"/>
                  </a:lnTo>
                  <a:lnTo>
                    <a:pt x="204" y="353"/>
                  </a:lnTo>
                  <a:lnTo>
                    <a:pt x="200" y="358"/>
                  </a:lnTo>
                  <a:lnTo>
                    <a:pt x="195" y="362"/>
                  </a:lnTo>
                  <a:lnTo>
                    <a:pt x="193" y="367"/>
                  </a:lnTo>
                  <a:lnTo>
                    <a:pt x="184" y="369"/>
                  </a:lnTo>
                  <a:lnTo>
                    <a:pt x="181" y="371"/>
                  </a:lnTo>
                  <a:lnTo>
                    <a:pt x="179" y="371"/>
                  </a:lnTo>
                  <a:lnTo>
                    <a:pt x="175" y="369"/>
                  </a:lnTo>
                  <a:lnTo>
                    <a:pt x="168" y="369"/>
                  </a:lnTo>
                  <a:lnTo>
                    <a:pt x="163" y="374"/>
                  </a:lnTo>
                  <a:lnTo>
                    <a:pt x="159" y="374"/>
                  </a:lnTo>
                  <a:lnTo>
                    <a:pt x="156" y="376"/>
                  </a:lnTo>
                  <a:lnTo>
                    <a:pt x="156" y="381"/>
                  </a:lnTo>
                  <a:lnTo>
                    <a:pt x="154" y="388"/>
                  </a:lnTo>
                  <a:lnTo>
                    <a:pt x="149" y="390"/>
                  </a:lnTo>
                  <a:lnTo>
                    <a:pt x="149" y="388"/>
                  </a:lnTo>
                  <a:lnTo>
                    <a:pt x="145" y="383"/>
                  </a:lnTo>
                  <a:lnTo>
                    <a:pt x="140" y="383"/>
                  </a:lnTo>
                  <a:lnTo>
                    <a:pt x="136" y="385"/>
                  </a:lnTo>
                  <a:lnTo>
                    <a:pt x="138" y="388"/>
                  </a:lnTo>
                  <a:lnTo>
                    <a:pt x="140" y="390"/>
                  </a:lnTo>
                  <a:lnTo>
                    <a:pt x="138" y="392"/>
                  </a:lnTo>
                  <a:lnTo>
                    <a:pt x="136" y="392"/>
                  </a:lnTo>
                  <a:lnTo>
                    <a:pt x="136" y="390"/>
                  </a:lnTo>
                  <a:lnTo>
                    <a:pt x="131" y="385"/>
                  </a:lnTo>
                  <a:lnTo>
                    <a:pt x="129" y="385"/>
                  </a:lnTo>
                  <a:lnTo>
                    <a:pt x="124" y="390"/>
                  </a:lnTo>
                  <a:lnTo>
                    <a:pt x="122" y="397"/>
                  </a:lnTo>
                  <a:lnTo>
                    <a:pt x="120" y="397"/>
                  </a:lnTo>
                  <a:lnTo>
                    <a:pt x="117" y="397"/>
                  </a:lnTo>
                  <a:lnTo>
                    <a:pt x="108" y="406"/>
                  </a:lnTo>
                  <a:lnTo>
                    <a:pt x="106" y="411"/>
                  </a:lnTo>
                  <a:lnTo>
                    <a:pt x="104" y="413"/>
                  </a:lnTo>
                  <a:lnTo>
                    <a:pt x="101" y="413"/>
                  </a:lnTo>
                  <a:lnTo>
                    <a:pt x="97" y="413"/>
                  </a:lnTo>
                  <a:lnTo>
                    <a:pt x="94" y="413"/>
                  </a:lnTo>
                  <a:lnTo>
                    <a:pt x="99" y="418"/>
                  </a:lnTo>
                  <a:lnTo>
                    <a:pt x="99" y="420"/>
                  </a:lnTo>
                  <a:lnTo>
                    <a:pt x="97" y="422"/>
                  </a:lnTo>
                  <a:lnTo>
                    <a:pt x="94" y="418"/>
                  </a:lnTo>
                  <a:lnTo>
                    <a:pt x="92" y="418"/>
                  </a:lnTo>
                  <a:lnTo>
                    <a:pt x="90" y="422"/>
                  </a:lnTo>
                  <a:lnTo>
                    <a:pt x="85" y="427"/>
                  </a:lnTo>
                  <a:lnTo>
                    <a:pt x="85" y="429"/>
                  </a:lnTo>
                  <a:lnTo>
                    <a:pt x="90" y="436"/>
                  </a:lnTo>
                  <a:lnTo>
                    <a:pt x="90" y="441"/>
                  </a:lnTo>
                  <a:lnTo>
                    <a:pt x="90" y="443"/>
                  </a:lnTo>
                  <a:lnTo>
                    <a:pt x="87" y="448"/>
                  </a:lnTo>
                  <a:lnTo>
                    <a:pt x="87" y="450"/>
                  </a:lnTo>
                  <a:lnTo>
                    <a:pt x="90" y="450"/>
                  </a:lnTo>
                  <a:lnTo>
                    <a:pt x="92" y="448"/>
                  </a:lnTo>
                  <a:lnTo>
                    <a:pt x="94" y="450"/>
                  </a:lnTo>
                  <a:lnTo>
                    <a:pt x="94" y="455"/>
                  </a:lnTo>
                  <a:lnTo>
                    <a:pt x="92" y="457"/>
                  </a:lnTo>
                  <a:lnTo>
                    <a:pt x="90" y="457"/>
                  </a:lnTo>
                  <a:lnTo>
                    <a:pt x="92" y="459"/>
                  </a:lnTo>
                  <a:lnTo>
                    <a:pt x="94" y="459"/>
                  </a:lnTo>
                  <a:lnTo>
                    <a:pt x="97" y="457"/>
                  </a:lnTo>
                  <a:lnTo>
                    <a:pt x="99" y="457"/>
                  </a:lnTo>
                  <a:lnTo>
                    <a:pt x="101" y="459"/>
                  </a:lnTo>
                  <a:lnTo>
                    <a:pt x="101" y="461"/>
                  </a:lnTo>
                  <a:lnTo>
                    <a:pt x="106" y="461"/>
                  </a:lnTo>
                  <a:lnTo>
                    <a:pt x="108" y="464"/>
                  </a:lnTo>
                  <a:lnTo>
                    <a:pt x="113" y="464"/>
                  </a:lnTo>
                  <a:lnTo>
                    <a:pt x="115" y="461"/>
                  </a:lnTo>
                  <a:lnTo>
                    <a:pt x="117" y="452"/>
                  </a:lnTo>
                  <a:lnTo>
                    <a:pt x="120" y="450"/>
                  </a:lnTo>
                  <a:lnTo>
                    <a:pt x="126" y="450"/>
                  </a:lnTo>
                  <a:lnTo>
                    <a:pt x="131" y="448"/>
                  </a:lnTo>
                  <a:lnTo>
                    <a:pt x="126" y="452"/>
                  </a:lnTo>
                  <a:lnTo>
                    <a:pt x="124" y="452"/>
                  </a:lnTo>
                  <a:lnTo>
                    <a:pt x="117" y="459"/>
                  </a:lnTo>
                  <a:lnTo>
                    <a:pt x="117" y="464"/>
                  </a:lnTo>
                  <a:lnTo>
                    <a:pt x="113" y="466"/>
                  </a:lnTo>
                  <a:lnTo>
                    <a:pt x="117" y="471"/>
                  </a:lnTo>
                  <a:lnTo>
                    <a:pt x="117" y="473"/>
                  </a:lnTo>
                  <a:lnTo>
                    <a:pt x="113" y="473"/>
                  </a:lnTo>
                  <a:lnTo>
                    <a:pt x="110" y="473"/>
                  </a:lnTo>
                  <a:lnTo>
                    <a:pt x="110" y="471"/>
                  </a:lnTo>
                  <a:lnTo>
                    <a:pt x="108" y="468"/>
                  </a:lnTo>
                  <a:lnTo>
                    <a:pt x="106" y="468"/>
                  </a:lnTo>
                  <a:lnTo>
                    <a:pt x="104" y="464"/>
                  </a:lnTo>
                  <a:lnTo>
                    <a:pt x="97" y="464"/>
                  </a:lnTo>
                  <a:lnTo>
                    <a:pt x="97" y="461"/>
                  </a:lnTo>
                  <a:lnTo>
                    <a:pt x="92" y="464"/>
                  </a:lnTo>
                  <a:lnTo>
                    <a:pt x="90" y="464"/>
                  </a:lnTo>
                  <a:lnTo>
                    <a:pt x="87" y="468"/>
                  </a:lnTo>
                  <a:lnTo>
                    <a:pt x="85" y="468"/>
                  </a:lnTo>
                  <a:lnTo>
                    <a:pt x="81" y="468"/>
                  </a:lnTo>
                  <a:lnTo>
                    <a:pt x="81" y="471"/>
                  </a:lnTo>
                  <a:lnTo>
                    <a:pt x="83" y="475"/>
                  </a:lnTo>
                  <a:lnTo>
                    <a:pt x="85" y="475"/>
                  </a:lnTo>
                  <a:lnTo>
                    <a:pt x="83" y="478"/>
                  </a:lnTo>
                  <a:lnTo>
                    <a:pt x="81" y="482"/>
                  </a:lnTo>
                  <a:lnTo>
                    <a:pt x="83" y="487"/>
                  </a:lnTo>
                  <a:lnTo>
                    <a:pt x="85" y="487"/>
                  </a:lnTo>
                  <a:lnTo>
                    <a:pt x="85" y="494"/>
                  </a:lnTo>
                  <a:lnTo>
                    <a:pt x="85" y="496"/>
                  </a:lnTo>
                  <a:lnTo>
                    <a:pt x="85" y="498"/>
                  </a:lnTo>
                  <a:lnTo>
                    <a:pt x="90" y="503"/>
                  </a:lnTo>
                  <a:lnTo>
                    <a:pt x="90" y="503"/>
                  </a:lnTo>
                  <a:lnTo>
                    <a:pt x="85" y="505"/>
                  </a:lnTo>
                  <a:lnTo>
                    <a:pt x="85" y="508"/>
                  </a:lnTo>
                  <a:lnTo>
                    <a:pt x="97" y="512"/>
                  </a:lnTo>
                  <a:lnTo>
                    <a:pt x="104" y="512"/>
                  </a:lnTo>
                  <a:lnTo>
                    <a:pt x="108" y="510"/>
                  </a:lnTo>
                  <a:lnTo>
                    <a:pt x="113" y="510"/>
                  </a:lnTo>
                  <a:lnTo>
                    <a:pt x="115" y="510"/>
                  </a:lnTo>
                  <a:lnTo>
                    <a:pt x="117" y="510"/>
                  </a:lnTo>
                  <a:lnTo>
                    <a:pt x="122" y="503"/>
                  </a:lnTo>
                  <a:lnTo>
                    <a:pt x="122" y="501"/>
                  </a:lnTo>
                  <a:lnTo>
                    <a:pt x="120" y="496"/>
                  </a:lnTo>
                  <a:lnTo>
                    <a:pt x="120" y="494"/>
                  </a:lnTo>
                  <a:lnTo>
                    <a:pt x="124" y="491"/>
                  </a:lnTo>
                  <a:lnTo>
                    <a:pt x="131" y="487"/>
                  </a:lnTo>
                  <a:lnTo>
                    <a:pt x="140" y="482"/>
                  </a:lnTo>
                  <a:lnTo>
                    <a:pt x="145" y="482"/>
                  </a:lnTo>
                  <a:lnTo>
                    <a:pt x="140" y="482"/>
                  </a:lnTo>
                  <a:lnTo>
                    <a:pt x="131" y="491"/>
                  </a:lnTo>
                  <a:lnTo>
                    <a:pt x="126" y="494"/>
                  </a:lnTo>
                  <a:lnTo>
                    <a:pt x="126" y="496"/>
                  </a:lnTo>
                  <a:lnTo>
                    <a:pt x="129" y="501"/>
                  </a:lnTo>
                  <a:lnTo>
                    <a:pt x="129" y="503"/>
                  </a:lnTo>
                  <a:lnTo>
                    <a:pt x="126" y="508"/>
                  </a:lnTo>
                  <a:lnTo>
                    <a:pt x="122" y="510"/>
                  </a:lnTo>
                  <a:lnTo>
                    <a:pt x="122" y="515"/>
                  </a:lnTo>
                  <a:lnTo>
                    <a:pt x="122" y="519"/>
                  </a:lnTo>
                  <a:lnTo>
                    <a:pt x="120" y="524"/>
                  </a:lnTo>
                  <a:lnTo>
                    <a:pt x="122" y="526"/>
                  </a:lnTo>
                  <a:lnTo>
                    <a:pt x="120" y="528"/>
                  </a:lnTo>
                  <a:lnTo>
                    <a:pt x="122" y="533"/>
                  </a:lnTo>
                  <a:lnTo>
                    <a:pt x="115" y="535"/>
                  </a:lnTo>
                  <a:lnTo>
                    <a:pt x="113" y="538"/>
                  </a:lnTo>
                  <a:lnTo>
                    <a:pt x="113" y="540"/>
                  </a:lnTo>
                  <a:lnTo>
                    <a:pt x="110" y="540"/>
                  </a:lnTo>
                  <a:lnTo>
                    <a:pt x="108" y="542"/>
                  </a:lnTo>
                  <a:lnTo>
                    <a:pt x="110" y="545"/>
                  </a:lnTo>
                  <a:lnTo>
                    <a:pt x="110" y="549"/>
                  </a:lnTo>
                  <a:lnTo>
                    <a:pt x="113" y="549"/>
                  </a:lnTo>
                  <a:lnTo>
                    <a:pt x="115" y="549"/>
                  </a:lnTo>
                  <a:lnTo>
                    <a:pt x="120" y="549"/>
                  </a:lnTo>
                  <a:lnTo>
                    <a:pt x="120" y="551"/>
                  </a:lnTo>
                  <a:lnTo>
                    <a:pt x="117" y="554"/>
                  </a:lnTo>
                  <a:lnTo>
                    <a:pt x="113" y="554"/>
                  </a:lnTo>
                  <a:lnTo>
                    <a:pt x="110" y="556"/>
                  </a:lnTo>
                  <a:lnTo>
                    <a:pt x="113" y="558"/>
                  </a:lnTo>
                  <a:lnTo>
                    <a:pt x="110" y="558"/>
                  </a:lnTo>
                  <a:lnTo>
                    <a:pt x="113" y="563"/>
                  </a:lnTo>
                  <a:lnTo>
                    <a:pt x="110" y="563"/>
                  </a:lnTo>
                  <a:lnTo>
                    <a:pt x="106" y="565"/>
                  </a:lnTo>
                  <a:lnTo>
                    <a:pt x="104" y="568"/>
                  </a:lnTo>
                  <a:lnTo>
                    <a:pt x="101" y="565"/>
                  </a:lnTo>
                  <a:lnTo>
                    <a:pt x="99" y="568"/>
                  </a:lnTo>
                  <a:lnTo>
                    <a:pt x="101" y="570"/>
                  </a:lnTo>
                  <a:lnTo>
                    <a:pt x="106" y="570"/>
                  </a:lnTo>
                  <a:lnTo>
                    <a:pt x="108" y="572"/>
                  </a:lnTo>
                  <a:lnTo>
                    <a:pt x="113" y="568"/>
                  </a:lnTo>
                  <a:lnTo>
                    <a:pt x="120" y="563"/>
                  </a:lnTo>
                  <a:lnTo>
                    <a:pt x="122" y="563"/>
                  </a:lnTo>
                  <a:lnTo>
                    <a:pt x="124" y="563"/>
                  </a:lnTo>
                  <a:lnTo>
                    <a:pt x="129" y="561"/>
                  </a:lnTo>
                  <a:lnTo>
                    <a:pt x="133" y="558"/>
                  </a:lnTo>
                  <a:lnTo>
                    <a:pt x="133" y="561"/>
                  </a:lnTo>
                  <a:lnTo>
                    <a:pt x="131" y="561"/>
                  </a:lnTo>
                  <a:lnTo>
                    <a:pt x="131" y="563"/>
                  </a:lnTo>
                  <a:lnTo>
                    <a:pt x="133" y="565"/>
                  </a:lnTo>
                  <a:lnTo>
                    <a:pt x="136" y="568"/>
                  </a:lnTo>
                  <a:lnTo>
                    <a:pt x="133" y="570"/>
                  </a:lnTo>
                  <a:lnTo>
                    <a:pt x="138" y="572"/>
                  </a:lnTo>
                  <a:lnTo>
                    <a:pt x="140" y="570"/>
                  </a:lnTo>
                  <a:lnTo>
                    <a:pt x="142" y="568"/>
                  </a:lnTo>
                  <a:lnTo>
                    <a:pt x="142" y="568"/>
                  </a:lnTo>
                  <a:lnTo>
                    <a:pt x="142" y="570"/>
                  </a:lnTo>
                  <a:lnTo>
                    <a:pt x="145" y="575"/>
                  </a:lnTo>
                  <a:lnTo>
                    <a:pt x="147" y="582"/>
                  </a:lnTo>
                  <a:lnTo>
                    <a:pt x="145" y="586"/>
                  </a:lnTo>
                  <a:lnTo>
                    <a:pt x="147" y="591"/>
                  </a:lnTo>
                  <a:lnTo>
                    <a:pt x="149" y="591"/>
                  </a:lnTo>
                  <a:lnTo>
                    <a:pt x="152" y="586"/>
                  </a:lnTo>
                  <a:lnTo>
                    <a:pt x="152" y="582"/>
                  </a:lnTo>
                  <a:lnTo>
                    <a:pt x="154" y="577"/>
                  </a:lnTo>
                  <a:lnTo>
                    <a:pt x="154" y="572"/>
                  </a:lnTo>
                  <a:lnTo>
                    <a:pt x="159" y="570"/>
                  </a:lnTo>
                  <a:lnTo>
                    <a:pt x="161" y="570"/>
                  </a:lnTo>
                  <a:lnTo>
                    <a:pt x="165" y="565"/>
                  </a:lnTo>
                  <a:lnTo>
                    <a:pt x="170" y="565"/>
                  </a:lnTo>
                  <a:lnTo>
                    <a:pt x="165" y="568"/>
                  </a:lnTo>
                  <a:lnTo>
                    <a:pt x="161" y="575"/>
                  </a:lnTo>
                  <a:lnTo>
                    <a:pt x="161" y="577"/>
                  </a:lnTo>
                  <a:lnTo>
                    <a:pt x="165" y="582"/>
                  </a:lnTo>
                  <a:lnTo>
                    <a:pt x="168" y="584"/>
                  </a:lnTo>
                  <a:lnTo>
                    <a:pt x="172" y="579"/>
                  </a:lnTo>
                  <a:lnTo>
                    <a:pt x="181" y="579"/>
                  </a:lnTo>
                  <a:lnTo>
                    <a:pt x="184" y="577"/>
                  </a:lnTo>
                  <a:lnTo>
                    <a:pt x="188" y="575"/>
                  </a:lnTo>
                  <a:lnTo>
                    <a:pt x="195" y="572"/>
                  </a:lnTo>
                  <a:lnTo>
                    <a:pt x="197" y="572"/>
                  </a:lnTo>
                  <a:lnTo>
                    <a:pt x="195" y="572"/>
                  </a:lnTo>
                  <a:lnTo>
                    <a:pt x="191" y="579"/>
                  </a:lnTo>
                  <a:lnTo>
                    <a:pt x="191" y="582"/>
                  </a:lnTo>
                  <a:lnTo>
                    <a:pt x="186" y="584"/>
                  </a:lnTo>
                  <a:lnTo>
                    <a:pt x="177" y="588"/>
                  </a:lnTo>
                  <a:lnTo>
                    <a:pt x="170" y="593"/>
                  </a:lnTo>
                  <a:lnTo>
                    <a:pt x="168" y="600"/>
                  </a:lnTo>
                  <a:lnTo>
                    <a:pt x="168" y="605"/>
                  </a:lnTo>
                  <a:lnTo>
                    <a:pt x="168" y="607"/>
                  </a:lnTo>
                  <a:lnTo>
                    <a:pt x="172" y="609"/>
                  </a:lnTo>
                  <a:lnTo>
                    <a:pt x="165" y="609"/>
                  </a:lnTo>
                  <a:lnTo>
                    <a:pt x="163" y="609"/>
                  </a:lnTo>
                  <a:lnTo>
                    <a:pt x="159" y="614"/>
                  </a:lnTo>
                  <a:lnTo>
                    <a:pt x="159" y="618"/>
                  </a:lnTo>
                  <a:lnTo>
                    <a:pt x="154" y="625"/>
                  </a:lnTo>
                  <a:lnTo>
                    <a:pt x="149" y="630"/>
                  </a:lnTo>
                  <a:lnTo>
                    <a:pt x="152" y="632"/>
                  </a:lnTo>
                  <a:lnTo>
                    <a:pt x="154" y="632"/>
                  </a:lnTo>
                  <a:lnTo>
                    <a:pt x="152" y="635"/>
                  </a:lnTo>
                  <a:lnTo>
                    <a:pt x="149" y="635"/>
                  </a:lnTo>
                  <a:lnTo>
                    <a:pt x="149" y="632"/>
                  </a:lnTo>
                  <a:lnTo>
                    <a:pt x="147" y="632"/>
                  </a:lnTo>
                  <a:lnTo>
                    <a:pt x="142" y="635"/>
                  </a:lnTo>
                  <a:lnTo>
                    <a:pt x="138" y="639"/>
                  </a:lnTo>
                  <a:lnTo>
                    <a:pt x="140" y="642"/>
                  </a:lnTo>
                  <a:lnTo>
                    <a:pt x="138" y="644"/>
                  </a:lnTo>
                  <a:lnTo>
                    <a:pt x="136" y="644"/>
                  </a:lnTo>
                  <a:lnTo>
                    <a:pt x="133" y="642"/>
                  </a:lnTo>
                  <a:lnTo>
                    <a:pt x="131" y="644"/>
                  </a:lnTo>
                  <a:lnTo>
                    <a:pt x="122" y="651"/>
                  </a:lnTo>
                  <a:lnTo>
                    <a:pt x="120" y="653"/>
                  </a:lnTo>
                  <a:lnTo>
                    <a:pt x="122" y="658"/>
                  </a:lnTo>
                  <a:lnTo>
                    <a:pt x="120" y="658"/>
                  </a:lnTo>
                  <a:lnTo>
                    <a:pt x="117" y="658"/>
                  </a:lnTo>
                  <a:lnTo>
                    <a:pt x="117" y="653"/>
                  </a:lnTo>
                  <a:lnTo>
                    <a:pt x="110" y="655"/>
                  </a:lnTo>
                  <a:lnTo>
                    <a:pt x="106" y="658"/>
                  </a:lnTo>
                  <a:lnTo>
                    <a:pt x="104" y="660"/>
                  </a:lnTo>
                  <a:lnTo>
                    <a:pt x="101" y="662"/>
                  </a:lnTo>
                  <a:lnTo>
                    <a:pt x="99" y="665"/>
                  </a:lnTo>
                  <a:lnTo>
                    <a:pt x="92" y="665"/>
                  </a:lnTo>
                  <a:lnTo>
                    <a:pt x="87" y="669"/>
                  </a:lnTo>
                  <a:lnTo>
                    <a:pt x="78" y="674"/>
                  </a:lnTo>
                  <a:lnTo>
                    <a:pt x="71" y="678"/>
                  </a:lnTo>
                  <a:lnTo>
                    <a:pt x="69" y="683"/>
                  </a:lnTo>
                  <a:lnTo>
                    <a:pt x="69" y="685"/>
                  </a:lnTo>
                  <a:lnTo>
                    <a:pt x="71" y="690"/>
                  </a:lnTo>
                  <a:lnTo>
                    <a:pt x="69" y="692"/>
                  </a:lnTo>
                  <a:lnTo>
                    <a:pt x="69" y="692"/>
                  </a:lnTo>
                  <a:lnTo>
                    <a:pt x="67" y="690"/>
                  </a:lnTo>
                  <a:lnTo>
                    <a:pt x="65" y="690"/>
                  </a:lnTo>
                  <a:lnTo>
                    <a:pt x="65" y="692"/>
                  </a:lnTo>
                  <a:lnTo>
                    <a:pt x="65" y="695"/>
                  </a:lnTo>
                  <a:lnTo>
                    <a:pt x="62" y="695"/>
                  </a:lnTo>
                  <a:lnTo>
                    <a:pt x="60" y="692"/>
                  </a:lnTo>
                  <a:lnTo>
                    <a:pt x="60" y="690"/>
                  </a:lnTo>
                  <a:lnTo>
                    <a:pt x="62" y="688"/>
                  </a:lnTo>
                  <a:lnTo>
                    <a:pt x="60" y="685"/>
                  </a:lnTo>
                  <a:lnTo>
                    <a:pt x="55" y="685"/>
                  </a:lnTo>
                  <a:lnTo>
                    <a:pt x="53" y="685"/>
                  </a:lnTo>
                  <a:lnTo>
                    <a:pt x="49" y="685"/>
                  </a:lnTo>
                  <a:lnTo>
                    <a:pt x="44" y="685"/>
                  </a:lnTo>
                  <a:lnTo>
                    <a:pt x="39" y="688"/>
                  </a:lnTo>
                  <a:lnTo>
                    <a:pt x="37" y="692"/>
                  </a:lnTo>
                  <a:lnTo>
                    <a:pt x="33" y="695"/>
                  </a:lnTo>
                  <a:lnTo>
                    <a:pt x="28" y="697"/>
                  </a:lnTo>
                  <a:lnTo>
                    <a:pt x="23" y="702"/>
                  </a:lnTo>
                  <a:lnTo>
                    <a:pt x="23" y="704"/>
                  </a:lnTo>
                  <a:lnTo>
                    <a:pt x="21" y="706"/>
                  </a:lnTo>
                  <a:lnTo>
                    <a:pt x="19" y="704"/>
                  </a:lnTo>
                  <a:lnTo>
                    <a:pt x="14" y="706"/>
                  </a:lnTo>
                  <a:lnTo>
                    <a:pt x="12" y="708"/>
                  </a:lnTo>
                  <a:lnTo>
                    <a:pt x="12" y="711"/>
                  </a:lnTo>
                  <a:lnTo>
                    <a:pt x="10" y="711"/>
                  </a:lnTo>
                  <a:lnTo>
                    <a:pt x="7" y="711"/>
                  </a:lnTo>
                  <a:lnTo>
                    <a:pt x="3" y="711"/>
                  </a:lnTo>
                  <a:lnTo>
                    <a:pt x="0" y="715"/>
                  </a:lnTo>
                  <a:lnTo>
                    <a:pt x="0" y="718"/>
                  </a:lnTo>
                  <a:lnTo>
                    <a:pt x="0" y="720"/>
                  </a:lnTo>
                  <a:lnTo>
                    <a:pt x="5" y="720"/>
                  </a:lnTo>
                  <a:lnTo>
                    <a:pt x="5" y="718"/>
                  </a:lnTo>
                  <a:lnTo>
                    <a:pt x="5" y="715"/>
                  </a:lnTo>
                  <a:lnTo>
                    <a:pt x="7" y="713"/>
                  </a:lnTo>
                  <a:lnTo>
                    <a:pt x="10" y="715"/>
                  </a:lnTo>
                  <a:lnTo>
                    <a:pt x="7" y="718"/>
                  </a:lnTo>
                  <a:lnTo>
                    <a:pt x="10" y="720"/>
                  </a:lnTo>
                  <a:lnTo>
                    <a:pt x="12" y="718"/>
                  </a:lnTo>
                  <a:lnTo>
                    <a:pt x="16" y="713"/>
                  </a:lnTo>
                  <a:lnTo>
                    <a:pt x="16" y="711"/>
                  </a:lnTo>
                  <a:lnTo>
                    <a:pt x="19" y="713"/>
                  </a:lnTo>
                  <a:lnTo>
                    <a:pt x="19" y="715"/>
                  </a:lnTo>
                  <a:lnTo>
                    <a:pt x="19" y="718"/>
                  </a:lnTo>
                  <a:lnTo>
                    <a:pt x="21" y="718"/>
                  </a:lnTo>
                  <a:lnTo>
                    <a:pt x="23" y="713"/>
                  </a:lnTo>
                  <a:lnTo>
                    <a:pt x="26" y="718"/>
                  </a:lnTo>
                  <a:lnTo>
                    <a:pt x="26" y="718"/>
                  </a:lnTo>
                  <a:lnTo>
                    <a:pt x="26" y="713"/>
                  </a:lnTo>
                  <a:lnTo>
                    <a:pt x="30" y="713"/>
                  </a:lnTo>
                  <a:lnTo>
                    <a:pt x="33" y="713"/>
                  </a:lnTo>
                  <a:lnTo>
                    <a:pt x="37" y="711"/>
                  </a:lnTo>
                  <a:lnTo>
                    <a:pt x="39" y="706"/>
                  </a:lnTo>
                  <a:lnTo>
                    <a:pt x="39" y="702"/>
                  </a:lnTo>
                  <a:lnTo>
                    <a:pt x="42" y="702"/>
                  </a:lnTo>
                  <a:lnTo>
                    <a:pt x="46" y="697"/>
                  </a:lnTo>
                  <a:lnTo>
                    <a:pt x="46" y="697"/>
                  </a:lnTo>
                  <a:lnTo>
                    <a:pt x="51" y="699"/>
                  </a:lnTo>
                  <a:lnTo>
                    <a:pt x="51" y="702"/>
                  </a:lnTo>
                  <a:lnTo>
                    <a:pt x="46" y="702"/>
                  </a:lnTo>
                  <a:lnTo>
                    <a:pt x="44" y="706"/>
                  </a:lnTo>
                  <a:lnTo>
                    <a:pt x="44" y="708"/>
                  </a:lnTo>
                  <a:lnTo>
                    <a:pt x="46" y="711"/>
                  </a:lnTo>
                  <a:lnTo>
                    <a:pt x="51" y="706"/>
                  </a:lnTo>
                  <a:lnTo>
                    <a:pt x="53" y="704"/>
                  </a:lnTo>
                  <a:lnTo>
                    <a:pt x="55" y="702"/>
                  </a:lnTo>
                  <a:lnTo>
                    <a:pt x="55" y="704"/>
                  </a:lnTo>
                  <a:lnTo>
                    <a:pt x="58" y="702"/>
                  </a:lnTo>
                  <a:lnTo>
                    <a:pt x="60" y="702"/>
                  </a:lnTo>
                  <a:lnTo>
                    <a:pt x="60" y="704"/>
                  </a:lnTo>
                  <a:lnTo>
                    <a:pt x="58" y="706"/>
                  </a:lnTo>
                  <a:lnTo>
                    <a:pt x="60" y="708"/>
                  </a:lnTo>
                  <a:lnTo>
                    <a:pt x="62" y="704"/>
                  </a:lnTo>
                  <a:lnTo>
                    <a:pt x="67" y="704"/>
                  </a:lnTo>
                  <a:lnTo>
                    <a:pt x="69" y="702"/>
                  </a:lnTo>
                  <a:lnTo>
                    <a:pt x="71" y="702"/>
                  </a:lnTo>
                  <a:lnTo>
                    <a:pt x="76" y="695"/>
                  </a:lnTo>
                  <a:lnTo>
                    <a:pt x="81" y="695"/>
                  </a:lnTo>
                  <a:lnTo>
                    <a:pt x="83" y="695"/>
                  </a:lnTo>
                  <a:lnTo>
                    <a:pt x="83" y="697"/>
                  </a:lnTo>
                  <a:lnTo>
                    <a:pt x="81" y="702"/>
                  </a:lnTo>
                  <a:lnTo>
                    <a:pt x="78" y="706"/>
                  </a:lnTo>
                  <a:lnTo>
                    <a:pt x="78" y="706"/>
                  </a:lnTo>
                  <a:lnTo>
                    <a:pt x="78" y="706"/>
                  </a:lnTo>
                  <a:lnTo>
                    <a:pt x="85" y="702"/>
                  </a:lnTo>
                  <a:lnTo>
                    <a:pt x="85" y="695"/>
                  </a:lnTo>
                  <a:lnTo>
                    <a:pt x="85" y="692"/>
                  </a:lnTo>
                  <a:lnTo>
                    <a:pt x="87" y="697"/>
                  </a:lnTo>
                  <a:lnTo>
                    <a:pt x="90" y="695"/>
                  </a:lnTo>
                  <a:lnTo>
                    <a:pt x="92" y="695"/>
                  </a:lnTo>
                  <a:lnTo>
                    <a:pt x="97" y="695"/>
                  </a:lnTo>
                  <a:lnTo>
                    <a:pt x="101" y="690"/>
                  </a:lnTo>
                  <a:lnTo>
                    <a:pt x="101" y="690"/>
                  </a:lnTo>
                  <a:lnTo>
                    <a:pt x="104" y="692"/>
                  </a:lnTo>
                  <a:lnTo>
                    <a:pt x="106" y="688"/>
                  </a:lnTo>
                  <a:lnTo>
                    <a:pt x="108" y="685"/>
                  </a:lnTo>
                  <a:lnTo>
                    <a:pt x="108" y="685"/>
                  </a:lnTo>
                  <a:lnTo>
                    <a:pt x="108" y="688"/>
                  </a:lnTo>
                  <a:lnTo>
                    <a:pt x="108" y="692"/>
                  </a:lnTo>
                  <a:lnTo>
                    <a:pt x="110" y="692"/>
                  </a:lnTo>
                  <a:lnTo>
                    <a:pt x="113" y="688"/>
                  </a:lnTo>
                  <a:lnTo>
                    <a:pt x="110" y="688"/>
                  </a:lnTo>
                  <a:lnTo>
                    <a:pt x="115" y="685"/>
                  </a:lnTo>
                  <a:lnTo>
                    <a:pt x="115" y="683"/>
                  </a:lnTo>
                  <a:lnTo>
                    <a:pt x="108" y="683"/>
                  </a:lnTo>
                  <a:lnTo>
                    <a:pt x="106" y="681"/>
                  </a:lnTo>
                  <a:lnTo>
                    <a:pt x="113" y="681"/>
                  </a:lnTo>
                  <a:lnTo>
                    <a:pt x="117" y="676"/>
                  </a:lnTo>
                  <a:lnTo>
                    <a:pt x="126" y="676"/>
                  </a:lnTo>
                  <a:lnTo>
                    <a:pt x="129" y="674"/>
                  </a:lnTo>
                  <a:lnTo>
                    <a:pt x="126" y="672"/>
                  </a:lnTo>
                  <a:lnTo>
                    <a:pt x="126" y="672"/>
                  </a:lnTo>
                  <a:lnTo>
                    <a:pt x="129" y="672"/>
                  </a:lnTo>
                  <a:lnTo>
                    <a:pt x="131" y="669"/>
                  </a:lnTo>
                  <a:lnTo>
                    <a:pt x="133" y="669"/>
                  </a:lnTo>
                  <a:lnTo>
                    <a:pt x="136" y="669"/>
                  </a:lnTo>
                  <a:lnTo>
                    <a:pt x="136" y="672"/>
                  </a:lnTo>
                  <a:lnTo>
                    <a:pt x="138" y="672"/>
                  </a:lnTo>
                  <a:lnTo>
                    <a:pt x="140" y="669"/>
                  </a:lnTo>
                  <a:lnTo>
                    <a:pt x="138" y="667"/>
                  </a:lnTo>
                  <a:lnTo>
                    <a:pt x="142" y="665"/>
                  </a:lnTo>
                  <a:lnTo>
                    <a:pt x="142" y="662"/>
                  </a:lnTo>
                  <a:lnTo>
                    <a:pt x="142" y="660"/>
                  </a:lnTo>
                  <a:lnTo>
                    <a:pt x="145" y="662"/>
                  </a:lnTo>
                  <a:lnTo>
                    <a:pt x="145" y="665"/>
                  </a:lnTo>
                  <a:lnTo>
                    <a:pt x="147" y="667"/>
                  </a:lnTo>
                  <a:lnTo>
                    <a:pt x="152" y="662"/>
                  </a:lnTo>
                  <a:lnTo>
                    <a:pt x="154" y="660"/>
                  </a:lnTo>
                  <a:lnTo>
                    <a:pt x="156" y="660"/>
                  </a:lnTo>
                  <a:lnTo>
                    <a:pt x="159" y="658"/>
                  </a:lnTo>
                  <a:lnTo>
                    <a:pt x="161" y="655"/>
                  </a:lnTo>
                  <a:lnTo>
                    <a:pt x="163" y="658"/>
                  </a:lnTo>
                  <a:lnTo>
                    <a:pt x="165" y="658"/>
                  </a:lnTo>
                  <a:lnTo>
                    <a:pt x="170" y="653"/>
                  </a:lnTo>
                  <a:lnTo>
                    <a:pt x="170" y="648"/>
                  </a:lnTo>
                  <a:lnTo>
                    <a:pt x="168" y="648"/>
                  </a:lnTo>
                  <a:lnTo>
                    <a:pt x="165" y="648"/>
                  </a:lnTo>
                  <a:lnTo>
                    <a:pt x="165" y="648"/>
                  </a:lnTo>
                  <a:lnTo>
                    <a:pt x="170" y="644"/>
                  </a:lnTo>
                  <a:lnTo>
                    <a:pt x="175" y="644"/>
                  </a:lnTo>
                  <a:lnTo>
                    <a:pt x="177" y="639"/>
                  </a:lnTo>
                  <a:lnTo>
                    <a:pt x="179" y="639"/>
                  </a:lnTo>
                  <a:lnTo>
                    <a:pt x="179" y="642"/>
                  </a:lnTo>
                  <a:lnTo>
                    <a:pt x="184" y="637"/>
                  </a:lnTo>
                  <a:lnTo>
                    <a:pt x="188" y="635"/>
                  </a:lnTo>
                  <a:lnTo>
                    <a:pt x="188" y="632"/>
                  </a:lnTo>
                  <a:lnTo>
                    <a:pt x="191" y="632"/>
                  </a:lnTo>
                  <a:lnTo>
                    <a:pt x="193" y="630"/>
                  </a:lnTo>
                  <a:lnTo>
                    <a:pt x="195" y="630"/>
                  </a:lnTo>
                  <a:lnTo>
                    <a:pt x="197" y="632"/>
                  </a:lnTo>
                  <a:lnTo>
                    <a:pt x="197" y="632"/>
                  </a:lnTo>
                  <a:lnTo>
                    <a:pt x="200" y="630"/>
                  </a:lnTo>
                  <a:lnTo>
                    <a:pt x="202" y="630"/>
                  </a:lnTo>
                  <a:lnTo>
                    <a:pt x="204" y="628"/>
                  </a:lnTo>
                  <a:lnTo>
                    <a:pt x="204" y="625"/>
                  </a:lnTo>
                  <a:lnTo>
                    <a:pt x="207" y="625"/>
                  </a:lnTo>
                  <a:lnTo>
                    <a:pt x="209" y="623"/>
                  </a:lnTo>
                  <a:lnTo>
                    <a:pt x="209" y="625"/>
                  </a:lnTo>
                  <a:lnTo>
                    <a:pt x="216" y="625"/>
                  </a:lnTo>
                  <a:lnTo>
                    <a:pt x="216" y="621"/>
                  </a:lnTo>
                  <a:lnTo>
                    <a:pt x="218" y="621"/>
                  </a:lnTo>
                  <a:lnTo>
                    <a:pt x="218" y="623"/>
                  </a:lnTo>
                  <a:lnTo>
                    <a:pt x="220" y="623"/>
                  </a:lnTo>
                  <a:lnTo>
                    <a:pt x="223" y="621"/>
                  </a:lnTo>
                  <a:lnTo>
                    <a:pt x="225" y="623"/>
                  </a:lnTo>
                  <a:lnTo>
                    <a:pt x="225" y="623"/>
                  </a:lnTo>
                  <a:lnTo>
                    <a:pt x="227" y="616"/>
                  </a:lnTo>
                  <a:lnTo>
                    <a:pt x="225" y="616"/>
                  </a:lnTo>
                  <a:lnTo>
                    <a:pt x="223" y="616"/>
                  </a:lnTo>
                  <a:lnTo>
                    <a:pt x="225" y="614"/>
                  </a:lnTo>
                  <a:lnTo>
                    <a:pt x="230" y="612"/>
                  </a:lnTo>
                  <a:lnTo>
                    <a:pt x="232" y="612"/>
                  </a:lnTo>
                  <a:lnTo>
                    <a:pt x="232" y="612"/>
                  </a:lnTo>
                  <a:lnTo>
                    <a:pt x="234" y="612"/>
                  </a:lnTo>
                  <a:lnTo>
                    <a:pt x="232" y="609"/>
                  </a:lnTo>
                  <a:lnTo>
                    <a:pt x="230" y="607"/>
                  </a:lnTo>
                  <a:lnTo>
                    <a:pt x="232" y="607"/>
                  </a:lnTo>
                  <a:lnTo>
                    <a:pt x="234" y="607"/>
                  </a:lnTo>
                  <a:lnTo>
                    <a:pt x="239" y="605"/>
                  </a:lnTo>
                  <a:lnTo>
                    <a:pt x="243" y="605"/>
                  </a:lnTo>
                  <a:lnTo>
                    <a:pt x="248" y="600"/>
                  </a:lnTo>
                  <a:lnTo>
                    <a:pt x="250" y="600"/>
                  </a:lnTo>
                  <a:lnTo>
                    <a:pt x="255" y="595"/>
                  </a:lnTo>
                  <a:lnTo>
                    <a:pt x="255" y="588"/>
                  </a:lnTo>
                  <a:lnTo>
                    <a:pt x="255" y="588"/>
                  </a:lnTo>
                  <a:lnTo>
                    <a:pt x="252" y="588"/>
                  </a:lnTo>
                  <a:lnTo>
                    <a:pt x="252" y="584"/>
                  </a:lnTo>
                  <a:lnTo>
                    <a:pt x="250" y="582"/>
                  </a:lnTo>
                  <a:lnTo>
                    <a:pt x="243" y="582"/>
                  </a:lnTo>
                  <a:lnTo>
                    <a:pt x="246" y="579"/>
                  </a:lnTo>
                  <a:lnTo>
                    <a:pt x="246" y="575"/>
                  </a:lnTo>
                  <a:lnTo>
                    <a:pt x="250" y="572"/>
                  </a:lnTo>
                  <a:lnTo>
                    <a:pt x="250" y="570"/>
                  </a:lnTo>
                  <a:lnTo>
                    <a:pt x="255" y="570"/>
                  </a:lnTo>
                  <a:lnTo>
                    <a:pt x="255" y="568"/>
                  </a:lnTo>
                  <a:lnTo>
                    <a:pt x="255" y="568"/>
                  </a:lnTo>
                  <a:lnTo>
                    <a:pt x="257" y="565"/>
                  </a:lnTo>
                  <a:lnTo>
                    <a:pt x="259" y="565"/>
                  </a:lnTo>
                  <a:lnTo>
                    <a:pt x="266" y="563"/>
                  </a:lnTo>
                  <a:lnTo>
                    <a:pt x="268" y="565"/>
                  </a:lnTo>
                  <a:lnTo>
                    <a:pt x="273" y="563"/>
                  </a:lnTo>
                  <a:lnTo>
                    <a:pt x="273" y="565"/>
                  </a:lnTo>
                  <a:lnTo>
                    <a:pt x="275" y="568"/>
                  </a:lnTo>
                  <a:lnTo>
                    <a:pt x="278" y="568"/>
                  </a:lnTo>
                  <a:lnTo>
                    <a:pt x="280" y="563"/>
                  </a:lnTo>
                  <a:lnTo>
                    <a:pt x="280" y="561"/>
                  </a:lnTo>
                  <a:lnTo>
                    <a:pt x="278" y="561"/>
                  </a:lnTo>
                  <a:lnTo>
                    <a:pt x="278" y="558"/>
                  </a:lnTo>
                  <a:lnTo>
                    <a:pt x="280" y="558"/>
                  </a:lnTo>
                  <a:lnTo>
                    <a:pt x="282" y="558"/>
                  </a:lnTo>
                  <a:lnTo>
                    <a:pt x="289" y="556"/>
                  </a:lnTo>
                  <a:lnTo>
                    <a:pt x="291" y="551"/>
                  </a:lnTo>
                  <a:lnTo>
                    <a:pt x="289" y="547"/>
                  </a:lnTo>
                  <a:lnTo>
                    <a:pt x="284" y="542"/>
                  </a:lnTo>
                  <a:lnTo>
                    <a:pt x="282" y="542"/>
                  </a:lnTo>
                  <a:lnTo>
                    <a:pt x="280" y="545"/>
                  </a:lnTo>
                  <a:lnTo>
                    <a:pt x="280" y="545"/>
                  </a:lnTo>
                  <a:lnTo>
                    <a:pt x="282" y="542"/>
                  </a:lnTo>
                  <a:lnTo>
                    <a:pt x="287" y="542"/>
                  </a:lnTo>
                  <a:lnTo>
                    <a:pt x="289" y="545"/>
                  </a:lnTo>
                  <a:lnTo>
                    <a:pt x="296" y="545"/>
                  </a:lnTo>
                  <a:lnTo>
                    <a:pt x="301" y="540"/>
                  </a:lnTo>
                  <a:lnTo>
                    <a:pt x="298" y="538"/>
                  </a:lnTo>
                  <a:lnTo>
                    <a:pt x="307" y="533"/>
                  </a:lnTo>
                  <a:lnTo>
                    <a:pt x="314" y="528"/>
                  </a:lnTo>
                  <a:lnTo>
                    <a:pt x="317" y="528"/>
                  </a:lnTo>
                  <a:lnTo>
                    <a:pt x="319" y="526"/>
                  </a:lnTo>
                  <a:lnTo>
                    <a:pt x="319" y="524"/>
                  </a:lnTo>
                  <a:lnTo>
                    <a:pt x="328" y="517"/>
                  </a:lnTo>
                  <a:lnTo>
                    <a:pt x="335" y="517"/>
                  </a:lnTo>
                  <a:lnTo>
                    <a:pt x="344" y="510"/>
                  </a:lnTo>
                  <a:lnTo>
                    <a:pt x="349" y="508"/>
                  </a:lnTo>
                  <a:lnTo>
                    <a:pt x="355" y="501"/>
                  </a:lnTo>
                  <a:lnTo>
                    <a:pt x="353" y="505"/>
                  </a:lnTo>
                  <a:lnTo>
                    <a:pt x="353" y="510"/>
                  </a:lnTo>
                  <a:lnTo>
                    <a:pt x="355" y="510"/>
                  </a:lnTo>
                  <a:lnTo>
                    <a:pt x="360" y="512"/>
                  </a:lnTo>
                  <a:lnTo>
                    <a:pt x="360" y="512"/>
                  </a:lnTo>
                  <a:lnTo>
                    <a:pt x="365" y="508"/>
                  </a:lnTo>
                  <a:lnTo>
                    <a:pt x="369" y="505"/>
                  </a:lnTo>
                  <a:lnTo>
                    <a:pt x="378" y="503"/>
                  </a:lnTo>
                  <a:lnTo>
                    <a:pt x="381" y="501"/>
                  </a:lnTo>
                  <a:lnTo>
                    <a:pt x="378" y="505"/>
                  </a:lnTo>
                  <a:lnTo>
                    <a:pt x="371" y="508"/>
                  </a:lnTo>
                  <a:lnTo>
                    <a:pt x="367" y="510"/>
                  </a:lnTo>
                  <a:lnTo>
                    <a:pt x="360" y="519"/>
                  </a:lnTo>
                  <a:lnTo>
                    <a:pt x="358" y="521"/>
                  </a:lnTo>
                  <a:lnTo>
                    <a:pt x="362" y="528"/>
                  </a:lnTo>
                  <a:lnTo>
                    <a:pt x="365" y="533"/>
                  </a:lnTo>
                  <a:lnTo>
                    <a:pt x="360" y="528"/>
                  </a:lnTo>
                  <a:lnTo>
                    <a:pt x="355" y="528"/>
                  </a:lnTo>
                  <a:lnTo>
                    <a:pt x="355" y="531"/>
                  </a:lnTo>
                  <a:lnTo>
                    <a:pt x="351" y="531"/>
                  </a:lnTo>
                  <a:lnTo>
                    <a:pt x="349" y="528"/>
                  </a:lnTo>
                  <a:lnTo>
                    <a:pt x="346" y="521"/>
                  </a:lnTo>
                  <a:lnTo>
                    <a:pt x="339" y="526"/>
                  </a:lnTo>
                  <a:lnTo>
                    <a:pt x="337" y="526"/>
                  </a:lnTo>
                  <a:lnTo>
                    <a:pt x="330" y="528"/>
                  </a:lnTo>
                  <a:lnTo>
                    <a:pt x="326" y="528"/>
                  </a:lnTo>
                  <a:lnTo>
                    <a:pt x="321" y="533"/>
                  </a:lnTo>
                  <a:lnTo>
                    <a:pt x="321" y="538"/>
                  </a:lnTo>
                  <a:lnTo>
                    <a:pt x="321" y="540"/>
                  </a:lnTo>
                  <a:lnTo>
                    <a:pt x="319" y="545"/>
                  </a:lnTo>
                  <a:lnTo>
                    <a:pt x="314" y="549"/>
                  </a:lnTo>
                  <a:lnTo>
                    <a:pt x="312" y="554"/>
                  </a:lnTo>
                  <a:lnTo>
                    <a:pt x="301" y="563"/>
                  </a:lnTo>
                  <a:lnTo>
                    <a:pt x="298" y="568"/>
                  </a:lnTo>
                  <a:lnTo>
                    <a:pt x="298" y="572"/>
                  </a:lnTo>
                  <a:lnTo>
                    <a:pt x="303" y="577"/>
                  </a:lnTo>
                  <a:lnTo>
                    <a:pt x="305" y="575"/>
                  </a:lnTo>
                  <a:lnTo>
                    <a:pt x="305" y="575"/>
                  </a:lnTo>
                  <a:lnTo>
                    <a:pt x="310" y="570"/>
                  </a:lnTo>
                  <a:lnTo>
                    <a:pt x="312" y="572"/>
                  </a:lnTo>
                  <a:lnTo>
                    <a:pt x="312" y="575"/>
                  </a:lnTo>
                  <a:lnTo>
                    <a:pt x="305" y="579"/>
                  </a:lnTo>
                  <a:lnTo>
                    <a:pt x="303" y="579"/>
                  </a:lnTo>
                  <a:lnTo>
                    <a:pt x="301" y="584"/>
                  </a:lnTo>
                  <a:lnTo>
                    <a:pt x="296" y="582"/>
                  </a:lnTo>
                  <a:lnTo>
                    <a:pt x="294" y="582"/>
                  </a:lnTo>
                  <a:lnTo>
                    <a:pt x="291" y="584"/>
                  </a:lnTo>
                  <a:lnTo>
                    <a:pt x="291" y="586"/>
                  </a:lnTo>
                  <a:lnTo>
                    <a:pt x="289" y="586"/>
                  </a:lnTo>
                  <a:lnTo>
                    <a:pt x="284" y="586"/>
                  </a:lnTo>
                  <a:lnTo>
                    <a:pt x="284" y="591"/>
                  </a:lnTo>
                  <a:lnTo>
                    <a:pt x="291" y="598"/>
                  </a:lnTo>
                  <a:lnTo>
                    <a:pt x="294" y="598"/>
                  </a:lnTo>
                  <a:lnTo>
                    <a:pt x="294" y="593"/>
                  </a:lnTo>
                  <a:lnTo>
                    <a:pt x="296" y="595"/>
                  </a:lnTo>
                  <a:lnTo>
                    <a:pt x="298" y="591"/>
                  </a:lnTo>
                  <a:lnTo>
                    <a:pt x="301" y="591"/>
                  </a:lnTo>
                  <a:lnTo>
                    <a:pt x="301" y="595"/>
                  </a:lnTo>
                  <a:lnTo>
                    <a:pt x="303" y="593"/>
                  </a:lnTo>
                  <a:lnTo>
                    <a:pt x="305" y="591"/>
                  </a:lnTo>
                  <a:lnTo>
                    <a:pt x="307" y="591"/>
                  </a:lnTo>
                  <a:lnTo>
                    <a:pt x="312" y="586"/>
                  </a:lnTo>
                  <a:lnTo>
                    <a:pt x="312" y="582"/>
                  </a:lnTo>
                  <a:lnTo>
                    <a:pt x="314" y="579"/>
                  </a:lnTo>
                  <a:lnTo>
                    <a:pt x="314" y="582"/>
                  </a:lnTo>
                  <a:lnTo>
                    <a:pt x="314" y="584"/>
                  </a:lnTo>
                  <a:lnTo>
                    <a:pt x="314" y="586"/>
                  </a:lnTo>
                  <a:lnTo>
                    <a:pt x="319" y="586"/>
                  </a:lnTo>
                  <a:lnTo>
                    <a:pt x="326" y="582"/>
                  </a:lnTo>
                  <a:lnTo>
                    <a:pt x="330" y="582"/>
                  </a:lnTo>
                  <a:lnTo>
                    <a:pt x="330" y="584"/>
                  </a:lnTo>
                  <a:lnTo>
                    <a:pt x="333" y="582"/>
                  </a:lnTo>
                  <a:lnTo>
                    <a:pt x="335" y="575"/>
                  </a:lnTo>
                  <a:lnTo>
                    <a:pt x="339" y="572"/>
                  </a:lnTo>
                  <a:lnTo>
                    <a:pt x="342" y="572"/>
                  </a:lnTo>
                  <a:lnTo>
                    <a:pt x="337" y="577"/>
                  </a:lnTo>
                  <a:lnTo>
                    <a:pt x="337" y="579"/>
                  </a:lnTo>
                  <a:lnTo>
                    <a:pt x="339" y="579"/>
                  </a:lnTo>
                  <a:lnTo>
                    <a:pt x="344" y="572"/>
                  </a:lnTo>
                  <a:lnTo>
                    <a:pt x="346" y="565"/>
                  </a:lnTo>
                  <a:lnTo>
                    <a:pt x="349" y="563"/>
                  </a:lnTo>
                  <a:lnTo>
                    <a:pt x="349" y="568"/>
                  </a:lnTo>
                  <a:lnTo>
                    <a:pt x="346" y="572"/>
                  </a:lnTo>
                  <a:lnTo>
                    <a:pt x="346" y="575"/>
                  </a:lnTo>
                  <a:lnTo>
                    <a:pt x="351" y="568"/>
                  </a:lnTo>
                  <a:lnTo>
                    <a:pt x="353" y="570"/>
                  </a:lnTo>
                  <a:lnTo>
                    <a:pt x="353" y="575"/>
                  </a:lnTo>
                  <a:lnTo>
                    <a:pt x="358" y="575"/>
                  </a:lnTo>
                  <a:lnTo>
                    <a:pt x="358" y="577"/>
                  </a:lnTo>
                  <a:lnTo>
                    <a:pt x="362" y="572"/>
                  </a:lnTo>
                  <a:lnTo>
                    <a:pt x="365" y="568"/>
                  </a:lnTo>
                  <a:lnTo>
                    <a:pt x="369" y="568"/>
                  </a:lnTo>
                  <a:lnTo>
                    <a:pt x="371" y="565"/>
                  </a:lnTo>
                  <a:lnTo>
                    <a:pt x="369" y="565"/>
                  </a:lnTo>
                  <a:lnTo>
                    <a:pt x="371" y="561"/>
                  </a:lnTo>
                  <a:lnTo>
                    <a:pt x="378" y="558"/>
                  </a:lnTo>
                  <a:lnTo>
                    <a:pt x="381" y="554"/>
                  </a:lnTo>
                  <a:lnTo>
                    <a:pt x="381" y="551"/>
                  </a:lnTo>
                  <a:lnTo>
                    <a:pt x="376" y="551"/>
                  </a:lnTo>
                  <a:lnTo>
                    <a:pt x="374" y="549"/>
                  </a:lnTo>
                  <a:lnTo>
                    <a:pt x="369" y="549"/>
                  </a:lnTo>
                  <a:lnTo>
                    <a:pt x="371" y="547"/>
                  </a:lnTo>
                  <a:lnTo>
                    <a:pt x="374" y="547"/>
                  </a:lnTo>
                  <a:lnTo>
                    <a:pt x="378" y="547"/>
                  </a:lnTo>
                  <a:lnTo>
                    <a:pt x="378" y="545"/>
                  </a:lnTo>
                  <a:lnTo>
                    <a:pt x="378" y="542"/>
                  </a:lnTo>
                  <a:lnTo>
                    <a:pt x="376" y="542"/>
                  </a:lnTo>
                  <a:lnTo>
                    <a:pt x="371" y="540"/>
                  </a:lnTo>
                  <a:lnTo>
                    <a:pt x="371" y="538"/>
                  </a:lnTo>
                  <a:lnTo>
                    <a:pt x="376" y="535"/>
                  </a:lnTo>
                  <a:lnTo>
                    <a:pt x="378" y="535"/>
                  </a:lnTo>
                  <a:lnTo>
                    <a:pt x="381" y="535"/>
                  </a:lnTo>
                  <a:lnTo>
                    <a:pt x="381" y="533"/>
                  </a:lnTo>
                  <a:lnTo>
                    <a:pt x="381" y="528"/>
                  </a:lnTo>
                  <a:lnTo>
                    <a:pt x="388" y="526"/>
                  </a:lnTo>
                  <a:lnTo>
                    <a:pt x="390" y="528"/>
                  </a:lnTo>
                  <a:lnTo>
                    <a:pt x="392" y="528"/>
                  </a:lnTo>
                  <a:lnTo>
                    <a:pt x="399" y="528"/>
                  </a:lnTo>
                  <a:lnTo>
                    <a:pt x="390" y="533"/>
                  </a:lnTo>
                  <a:lnTo>
                    <a:pt x="392" y="538"/>
                  </a:lnTo>
                  <a:lnTo>
                    <a:pt x="392" y="545"/>
                  </a:lnTo>
                  <a:lnTo>
                    <a:pt x="394" y="545"/>
                  </a:lnTo>
                  <a:lnTo>
                    <a:pt x="397" y="535"/>
                  </a:lnTo>
                  <a:lnTo>
                    <a:pt x="399" y="533"/>
                  </a:lnTo>
                  <a:lnTo>
                    <a:pt x="401" y="533"/>
                  </a:lnTo>
                  <a:lnTo>
                    <a:pt x="401" y="535"/>
                  </a:lnTo>
                  <a:lnTo>
                    <a:pt x="399" y="540"/>
                  </a:lnTo>
                  <a:lnTo>
                    <a:pt x="399" y="542"/>
                  </a:lnTo>
                  <a:lnTo>
                    <a:pt x="404" y="538"/>
                  </a:lnTo>
                  <a:lnTo>
                    <a:pt x="406" y="535"/>
                  </a:lnTo>
                  <a:lnTo>
                    <a:pt x="408" y="538"/>
                  </a:lnTo>
                  <a:lnTo>
                    <a:pt x="413" y="535"/>
                  </a:lnTo>
                  <a:lnTo>
                    <a:pt x="413" y="535"/>
                  </a:lnTo>
                  <a:lnTo>
                    <a:pt x="417" y="533"/>
                  </a:lnTo>
                  <a:lnTo>
                    <a:pt x="422" y="531"/>
                  </a:lnTo>
                  <a:lnTo>
                    <a:pt x="424" y="533"/>
                  </a:lnTo>
                  <a:lnTo>
                    <a:pt x="424" y="535"/>
                  </a:lnTo>
                  <a:lnTo>
                    <a:pt x="420" y="535"/>
                  </a:lnTo>
                  <a:lnTo>
                    <a:pt x="415" y="538"/>
                  </a:lnTo>
                  <a:lnTo>
                    <a:pt x="413" y="538"/>
                  </a:lnTo>
                  <a:lnTo>
                    <a:pt x="410" y="542"/>
                  </a:lnTo>
                  <a:lnTo>
                    <a:pt x="413" y="545"/>
                  </a:lnTo>
                  <a:lnTo>
                    <a:pt x="420" y="545"/>
                  </a:lnTo>
                  <a:lnTo>
                    <a:pt x="422" y="547"/>
                  </a:lnTo>
                  <a:lnTo>
                    <a:pt x="422" y="549"/>
                  </a:lnTo>
                  <a:lnTo>
                    <a:pt x="417" y="547"/>
                  </a:lnTo>
                  <a:lnTo>
                    <a:pt x="413" y="547"/>
                  </a:lnTo>
                  <a:lnTo>
                    <a:pt x="410" y="547"/>
                  </a:lnTo>
                  <a:lnTo>
                    <a:pt x="408" y="551"/>
                  </a:lnTo>
                  <a:lnTo>
                    <a:pt x="413" y="551"/>
                  </a:lnTo>
                  <a:lnTo>
                    <a:pt x="415" y="549"/>
                  </a:lnTo>
                  <a:lnTo>
                    <a:pt x="417" y="551"/>
                  </a:lnTo>
                  <a:lnTo>
                    <a:pt x="417" y="554"/>
                  </a:lnTo>
                  <a:lnTo>
                    <a:pt x="413" y="554"/>
                  </a:lnTo>
                  <a:lnTo>
                    <a:pt x="413" y="556"/>
                  </a:lnTo>
                  <a:lnTo>
                    <a:pt x="417" y="558"/>
                  </a:lnTo>
                  <a:lnTo>
                    <a:pt x="420" y="561"/>
                  </a:lnTo>
                  <a:lnTo>
                    <a:pt x="417" y="561"/>
                  </a:lnTo>
                  <a:lnTo>
                    <a:pt x="415" y="563"/>
                  </a:lnTo>
                  <a:lnTo>
                    <a:pt x="415" y="565"/>
                  </a:lnTo>
                  <a:lnTo>
                    <a:pt x="417" y="565"/>
                  </a:lnTo>
                  <a:lnTo>
                    <a:pt x="422" y="563"/>
                  </a:lnTo>
                  <a:lnTo>
                    <a:pt x="426" y="565"/>
                  </a:lnTo>
                  <a:lnTo>
                    <a:pt x="429" y="568"/>
                  </a:lnTo>
                  <a:lnTo>
                    <a:pt x="436" y="565"/>
                  </a:lnTo>
                  <a:lnTo>
                    <a:pt x="438" y="568"/>
                  </a:lnTo>
                  <a:lnTo>
                    <a:pt x="436" y="570"/>
                  </a:lnTo>
                  <a:lnTo>
                    <a:pt x="433" y="572"/>
                  </a:lnTo>
                  <a:lnTo>
                    <a:pt x="436" y="575"/>
                  </a:lnTo>
                  <a:lnTo>
                    <a:pt x="436" y="575"/>
                  </a:lnTo>
                  <a:lnTo>
                    <a:pt x="438" y="577"/>
                  </a:lnTo>
                  <a:lnTo>
                    <a:pt x="440" y="579"/>
                  </a:lnTo>
                  <a:lnTo>
                    <a:pt x="442" y="575"/>
                  </a:lnTo>
                  <a:lnTo>
                    <a:pt x="442" y="572"/>
                  </a:lnTo>
                  <a:lnTo>
                    <a:pt x="442" y="570"/>
                  </a:lnTo>
                  <a:lnTo>
                    <a:pt x="447" y="570"/>
                  </a:lnTo>
                  <a:lnTo>
                    <a:pt x="445" y="575"/>
                  </a:lnTo>
                  <a:lnTo>
                    <a:pt x="445" y="577"/>
                  </a:lnTo>
                  <a:lnTo>
                    <a:pt x="440" y="582"/>
                  </a:lnTo>
                  <a:lnTo>
                    <a:pt x="445" y="586"/>
                  </a:lnTo>
                  <a:lnTo>
                    <a:pt x="442" y="586"/>
                  </a:lnTo>
                  <a:lnTo>
                    <a:pt x="440" y="586"/>
                  </a:lnTo>
                  <a:lnTo>
                    <a:pt x="438" y="586"/>
                  </a:lnTo>
                  <a:lnTo>
                    <a:pt x="438" y="588"/>
                  </a:lnTo>
                  <a:lnTo>
                    <a:pt x="449" y="591"/>
                  </a:lnTo>
                  <a:lnTo>
                    <a:pt x="452" y="591"/>
                  </a:lnTo>
                  <a:lnTo>
                    <a:pt x="454" y="591"/>
                  </a:lnTo>
                  <a:lnTo>
                    <a:pt x="459" y="591"/>
                  </a:lnTo>
                  <a:lnTo>
                    <a:pt x="463" y="591"/>
                  </a:lnTo>
                  <a:lnTo>
                    <a:pt x="468" y="591"/>
                  </a:lnTo>
                  <a:lnTo>
                    <a:pt x="470" y="591"/>
                  </a:lnTo>
                  <a:lnTo>
                    <a:pt x="470" y="593"/>
                  </a:lnTo>
                  <a:lnTo>
                    <a:pt x="472" y="593"/>
                  </a:lnTo>
                  <a:lnTo>
                    <a:pt x="475" y="598"/>
                  </a:lnTo>
                  <a:lnTo>
                    <a:pt x="477" y="600"/>
                  </a:lnTo>
                  <a:lnTo>
                    <a:pt x="479" y="602"/>
                  </a:lnTo>
                  <a:lnTo>
                    <a:pt x="481" y="602"/>
                  </a:lnTo>
                  <a:lnTo>
                    <a:pt x="488" y="600"/>
                  </a:lnTo>
                  <a:lnTo>
                    <a:pt x="488" y="598"/>
                  </a:lnTo>
                  <a:lnTo>
                    <a:pt x="491" y="598"/>
                  </a:lnTo>
                  <a:lnTo>
                    <a:pt x="491" y="602"/>
                  </a:lnTo>
                  <a:lnTo>
                    <a:pt x="488" y="605"/>
                  </a:lnTo>
                  <a:lnTo>
                    <a:pt x="484" y="605"/>
                  </a:lnTo>
                  <a:lnTo>
                    <a:pt x="486" y="607"/>
                  </a:lnTo>
                  <a:lnTo>
                    <a:pt x="491" y="609"/>
                  </a:lnTo>
                  <a:lnTo>
                    <a:pt x="493" y="612"/>
                  </a:lnTo>
                  <a:lnTo>
                    <a:pt x="495" y="614"/>
                  </a:lnTo>
                  <a:lnTo>
                    <a:pt x="500" y="616"/>
                  </a:lnTo>
                  <a:lnTo>
                    <a:pt x="507" y="614"/>
                  </a:lnTo>
                  <a:lnTo>
                    <a:pt x="511" y="614"/>
                  </a:lnTo>
                  <a:lnTo>
                    <a:pt x="511" y="616"/>
                  </a:lnTo>
                  <a:lnTo>
                    <a:pt x="514" y="612"/>
                  </a:lnTo>
                  <a:lnTo>
                    <a:pt x="520" y="609"/>
                  </a:lnTo>
                  <a:lnTo>
                    <a:pt x="520" y="609"/>
                  </a:lnTo>
                  <a:lnTo>
                    <a:pt x="520" y="612"/>
                  </a:lnTo>
                  <a:lnTo>
                    <a:pt x="516" y="614"/>
                  </a:lnTo>
                  <a:lnTo>
                    <a:pt x="516" y="621"/>
                  </a:lnTo>
                  <a:lnTo>
                    <a:pt x="514" y="625"/>
                  </a:lnTo>
                  <a:lnTo>
                    <a:pt x="511" y="625"/>
                  </a:lnTo>
                  <a:lnTo>
                    <a:pt x="507" y="623"/>
                  </a:lnTo>
                  <a:lnTo>
                    <a:pt x="504" y="625"/>
                  </a:lnTo>
                  <a:lnTo>
                    <a:pt x="509" y="630"/>
                  </a:lnTo>
                  <a:lnTo>
                    <a:pt x="509" y="632"/>
                  </a:lnTo>
                  <a:lnTo>
                    <a:pt x="511" y="635"/>
                  </a:lnTo>
                  <a:lnTo>
                    <a:pt x="516" y="635"/>
                  </a:lnTo>
                  <a:lnTo>
                    <a:pt x="518" y="635"/>
                  </a:lnTo>
                  <a:lnTo>
                    <a:pt x="516" y="637"/>
                  </a:lnTo>
                  <a:lnTo>
                    <a:pt x="514" y="637"/>
                  </a:lnTo>
                  <a:lnTo>
                    <a:pt x="514" y="639"/>
                  </a:lnTo>
                  <a:lnTo>
                    <a:pt x="520" y="644"/>
                  </a:lnTo>
                  <a:lnTo>
                    <a:pt x="520" y="644"/>
                  </a:lnTo>
                  <a:lnTo>
                    <a:pt x="525" y="644"/>
                  </a:lnTo>
                  <a:lnTo>
                    <a:pt x="527" y="642"/>
                  </a:lnTo>
                  <a:lnTo>
                    <a:pt x="532" y="632"/>
                  </a:lnTo>
                  <a:lnTo>
                    <a:pt x="530" y="639"/>
                  </a:lnTo>
                  <a:lnTo>
                    <a:pt x="530" y="644"/>
                  </a:lnTo>
                  <a:lnTo>
                    <a:pt x="530" y="646"/>
                  </a:lnTo>
                  <a:lnTo>
                    <a:pt x="527" y="646"/>
                  </a:lnTo>
                  <a:lnTo>
                    <a:pt x="525" y="651"/>
                  </a:lnTo>
                  <a:lnTo>
                    <a:pt x="525" y="653"/>
                  </a:lnTo>
                  <a:lnTo>
                    <a:pt x="527" y="655"/>
                  </a:lnTo>
                  <a:lnTo>
                    <a:pt x="527" y="658"/>
                  </a:lnTo>
                  <a:lnTo>
                    <a:pt x="527" y="667"/>
                  </a:lnTo>
                  <a:lnTo>
                    <a:pt x="530" y="669"/>
                  </a:lnTo>
                  <a:lnTo>
                    <a:pt x="532" y="669"/>
                  </a:lnTo>
                  <a:lnTo>
                    <a:pt x="530" y="672"/>
                  </a:lnTo>
                  <a:lnTo>
                    <a:pt x="532" y="676"/>
                  </a:lnTo>
                  <a:lnTo>
                    <a:pt x="536" y="683"/>
                  </a:lnTo>
                  <a:lnTo>
                    <a:pt x="539" y="683"/>
                  </a:lnTo>
                  <a:lnTo>
                    <a:pt x="541" y="685"/>
                  </a:lnTo>
                  <a:lnTo>
                    <a:pt x="541" y="683"/>
                  </a:lnTo>
                  <a:lnTo>
                    <a:pt x="543" y="688"/>
                  </a:lnTo>
                  <a:lnTo>
                    <a:pt x="548" y="685"/>
                  </a:lnTo>
                  <a:lnTo>
                    <a:pt x="546" y="683"/>
                  </a:lnTo>
                  <a:lnTo>
                    <a:pt x="548" y="683"/>
                  </a:lnTo>
                  <a:lnTo>
                    <a:pt x="548" y="683"/>
                  </a:lnTo>
                  <a:lnTo>
                    <a:pt x="550" y="685"/>
                  </a:lnTo>
                  <a:lnTo>
                    <a:pt x="552" y="681"/>
                  </a:lnTo>
                  <a:lnTo>
                    <a:pt x="550" y="676"/>
                  </a:lnTo>
                  <a:lnTo>
                    <a:pt x="548" y="676"/>
                  </a:lnTo>
                  <a:lnTo>
                    <a:pt x="546" y="676"/>
                  </a:lnTo>
                  <a:lnTo>
                    <a:pt x="546" y="676"/>
                  </a:lnTo>
                  <a:lnTo>
                    <a:pt x="548" y="672"/>
                  </a:lnTo>
                  <a:lnTo>
                    <a:pt x="548" y="669"/>
                  </a:lnTo>
                  <a:lnTo>
                    <a:pt x="546" y="667"/>
                  </a:lnTo>
                  <a:lnTo>
                    <a:pt x="543" y="665"/>
                  </a:lnTo>
                  <a:lnTo>
                    <a:pt x="543" y="662"/>
                  </a:lnTo>
                  <a:lnTo>
                    <a:pt x="546" y="660"/>
                  </a:lnTo>
                  <a:lnTo>
                    <a:pt x="546" y="655"/>
                  </a:lnTo>
                  <a:lnTo>
                    <a:pt x="548" y="658"/>
                  </a:lnTo>
                  <a:lnTo>
                    <a:pt x="548" y="660"/>
                  </a:lnTo>
                  <a:lnTo>
                    <a:pt x="550" y="662"/>
                  </a:lnTo>
                  <a:lnTo>
                    <a:pt x="552" y="660"/>
                  </a:lnTo>
                  <a:lnTo>
                    <a:pt x="552" y="662"/>
                  </a:lnTo>
                  <a:lnTo>
                    <a:pt x="555" y="665"/>
                  </a:lnTo>
                  <a:lnTo>
                    <a:pt x="552" y="669"/>
                  </a:lnTo>
                  <a:lnTo>
                    <a:pt x="555" y="672"/>
                  </a:lnTo>
                  <a:lnTo>
                    <a:pt x="557" y="672"/>
                  </a:lnTo>
                  <a:lnTo>
                    <a:pt x="559" y="669"/>
                  </a:lnTo>
                  <a:lnTo>
                    <a:pt x="562" y="669"/>
                  </a:lnTo>
                  <a:lnTo>
                    <a:pt x="559" y="672"/>
                  </a:lnTo>
                  <a:lnTo>
                    <a:pt x="557" y="674"/>
                  </a:lnTo>
                  <a:lnTo>
                    <a:pt x="557" y="678"/>
                  </a:lnTo>
                  <a:lnTo>
                    <a:pt x="559" y="681"/>
                  </a:lnTo>
                  <a:lnTo>
                    <a:pt x="557" y="685"/>
                  </a:lnTo>
                  <a:lnTo>
                    <a:pt x="557" y="688"/>
                  </a:lnTo>
                  <a:lnTo>
                    <a:pt x="562" y="688"/>
                  </a:lnTo>
                  <a:lnTo>
                    <a:pt x="564" y="688"/>
                  </a:lnTo>
                  <a:lnTo>
                    <a:pt x="564" y="683"/>
                  </a:lnTo>
                  <a:lnTo>
                    <a:pt x="566" y="688"/>
                  </a:lnTo>
                  <a:lnTo>
                    <a:pt x="564" y="688"/>
                  </a:lnTo>
                  <a:lnTo>
                    <a:pt x="566" y="692"/>
                  </a:lnTo>
                  <a:lnTo>
                    <a:pt x="568" y="695"/>
                  </a:lnTo>
                  <a:lnTo>
                    <a:pt x="571" y="688"/>
                  </a:lnTo>
                  <a:lnTo>
                    <a:pt x="573" y="683"/>
                  </a:lnTo>
                  <a:lnTo>
                    <a:pt x="573" y="681"/>
                  </a:lnTo>
                  <a:lnTo>
                    <a:pt x="575" y="672"/>
                  </a:lnTo>
                  <a:lnTo>
                    <a:pt x="578" y="662"/>
                  </a:lnTo>
                  <a:lnTo>
                    <a:pt x="578" y="653"/>
                  </a:lnTo>
                  <a:lnTo>
                    <a:pt x="575" y="648"/>
                  </a:lnTo>
                  <a:lnTo>
                    <a:pt x="575" y="644"/>
                  </a:lnTo>
                  <a:lnTo>
                    <a:pt x="575" y="644"/>
                  </a:lnTo>
                  <a:lnTo>
                    <a:pt x="575" y="644"/>
                  </a:lnTo>
                  <a:lnTo>
                    <a:pt x="578" y="651"/>
                  </a:lnTo>
                  <a:lnTo>
                    <a:pt x="580" y="651"/>
                  </a:lnTo>
                  <a:lnTo>
                    <a:pt x="582" y="646"/>
                  </a:lnTo>
                  <a:lnTo>
                    <a:pt x="587" y="642"/>
                  </a:lnTo>
                  <a:lnTo>
                    <a:pt x="585" y="648"/>
                  </a:lnTo>
                  <a:lnTo>
                    <a:pt x="582" y="655"/>
                  </a:lnTo>
                  <a:lnTo>
                    <a:pt x="585" y="660"/>
                  </a:lnTo>
                  <a:lnTo>
                    <a:pt x="580" y="669"/>
                  </a:lnTo>
                  <a:lnTo>
                    <a:pt x="580" y="674"/>
                  </a:lnTo>
                  <a:lnTo>
                    <a:pt x="580" y="676"/>
                  </a:lnTo>
                  <a:lnTo>
                    <a:pt x="578" y="678"/>
                  </a:lnTo>
                  <a:lnTo>
                    <a:pt x="578" y="683"/>
                  </a:lnTo>
                  <a:lnTo>
                    <a:pt x="578" y="688"/>
                  </a:lnTo>
                  <a:lnTo>
                    <a:pt x="580" y="692"/>
                  </a:lnTo>
                  <a:lnTo>
                    <a:pt x="582" y="695"/>
                  </a:lnTo>
                  <a:lnTo>
                    <a:pt x="585" y="699"/>
                  </a:lnTo>
                  <a:lnTo>
                    <a:pt x="585" y="699"/>
                  </a:lnTo>
                  <a:lnTo>
                    <a:pt x="585" y="704"/>
                  </a:lnTo>
                  <a:lnTo>
                    <a:pt x="589" y="706"/>
                  </a:lnTo>
                  <a:lnTo>
                    <a:pt x="591" y="704"/>
                  </a:lnTo>
                  <a:lnTo>
                    <a:pt x="594" y="706"/>
                  </a:lnTo>
                  <a:lnTo>
                    <a:pt x="596" y="704"/>
                  </a:lnTo>
                  <a:lnTo>
                    <a:pt x="601" y="704"/>
                  </a:lnTo>
                  <a:lnTo>
                    <a:pt x="601" y="706"/>
                  </a:lnTo>
                  <a:lnTo>
                    <a:pt x="596" y="708"/>
                  </a:lnTo>
                  <a:lnTo>
                    <a:pt x="594" y="711"/>
                  </a:lnTo>
                  <a:lnTo>
                    <a:pt x="594" y="711"/>
                  </a:lnTo>
                  <a:lnTo>
                    <a:pt x="596" y="713"/>
                  </a:lnTo>
                  <a:lnTo>
                    <a:pt x="594" y="715"/>
                  </a:lnTo>
                  <a:lnTo>
                    <a:pt x="591" y="715"/>
                  </a:lnTo>
                  <a:lnTo>
                    <a:pt x="591" y="718"/>
                  </a:lnTo>
                  <a:lnTo>
                    <a:pt x="594" y="722"/>
                  </a:lnTo>
                  <a:lnTo>
                    <a:pt x="594" y="727"/>
                  </a:lnTo>
                  <a:lnTo>
                    <a:pt x="594" y="727"/>
                  </a:lnTo>
                  <a:lnTo>
                    <a:pt x="589" y="725"/>
                  </a:lnTo>
                  <a:lnTo>
                    <a:pt x="589" y="722"/>
                  </a:lnTo>
                  <a:lnTo>
                    <a:pt x="587" y="722"/>
                  </a:lnTo>
                  <a:lnTo>
                    <a:pt x="589" y="725"/>
                  </a:lnTo>
                  <a:lnTo>
                    <a:pt x="587" y="729"/>
                  </a:lnTo>
                  <a:lnTo>
                    <a:pt x="587" y="734"/>
                  </a:lnTo>
                  <a:lnTo>
                    <a:pt x="587" y="734"/>
                  </a:lnTo>
                  <a:lnTo>
                    <a:pt x="587" y="736"/>
                  </a:lnTo>
                  <a:lnTo>
                    <a:pt x="585" y="736"/>
                  </a:lnTo>
                  <a:lnTo>
                    <a:pt x="582" y="741"/>
                  </a:lnTo>
                  <a:lnTo>
                    <a:pt x="582" y="741"/>
                  </a:lnTo>
                  <a:lnTo>
                    <a:pt x="585" y="741"/>
                  </a:lnTo>
                  <a:lnTo>
                    <a:pt x="587" y="741"/>
                  </a:lnTo>
                  <a:lnTo>
                    <a:pt x="589" y="745"/>
                  </a:lnTo>
                  <a:lnTo>
                    <a:pt x="591" y="748"/>
                  </a:lnTo>
                  <a:lnTo>
                    <a:pt x="594" y="748"/>
                  </a:lnTo>
                  <a:lnTo>
                    <a:pt x="596" y="748"/>
                  </a:lnTo>
                  <a:lnTo>
                    <a:pt x="596" y="750"/>
                  </a:lnTo>
                  <a:lnTo>
                    <a:pt x="591" y="750"/>
                  </a:lnTo>
                  <a:lnTo>
                    <a:pt x="591" y="750"/>
                  </a:lnTo>
                  <a:lnTo>
                    <a:pt x="591" y="752"/>
                  </a:lnTo>
                  <a:lnTo>
                    <a:pt x="594" y="755"/>
                  </a:lnTo>
                  <a:lnTo>
                    <a:pt x="596" y="759"/>
                  </a:lnTo>
                  <a:lnTo>
                    <a:pt x="598" y="762"/>
                  </a:lnTo>
                  <a:lnTo>
                    <a:pt x="601" y="762"/>
                  </a:lnTo>
                  <a:lnTo>
                    <a:pt x="598" y="762"/>
                  </a:lnTo>
                  <a:lnTo>
                    <a:pt x="596" y="764"/>
                  </a:lnTo>
                  <a:lnTo>
                    <a:pt x="594" y="766"/>
                  </a:lnTo>
                  <a:lnTo>
                    <a:pt x="594" y="771"/>
                  </a:lnTo>
                  <a:lnTo>
                    <a:pt x="598" y="775"/>
                  </a:lnTo>
                  <a:lnTo>
                    <a:pt x="601" y="778"/>
                  </a:lnTo>
                  <a:lnTo>
                    <a:pt x="605" y="778"/>
                  </a:lnTo>
                  <a:lnTo>
                    <a:pt x="607" y="780"/>
                  </a:lnTo>
                  <a:lnTo>
                    <a:pt x="603" y="782"/>
                  </a:lnTo>
                  <a:lnTo>
                    <a:pt x="598" y="780"/>
                  </a:lnTo>
                  <a:lnTo>
                    <a:pt x="596" y="782"/>
                  </a:lnTo>
                  <a:lnTo>
                    <a:pt x="594" y="787"/>
                  </a:lnTo>
                  <a:lnTo>
                    <a:pt x="587" y="794"/>
                  </a:lnTo>
                  <a:lnTo>
                    <a:pt x="582" y="796"/>
                  </a:lnTo>
                  <a:lnTo>
                    <a:pt x="582" y="801"/>
                  </a:lnTo>
                  <a:lnTo>
                    <a:pt x="585" y="805"/>
                  </a:lnTo>
                  <a:lnTo>
                    <a:pt x="589" y="801"/>
                  </a:lnTo>
                  <a:lnTo>
                    <a:pt x="591" y="796"/>
                  </a:lnTo>
                  <a:lnTo>
                    <a:pt x="591" y="794"/>
                  </a:lnTo>
                  <a:lnTo>
                    <a:pt x="594" y="794"/>
                  </a:lnTo>
                  <a:lnTo>
                    <a:pt x="598" y="789"/>
                  </a:lnTo>
                  <a:lnTo>
                    <a:pt x="601" y="789"/>
                  </a:lnTo>
                  <a:lnTo>
                    <a:pt x="603" y="789"/>
                  </a:lnTo>
                  <a:lnTo>
                    <a:pt x="607" y="789"/>
                  </a:lnTo>
                  <a:lnTo>
                    <a:pt x="605" y="792"/>
                  </a:lnTo>
                  <a:lnTo>
                    <a:pt x="605" y="794"/>
                  </a:lnTo>
                  <a:lnTo>
                    <a:pt x="610" y="794"/>
                  </a:lnTo>
                  <a:lnTo>
                    <a:pt x="610" y="796"/>
                  </a:lnTo>
                  <a:lnTo>
                    <a:pt x="605" y="798"/>
                  </a:lnTo>
                  <a:lnTo>
                    <a:pt x="605" y="803"/>
                  </a:lnTo>
                  <a:lnTo>
                    <a:pt x="607" y="805"/>
                  </a:lnTo>
                  <a:lnTo>
                    <a:pt x="605" y="810"/>
                  </a:lnTo>
                  <a:lnTo>
                    <a:pt x="603" y="812"/>
                  </a:lnTo>
                  <a:lnTo>
                    <a:pt x="603" y="815"/>
                  </a:lnTo>
                  <a:lnTo>
                    <a:pt x="605" y="817"/>
                  </a:lnTo>
                  <a:lnTo>
                    <a:pt x="603" y="817"/>
                  </a:lnTo>
                  <a:lnTo>
                    <a:pt x="598" y="817"/>
                  </a:lnTo>
                  <a:lnTo>
                    <a:pt x="596" y="819"/>
                  </a:lnTo>
                  <a:lnTo>
                    <a:pt x="596" y="822"/>
                  </a:lnTo>
                  <a:lnTo>
                    <a:pt x="598" y="822"/>
                  </a:lnTo>
                  <a:lnTo>
                    <a:pt x="601" y="822"/>
                  </a:lnTo>
                  <a:lnTo>
                    <a:pt x="605" y="822"/>
                  </a:lnTo>
                  <a:lnTo>
                    <a:pt x="605" y="822"/>
                  </a:lnTo>
                  <a:lnTo>
                    <a:pt x="601" y="826"/>
                  </a:lnTo>
                  <a:lnTo>
                    <a:pt x="598" y="826"/>
                  </a:lnTo>
                  <a:lnTo>
                    <a:pt x="596" y="826"/>
                  </a:lnTo>
                  <a:lnTo>
                    <a:pt x="594" y="826"/>
                  </a:lnTo>
                  <a:lnTo>
                    <a:pt x="594" y="831"/>
                  </a:lnTo>
                  <a:lnTo>
                    <a:pt x="596" y="835"/>
                  </a:lnTo>
                  <a:lnTo>
                    <a:pt x="598" y="835"/>
                  </a:lnTo>
                  <a:lnTo>
                    <a:pt x="598" y="831"/>
                  </a:lnTo>
                  <a:lnTo>
                    <a:pt x="601" y="833"/>
                  </a:lnTo>
                  <a:lnTo>
                    <a:pt x="605" y="831"/>
                  </a:lnTo>
                  <a:lnTo>
                    <a:pt x="610" y="824"/>
                  </a:lnTo>
                  <a:lnTo>
                    <a:pt x="614" y="819"/>
                  </a:lnTo>
                  <a:lnTo>
                    <a:pt x="617" y="810"/>
                  </a:lnTo>
                  <a:lnTo>
                    <a:pt x="621" y="801"/>
                  </a:lnTo>
                  <a:lnTo>
                    <a:pt x="621" y="798"/>
                  </a:lnTo>
                  <a:lnTo>
                    <a:pt x="621" y="798"/>
                  </a:lnTo>
                  <a:lnTo>
                    <a:pt x="623" y="798"/>
                  </a:lnTo>
                  <a:lnTo>
                    <a:pt x="623" y="79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7" name="Freeform 99">
              <a:extLst>
                <a:ext uri="{FF2B5EF4-FFF2-40B4-BE49-F238E27FC236}">
                  <a16:creationId xmlns:a16="http://schemas.microsoft.com/office/drawing/2014/main" id="{BA2C43DE-5765-4CF4-80CB-B8664BDEB644}"/>
                </a:ext>
              </a:extLst>
            </p:cNvPr>
            <p:cNvSpPr>
              <a:spLocks/>
            </p:cNvSpPr>
            <p:nvPr/>
          </p:nvSpPr>
          <p:spPr bwMode="auto">
            <a:xfrm>
              <a:off x="5781675" y="2795588"/>
              <a:ext cx="3175" cy="6350"/>
            </a:xfrm>
            <a:custGeom>
              <a:avLst/>
              <a:gdLst>
                <a:gd name="T0" fmla="*/ 2 w 2"/>
                <a:gd name="T1" fmla="*/ 4 h 4"/>
                <a:gd name="T2" fmla="*/ 2 w 2"/>
                <a:gd name="T3" fmla="*/ 0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lnTo>
                    <a:pt x="2" y="0"/>
                  </a:lnTo>
                  <a:lnTo>
                    <a:pt x="0" y="2"/>
                  </a:lnTo>
                  <a:lnTo>
                    <a:pt x="2"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8" name="Freeform 100">
              <a:extLst>
                <a:ext uri="{FF2B5EF4-FFF2-40B4-BE49-F238E27FC236}">
                  <a16:creationId xmlns:a16="http://schemas.microsoft.com/office/drawing/2014/main" id="{F442AD3A-6743-491A-94F7-F501B6913C85}"/>
                </a:ext>
              </a:extLst>
            </p:cNvPr>
            <p:cNvSpPr>
              <a:spLocks/>
            </p:cNvSpPr>
            <p:nvPr/>
          </p:nvSpPr>
          <p:spPr bwMode="auto">
            <a:xfrm>
              <a:off x="5765800" y="2813050"/>
              <a:ext cx="11113" cy="7938"/>
            </a:xfrm>
            <a:custGeom>
              <a:avLst/>
              <a:gdLst>
                <a:gd name="T0" fmla="*/ 0 w 7"/>
                <a:gd name="T1" fmla="*/ 2 h 5"/>
                <a:gd name="T2" fmla="*/ 3 w 7"/>
                <a:gd name="T3" fmla="*/ 5 h 5"/>
                <a:gd name="T4" fmla="*/ 7 w 7"/>
                <a:gd name="T5" fmla="*/ 2 h 5"/>
                <a:gd name="T6" fmla="*/ 5 w 7"/>
                <a:gd name="T7" fmla="*/ 0 h 5"/>
                <a:gd name="T8" fmla="*/ 0 w 7"/>
                <a:gd name="T9" fmla="*/ 2 h 5"/>
              </a:gdLst>
              <a:ahLst/>
              <a:cxnLst>
                <a:cxn ang="0">
                  <a:pos x="T0" y="T1"/>
                </a:cxn>
                <a:cxn ang="0">
                  <a:pos x="T2" y="T3"/>
                </a:cxn>
                <a:cxn ang="0">
                  <a:pos x="T4" y="T5"/>
                </a:cxn>
                <a:cxn ang="0">
                  <a:pos x="T6" y="T7"/>
                </a:cxn>
                <a:cxn ang="0">
                  <a:pos x="T8" y="T9"/>
                </a:cxn>
              </a:cxnLst>
              <a:rect l="0" t="0" r="r" b="b"/>
              <a:pathLst>
                <a:path w="7" h="5">
                  <a:moveTo>
                    <a:pt x="0" y="2"/>
                  </a:moveTo>
                  <a:lnTo>
                    <a:pt x="3" y="5"/>
                  </a:lnTo>
                  <a:lnTo>
                    <a:pt x="7" y="2"/>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9" name="Freeform 101">
              <a:extLst>
                <a:ext uri="{FF2B5EF4-FFF2-40B4-BE49-F238E27FC236}">
                  <a16:creationId xmlns:a16="http://schemas.microsoft.com/office/drawing/2014/main" id="{D918F856-AFC2-4EF8-9E78-BCD33DD9CE1E}"/>
                </a:ext>
              </a:extLst>
            </p:cNvPr>
            <p:cNvSpPr>
              <a:spLocks/>
            </p:cNvSpPr>
            <p:nvPr/>
          </p:nvSpPr>
          <p:spPr bwMode="auto">
            <a:xfrm>
              <a:off x="5802313" y="2795588"/>
              <a:ext cx="19050" cy="17463"/>
            </a:xfrm>
            <a:custGeom>
              <a:avLst/>
              <a:gdLst>
                <a:gd name="T0" fmla="*/ 5 w 12"/>
                <a:gd name="T1" fmla="*/ 0 h 11"/>
                <a:gd name="T2" fmla="*/ 0 w 12"/>
                <a:gd name="T3" fmla="*/ 2 h 11"/>
                <a:gd name="T4" fmla="*/ 3 w 12"/>
                <a:gd name="T5" fmla="*/ 4 h 11"/>
                <a:gd name="T6" fmla="*/ 5 w 12"/>
                <a:gd name="T7" fmla="*/ 7 h 11"/>
                <a:gd name="T8" fmla="*/ 3 w 12"/>
                <a:gd name="T9" fmla="*/ 7 h 11"/>
                <a:gd name="T10" fmla="*/ 3 w 12"/>
                <a:gd name="T11" fmla="*/ 11 h 11"/>
                <a:gd name="T12" fmla="*/ 7 w 12"/>
                <a:gd name="T13" fmla="*/ 9 h 11"/>
                <a:gd name="T14" fmla="*/ 9 w 12"/>
                <a:gd name="T15" fmla="*/ 7 h 11"/>
                <a:gd name="T16" fmla="*/ 12 w 12"/>
                <a:gd name="T17" fmla="*/ 4 h 11"/>
                <a:gd name="T18" fmla="*/ 7 w 12"/>
                <a:gd name="T19" fmla="*/ 0 h 11"/>
                <a:gd name="T20" fmla="*/ 5 w 12"/>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1">
                  <a:moveTo>
                    <a:pt x="5" y="0"/>
                  </a:moveTo>
                  <a:lnTo>
                    <a:pt x="0" y="2"/>
                  </a:lnTo>
                  <a:lnTo>
                    <a:pt x="3" y="4"/>
                  </a:lnTo>
                  <a:lnTo>
                    <a:pt x="5" y="7"/>
                  </a:lnTo>
                  <a:lnTo>
                    <a:pt x="3" y="7"/>
                  </a:lnTo>
                  <a:lnTo>
                    <a:pt x="3" y="11"/>
                  </a:lnTo>
                  <a:lnTo>
                    <a:pt x="7" y="9"/>
                  </a:lnTo>
                  <a:lnTo>
                    <a:pt x="9" y="7"/>
                  </a:lnTo>
                  <a:lnTo>
                    <a:pt x="12" y="4"/>
                  </a:lnTo>
                  <a:lnTo>
                    <a:pt x="7" y="0"/>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0" name="Freeform 102">
              <a:extLst>
                <a:ext uri="{FF2B5EF4-FFF2-40B4-BE49-F238E27FC236}">
                  <a16:creationId xmlns:a16="http://schemas.microsoft.com/office/drawing/2014/main" id="{70EC03CE-2F03-48D9-9674-79AE07FD5D7C}"/>
                </a:ext>
              </a:extLst>
            </p:cNvPr>
            <p:cNvSpPr>
              <a:spLocks/>
            </p:cNvSpPr>
            <p:nvPr/>
          </p:nvSpPr>
          <p:spPr bwMode="auto">
            <a:xfrm>
              <a:off x="6221413" y="2728913"/>
              <a:ext cx="3175" cy="7938"/>
            </a:xfrm>
            <a:custGeom>
              <a:avLst/>
              <a:gdLst>
                <a:gd name="T0" fmla="*/ 0 w 2"/>
                <a:gd name="T1" fmla="*/ 0 h 5"/>
                <a:gd name="T2" fmla="*/ 0 w 2"/>
                <a:gd name="T3" fmla="*/ 2 h 5"/>
                <a:gd name="T4" fmla="*/ 2 w 2"/>
                <a:gd name="T5" fmla="*/ 5 h 5"/>
                <a:gd name="T6" fmla="*/ 2 w 2"/>
                <a:gd name="T7" fmla="*/ 2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lnTo>
                    <a:pt x="0" y="2"/>
                  </a:lnTo>
                  <a:lnTo>
                    <a:pt x="2" y="5"/>
                  </a:lnTo>
                  <a:lnTo>
                    <a:pt x="2"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1" name="Freeform 103">
              <a:extLst>
                <a:ext uri="{FF2B5EF4-FFF2-40B4-BE49-F238E27FC236}">
                  <a16:creationId xmlns:a16="http://schemas.microsoft.com/office/drawing/2014/main" id="{BB2E4808-288B-46EF-A542-27A33B41BC50}"/>
                </a:ext>
              </a:extLst>
            </p:cNvPr>
            <p:cNvSpPr>
              <a:spLocks/>
            </p:cNvSpPr>
            <p:nvPr/>
          </p:nvSpPr>
          <p:spPr bwMode="auto">
            <a:xfrm>
              <a:off x="6421438" y="2678113"/>
              <a:ext cx="3175" cy="6350"/>
            </a:xfrm>
            <a:custGeom>
              <a:avLst/>
              <a:gdLst>
                <a:gd name="T0" fmla="*/ 2 w 2"/>
                <a:gd name="T1" fmla="*/ 2 h 4"/>
                <a:gd name="T2" fmla="*/ 0 w 2"/>
                <a:gd name="T3" fmla="*/ 0 h 4"/>
                <a:gd name="T4" fmla="*/ 0 w 2"/>
                <a:gd name="T5" fmla="*/ 4 h 4"/>
                <a:gd name="T6" fmla="*/ 2 w 2"/>
                <a:gd name="T7" fmla="*/ 2 h 4"/>
              </a:gdLst>
              <a:ahLst/>
              <a:cxnLst>
                <a:cxn ang="0">
                  <a:pos x="T0" y="T1"/>
                </a:cxn>
                <a:cxn ang="0">
                  <a:pos x="T2" y="T3"/>
                </a:cxn>
                <a:cxn ang="0">
                  <a:pos x="T4" y="T5"/>
                </a:cxn>
                <a:cxn ang="0">
                  <a:pos x="T6" y="T7"/>
                </a:cxn>
              </a:cxnLst>
              <a:rect l="0" t="0" r="r" b="b"/>
              <a:pathLst>
                <a:path w="2" h="4">
                  <a:moveTo>
                    <a:pt x="2" y="2"/>
                  </a:moveTo>
                  <a:lnTo>
                    <a:pt x="0" y="0"/>
                  </a:lnTo>
                  <a:lnTo>
                    <a:pt x="0" y="4"/>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2" name="Freeform 104">
              <a:extLst>
                <a:ext uri="{FF2B5EF4-FFF2-40B4-BE49-F238E27FC236}">
                  <a16:creationId xmlns:a16="http://schemas.microsoft.com/office/drawing/2014/main" id="{C806D45F-9E05-408E-A571-05F26EE361FC}"/>
                </a:ext>
              </a:extLst>
            </p:cNvPr>
            <p:cNvSpPr>
              <a:spLocks/>
            </p:cNvSpPr>
            <p:nvPr/>
          </p:nvSpPr>
          <p:spPr bwMode="auto">
            <a:xfrm>
              <a:off x="6407150" y="2678113"/>
              <a:ext cx="9525" cy="11113"/>
            </a:xfrm>
            <a:custGeom>
              <a:avLst/>
              <a:gdLst>
                <a:gd name="T0" fmla="*/ 0 w 6"/>
                <a:gd name="T1" fmla="*/ 0 h 7"/>
                <a:gd name="T2" fmla="*/ 0 w 6"/>
                <a:gd name="T3" fmla="*/ 4 h 7"/>
                <a:gd name="T4" fmla="*/ 2 w 6"/>
                <a:gd name="T5" fmla="*/ 7 h 7"/>
                <a:gd name="T6" fmla="*/ 4 w 6"/>
                <a:gd name="T7" fmla="*/ 7 h 7"/>
                <a:gd name="T8" fmla="*/ 4 w 6"/>
                <a:gd name="T9" fmla="*/ 4 h 7"/>
                <a:gd name="T10" fmla="*/ 6 w 6"/>
                <a:gd name="T11" fmla="*/ 2 h 7"/>
                <a:gd name="T12" fmla="*/ 4 w 6"/>
                <a:gd name="T13" fmla="*/ 0 h 7"/>
                <a:gd name="T14" fmla="*/ 0 w 6"/>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0" y="0"/>
                  </a:moveTo>
                  <a:lnTo>
                    <a:pt x="0" y="4"/>
                  </a:lnTo>
                  <a:lnTo>
                    <a:pt x="2" y="7"/>
                  </a:lnTo>
                  <a:lnTo>
                    <a:pt x="4" y="7"/>
                  </a:lnTo>
                  <a:lnTo>
                    <a:pt x="4" y="4"/>
                  </a:lnTo>
                  <a:lnTo>
                    <a:pt x="6" y="2"/>
                  </a:lnTo>
                  <a:lnTo>
                    <a:pt x="4"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3" name="Freeform 105">
              <a:extLst>
                <a:ext uri="{FF2B5EF4-FFF2-40B4-BE49-F238E27FC236}">
                  <a16:creationId xmlns:a16="http://schemas.microsoft.com/office/drawing/2014/main" id="{DF72954F-86FE-4A9C-8F28-9751DBA9CDA3}"/>
                </a:ext>
              </a:extLst>
            </p:cNvPr>
            <p:cNvSpPr>
              <a:spLocks/>
            </p:cNvSpPr>
            <p:nvPr/>
          </p:nvSpPr>
          <p:spPr bwMode="auto">
            <a:xfrm>
              <a:off x="6376988" y="2684463"/>
              <a:ext cx="7938" cy="7938"/>
            </a:xfrm>
            <a:custGeom>
              <a:avLst/>
              <a:gdLst>
                <a:gd name="T0" fmla="*/ 0 w 5"/>
                <a:gd name="T1" fmla="*/ 0 h 5"/>
                <a:gd name="T2" fmla="*/ 0 w 5"/>
                <a:gd name="T3" fmla="*/ 5 h 5"/>
                <a:gd name="T4" fmla="*/ 5 w 5"/>
                <a:gd name="T5" fmla="*/ 3 h 5"/>
                <a:gd name="T6" fmla="*/ 3 w 5"/>
                <a:gd name="T7" fmla="*/ 0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lnTo>
                    <a:pt x="0" y="5"/>
                  </a:lnTo>
                  <a:lnTo>
                    <a:pt x="5" y="3"/>
                  </a:lnTo>
                  <a:lnTo>
                    <a:pt x="3"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4" name="Freeform 106">
              <a:extLst>
                <a:ext uri="{FF2B5EF4-FFF2-40B4-BE49-F238E27FC236}">
                  <a16:creationId xmlns:a16="http://schemas.microsoft.com/office/drawing/2014/main" id="{AD81886A-BE58-4220-B6C8-922EE5493705}"/>
                </a:ext>
              </a:extLst>
            </p:cNvPr>
            <p:cNvSpPr>
              <a:spLocks/>
            </p:cNvSpPr>
            <p:nvPr/>
          </p:nvSpPr>
          <p:spPr bwMode="auto">
            <a:xfrm>
              <a:off x="7180263" y="2706688"/>
              <a:ext cx="11113" cy="14288"/>
            </a:xfrm>
            <a:custGeom>
              <a:avLst/>
              <a:gdLst>
                <a:gd name="T0" fmla="*/ 3 w 7"/>
                <a:gd name="T1" fmla="*/ 9 h 9"/>
                <a:gd name="T2" fmla="*/ 5 w 7"/>
                <a:gd name="T3" fmla="*/ 9 h 9"/>
                <a:gd name="T4" fmla="*/ 7 w 7"/>
                <a:gd name="T5" fmla="*/ 5 h 9"/>
                <a:gd name="T6" fmla="*/ 7 w 7"/>
                <a:gd name="T7" fmla="*/ 3 h 9"/>
                <a:gd name="T8" fmla="*/ 5 w 7"/>
                <a:gd name="T9" fmla="*/ 0 h 9"/>
                <a:gd name="T10" fmla="*/ 3 w 7"/>
                <a:gd name="T11" fmla="*/ 0 h 9"/>
                <a:gd name="T12" fmla="*/ 3 w 7"/>
                <a:gd name="T13" fmla="*/ 5 h 9"/>
                <a:gd name="T14" fmla="*/ 3 w 7"/>
                <a:gd name="T15" fmla="*/ 5 h 9"/>
                <a:gd name="T16" fmla="*/ 0 w 7"/>
                <a:gd name="T17" fmla="*/ 7 h 9"/>
                <a:gd name="T18" fmla="*/ 3 w 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9">
                  <a:moveTo>
                    <a:pt x="3" y="9"/>
                  </a:moveTo>
                  <a:lnTo>
                    <a:pt x="5" y="9"/>
                  </a:lnTo>
                  <a:lnTo>
                    <a:pt x="7" y="5"/>
                  </a:lnTo>
                  <a:lnTo>
                    <a:pt x="7" y="3"/>
                  </a:lnTo>
                  <a:lnTo>
                    <a:pt x="5" y="0"/>
                  </a:lnTo>
                  <a:lnTo>
                    <a:pt x="3" y="0"/>
                  </a:lnTo>
                  <a:lnTo>
                    <a:pt x="3" y="5"/>
                  </a:lnTo>
                  <a:lnTo>
                    <a:pt x="3" y="5"/>
                  </a:lnTo>
                  <a:lnTo>
                    <a:pt x="0" y="7"/>
                  </a:lnTo>
                  <a:lnTo>
                    <a:pt x="3" y="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5" name="Freeform 107">
              <a:extLst>
                <a:ext uri="{FF2B5EF4-FFF2-40B4-BE49-F238E27FC236}">
                  <a16:creationId xmlns:a16="http://schemas.microsoft.com/office/drawing/2014/main" id="{99677582-A8AB-4400-A667-6EA818EAA47A}"/>
                </a:ext>
              </a:extLst>
            </p:cNvPr>
            <p:cNvSpPr>
              <a:spLocks/>
            </p:cNvSpPr>
            <p:nvPr/>
          </p:nvSpPr>
          <p:spPr bwMode="auto">
            <a:xfrm>
              <a:off x="6427788" y="2673350"/>
              <a:ext cx="4763" cy="4763"/>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1"/>
                    <a:pt x="0" y="1"/>
                  </a:cubicBezTo>
                  <a:cubicBezTo>
                    <a:pt x="1" y="1"/>
                    <a:pt x="1" y="1"/>
                    <a:pt x="1" y="1"/>
                  </a:cubicBezTo>
                  <a:lnTo>
                    <a:pt x="1"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6" name="Freeform 108">
              <a:extLst>
                <a:ext uri="{FF2B5EF4-FFF2-40B4-BE49-F238E27FC236}">
                  <a16:creationId xmlns:a16="http://schemas.microsoft.com/office/drawing/2014/main" id="{14612BB2-3829-427B-B1D8-D5FB627B4BCB}"/>
                </a:ext>
              </a:extLst>
            </p:cNvPr>
            <p:cNvSpPr>
              <a:spLocks/>
            </p:cNvSpPr>
            <p:nvPr/>
          </p:nvSpPr>
          <p:spPr bwMode="auto">
            <a:xfrm>
              <a:off x="6446838" y="2703513"/>
              <a:ext cx="3175" cy="7938"/>
            </a:xfrm>
            <a:custGeom>
              <a:avLst/>
              <a:gdLst>
                <a:gd name="T0" fmla="*/ 0 w 2"/>
                <a:gd name="T1" fmla="*/ 2 h 5"/>
                <a:gd name="T2" fmla="*/ 0 w 2"/>
                <a:gd name="T3" fmla="*/ 5 h 5"/>
                <a:gd name="T4" fmla="*/ 2 w 2"/>
                <a:gd name="T5" fmla="*/ 2 h 5"/>
                <a:gd name="T6" fmla="*/ 2 w 2"/>
                <a:gd name="T7" fmla="*/ 0 h 5"/>
                <a:gd name="T8" fmla="*/ 0 w 2"/>
                <a:gd name="T9" fmla="*/ 2 h 5"/>
              </a:gdLst>
              <a:ahLst/>
              <a:cxnLst>
                <a:cxn ang="0">
                  <a:pos x="T0" y="T1"/>
                </a:cxn>
                <a:cxn ang="0">
                  <a:pos x="T2" y="T3"/>
                </a:cxn>
                <a:cxn ang="0">
                  <a:pos x="T4" y="T5"/>
                </a:cxn>
                <a:cxn ang="0">
                  <a:pos x="T6" y="T7"/>
                </a:cxn>
                <a:cxn ang="0">
                  <a:pos x="T8" y="T9"/>
                </a:cxn>
              </a:cxnLst>
              <a:rect l="0" t="0" r="r" b="b"/>
              <a:pathLst>
                <a:path w="2" h="5">
                  <a:moveTo>
                    <a:pt x="0" y="2"/>
                  </a:moveTo>
                  <a:lnTo>
                    <a:pt x="0" y="5"/>
                  </a:lnTo>
                  <a:lnTo>
                    <a:pt x="2"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7" name="Freeform 128">
              <a:extLst>
                <a:ext uri="{FF2B5EF4-FFF2-40B4-BE49-F238E27FC236}">
                  <a16:creationId xmlns:a16="http://schemas.microsoft.com/office/drawing/2014/main" id="{B4865226-EE1D-43C8-BC76-7433226B147E}"/>
                </a:ext>
              </a:extLst>
            </p:cNvPr>
            <p:cNvSpPr>
              <a:spLocks/>
            </p:cNvSpPr>
            <p:nvPr/>
          </p:nvSpPr>
          <p:spPr bwMode="auto">
            <a:xfrm>
              <a:off x="10498138" y="2725738"/>
              <a:ext cx="6350" cy="6350"/>
            </a:xfrm>
            <a:custGeom>
              <a:avLst/>
              <a:gdLst>
                <a:gd name="T0" fmla="*/ 2 w 4"/>
                <a:gd name="T1" fmla="*/ 0 h 4"/>
                <a:gd name="T2" fmla="*/ 0 w 4"/>
                <a:gd name="T3" fmla="*/ 2 h 4"/>
                <a:gd name="T4" fmla="*/ 2 w 4"/>
                <a:gd name="T5" fmla="*/ 4 h 4"/>
                <a:gd name="T6" fmla="*/ 4 w 4"/>
                <a:gd name="T7" fmla="*/ 4 h 4"/>
                <a:gd name="T8" fmla="*/ 4 w 4"/>
                <a:gd name="T9" fmla="*/ 0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lnTo>
                    <a:pt x="0" y="2"/>
                  </a:lnTo>
                  <a:lnTo>
                    <a:pt x="2" y="4"/>
                  </a:lnTo>
                  <a:lnTo>
                    <a:pt x="4" y="4"/>
                  </a:lnTo>
                  <a:lnTo>
                    <a:pt x="4" y="0"/>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8" name="Freeform 129">
              <a:extLst>
                <a:ext uri="{FF2B5EF4-FFF2-40B4-BE49-F238E27FC236}">
                  <a16:creationId xmlns:a16="http://schemas.microsoft.com/office/drawing/2014/main" id="{AB004AD5-9E91-4830-AB8E-94A82047AF58}"/>
                </a:ext>
              </a:extLst>
            </p:cNvPr>
            <p:cNvSpPr>
              <a:spLocks/>
            </p:cNvSpPr>
            <p:nvPr/>
          </p:nvSpPr>
          <p:spPr bwMode="auto">
            <a:xfrm>
              <a:off x="9002713" y="4549775"/>
              <a:ext cx="11113" cy="4763"/>
            </a:xfrm>
            <a:custGeom>
              <a:avLst/>
              <a:gdLst>
                <a:gd name="T0" fmla="*/ 0 w 7"/>
                <a:gd name="T1" fmla="*/ 3 h 3"/>
                <a:gd name="T2" fmla="*/ 7 w 7"/>
                <a:gd name="T3" fmla="*/ 3 h 3"/>
                <a:gd name="T4" fmla="*/ 5 w 7"/>
                <a:gd name="T5" fmla="*/ 0 h 3"/>
                <a:gd name="T6" fmla="*/ 0 w 7"/>
                <a:gd name="T7" fmla="*/ 3 h 3"/>
              </a:gdLst>
              <a:ahLst/>
              <a:cxnLst>
                <a:cxn ang="0">
                  <a:pos x="T0" y="T1"/>
                </a:cxn>
                <a:cxn ang="0">
                  <a:pos x="T2" y="T3"/>
                </a:cxn>
                <a:cxn ang="0">
                  <a:pos x="T4" y="T5"/>
                </a:cxn>
                <a:cxn ang="0">
                  <a:pos x="T6" y="T7"/>
                </a:cxn>
              </a:cxnLst>
              <a:rect l="0" t="0" r="r" b="b"/>
              <a:pathLst>
                <a:path w="7" h="3">
                  <a:moveTo>
                    <a:pt x="0" y="3"/>
                  </a:moveTo>
                  <a:lnTo>
                    <a:pt x="7" y="3"/>
                  </a:lnTo>
                  <a:lnTo>
                    <a:pt x="5" y="0"/>
                  </a:ln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9" name="Freeform 130">
              <a:extLst>
                <a:ext uri="{FF2B5EF4-FFF2-40B4-BE49-F238E27FC236}">
                  <a16:creationId xmlns:a16="http://schemas.microsoft.com/office/drawing/2014/main" id="{AE7A8F71-008B-4564-849B-5E146147AA34}"/>
                </a:ext>
              </a:extLst>
            </p:cNvPr>
            <p:cNvSpPr>
              <a:spLocks/>
            </p:cNvSpPr>
            <p:nvPr/>
          </p:nvSpPr>
          <p:spPr bwMode="auto">
            <a:xfrm>
              <a:off x="9093200" y="4549775"/>
              <a:ext cx="7938" cy="11113"/>
            </a:xfrm>
            <a:custGeom>
              <a:avLst/>
              <a:gdLst>
                <a:gd name="T0" fmla="*/ 3 w 5"/>
                <a:gd name="T1" fmla="*/ 0 h 7"/>
                <a:gd name="T2" fmla="*/ 0 w 5"/>
                <a:gd name="T3" fmla="*/ 5 h 7"/>
                <a:gd name="T4" fmla="*/ 3 w 5"/>
                <a:gd name="T5" fmla="*/ 7 h 7"/>
                <a:gd name="T6" fmla="*/ 5 w 5"/>
                <a:gd name="T7" fmla="*/ 5 h 7"/>
                <a:gd name="T8" fmla="*/ 3 w 5"/>
                <a:gd name="T9" fmla="*/ 0 h 7"/>
              </a:gdLst>
              <a:ahLst/>
              <a:cxnLst>
                <a:cxn ang="0">
                  <a:pos x="T0" y="T1"/>
                </a:cxn>
                <a:cxn ang="0">
                  <a:pos x="T2" y="T3"/>
                </a:cxn>
                <a:cxn ang="0">
                  <a:pos x="T4" y="T5"/>
                </a:cxn>
                <a:cxn ang="0">
                  <a:pos x="T6" y="T7"/>
                </a:cxn>
                <a:cxn ang="0">
                  <a:pos x="T8" y="T9"/>
                </a:cxn>
              </a:cxnLst>
              <a:rect l="0" t="0" r="r" b="b"/>
              <a:pathLst>
                <a:path w="5" h="7">
                  <a:moveTo>
                    <a:pt x="3" y="0"/>
                  </a:moveTo>
                  <a:lnTo>
                    <a:pt x="0" y="5"/>
                  </a:lnTo>
                  <a:lnTo>
                    <a:pt x="3" y="7"/>
                  </a:lnTo>
                  <a:lnTo>
                    <a:pt x="5" y="5"/>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0" name="Freeform 131">
              <a:extLst>
                <a:ext uri="{FF2B5EF4-FFF2-40B4-BE49-F238E27FC236}">
                  <a16:creationId xmlns:a16="http://schemas.microsoft.com/office/drawing/2014/main" id="{C4D0CAA3-8584-41DF-B7D9-07BDF5318733}"/>
                </a:ext>
              </a:extLst>
            </p:cNvPr>
            <p:cNvSpPr>
              <a:spLocks/>
            </p:cNvSpPr>
            <p:nvPr/>
          </p:nvSpPr>
          <p:spPr bwMode="auto">
            <a:xfrm>
              <a:off x="9061450" y="4560888"/>
              <a:ext cx="11113" cy="11113"/>
            </a:xfrm>
            <a:custGeom>
              <a:avLst/>
              <a:gdLst>
                <a:gd name="T0" fmla="*/ 7 w 7"/>
                <a:gd name="T1" fmla="*/ 7 h 7"/>
                <a:gd name="T2" fmla="*/ 2 w 7"/>
                <a:gd name="T3" fmla="*/ 0 h 7"/>
                <a:gd name="T4" fmla="*/ 0 w 7"/>
                <a:gd name="T5" fmla="*/ 3 h 7"/>
                <a:gd name="T6" fmla="*/ 2 w 7"/>
                <a:gd name="T7" fmla="*/ 5 h 7"/>
                <a:gd name="T8" fmla="*/ 7 w 7"/>
                <a:gd name="T9" fmla="*/ 7 h 7"/>
              </a:gdLst>
              <a:ahLst/>
              <a:cxnLst>
                <a:cxn ang="0">
                  <a:pos x="T0" y="T1"/>
                </a:cxn>
                <a:cxn ang="0">
                  <a:pos x="T2" y="T3"/>
                </a:cxn>
                <a:cxn ang="0">
                  <a:pos x="T4" y="T5"/>
                </a:cxn>
                <a:cxn ang="0">
                  <a:pos x="T6" y="T7"/>
                </a:cxn>
                <a:cxn ang="0">
                  <a:pos x="T8" y="T9"/>
                </a:cxn>
              </a:cxnLst>
              <a:rect l="0" t="0" r="r" b="b"/>
              <a:pathLst>
                <a:path w="7" h="7">
                  <a:moveTo>
                    <a:pt x="7" y="7"/>
                  </a:moveTo>
                  <a:lnTo>
                    <a:pt x="2" y="0"/>
                  </a:lnTo>
                  <a:lnTo>
                    <a:pt x="0" y="3"/>
                  </a:lnTo>
                  <a:lnTo>
                    <a:pt x="2" y="5"/>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1" name="Freeform 132">
              <a:extLst>
                <a:ext uri="{FF2B5EF4-FFF2-40B4-BE49-F238E27FC236}">
                  <a16:creationId xmlns:a16="http://schemas.microsoft.com/office/drawing/2014/main" id="{32DD24A1-111C-43EC-95AF-E0A2A075687B}"/>
                </a:ext>
              </a:extLst>
            </p:cNvPr>
            <p:cNvSpPr>
              <a:spLocks/>
            </p:cNvSpPr>
            <p:nvPr/>
          </p:nvSpPr>
          <p:spPr bwMode="auto">
            <a:xfrm>
              <a:off x="9093200" y="4568825"/>
              <a:ext cx="7938" cy="11113"/>
            </a:xfrm>
            <a:custGeom>
              <a:avLst/>
              <a:gdLst>
                <a:gd name="T0" fmla="*/ 0 w 5"/>
                <a:gd name="T1" fmla="*/ 4 h 7"/>
                <a:gd name="T2" fmla="*/ 0 w 5"/>
                <a:gd name="T3" fmla="*/ 7 h 7"/>
                <a:gd name="T4" fmla="*/ 5 w 5"/>
                <a:gd name="T5" fmla="*/ 4 h 7"/>
                <a:gd name="T6" fmla="*/ 0 w 5"/>
                <a:gd name="T7" fmla="*/ 0 h 7"/>
                <a:gd name="T8" fmla="*/ 0 w 5"/>
                <a:gd name="T9" fmla="*/ 4 h 7"/>
              </a:gdLst>
              <a:ahLst/>
              <a:cxnLst>
                <a:cxn ang="0">
                  <a:pos x="T0" y="T1"/>
                </a:cxn>
                <a:cxn ang="0">
                  <a:pos x="T2" y="T3"/>
                </a:cxn>
                <a:cxn ang="0">
                  <a:pos x="T4" y="T5"/>
                </a:cxn>
                <a:cxn ang="0">
                  <a:pos x="T6" y="T7"/>
                </a:cxn>
                <a:cxn ang="0">
                  <a:pos x="T8" y="T9"/>
                </a:cxn>
              </a:cxnLst>
              <a:rect l="0" t="0" r="r" b="b"/>
              <a:pathLst>
                <a:path w="5" h="7">
                  <a:moveTo>
                    <a:pt x="0" y="4"/>
                  </a:moveTo>
                  <a:lnTo>
                    <a:pt x="0" y="7"/>
                  </a:lnTo>
                  <a:lnTo>
                    <a:pt x="5" y="4"/>
                  </a:lnTo>
                  <a:lnTo>
                    <a:pt x="0"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2" name="Freeform 133">
              <a:extLst>
                <a:ext uri="{FF2B5EF4-FFF2-40B4-BE49-F238E27FC236}">
                  <a16:creationId xmlns:a16="http://schemas.microsoft.com/office/drawing/2014/main" id="{07D458B0-F267-42BA-9D39-E9ACAC0848B3}"/>
                </a:ext>
              </a:extLst>
            </p:cNvPr>
            <p:cNvSpPr>
              <a:spLocks/>
            </p:cNvSpPr>
            <p:nvPr/>
          </p:nvSpPr>
          <p:spPr bwMode="auto">
            <a:xfrm>
              <a:off x="9050338" y="4535488"/>
              <a:ext cx="14288" cy="14288"/>
            </a:xfrm>
            <a:custGeom>
              <a:avLst/>
              <a:gdLst>
                <a:gd name="T0" fmla="*/ 0 w 9"/>
                <a:gd name="T1" fmla="*/ 2 h 9"/>
                <a:gd name="T2" fmla="*/ 2 w 9"/>
                <a:gd name="T3" fmla="*/ 5 h 9"/>
                <a:gd name="T4" fmla="*/ 7 w 9"/>
                <a:gd name="T5" fmla="*/ 9 h 9"/>
                <a:gd name="T6" fmla="*/ 7 w 9"/>
                <a:gd name="T7" fmla="*/ 5 h 9"/>
                <a:gd name="T8" fmla="*/ 9 w 9"/>
                <a:gd name="T9" fmla="*/ 0 h 9"/>
                <a:gd name="T10" fmla="*/ 4 w 9"/>
                <a:gd name="T11" fmla="*/ 0 h 9"/>
                <a:gd name="T12" fmla="*/ 0 w 9"/>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9" h="9">
                  <a:moveTo>
                    <a:pt x="0" y="2"/>
                  </a:moveTo>
                  <a:lnTo>
                    <a:pt x="2" y="5"/>
                  </a:lnTo>
                  <a:lnTo>
                    <a:pt x="7" y="9"/>
                  </a:lnTo>
                  <a:lnTo>
                    <a:pt x="7" y="5"/>
                  </a:lnTo>
                  <a:lnTo>
                    <a:pt x="9" y="0"/>
                  </a:lnTo>
                  <a:lnTo>
                    <a:pt x="4"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3" name="Freeform 134">
              <a:extLst>
                <a:ext uri="{FF2B5EF4-FFF2-40B4-BE49-F238E27FC236}">
                  <a16:creationId xmlns:a16="http://schemas.microsoft.com/office/drawing/2014/main" id="{E716011D-B4E7-4287-8592-F4751A977968}"/>
                </a:ext>
              </a:extLst>
            </p:cNvPr>
            <p:cNvSpPr>
              <a:spLocks/>
            </p:cNvSpPr>
            <p:nvPr/>
          </p:nvSpPr>
          <p:spPr bwMode="auto">
            <a:xfrm>
              <a:off x="8980488" y="4543425"/>
              <a:ext cx="14288" cy="3175"/>
            </a:xfrm>
            <a:custGeom>
              <a:avLst/>
              <a:gdLst>
                <a:gd name="T0" fmla="*/ 9 w 9"/>
                <a:gd name="T1" fmla="*/ 2 h 2"/>
                <a:gd name="T2" fmla="*/ 3 w 9"/>
                <a:gd name="T3" fmla="*/ 0 h 2"/>
                <a:gd name="T4" fmla="*/ 0 w 9"/>
                <a:gd name="T5" fmla="*/ 2 h 2"/>
                <a:gd name="T6" fmla="*/ 7 w 9"/>
                <a:gd name="T7" fmla="*/ 2 h 2"/>
                <a:gd name="T8" fmla="*/ 9 w 9"/>
                <a:gd name="T9" fmla="*/ 2 h 2"/>
              </a:gdLst>
              <a:ahLst/>
              <a:cxnLst>
                <a:cxn ang="0">
                  <a:pos x="T0" y="T1"/>
                </a:cxn>
                <a:cxn ang="0">
                  <a:pos x="T2" y="T3"/>
                </a:cxn>
                <a:cxn ang="0">
                  <a:pos x="T4" y="T5"/>
                </a:cxn>
                <a:cxn ang="0">
                  <a:pos x="T6" y="T7"/>
                </a:cxn>
                <a:cxn ang="0">
                  <a:pos x="T8" y="T9"/>
                </a:cxn>
              </a:cxnLst>
              <a:rect l="0" t="0" r="r" b="b"/>
              <a:pathLst>
                <a:path w="9" h="2">
                  <a:moveTo>
                    <a:pt x="9" y="2"/>
                  </a:moveTo>
                  <a:lnTo>
                    <a:pt x="3" y="0"/>
                  </a:lnTo>
                  <a:lnTo>
                    <a:pt x="0" y="2"/>
                  </a:lnTo>
                  <a:lnTo>
                    <a:pt x="7" y="2"/>
                  </a:lnTo>
                  <a:lnTo>
                    <a:pt x="9"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4" name="Freeform 135">
              <a:extLst>
                <a:ext uri="{FF2B5EF4-FFF2-40B4-BE49-F238E27FC236}">
                  <a16:creationId xmlns:a16="http://schemas.microsoft.com/office/drawing/2014/main" id="{9EB59AF7-705C-45EA-B916-8FB73C0ED067}"/>
                </a:ext>
              </a:extLst>
            </p:cNvPr>
            <p:cNvSpPr>
              <a:spLocks/>
            </p:cNvSpPr>
            <p:nvPr/>
          </p:nvSpPr>
          <p:spPr bwMode="auto">
            <a:xfrm>
              <a:off x="8926513" y="4527550"/>
              <a:ext cx="53975" cy="22225"/>
            </a:xfrm>
            <a:custGeom>
              <a:avLst/>
              <a:gdLst>
                <a:gd name="T0" fmla="*/ 2 w 34"/>
                <a:gd name="T1" fmla="*/ 14 h 14"/>
                <a:gd name="T2" fmla="*/ 11 w 34"/>
                <a:gd name="T3" fmla="*/ 14 h 14"/>
                <a:gd name="T4" fmla="*/ 14 w 34"/>
                <a:gd name="T5" fmla="*/ 14 h 14"/>
                <a:gd name="T6" fmla="*/ 21 w 34"/>
                <a:gd name="T7" fmla="*/ 14 h 14"/>
                <a:gd name="T8" fmla="*/ 23 w 34"/>
                <a:gd name="T9" fmla="*/ 14 h 14"/>
                <a:gd name="T10" fmla="*/ 30 w 34"/>
                <a:gd name="T11" fmla="*/ 12 h 14"/>
                <a:gd name="T12" fmla="*/ 34 w 34"/>
                <a:gd name="T13" fmla="*/ 5 h 14"/>
                <a:gd name="T14" fmla="*/ 32 w 34"/>
                <a:gd name="T15" fmla="*/ 5 h 14"/>
                <a:gd name="T16" fmla="*/ 30 w 34"/>
                <a:gd name="T17" fmla="*/ 3 h 14"/>
                <a:gd name="T18" fmla="*/ 27 w 34"/>
                <a:gd name="T19" fmla="*/ 0 h 14"/>
                <a:gd name="T20" fmla="*/ 18 w 34"/>
                <a:gd name="T21" fmla="*/ 3 h 14"/>
                <a:gd name="T22" fmla="*/ 5 w 34"/>
                <a:gd name="T23" fmla="*/ 0 h 14"/>
                <a:gd name="T24" fmla="*/ 2 w 34"/>
                <a:gd name="T25" fmla="*/ 5 h 14"/>
                <a:gd name="T26" fmla="*/ 0 w 34"/>
                <a:gd name="T27" fmla="*/ 5 h 14"/>
                <a:gd name="T28" fmla="*/ 0 w 34"/>
                <a:gd name="T29" fmla="*/ 10 h 14"/>
                <a:gd name="T30" fmla="*/ 0 w 34"/>
                <a:gd name="T31" fmla="*/ 10 h 14"/>
                <a:gd name="T32" fmla="*/ 2 w 34"/>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14">
                  <a:moveTo>
                    <a:pt x="2" y="14"/>
                  </a:moveTo>
                  <a:lnTo>
                    <a:pt x="11" y="14"/>
                  </a:lnTo>
                  <a:lnTo>
                    <a:pt x="14" y="14"/>
                  </a:lnTo>
                  <a:lnTo>
                    <a:pt x="21" y="14"/>
                  </a:lnTo>
                  <a:lnTo>
                    <a:pt x="23" y="14"/>
                  </a:lnTo>
                  <a:lnTo>
                    <a:pt x="30" y="12"/>
                  </a:lnTo>
                  <a:lnTo>
                    <a:pt x="34" y="5"/>
                  </a:lnTo>
                  <a:lnTo>
                    <a:pt x="32" y="5"/>
                  </a:lnTo>
                  <a:lnTo>
                    <a:pt x="30" y="3"/>
                  </a:lnTo>
                  <a:lnTo>
                    <a:pt x="27" y="0"/>
                  </a:lnTo>
                  <a:lnTo>
                    <a:pt x="18" y="3"/>
                  </a:lnTo>
                  <a:lnTo>
                    <a:pt x="5" y="0"/>
                  </a:lnTo>
                  <a:lnTo>
                    <a:pt x="2" y="5"/>
                  </a:lnTo>
                  <a:lnTo>
                    <a:pt x="0" y="5"/>
                  </a:lnTo>
                  <a:lnTo>
                    <a:pt x="0" y="10"/>
                  </a:lnTo>
                  <a:lnTo>
                    <a:pt x="0" y="10"/>
                  </a:lnTo>
                  <a:lnTo>
                    <a:pt x="2"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5" name="Freeform 136">
              <a:extLst>
                <a:ext uri="{FF2B5EF4-FFF2-40B4-BE49-F238E27FC236}">
                  <a16:creationId xmlns:a16="http://schemas.microsoft.com/office/drawing/2014/main" id="{6609919E-F9B7-4FF8-876C-639ECE902803}"/>
                </a:ext>
              </a:extLst>
            </p:cNvPr>
            <p:cNvSpPr>
              <a:spLocks/>
            </p:cNvSpPr>
            <p:nvPr/>
          </p:nvSpPr>
          <p:spPr bwMode="auto">
            <a:xfrm>
              <a:off x="8882063" y="4538663"/>
              <a:ext cx="11113" cy="7938"/>
            </a:xfrm>
            <a:custGeom>
              <a:avLst/>
              <a:gdLst>
                <a:gd name="T0" fmla="*/ 3 w 7"/>
                <a:gd name="T1" fmla="*/ 3 h 5"/>
                <a:gd name="T2" fmla="*/ 0 w 7"/>
                <a:gd name="T3" fmla="*/ 0 h 5"/>
                <a:gd name="T4" fmla="*/ 0 w 7"/>
                <a:gd name="T5" fmla="*/ 0 h 5"/>
                <a:gd name="T6" fmla="*/ 0 w 7"/>
                <a:gd name="T7" fmla="*/ 3 h 5"/>
                <a:gd name="T8" fmla="*/ 5 w 7"/>
                <a:gd name="T9" fmla="*/ 5 h 5"/>
                <a:gd name="T10" fmla="*/ 7 w 7"/>
                <a:gd name="T11" fmla="*/ 3 h 5"/>
                <a:gd name="T12" fmla="*/ 3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3" y="3"/>
                  </a:moveTo>
                  <a:lnTo>
                    <a:pt x="0" y="0"/>
                  </a:lnTo>
                  <a:lnTo>
                    <a:pt x="0" y="0"/>
                  </a:lnTo>
                  <a:lnTo>
                    <a:pt x="0" y="3"/>
                  </a:lnTo>
                  <a:lnTo>
                    <a:pt x="5" y="5"/>
                  </a:lnTo>
                  <a:lnTo>
                    <a:pt x="7" y="3"/>
                  </a:lnTo>
                  <a:lnTo>
                    <a:pt x="3"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6" name="Freeform 137">
              <a:extLst>
                <a:ext uri="{FF2B5EF4-FFF2-40B4-BE49-F238E27FC236}">
                  <a16:creationId xmlns:a16="http://schemas.microsoft.com/office/drawing/2014/main" id="{9140A7BE-1DBA-46D3-A82C-12364A92459F}"/>
                </a:ext>
              </a:extLst>
            </p:cNvPr>
            <p:cNvSpPr>
              <a:spLocks/>
            </p:cNvSpPr>
            <p:nvPr/>
          </p:nvSpPr>
          <p:spPr bwMode="auto">
            <a:xfrm>
              <a:off x="8774113" y="4479925"/>
              <a:ext cx="123825" cy="85725"/>
            </a:xfrm>
            <a:custGeom>
              <a:avLst/>
              <a:gdLst>
                <a:gd name="T0" fmla="*/ 78 w 78"/>
                <a:gd name="T1" fmla="*/ 28 h 54"/>
                <a:gd name="T2" fmla="*/ 75 w 78"/>
                <a:gd name="T3" fmla="*/ 26 h 54"/>
                <a:gd name="T4" fmla="*/ 68 w 78"/>
                <a:gd name="T5" fmla="*/ 21 h 54"/>
                <a:gd name="T6" fmla="*/ 64 w 78"/>
                <a:gd name="T7" fmla="*/ 21 h 54"/>
                <a:gd name="T8" fmla="*/ 59 w 78"/>
                <a:gd name="T9" fmla="*/ 19 h 54"/>
                <a:gd name="T10" fmla="*/ 57 w 78"/>
                <a:gd name="T11" fmla="*/ 19 h 54"/>
                <a:gd name="T12" fmla="*/ 50 w 78"/>
                <a:gd name="T13" fmla="*/ 17 h 54"/>
                <a:gd name="T14" fmla="*/ 46 w 78"/>
                <a:gd name="T15" fmla="*/ 14 h 54"/>
                <a:gd name="T16" fmla="*/ 41 w 78"/>
                <a:gd name="T17" fmla="*/ 14 h 54"/>
                <a:gd name="T18" fmla="*/ 43 w 78"/>
                <a:gd name="T19" fmla="*/ 12 h 54"/>
                <a:gd name="T20" fmla="*/ 50 w 78"/>
                <a:gd name="T21" fmla="*/ 14 h 54"/>
                <a:gd name="T22" fmla="*/ 59 w 78"/>
                <a:gd name="T23" fmla="*/ 14 h 54"/>
                <a:gd name="T24" fmla="*/ 62 w 78"/>
                <a:gd name="T25" fmla="*/ 14 h 54"/>
                <a:gd name="T26" fmla="*/ 59 w 78"/>
                <a:gd name="T27" fmla="*/ 12 h 54"/>
                <a:gd name="T28" fmla="*/ 57 w 78"/>
                <a:gd name="T29" fmla="*/ 12 h 54"/>
                <a:gd name="T30" fmla="*/ 50 w 78"/>
                <a:gd name="T31" fmla="*/ 12 h 54"/>
                <a:gd name="T32" fmla="*/ 48 w 78"/>
                <a:gd name="T33" fmla="*/ 5 h 54"/>
                <a:gd name="T34" fmla="*/ 43 w 78"/>
                <a:gd name="T35" fmla="*/ 5 h 54"/>
                <a:gd name="T36" fmla="*/ 41 w 78"/>
                <a:gd name="T37" fmla="*/ 5 h 54"/>
                <a:gd name="T38" fmla="*/ 39 w 78"/>
                <a:gd name="T39" fmla="*/ 3 h 54"/>
                <a:gd name="T40" fmla="*/ 23 w 78"/>
                <a:gd name="T41" fmla="*/ 0 h 54"/>
                <a:gd name="T42" fmla="*/ 20 w 78"/>
                <a:gd name="T43" fmla="*/ 0 h 54"/>
                <a:gd name="T44" fmla="*/ 16 w 78"/>
                <a:gd name="T45" fmla="*/ 0 h 54"/>
                <a:gd name="T46" fmla="*/ 9 w 78"/>
                <a:gd name="T47" fmla="*/ 0 h 54"/>
                <a:gd name="T48" fmla="*/ 9 w 78"/>
                <a:gd name="T49" fmla="*/ 5 h 54"/>
                <a:gd name="T50" fmla="*/ 9 w 78"/>
                <a:gd name="T51" fmla="*/ 7 h 54"/>
                <a:gd name="T52" fmla="*/ 7 w 78"/>
                <a:gd name="T53" fmla="*/ 12 h 54"/>
                <a:gd name="T54" fmla="*/ 9 w 78"/>
                <a:gd name="T55" fmla="*/ 14 h 54"/>
                <a:gd name="T56" fmla="*/ 7 w 78"/>
                <a:gd name="T57" fmla="*/ 19 h 54"/>
                <a:gd name="T58" fmla="*/ 4 w 78"/>
                <a:gd name="T59" fmla="*/ 21 h 54"/>
                <a:gd name="T60" fmla="*/ 2 w 78"/>
                <a:gd name="T61" fmla="*/ 21 h 54"/>
                <a:gd name="T62" fmla="*/ 4 w 78"/>
                <a:gd name="T63" fmla="*/ 26 h 54"/>
                <a:gd name="T64" fmla="*/ 4 w 78"/>
                <a:gd name="T65" fmla="*/ 30 h 54"/>
                <a:gd name="T66" fmla="*/ 4 w 78"/>
                <a:gd name="T67" fmla="*/ 33 h 54"/>
                <a:gd name="T68" fmla="*/ 0 w 78"/>
                <a:gd name="T69" fmla="*/ 37 h 54"/>
                <a:gd name="T70" fmla="*/ 0 w 78"/>
                <a:gd name="T71" fmla="*/ 40 h 54"/>
                <a:gd name="T72" fmla="*/ 2 w 78"/>
                <a:gd name="T73" fmla="*/ 40 h 54"/>
                <a:gd name="T74" fmla="*/ 4 w 78"/>
                <a:gd name="T75" fmla="*/ 44 h 54"/>
                <a:gd name="T76" fmla="*/ 2 w 78"/>
                <a:gd name="T77" fmla="*/ 47 h 54"/>
                <a:gd name="T78" fmla="*/ 7 w 78"/>
                <a:gd name="T79" fmla="*/ 49 h 54"/>
                <a:gd name="T80" fmla="*/ 7 w 78"/>
                <a:gd name="T81" fmla="*/ 51 h 54"/>
                <a:gd name="T82" fmla="*/ 11 w 78"/>
                <a:gd name="T83" fmla="*/ 54 h 54"/>
                <a:gd name="T84" fmla="*/ 13 w 78"/>
                <a:gd name="T85" fmla="*/ 47 h 54"/>
                <a:gd name="T86" fmla="*/ 18 w 78"/>
                <a:gd name="T87" fmla="*/ 40 h 54"/>
                <a:gd name="T88" fmla="*/ 18 w 78"/>
                <a:gd name="T89" fmla="*/ 37 h 54"/>
                <a:gd name="T90" fmla="*/ 18 w 78"/>
                <a:gd name="T91" fmla="*/ 35 h 54"/>
                <a:gd name="T92" fmla="*/ 20 w 78"/>
                <a:gd name="T93" fmla="*/ 37 h 54"/>
                <a:gd name="T94" fmla="*/ 25 w 78"/>
                <a:gd name="T95" fmla="*/ 37 h 54"/>
                <a:gd name="T96" fmla="*/ 27 w 78"/>
                <a:gd name="T97" fmla="*/ 33 h 54"/>
                <a:gd name="T98" fmla="*/ 30 w 78"/>
                <a:gd name="T99" fmla="*/ 35 h 54"/>
                <a:gd name="T100" fmla="*/ 30 w 78"/>
                <a:gd name="T101" fmla="*/ 37 h 54"/>
                <a:gd name="T102" fmla="*/ 32 w 78"/>
                <a:gd name="T103" fmla="*/ 40 h 54"/>
                <a:gd name="T104" fmla="*/ 36 w 78"/>
                <a:gd name="T105" fmla="*/ 37 h 54"/>
                <a:gd name="T106" fmla="*/ 43 w 78"/>
                <a:gd name="T107" fmla="*/ 33 h 54"/>
                <a:gd name="T108" fmla="*/ 48 w 78"/>
                <a:gd name="T109" fmla="*/ 33 h 54"/>
                <a:gd name="T110" fmla="*/ 55 w 78"/>
                <a:gd name="T111" fmla="*/ 33 h 54"/>
                <a:gd name="T112" fmla="*/ 59 w 78"/>
                <a:gd name="T113" fmla="*/ 30 h 54"/>
                <a:gd name="T114" fmla="*/ 62 w 78"/>
                <a:gd name="T115" fmla="*/ 33 h 54"/>
                <a:gd name="T116" fmla="*/ 66 w 78"/>
                <a:gd name="T117" fmla="*/ 35 h 54"/>
                <a:gd name="T118" fmla="*/ 73 w 78"/>
                <a:gd name="T119" fmla="*/ 35 h 54"/>
                <a:gd name="T120" fmla="*/ 73 w 78"/>
                <a:gd name="T121" fmla="*/ 33 h 54"/>
                <a:gd name="T122" fmla="*/ 75 w 78"/>
                <a:gd name="T123" fmla="*/ 33 h 54"/>
                <a:gd name="T124" fmla="*/ 78 w 78"/>
                <a:gd name="T12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 h="54">
                  <a:moveTo>
                    <a:pt x="78" y="28"/>
                  </a:moveTo>
                  <a:lnTo>
                    <a:pt x="75" y="26"/>
                  </a:lnTo>
                  <a:lnTo>
                    <a:pt x="68" y="21"/>
                  </a:lnTo>
                  <a:lnTo>
                    <a:pt x="64" y="21"/>
                  </a:lnTo>
                  <a:lnTo>
                    <a:pt x="59" y="19"/>
                  </a:lnTo>
                  <a:lnTo>
                    <a:pt x="57" y="19"/>
                  </a:lnTo>
                  <a:lnTo>
                    <a:pt x="50" y="17"/>
                  </a:lnTo>
                  <a:lnTo>
                    <a:pt x="46" y="14"/>
                  </a:lnTo>
                  <a:lnTo>
                    <a:pt x="41" y="14"/>
                  </a:lnTo>
                  <a:lnTo>
                    <a:pt x="43" y="12"/>
                  </a:lnTo>
                  <a:lnTo>
                    <a:pt x="50" y="14"/>
                  </a:lnTo>
                  <a:lnTo>
                    <a:pt x="59" y="14"/>
                  </a:lnTo>
                  <a:lnTo>
                    <a:pt x="62" y="14"/>
                  </a:lnTo>
                  <a:lnTo>
                    <a:pt x="59" y="12"/>
                  </a:lnTo>
                  <a:lnTo>
                    <a:pt x="57" y="12"/>
                  </a:lnTo>
                  <a:lnTo>
                    <a:pt x="50" y="12"/>
                  </a:lnTo>
                  <a:lnTo>
                    <a:pt x="48" y="5"/>
                  </a:lnTo>
                  <a:lnTo>
                    <a:pt x="43" y="5"/>
                  </a:lnTo>
                  <a:lnTo>
                    <a:pt x="41" y="5"/>
                  </a:lnTo>
                  <a:lnTo>
                    <a:pt x="39" y="3"/>
                  </a:lnTo>
                  <a:lnTo>
                    <a:pt x="23" y="0"/>
                  </a:lnTo>
                  <a:lnTo>
                    <a:pt x="20" y="0"/>
                  </a:lnTo>
                  <a:lnTo>
                    <a:pt x="16" y="0"/>
                  </a:lnTo>
                  <a:lnTo>
                    <a:pt x="9" y="0"/>
                  </a:lnTo>
                  <a:lnTo>
                    <a:pt x="9" y="5"/>
                  </a:lnTo>
                  <a:lnTo>
                    <a:pt x="9" y="7"/>
                  </a:lnTo>
                  <a:lnTo>
                    <a:pt x="7" y="12"/>
                  </a:lnTo>
                  <a:lnTo>
                    <a:pt x="9" y="14"/>
                  </a:lnTo>
                  <a:lnTo>
                    <a:pt x="7" y="19"/>
                  </a:lnTo>
                  <a:lnTo>
                    <a:pt x="4" y="21"/>
                  </a:lnTo>
                  <a:lnTo>
                    <a:pt x="2" y="21"/>
                  </a:lnTo>
                  <a:lnTo>
                    <a:pt x="4" y="26"/>
                  </a:lnTo>
                  <a:lnTo>
                    <a:pt x="4" y="30"/>
                  </a:lnTo>
                  <a:lnTo>
                    <a:pt x="4" y="33"/>
                  </a:lnTo>
                  <a:lnTo>
                    <a:pt x="0" y="37"/>
                  </a:lnTo>
                  <a:lnTo>
                    <a:pt x="0" y="40"/>
                  </a:lnTo>
                  <a:lnTo>
                    <a:pt x="2" y="40"/>
                  </a:lnTo>
                  <a:lnTo>
                    <a:pt x="4" y="44"/>
                  </a:lnTo>
                  <a:lnTo>
                    <a:pt x="2" y="47"/>
                  </a:lnTo>
                  <a:lnTo>
                    <a:pt x="7" y="49"/>
                  </a:lnTo>
                  <a:lnTo>
                    <a:pt x="7" y="51"/>
                  </a:lnTo>
                  <a:lnTo>
                    <a:pt x="11" y="54"/>
                  </a:lnTo>
                  <a:lnTo>
                    <a:pt x="13" y="47"/>
                  </a:lnTo>
                  <a:lnTo>
                    <a:pt x="18" y="40"/>
                  </a:lnTo>
                  <a:lnTo>
                    <a:pt x="18" y="37"/>
                  </a:lnTo>
                  <a:lnTo>
                    <a:pt x="18" y="35"/>
                  </a:lnTo>
                  <a:lnTo>
                    <a:pt x="20" y="37"/>
                  </a:lnTo>
                  <a:lnTo>
                    <a:pt x="25" y="37"/>
                  </a:lnTo>
                  <a:lnTo>
                    <a:pt x="27" y="33"/>
                  </a:lnTo>
                  <a:lnTo>
                    <a:pt x="30" y="35"/>
                  </a:lnTo>
                  <a:lnTo>
                    <a:pt x="30" y="37"/>
                  </a:lnTo>
                  <a:lnTo>
                    <a:pt x="32" y="40"/>
                  </a:lnTo>
                  <a:lnTo>
                    <a:pt x="36" y="37"/>
                  </a:lnTo>
                  <a:lnTo>
                    <a:pt x="43" y="33"/>
                  </a:lnTo>
                  <a:lnTo>
                    <a:pt x="48" y="33"/>
                  </a:lnTo>
                  <a:lnTo>
                    <a:pt x="55" y="33"/>
                  </a:lnTo>
                  <a:lnTo>
                    <a:pt x="59" y="30"/>
                  </a:lnTo>
                  <a:lnTo>
                    <a:pt x="62" y="33"/>
                  </a:lnTo>
                  <a:lnTo>
                    <a:pt x="66" y="35"/>
                  </a:lnTo>
                  <a:lnTo>
                    <a:pt x="73" y="35"/>
                  </a:lnTo>
                  <a:lnTo>
                    <a:pt x="73" y="33"/>
                  </a:lnTo>
                  <a:lnTo>
                    <a:pt x="75" y="33"/>
                  </a:lnTo>
                  <a:lnTo>
                    <a:pt x="78" y="28"/>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7" name="Freeform 138">
              <a:extLst>
                <a:ext uri="{FF2B5EF4-FFF2-40B4-BE49-F238E27FC236}">
                  <a16:creationId xmlns:a16="http://schemas.microsoft.com/office/drawing/2014/main" id="{0A645C4C-3A04-4CF1-9222-4B5BCD73EB39}"/>
                </a:ext>
              </a:extLst>
            </p:cNvPr>
            <p:cNvSpPr>
              <a:spLocks/>
            </p:cNvSpPr>
            <p:nvPr/>
          </p:nvSpPr>
          <p:spPr bwMode="auto">
            <a:xfrm>
              <a:off x="10148888" y="1325563"/>
              <a:ext cx="14288" cy="22225"/>
            </a:xfrm>
            <a:custGeom>
              <a:avLst/>
              <a:gdLst>
                <a:gd name="T0" fmla="*/ 6 w 9"/>
                <a:gd name="T1" fmla="*/ 14 h 14"/>
                <a:gd name="T2" fmla="*/ 9 w 9"/>
                <a:gd name="T3" fmla="*/ 12 h 14"/>
                <a:gd name="T4" fmla="*/ 9 w 9"/>
                <a:gd name="T5" fmla="*/ 2 h 14"/>
                <a:gd name="T6" fmla="*/ 4 w 9"/>
                <a:gd name="T7" fmla="*/ 0 h 14"/>
                <a:gd name="T8" fmla="*/ 2 w 9"/>
                <a:gd name="T9" fmla="*/ 0 h 14"/>
                <a:gd name="T10" fmla="*/ 0 w 9"/>
                <a:gd name="T11" fmla="*/ 0 h 14"/>
                <a:gd name="T12" fmla="*/ 0 w 9"/>
                <a:gd name="T13" fmla="*/ 2 h 14"/>
                <a:gd name="T14" fmla="*/ 0 w 9"/>
                <a:gd name="T15" fmla="*/ 7 h 14"/>
                <a:gd name="T16" fmla="*/ 0 w 9"/>
                <a:gd name="T17" fmla="*/ 9 h 14"/>
                <a:gd name="T18" fmla="*/ 6 w 9"/>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4">
                  <a:moveTo>
                    <a:pt x="6" y="14"/>
                  </a:moveTo>
                  <a:lnTo>
                    <a:pt x="9" y="12"/>
                  </a:lnTo>
                  <a:lnTo>
                    <a:pt x="9" y="2"/>
                  </a:lnTo>
                  <a:lnTo>
                    <a:pt x="4" y="0"/>
                  </a:lnTo>
                  <a:lnTo>
                    <a:pt x="2" y="0"/>
                  </a:lnTo>
                  <a:lnTo>
                    <a:pt x="0" y="0"/>
                  </a:lnTo>
                  <a:lnTo>
                    <a:pt x="0" y="2"/>
                  </a:lnTo>
                  <a:lnTo>
                    <a:pt x="0" y="7"/>
                  </a:lnTo>
                  <a:lnTo>
                    <a:pt x="0" y="9"/>
                  </a:lnTo>
                  <a:lnTo>
                    <a:pt x="6"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8" name="Freeform 139">
              <a:extLst>
                <a:ext uri="{FF2B5EF4-FFF2-40B4-BE49-F238E27FC236}">
                  <a16:creationId xmlns:a16="http://schemas.microsoft.com/office/drawing/2014/main" id="{34FC6AC1-0C4E-41B0-84BC-5065219D1D10}"/>
                </a:ext>
              </a:extLst>
            </p:cNvPr>
            <p:cNvSpPr>
              <a:spLocks/>
            </p:cNvSpPr>
            <p:nvPr/>
          </p:nvSpPr>
          <p:spPr bwMode="auto">
            <a:xfrm>
              <a:off x="10140950" y="1300163"/>
              <a:ext cx="17463" cy="17463"/>
            </a:xfrm>
            <a:custGeom>
              <a:avLst/>
              <a:gdLst>
                <a:gd name="T0" fmla="*/ 0 w 11"/>
                <a:gd name="T1" fmla="*/ 4 h 11"/>
                <a:gd name="T2" fmla="*/ 2 w 11"/>
                <a:gd name="T3" fmla="*/ 7 h 11"/>
                <a:gd name="T4" fmla="*/ 5 w 11"/>
                <a:gd name="T5" fmla="*/ 11 h 11"/>
                <a:gd name="T6" fmla="*/ 5 w 11"/>
                <a:gd name="T7" fmla="*/ 11 h 11"/>
                <a:gd name="T8" fmla="*/ 11 w 11"/>
                <a:gd name="T9" fmla="*/ 11 h 11"/>
                <a:gd name="T10" fmla="*/ 11 w 11"/>
                <a:gd name="T11" fmla="*/ 9 h 11"/>
                <a:gd name="T12" fmla="*/ 11 w 11"/>
                <a:gd name="T13" fmla="*/ 4 h 11"/>
                <a:gd name="T14" fmla="*/ 9 w 11"/>
                <a:gd name="T15" fmla="*/ 4 h 11"/>
                <a:gd name="T16" fmla="*/ 9 w 11"/>
                <a:gd name="T17" fmla="*/ 0 h 11"/>
                <a:gd name="T18" fmla="*/ 7 w 11"/>
                <a:gd name="T19" fmla="*/ 0 h 11"/>
                <a:gd name="T20" fmla="*/ 2 w 11"/>
                <a:gd name="T21" fmla="*/ 0 h 11"/>
                <a:gd name="T22" fmla="*/ 0 w 11"/>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1">
                  <a:moveTo>
                    <a:pt x="0" y="4"/>
                  </a:moveTo>
                  <a:lnTo>
                    <a:pt x="2" y="7"/>
                  </a:lnTo>
                  <a:lnTo>
                    <a:pt x="5" y="11"/>
                  </a:lnTo>
                  <a:lnTo>
                    <a:pt x="5" y="11"/>
                  </a:lnTo>
                  <a:lnTo>
                    <a:pt x="11" y="11"/>
                  </a:lnTo>
                  <a:lnTo>
                    <a:pt x="11" y="9"/>
                  </a:lnTo>
                  <a:lnTo>
                    <a:pt x="11" y="4"/>
                  </a:lnTo>
                  <a:lnTo>
                    <a:pt x="9" y="4"/>
                  </a:lnTo>
                  <a:lnTo>
                    <a:pt x="9" y="0"/>
                  </a:lnTo>
                  <a:lnTo>
                    <a:pt x="7" y="0"/>
                  </a:lnTo>
                  <a:lnTo>
                    <a:pt x="2"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9" name="Freeform 140">
              <a:extLst>
                <a:ext uri="{FF2B5EF4-FFF2-40B4-BE49-F238E27FC236}">
                  <a16:creationId xmlns:a16="http://schemas.microsoft.com/office/drawing/2014/main" id="{82EEE8CC-3C3C-47DE-B507-3221E7F7A391}"/>
                </a:ext>
              </a:extLst>
            </p:cNvPr>
            <p:cNvSpPr>
              <a:spLocks/>
            </p:cNvSpPr>
            <p:nvPr/>
          </p:nvSpPr>
          <p:spPr bwMode="auto">
            <a:xfrm>
              <a:off x="10158413" y="1190625"/>
              <a:ext cx="19050" cy="14288"/>
            </a:xfrm>
            <a:custGeom>
              <a:avLst/>
              <a:gdLst>
                <a:gd name="T0" fmla="*/ 5 w 12"/>
                <a:gd name="T1" fmla="*/ 7 h 9"/>
                <a:gd name="T2" fmla="*/ 7 w 12"/>
                <a:gd name="T3" fmla="*/ 9 h 9"/>
                <a:gd name="T4" fmla="*/ 12 w 12"/>
                <a:gd name="T5" fmla="*/ 9 h 9"/>
                <a:gd name="T6" fmla="*/ 12 w 12"/>
                <a:gd name="T7" fmla="*/ 7 h 9"/>
                <a:gd name="T8" fmla="*/ 10 w 12"/>
                <a:gd name="T9" fmla="*/ 4 h 9"/>
                <a:gd name="T10" fmla="*/ 7 w 12"/>
                <a:gd name="T11" fmla="*/ 4 h 9"/>
                <a:gd name="T12" fmla="*/ 5 w 12"/>
                <a:gd name="T13" fmla="*/ 0 h 9"/>
                <a:gd name="T14" fmla="*/ 3 w 12"/>
                <a:gd name="T15" fmla="*/ 0 h 9"/>
                <a:gd name="T16" fmla="*/ 0 w 12"/>
                <a:gd name="T17" fmla="*/ 2 h 9"/>
                <a:gd name="T18" fmla="*/ 0 w 12"/>
                <a:gd name="T19" fmla="*/ 4 h 9"/>
                <a:gd name="T20" fmla="*/ 0 w 12"/>
                <a:gd name="T21" fmla="*/ 7 h 9"/>
                <a:gd name="T22" fmla="*/ 5 w 12"/>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5" y="7"/>
                  </a:moveTo>
                  <a:lnTo>
                    <a:pt x="7" y="9"/>
                  </a:lnTo>
                  <a:lnTo>
                    <a:pt x="12" y="9"/>
                  </a:lnTo>
                  <a:lnTo>
                    <a:pt x="12" y="7"/>
                  </a:lnTo>
                  <a:lnTo>
                    <a:pt x="10" y="4"/>
                  </a:lnTo>
                  <a:lnTo>
                    <a:pt x="7" y="4"/>
                  </a:lnTo>
                  <a:lnTo>
                    <a:pt x="5" y="0"/>
                  </a:lnTo>
                  <a:lnTo>
                    <a:pt x="3" y="0"/>
                  </a:lnTo>
                  <a:lnTo>
                    <a:pt x="0" y="2"/>
                  </a:lnTo>
                  <a:lnTo>
                    <a:pt x="0" y="4"/>
                  </a:lnTo>
                  <a:lnTo>
                    <a:pt x="0" y="7"/>
                  </a:lnTo>
                  <a:lnTo>
                    <a:pt x="5"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0" name="Freeform 141">
              <a:extLst>
                <a:ext uri="{FF2B5EF4-FFF2-40B4-BE49-F238E27FC236}">
                  <a16:creationId xmlns:a16="http://schemas.microsoft.com/office/drawing/2014/main" id="{C27FB301-E189-460F-8D1A-FC516B50C572}"/>
                </a:ext>
              </a:extLst>
            </p:cNvPr>
            <p:cNvSpPr>
              <a:spLocks/>
            </p:cNvSpPr>
            <p:nvPr/>
          </p:nvSpPr>
          <p:spPr bwMode="auto">
            <a:xfrm>
              <a:off x="10031413" y="1233488"/>
              <a:ext cx="22225" cy="73025"/>
            </a:xfrm>
            <a:custGeom>
              <a:avLst/>
              <a:gdLst>
                <a:gd name="T0" fmla="*/ 7 w 14"/>
                <a:gd name="T1" fmla="*/ 37 h 46"/>
                <a:gd name="T2" fmla="*/ 9 w 14"/>
                <a:gd name="T3" fmla="*/ 44 h 46"/>
                <a:gd name="T4" fmla="*/ 12 w 14"/>
                <a:gd name="T5" fmla="*/ 46 h 46"/>
                <a:gd name="T6" fmla="*/ 14 w 14"/>
                <a:gd name="T7" fmla="*/ 42 h 46"/>
                <a:gd name="T8" fmla="*/ 12 w 14"/>
                <a:gd name="T9" fmla="*/ 37 h 46"/>
                <a:gd name="T10" fmla="*/ 7 w 14"/>
                <a:gd name="T11" fmla="*/ 33 h 46"/>
                <a:gd name="T12" fmla="*/ 7 w 14"/>
                <a:gd name="T13" fmla="*/ 26 h 46"/>
                <a:gd name="T14" fmla="*/ 9 w 14"/>
                <a:gd name="T15" fmla="*/ 19 h 46"/>
                <a:gd name="T16" fmla="*/ 9 w 14"/>
                <a:gd name="T17" fmla="*/ 14 h 46"/>
                <a:gd name="T18" fmla="*/ 7 w 14"/>
                <a:gd name="T19" fmla="*/ 10 h 46"/>
                <a:gd name="T20" fmla="*/ 7 w 14"/>
                <a:gd name="T21" fmla="*/ 3 h 46"/>
                <a:gd name="T22" fmla="*/ 7 w 14"/>
                <a:gd name="T23" fmla="*/ 0 h 46"/>
                <a:gd name="T24" fmla="*/ 3 w 14"/>
                <a:gd name="T25" fmla="*/ 5 h 46"/>
                <a:gd name="T26" fmla="*/ 3 w 14"/>
                <a:gd name="T27" fmla="*/ 14 h 46"/>
                <a:gd name="T28" fmla="*/ 0 w 14"/>
                <a:gd name="T29" fmla="*/ 19 h 46"/>
                <a:gd name="T30" fmla="*/ 0 w 14"/>
                <a:gd name="T31" fmla="*/ 23 h 46"/>
                <a:gd name="T32" fmla="*/ 5 w 14"/>
                <a:gd name="T33" fmla="*/ 33 h 46"/>
                <a:gd name="T34" fmla="*/ 7 w 14"/>
                <a:gd name="T35"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46">
                  <a:moveTo>
                    <a:pt x="7" y="37"/>
                  </a:moveTo>
                  <a:lnTo>
                    <a:pt x="9" y="44"/>
                  </a:lnTo>
                  <a:lnTo>
                    <a:pt x="12" y="46"/>
                  </a:lnTo>
                  <a:lnTo>
                    <a:pt x="14" y="42"/>
                  </a:lnTo>
                  <a:lnTo>
                    <a:pt x="12" y="37"/>
                  </a:lnTo>
                  <a:lnTo>
                    <a:pt x="7" y="33"/>
                  </a:lnTo>
                  <a:lnTo>
                    <a:pt x="7" y="26"/>
                  </a:lnTo>
                  <a:lnTo>
                    <a:pt x="9" y="19"/>
                  </a:lnTo>
                  <a:lnTo>
                    <a:pt x="9" y="14"/>
                  </a:lnTo>
                  <a:lnTo>
                    <a:pt x="7" y="10"/>
                  </a:lnTo>
                  <a:lnTo>
                    <a:pt x="7" y="3"/>
                  </a:lnTo>
                  <a:lnTo>
                    <a:pt x="7" y="0"/>
                  </a:lnTo>
                  <a:lnTo>
                    <a:pt x="3" y="5"/>
                  </a:lnTo>
                  <a:lnTo>
                    <a:pt x="3" y="14"/>
                  </a:lnTo>
                  <a:lnTo>
                    <a:pt x="0" y="19"/>
                  </a:lnTo>
                  <a:lnTo>
                    <a:pt x="0" y="23"/>
                  </a:lnTo>
                  <a:lnTo>
                    <a:pt x="5" y="33"/>
                  </a:lnTo>
                  <a:lnTo>
                    <a:pt x="7" y="3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1" name="Freeform 142">
              <a:extLst>
                <a:ext uri="{FF2B5EF4-FFF2-40B4-BE49-F238E27FC236}">
                  <a16:creationId xmlns:a16="http://schemas.microsoft.com/office/drawing/2014/main" id="{ACB27E97-4021-4499-83C7-A2971610B442}"/>
                </a:ext>
              </a:extLst>
            </p:cNvPr>
            <p:cNvSpPr>
              <a:spLocks/>
            </p:cNvSpPr>
            <p:nvPr/>
          </p:nvSpPr>
          <p:spPr bwMode="auto">
            <a:xfrm>
              <a:off x="9701213" y="1354138"/>
              <a:ext cx="11113" cy="11113"/>
            </a:xfrm>
            <a:custGeom>
              <a:avLst/>
              <a:gdLst>
                <a:gd name="T0" fmla="*/ 0 w 7"/>
                <a:gd name="T1" fmla="*/ 0 h 7"/>
                <a:gd name="T2" fmla="*/ 2 w 7"/>
                <a:gd name="T3" fmla="*/ 3 h 7"/>
                <a:gd name="T4" fmla="*/ 2 w 7"/>
                <a:gd name="T5" fmla="*/ 7 h 7"/>
                <a:gd name="T6" fmla="*/ 4 w 7"/>
                <a:gd name="T7" fmla="*/ 7 h 7"/>
                <a:gd name="T8" fmla="*/ 7 w 7"/>
                <a:gd name="T9" fmla="*/ 3 h 7"/>
                <a:gd name="T10" fmla="*/ 2 w 7"/>
                <a:gd name="T11" fmla="*/ 0 h 7"/>
                <a:gd name="T12" fmla="*/ 0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0"/>
                  </a:moveTo>
                  <a:lnTo>
                    <a:pt x="2" y="3"/>
                  </a:lnTo>
                  <a:lnTo>
                    <a:pt x="2" y="7"/>
                  </a:lnTo>
                  <a:lnTo>
                    <a:pt x="4" y="7"/>
                  </a:lnTo>
                  <a:lnTo>
                    <a:pt x="7" y="3"/>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2" name="Freeform 143">
              <a:extLst>
                <a:ext uri="{FF2B5EF4-FFF2-40B4-BE49-F238E27FC236}">
                  <a16:creationId xmlns:a16="http://schemas.microsoft.com/office/drawing/2014/main" id="{822ECF3A-3E85-460C-AA1A-329F250AA968}"/>
                </a:ext>
              </a:extLst>
            </p:cNvPr>
            <p:cNvSpPr>
              <a:spLocks/>
            </p:cNvSpPr>
            <p:nvPr/>
          </p:nvSpPr>
          <p:spPr bwMode="auto">
            <a:xfrm>
              <a:off x="10191750" y="1196975"/>
              <a:ext cx="7938" cy="11113"/>
            </a:xfrm>
            <a:custGeom>
              <a:avLst/>
              <a:gdLst>
                <a:gd name="T0" fmla="*/ 2 w 5"/>
                <a:gd name="T1" fmla="*/ 7 h 7"/>
                <a:gd name="T2" fmla="*/ 5 w 5"/>
                <a:gd name="T3" fmla="*/ 3 h 7"/>
                <a:gd name="T4" fmla="*/ 0 w 5"/>
                <a:gd name="T5" fmla="*/ 0 h 7"/>
                <a:gd name="T6" fmla="*/ 0 w 5"/>
                <a:gd name="T7" fmla="*/ 0 h 7"/>
                <a:gd name="T8" fmla="*/ 2 w 5"/>
                <a:gd name="T9" fmla="*/ 7 h 7"/>
                <a:gd name="T10" fmla="*/ 2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2" y="7"/>
                  </a:moveTo>
                  <a:lnTo>
                    <a:pt x="5" y="3"/>
                  </a:lnTo>
                  <a:lnTo>
                    <a:pt x="0" y="0"/>
                  </a:lnTo>
                  <a:lnTo>
                    <a:pt x="0" y="0"/>
                  </a:lnTo>
                  <a:lnTo>
                    <a:pt x="2" y="7"/>
                  </a:lnTo>
                  <a:lnTo>
                    <a:pt x="2"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3" name="Freeform 144">
              <a:extLst>
                <a:ext uri="{FF2B5EF4-FFF2-40B4-BE49-F238E27FC236}">
                  <a16:creationId xmlns:a16="http://schemas.microsoft.com/office/drawing/2014/main" id="{03BCD9CA-D14E-4298-B1C9-F7266E8E74DB}"/>
                </a:ext>
              </a:extLst>
            </p:cNvPr>
            <p:cNvSpPr>
              <a:spLocks/>
            </p:cNvSpPr>
            <p:nvPr/>
          </p:nvSpPr>
          <p:spPr bwMode="auto">
            <a:xfrm>
              <a:off x="10194925" y="1179513"/>
              <a:ext cx="25400" cy="28575"/>
            </a:xfrm>
            <a:custGeom>
              <a:avLst/>
              <a:gdLst>
                <a:gd name="T0" fmla="*/ 5 w 16"/>
                <a:gd name="T1" fmla="*/ 14 h 18"/>
                <a:gd name="T2" fmla="*/ 10 w 16"/>
                <a:gd name="T3" fmla="*/ 18 h 18"/>
                <a:gd name="T4" fmla="*/ 14 w 16"/>
                <a:gd name="T5" fmla="*/ 18 h 18"/>
                <a:gd name="T6" fmla="*/ 14 w 16"/>
                <a:gd name="T7" fmla="*/ 14 h 18"/>
                <a:gd name="T8" fmla="*/ 14 w 16"/>
                <a:gd name="T9" fmla="*/ 11 h 18"/>
                <a:gd name="T10" fmla="*/ 16 w 16"/>
                <a:gd name="T11" fmla="*/ 9 h 18"/>
                <a:gd name="T12" fmla="*/ 16 w 16"/>
                <a:gd name="T13" fmla="*/ 7 h 18"/>
                <a:gd name="T14" fmla="*/ 14 w 16"/>
                <a:gd name="T15" fmla="*/ 7 h 18"/>
                <a:gd name="T16" fmla="*/ 10 w 16"/>
                <a:gd name="T17" fmla="*/ 2 h 18"/>
                <a:gd name="T18" fmla="*/ 7 w 16"/>
                <a:gd name="T19" fmla="*/ 0 h 18"/>
                <a:gd name="T20" fmla="*/ 5 w 16"/>
                <a:gd name="T21" fmla="*/ 2 h 18"/>
                <a:gd name="T22" fmla="*/ 7 w 16"/>
                <a:gd name="T23" fmla="*/ 7 h 18"/>
                <a:gd name="T24" fmla="*/ 7 w 16"/>
                <a:gd name="T25" fmla="*/ 9 h 18"/>
                <a:gd name="T26" fmla="*/ 5 w 16"/>
                <a:gd name="T27" fmla="*/ 9 h 18"/>
                <a:gd name="T28" fmla="*/ 3 w 16"/>
                <a:gd name="T29" fmla="*/ 7 h 18"/>
                <a:gd name="T30" fmla="*/ 0 w 16"/>
                <a:gd name="T31" fmla="*/ 9 h 18"/>
                <a:gd name="T32" fmla="*/ 3 w 16"/>
                <a:gd name="T33" fmla="*/ 11 h 18"/>
                <a:gd name="T34" fmla="*/ 5 w 16"/>
                <a:gd name="T35"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8">
                  <a:moveTo>
                    <a:pt x="5" y="14"/>
                  </a:moveTo>
                  <a:lnTo>
                    <a:pt x="10" y="18"/>
                  </a:lnTo>
                  <a:lnTo>
                    <a:pt x="14" y="18"/>
                  </a:lnTo>
                  <a:lnTo>
                    <a:pt x="14" y="14"/>
                  </a:lnTo>
                  <a:lnTo>
                    <a:pt x="14" y="11"/>
                  </a:lnTo>
                  <a:lnTo>
                    <a:pt x="16" y="9"/>
                  </a:lnTo>
                  <a:lnTo>
                    <a:pt x="16" y="7"/>
                  </a:lnTo>
                  <a:lnTo>
                    <a:pt x="14" y="7"/>
                  </a:lnTo>
                  <a:lnTo>
                    <a:pt x="10" y="2"/>
                  </a:lnTo>
                  <a:lnTo>
                    <a:pt x="7" y="0"/>
                  </a:lnTo>
                  <a:lnTo>
                    <a:pt x="5" y="2"/>
                  </a:lnTo>
                  <a:lnTo>
                    <a:pt x="7" y="7"/>
                  </a:lnTo>
                  <a:lnTo>
                    <a:pt x="7" y="9"/>
                  </a:lnTo>
                  <a:lnTo>
                    <a:pt x="5" y="9"/>
                  </a:lnTo>
                  <a:lnTo>
                    <a:pt x="3" y="7"/>
                  </a:lnTo>
                  <a:lnTo>
                    <a:pt x="0" y="9"/>
                  </a:lnTo>
                  <a:lnTo>
                    <a:pt x="3" y="11"/>
                  </a:lnTo>
                  <a:lnTo>
                    <a:pt x="5"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4" name="Freeform 145">
              <a:extLst>
                <a:ext uri="{FF2B5EF4-FFF2-40B4-BE49-F238E27FC236}">
                  <a16:creationId xmlns:a16="http://schemas.microsoft.com/office/drawing/2014/main" id="{CDC914D9-B823-47FD-A3E0-9C372047637B}"/>
                </a:ext>
              </a:extLst>
            </p:cNvPr>
            <p:cNvSpPr>
              <a:spLocks/>
            </p:cNvSpPr>
            <p:nvPr/>
          </p:nvSpPr>
          <p:spPr bwMode="auto">
            <a:xfrm>
              <a:off x="10293350" y="1163638"/>
              <a:ext cx="4763" cy="7938"/>
            </a:xfrm>
            <a:custGeom>
              <a:avLst/>
              <a:gdLst>
                <a:gd name="T0" fmla="*/ 3 w 3"/>
                <a:gd name="T1" fmla="*/ 5 h 5"/>
                <a:gd name="T2" fmla="*/ 3 w 3"/>
                <a:gd name="T3" fmla="*/ 5 h 5"/>
                <a:gd name="T4" fmla="*/ 3 w 3"/>
                <a:gd name="T5" fmla="*/ 3 h 5"/>
                <a:gd name="T6" fmla="*/ 0 w 3"/>
                <a:gd name="T7" fmla="*/ 0 h 5"/>
                <a:gd name="T8" fmla="*/ 0 w 3"/>
                <a:gd name="T9" fmla="*/ 3 h 5"/>
                <a:gd name="T10" fmla="*/ 0 w 3"/>
                <a:gd name="T11" fmla="*/ 5 h 5"/>
                <a:gd name="T12" fmla="*/ 3 w 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5"/>
                  </a:moveTo>
                  <a:lnTo>
                    <a:pt x="3" y="5"/>
                  </a:lnTo>
                  <a:lnTo>
                    <a:pt x="3" y="3"/>
                  </a:lnTo>
                  <a:lnTo>
                    <a:pt x="0" y="0"/>
                  </a:lnTo>
                  <a:lnTo>
                    <a:pt x="0" y="3"/>
                  </a:lnTo>
                  <a:lnTo>
                    <a:pt x="0" y="5"/>
                  </a:lnTo>
                  <a:lnTo>
                    <a:pt x="3"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5" name="Freeform 146">
              <a:extLst>
                <a:ext uri="{FF2B5EF4-FFF2-40B4-BE49-F238E27FC236}">
                  <a16:creationId xmlns:a16="http://schemas.microsoft.com/office/drawing/2014/main" id="{F24F3BEA-A472-413D-9F39-B071737BF211}"/>
                </a:ext>
              </a:extLst>
            </p:cNvPr>
            <p:cNvSpPr>
              <a:spLocks/>
            </p:cNvSpPr>
            <p:nvPr/>
          </p:nvSpPr>
          <p:spPr bwMode="auto">
            <a:xfrm>
              <a:off x="10333038" y="1135063"/>
              <a:ext cx="7938" cy="14288"/>
            </a:xfrm>
            <a:custGeom>
              <a:avLst/>
              <a:gdLst>
                <a:gd name="T0" fmla="*/ 3 w 5"/>
                <a:gd name="T1" fmla="*/ 9 h 9"/>
                <a:gd name="T2" fmla="*/ 5 w 5"/>
                <a:gd name="T3" fmla="*/ 7 h 9"/>
                <a:gd name="T4" fmla="*/ 5 w 5"/>
                <a:gd name="T5" fmla="*/ 5 h 9"/>
                <a:gd name="T6" fmla="*/ 3 w 5"/>
                <a:gd name="T7" fmla="*/ 0 h 9"/>
                <a:gd name="T8" fmla="*/ 0 w 5"/>
                <a:gd name="T9" fmla="*/ 0 h 9"/>
                <a:gd name="T10" fmla="*/ 0 w 5"/>
                <a:gd name="T11" fmla="*/ 5 h 9"/>
                <a:gd name="T12" fmla="*/ 0 w 5"/>
                <a:gd name="T13" fmla="*/ 7 h 9"/>
                <a:gd name="T14" fmla="*/ 3 w 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9"/>
                  </a:moveTo>
                  <a:lnTo>
                    <a:pt x="5" y="7"/>
                  </a:lnTo>
                  <a:lnTo>
                    <a:pt x="5" y="5"/>
                  </a:lnTo>
                  <a:lnTo>
                    <a:pt x="3" y="0"/>
                  </a:lnTo>
                  <a:lnTo>
                    <a:pt x="0" y="0"/>
                  </a:lnTo>
                  <a:lnTo>
                    <a:pt x="0" y="5"/>
                  </a:lnTo>
                  <a:lnTo>
                    <a:pt x="0" y="7"/>
                  </a:lnTo>
                  <a:lnTo>
                    <a:pt x="3" y="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6" name="Freeform 147">
              <a:extLst>
                <a:ext uri="{FF2B5EF4-FFF2-40B4-BE49-F238E27FC236}">
                  <a16:creationId xmlns:a16="http://schemas.microsoft.com/office/drawing/2014/main" id="{47B77688-884D-4419-99C8-E1C8FB5E1AD7}"/>
                </a:ext>
              </a:extLst>
            </p:cNvPr>
            <p:cNvSpPr>
              <a:spLocks/>
            </p:cNvSpPr>
            <p:nvPr/>
          </p:nvSpPr>
          <p:spPr bwMode="auto">
            <a:xfrm>
              <a:off x="10337800" y="1154113"/>
              <a:ext cx="6350" cy="6350"/>
            </a:xfrm>
            <a:custGeom>
              <a:avLst/>
              <a:gdLst>
                <a:gd name="T0" fmla="*/ 0 w 4"/>
                <a:gd name="T1" fmla="*/ 4 h 4"/>
                <a:gd name="T2" fmla="*/ 0 w 4"/>
                <a:gd name="T3" fmla="*/ 4 h 4"/>
                <a:gd name="T4" fmla="*/ 2 w 4"/>
                <a:gd name="T5" fmla="*/ 4 h 4"/>
                <a:gd name="T6" fmla="*/ 4 w 4"/>
                <a:gd name="T7" fmla="*/ 2 h 4"/>
                <a:gd name="T8" fmla="*/ 4 w 4"/>
                <a:gd name="T9" fmla="*/ 0 h 4"/>
                <a:gd name="T10" fmla="*/ 2 w 4"/>
                <a:gd name="T11" fmla="*/ 0 h 4"/>
                <a:gd name="T12" fmla="*/ 0 w 4"/>
                <a:gd name="T13" fmla="*/ 0 h 4"/>
                <a:gd name="T14" fmla="*/ 0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4"/>
                  </a:moveTo>
                  <a:lnTo>
                    <a:pt x="0" y="4"/>
                  </a:lnTo>
                  <a:lnTo>
                    <a:pt x="2" y="4"/>
                  </a:lnTo>
                  <a:lnTo>
                    <a:pt x="4" y="2"/>
                  </a:lnTo>
                  <a:lnTo>
                    <a:pt x="4" y="0"/>
                  </a:lnTo>
                  <a:lnTo>
                    <a:pt x="2" y="0"/>
                  </a:lnTo>
                  <a:lnTo>
                    <a:pt x="0"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7" name="Freeform 148">
              <a:extLst>
                <a:ext uri="{FF2B5EF4-FFF2-40B4-BE49-F238E27FC236}">
                  <a16:creationId xmlns:a16="http://schemas.microsoft.com/office/drawing/2014/main" id="{55727801-FC11-4CF3-B73A-A48CDCB99D3F}"/>
                </a:ext>
              </a:extLst>
            </p:cNvPr>
            <p:cNvSpPr>
              <a:spLocks/>
            </p:cNvSpPr>
            <p:nvPr/>
          </p:nvSpPr>
          <p:spPr bwMode="auto">
            <a:xfrm>
              <a:off x="10307638" y="1149350"/>
              <a:ext cx="19050" cy="22225"/>
            </a:xfrm>
            <a:custGeom>
              <a:avLst/>
              <a:gdLst>
                <a:gd name="T0" fmla="*/ 3 w 12"/>
                <a:gd name="T1" fmla="*/ 12 h 14"/>
                <a:gd name="T2" fmla="*/ 5 w 12"/>
                <a:gd name="T3" fmla="*/ 14 h 14"/>
                <a:gd name="T4" fmla="*/ 7 w 12"/>
                <a:gd name="T5" fmla="*/ 14 h 14"/>
                <a:gd name="T6" fmla="*/ 10 w 12"/>
                <a:gd name="T7" fmla="*/ 12 h 14"/>
                <a:gd name="T8" fmla="*/ 12 w 12"/>
                <a:gd name="T9" fmla="*/ 9 h 14"/>
                <a:gd name="T10" fmla="*/ 5 w 12"/>
                <a:gd name="T11" fmla="*/ 5 h 14"/>
                <a:gd name="T12" fmla="*/ 5 w 12"/>
                <a:gd name="T13" fmla="*/ 3 h 14"/>
                <a:gd name="T14" fmla="*/ 3 w 12"/>
                <a:gd name="T15" fmla="*/ 0 h 14"/>
                <a:gd name="T16" fmla="*/ 3 w 12"/>
                <a:gd name="T17" fmla="*/ 0 h 14"/>
                <a:gd name="T18" fmla="*/ 0 w 12"/>
                <a:gd name="T19" fmla="*/ 5 h 14"/>
                <a:gd name="T20" fmla="*/ 0 w 12"/>
                <a:gd name="T21" fmla="*/ 5 h 14"/>
                <a:gd name="T22" fmla="*/ 0 w 12"/>
                <a:gd name="T23" fmla="*/ 7 h 14"/>
                <a:gd name="T24" fmla="*/ 3 w 12"/>
                <a:gd name="T25"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4">
                  <a:moveTo>
                    <a:pt x="3" y="12"/>
                  </a:moveTo>
                  <a:lnTo>
                    <a:pt x="5" y="14"/>
                  </a:lnTo>
                  <a:lnTo>
                    <a:pt x="7" y="14"/>
                  </a:lnTo>
                  <a:lnTo>
                    <a:pt x="10" y="12"/>
                  </a:lnTo>
                  <a:lnTo>
                    <a:pt x="12" y="9"/>
                  </a:lnTo>
                  <a:lnTo>
                    <a:pt x="5" y="5"/>
                  </a:lnTo>
                  <a:lnTo>
                    <a:pt x="5" y="3"/>
                  </a:lnTo>
                  <a:lnTo>
                    <a:pt x="3" y="0"/>
                  </a:lnTo>
                  <a:lnTo>
                    <a:pt x="3" y="0"/>
                  </a:lnTo>
                  <a:lnTo>
                    <a:pt x="0" y="5"/>
                  </a:lnTo>
                  <a:lnTo>
                    <a:pt x="0" y="5"/>
                  </a:lnTo>
                  <a:lnTo>
                    <a:pt x="0" y="7"/>
                  </a:lnTo>
                  <a:lnTo>
                    <a:pt x="3"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8" name="Freeform 149">
              <a:extLst>
                <a:ext uri="{FF2B5EF4-FFF2-40B4-BE49-F238E27FC236}">
                  <a16:creationId xmlns:a16="http://schemas.microsoft.com/office/drawing/2014/main" id="{847A0A0F-F745-4AD3-8CDC-A8553E9B4032}"/>
                </a:ext>
              </a:extLst>
            </p:cNvPr>
            <p:cNvSpPr>
              <a:spLocks/>
            </p:cNvSpPr>
            <p:nvPr/>
          </p:nvSpPr>
          <p:spPr bwMode="auto">
            <a:xfrm>
              <a:off x="10133013" y="1233488"/>
              <a:ext cx="15875" cy="22225"/>
            </a:xfrm>
            <a:custGeom>
              <a:avLst/>
              <a:gdLst>
                <a:gd name="T0" fmla="*/ 3 w 10"/>
                <a:gd name="T1" fmla="*/ 12 h 14"/>
                <a:gd name="T2" fmla="*/ 5 w 10"/>
                <a:gd name="T3" fmla="*/ 14 h 14"/>
                <a:gd name="T4" fmla="*/ 7 w 10"/>
                <a:gd name="T5" fmla="*/ 14 h 14"/>
                <a:gd name="T6" fmla="*/ 10 w 10"/>
                <a:gd name="T7" fmla="*/ 14 h 14"/>
                <a:gd name="T8" fmla="*/ 10 w 10"/>
                <a:gd name="T9" fmla="*/ 12 h 14"/>
                <a:gd name="T10" fmla="*/ 7 w 10"/>
                <a:gd name="T11" fmla="*/ 7 h 14"/>
                <a:gd name="T12" fmla="*/ 5 w 10"/>
                <a:gd name="T13" fmla="*/ 3 h 14"/>
                <a:gd name="T14" fmla="*/ 3 w 10"/>
                <a:gd name="T15" fmla="*/ 0 h 14"/>
                <a:gd name="T16" fmla="*/ 0 w 10"/>
                <a:gd name="T17" fmla="*/ 0 h 14"/>
                <a:gd name="T18" fmla="*/ 0 w 10"/>
                <a:gd name="T19" fmla="*/ 5 h 14"/>
                <a:gd name="T20" fmla="*/ 3 w 10"/>
                <a:gd name="T21" fmla="*/ 7 h 14"/>
                <a:gd name="T22" fmla="*/ 3 w 10"/>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4">
                  <a:moveTo>
                    <a:pt x="3" y="12"/>
                  </a:moveTo>
                  <a:lnTo>
                    <a:pt x="5" y="14"/>
                  </a:lnTo>
                  <a:lnTo>
                    <a:pt x="7" y="14"/>
                  </a:lnTo>
                  <a:lnTo>
                    <a:pt x="10" y="14"/>
                  </a:lnTo>
                  <a:lnTo>
                    <a:pt x="10" y="12"/>
                  </a:lnTo>
                  <a:lnTo>
                    <a:pt x="7" y="7"/>
                  </a:lnTo>
                  <a:lnTo>
                    <a:pt x="5" y="3"/>
                  </a:lnTo>
                  <a:lnTo>
                    <a:pt x="3" y="0"/>
                  </a:lnTo>
                  <a:lnTo>
                    <a:pt x="0" y="0"/>
                  </a:lnTo>
                  <a:lnTo>
                    <a:pt x="0" y="5"/>
                  </a:lnTo>
                  <a:lnTo>
                    <a:pt x="3" y="7"/>
                  </a:lnTo>
                  <a:lnTo>
                    <a:pt x="3"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9" name="Freeform 150">
              <a:extLst>
                <a:ext uri="{FF2B5EF4-FFF2-40B4-BE49-F238E27FC236}">
                  <a16:creationId xmlns:a16="http://schemas.microsoft.com/office/drawing/2014/main" id="{6E0D2B41-726F-4A75-BB02-2336F353F3B0}"/>
                </a:ext>
              </a:extLst>
            </p:cNvPr>
            <p:cNvSpPr>
              <a:spLocks/>
            </p:cNvSpPr>
            <p:nvPr/>
          </p:nvSpPr>
          <p:spPr bwMode="auto">
            <a:xfrm>
              <a:off x="10053638" y="1252538"/>
              <a:ext cx="7938" cy="11113"/>
            </a:xfrm>
            <a:custGeom>
              <a:avLst/>
              <a:gdLst>
                <a:gd name="T0" fmla="*/ 5 w 5"/>
                <a:gd name="T1" fmla="*/ 4 h 7"/>
                <a:gd name="T2" fmla="*/ 5 w 5"/>
                <a:gd name="T3" fmla="*/ 4 h 7"/>
                <a:gd name="T4" fmla="*/ 5 w 5"/>
                <a:gd name="T5" fmla="*/ 2 h 7"/>
                <a:gd name="T6" fmla="*/ 2 w 5"/>
                <a:gd name="T7" fmla="*/ 0 h 7"/>
                <a:gd name="T8" fmla="*/ 2 w 5"/>
                <a:gd name="T9" fmla="*/ 0 h 7"/>
                <a:gd name="T10" fmla="*/ 0 w 5"/>
                <a:gd name="T11" fmla="*/ 4 h 7"/>
                <a:gd name="T12" fmla="*/ 5 w 5"/>
                <a:gd name="T13" fmla="*/ 7 h 7"/>
                <a:gd name="T14" fmla="*/ 5 w 5"/>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5" y="4"/>
                  </a:moveTo>
                  <a:lnTo>
                    <a:pt x="5" y="4"/>
                  </a:lnTo>
                  <a:lnTo>
                    <a:pt x="5" y="2"/>
                  </a:lnTo>
                  <a:lnTo>
                    <a:pt x="2" y="0"/>
                  </a:lnTo>
                  <a:lnTo>
                    <a:pt x="2" y="0"/>
                  </a:lnTo>
                  <a:lnTo>
                    <a:pt x="0" y="4"/>
                  </a:lnTo>
                  <a:lnTo>
                    <a:pt x="5" y="7"/>
                  </a:lnTo>
                  <a:lnTo>
                    <a:pt x="5"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0" name="Freeform 151">
              <a:extLst>
                <a:ext uri="{FF2B5EF4-FFF2-40B4-BE49-F238E27FC236}">
                  <a16:creationId xmlns:a16="http://schemas.microsoft.com/office/drawing/2014/main" id="{BC65C833-4F1D-4821-A148-3D60C522717B}"/>
                </a:ext>
              </a:extLst>
            </p:cNvPr>
            <p:cNvSpPr>
              <a:spLocks/>
            </p:cNvSpPr>
            <p:nvPr/>
          </p:nvSpPr>
          <p:spPr bwMode="auto">
            <a:xfrm>
              <a:off x="9653588" y="2473325"/>
              <a:ext cx="11113" cy="3175"/>
            </a:xfrm>
            <a:custGeom>
              <a:avLst/>
              <a:gdLst>
                <a:gd name="T0" fmla="*/ 5 w 7"/>
                <a:gd name="T1" fmla="*/ 2 h 2"/>
                <a:gd name="T2" fmla="*/ 7 w 7"/>
                <a:gd name="T3" fmla="*/ 0 h 2"/>
                <a:gd name="T4" fmla="*/ 5 w 7"/>
                <a:gd name="T5" fmla="*/ 0 h 2"/>
                <a:gd name="T6" fmla="*/ 2 w 7"/>
                <a:gd name="T7" fmla="*/ 0 h 2"/>
                <a:gd name="T8" fmla="*/ 0 w 7"/>
                <a:gd name="T9" fmla="*/ 0 h 2"/>
                <a:gd name="T10" fmla="*/ 2 w 7"/>
                <a:gd name="T11" fmla="*/ 2 h 2"/>
                <a:gd name="T12" fmla="*/ 5 w 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5" y="2"/>
                  </a:moveTo>
                  <a:lnTo>
                    <a:pt x="7" y="0"/>
                  </a:lnTo>
                  <a:lnTo>
                    <a:pt x="5" y="0"/>
                  </a:lnTo>
                  <a:lnTo>
                    <a:pt x="2" y="0"/>
                  </a:lnTo>
                  <a:lnTo>
                    <a:pt x="0" y="0"/>
                  </a:lnTo>
                  <a:lnTo>
                    <a:pt x="2" y="2"/>
                  </a:lnTo>
                  <a:lnTo>
                    <a:pt x="5"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1" name="Freeform 152">
              <a:extLst>
                <a:ext uri="{FF2B5EF4-FFF2-40B4-BE49-F238E27FC236}">
                  <a16:creationId xmlns:a16="http://schemas.microsoft.com/office/drawing/2014/main" id="{3EF6625A-BBA5-4997-8EAD-64EAF9C1B796}"/>
                </a:ext>
              </a:extLst>
            </p:cNvPr>
            <p:cNvSpPr>
              <a:spLocks/>
            </p:cNvSpPr>
            <p:nvPr/>
          </p:nvSpPr>
          <p:spPr bwMode="auto">
            <a:xfrm>
              <a:off x="9667875" y="2244725"/>
              <a:ext cx="73025" cy="77788"/>
            </a:xfrm>
            <a:custGeom>
              <a:avLst/>
              <a:gdLst>
                <a:gd name="T0" fmla="*/ 0 w 46"/>
                <a:gd name="T1" fmla="*/ 19 h 49"/>
                <a:gd name="T2" fmla="*/ 0 w 46"/>
                <a:gd name="T3" fmla="*/ 21 h 49"/>
                <a:gd name="T4" fmla="*/ 0 w 46"/>
                <a:gd name="T5" fmla="*/ 26 h 49"/>
                <a:gd name="T6" fmla="*/ 5 w 46"/>
                <a:gd name="T7" fmla="*/ 28 h 49"/>
                <a:gd name="T8" fmla="*/ 3 w 46"/>
                <a:gd name="T9" fmla="*/ 28 h 49"/>
                <a:gd name="T10" fmla="*/ 0 w 46"/>
                <a:gd name="T11" fmla="*/ 30 h 49"/>
                <a:gd name="T12" fmla="*/ 3 w 46"/>
                <a:gd name="T13" fmla="*/ 33 h 49"/>
                <a:gd name="T14" fmla="*/ 12 w 46"/>
                <a:gd name="T15" fmla="*/ 35 h 49"/>
                <a:gd name="T16" fmla="*/ 14 w 46"/>
                <a:gd name="T17" fmla="*/ 37 h 49"/>
                <a:gd name="T18" fmla="*/ 16 w 46"/>
                <a:gd name="T19" fmla="*/ 40 h 49"/>
                <a:gd name="T20" fmla="*/ 23 w 46"/>
                <a:gd name="T21" fmla="*/ 35 h 49"/>
                <a:gd name="T22" fmla="*/ 19 w 46"/>
                <a:gd name="T23" fmla="*/ 40 h 49"/>
                <a:gd name="T24" fmla="*/ 14 w 46"/>
                <a:gd name="T25" fmla="*/ 40 h 49"/>
                <a:gd name="T26" fmla="*/ 9 w 46"/>
                <a:gd name="T27" fmla="*/ 40 h 49"/>
                <a:gd name="T28" fmla="*/ 7 w 46"/>
                <a:gd name="T29" fmla="*/ 40 h 49"/>
                <a:gd name="T30" fmla="*/ 7 w 46"/>
                <a:gd name="T31" fmla="*/ 42 h 49"/>
                <a:gd name="T32" fmla="*/ 7 w 46"/>
                <a:gd name="T33" fmla="*/ 44 h 49"/>
                <a:gd name="T34" fmla="*/ 14 w 46"/>
                <a:gd name="T35" fmla="*/ 44 h 49"/>
                <a:gd name="T36" fmla="*/ 16 w 46"/>
                <a:gd name="T37" fmla="*/ 49 h 49"/>
                <a:gd name="T38" fmla="*/ 19 w 46"/>
                <a:gd name="T39" fmla="*/ 49 h 49"/>
                <a:gd name="T40" fmla="*/ 21 w 46"/>
                <a:gd name="T41" fmla="*/ 47 h 49"/>
                <a:gd name="T42" fmla="*/ 32 w 46"/>
                <a:gd name="T43" fmla="*/ 44 h 49"/>
                <a:gd name="T44" fmla="*/ 39 w 46"/>
                <a:gd name="T45" fmla="*/ 44 h 49"/>
                <a:gd name="T46" fmla="*/ 46 w 46"/>
                <a:gd name="T47" fmla="*/ 40 h 49"/>
                <a:gd name="T48" fmla="*/ 44 w 46"/>
                <a:gd name="T49" fmla="*/ 33 h 49"/>
                <a:gd name="T50" fmla="*/ 41 w 46"/>
                <a:gd name="T51" fmla="*/ 28 h 49"/>
                <a:gd name="T52" fmla="*/ 37 w 46"/>
                <a:gd name="T53" fmla="*/ 28 h 49"/>
                <a:gd name="T54" fmla="*/ 35 w 46"/>
                <a:gd name="T55" fmla="*/ 26 h 49"/>
                <a:gd name="T56" fmla="*/ 32 w 46"/>
                <a:gd name="T57" fmla="*/ 17 h 49"/>
                <a:gd name="T58" fmla="*/ 28 w 46"/>
                <a:gd name="T59" fmla="*/ 10 h 49"/>
                <a:gd name="T60" fmla="*/ 21 w 46"/>
                <a:gd name="T61" fmla="*/ 7 h 49"/>
                <a:gd name="T62" fmla="*/ 19 w 46"/>
                <a:gd name="T63" fmla="*/ 3 h 49"/>
                <a:gd name="T64" fmla="*/ 12 w 46"/>
                <a:gd name="T65" fmla="*/ 3 h 49"/>
                <a:gd name="T66" fmla="*/ 7 w 46"/>
                <a:gd name="T67" fmla="*/ 0 h 49"/>
                <a:gd name="T68" fmla="*/ 7 w 46"/>
                <a:gd name="T69" fmla="*/ 3 h 49"/>
                <a:gd name="T70" fmla="*/ 3 w 46"/>
                <a:gd name="T71" fmla="*/ 7 h 49"/>
                <a:gd name="T72" fmla="*/ 3 w 46"/>
                <a:gd name="T73" fmla="*/ 14 h 49"/>
                <a:gd name="T74" fmla="*/ 7 w 46"/>
                <a:gd name="T75" fmla="*/ 17 h 49"/>
                <a:gd name="T76" fmla="*/ 9 w 46"/>
                <a:gd name="T77" fmla="*/ 19 h 49"/>
                <a:gd name="T78" fmla="*/ 5 w 46"/>
                <a:gd name="T79" fmla="*/ 17 h 49"/>
                <a:gd name="T80" fmla="*/ 0 w 46"/>
                <a:gd name="T81"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9">
                  <a:moveTo>
                    <a:pt x="0" y="19"/>
                  </a:moveTo>
                  <a:lnTo>
                    <a:pt x="0" y="21"/>
                  </a:lnTo>
                  <a:lnTo>
                    <a:pt x="0" y="26"/>
                  </a:lnTo>
                  <a:lnTo>
                    <a:pt x="5" y="28"/>
                  </a:lnTo>
                  <a:lnTo>
                    <a:pt x="3" y="28"/>
                  </a:lnTo>
                  <a:lnTo>
                    <a:pt x="0" y="30"/>
                  </a:lnTo>
                  <a:lnTo>
                    <a:pt x="3" y="33"/>
                  </a:lnTo>
                  <a:lnTo>
                    <a:pt x="12" y="35"/>
                  </a:lnTo>
                  <a:lnTo>
                    <a:pt x="14" y="37"/>
                  </a:lnTo>
                  <a:lnTo>
                    <a:pt x="16" y="40"/>
                  </a:lnTo>
                  <a:lnTo>
                    <a:pt x="23" y="35"/>
                  </a:lnTo>
                  <a:lnTo>
                    <a:pt x="19" y="40"/>
                  </a:lnTo>
                  <a:lnTo>
                    <a:pt x="14" y="40"/>
                  </a:lnTo>
                  <a:lnTo>
                    <a:pt x="9" y="40"/>
                  </a:lnTo>
                  <a:lnTo>
                    <a:pt x="7" y="40"/>
                  </a:lnTo>
                  <a:lnTo>
                    <a:pt x="7" y="42"/>
                  </a:lnTo>
                  <a:lnTo>
                    <a:pt x="7" y="44"/>
                  </a:lnTo>
                  <a:lnTo>
                    <a:pt x="14" y="44"/>
                  </a:lnTo>
                  <a:lnTo>
                    <a:pt x="16" y="49"/>
                  </a:lnTo>
                  <a:lnTo>
                    <a:pt x="19" y="49"/>
                  </a:lnTo>
                  <a:lnTo>
                    <a:pt x="21" y="47"/>
                  </a:lnTo>
                  <a:lnTo>
                    <a:pt x="32" y="44"/>
                  </a:lnTo>
                  <a:lnTo>
                    <a:pt x="39" y="44"/>
                  </a:lnTo>
                  <a:lnTo>
                    <a:pt x="46" y="40"/>
                  </a:lnTo>
                  <a:lnTo>
                    <a:pt x="44" y="33"/>
                  </a:lnTo>
                  <a:lnTo>
                    <a:pt x="41" y="28"/>
                  </a:lnTo>
                  <a:lnTo>
                    <a:pt x="37" y="28"/>
                  </a:lnTo>
                  <a:lnTo>
                    <a:pt x="35" y="26"/>
                  </a:lnTo>
                  <a:lnTo>
                    <a:pt x="32" y="17"/>
                  </a:lnTo>
                  <a:lnTo>
                    <a:pt x="28" y="10"/>
                  </a:lnTo>
                  <a:lnTo>
                    <a:pt x="21" y="7"/>
                  </a:lnTo>
                  <a:lnTo>
                    <a:pt x="19" y="3"/>
                  </a:lnTo>
                  <a:lnTo>
                    <a:pt x="12" y="3"/>
                  </a:lnTo>
                  <a:lnTo>
                    <a:pt x="7" y="0"/>
                  </a:lnTo>
                  <a:lnTo>
                    <a:pt x="7" y="3"/>
                  </a:lnTo>
                  <a:lnTo>
                    <a:pt x="3" y="7"/>
                  </a:lnTo>
                  <a:lnTo>
                    <a:pt x="3" y="14"/>
                  </a:lnTo>
                  <a:lnTo>
                    <a:pt x="7" y="17"/>
                  </a:lnTo>
                  <a:lnTo>
                    <a:pt x="9" y="19"/>
                  </a:lnTo>
                  <a:lnTo>
                    <a:pt x="5" y="17"/>
                  </a:lnTo>
                  <a:lnTo>
                    <a:pt x="0" y="1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2" name="Freeform 153">
              <a:extLst>
                <a:ext uri="{FF2B5EF4-FFF2-40B4-BE49-F238E27FC236}">
                  <a16:creationId xmlns:a16="http://schemas.microsoft.com/office/drawing/2014/main" id="{981F096D-93CD-4592-9C07-179C9C9F0BB0}"/>
                </a:ext>
              </a:extLst>
            </p:cNvPr>
            <p:cNvSpPr>
              <a:spLocks/>
            </p:cNvSpPr>
            <p:nvPr/>
          </p:nvSpPr>
          <p:spPr bwMode="auto">
            <a:xfrm>
              <a:off x="9656763" y="2414588"/>
              <a:ext cx="11113" cy="6350"/>
            </a:xfrm>
            <a:custGeom>
              <a:avLst/>
              <a:gdLst>
                <a:gd name="T0" fmla="*/ 5 w 7"/>
                <a:gd name="T1" fmla="*/ 0 h 4"/>
                <a:gd name="T2" fmla="*/ 7 w 7"/>
                <a:gd name="T3" fmla="*/ 0 h 4"/>
                <a:gd name="T4" fmla="*/ 5 w 7"/>
                <a:gd name="T5" fmla="*/ 0 h 4"/>
                <a:gd name="T6" fmla="*/ 3 w 7"/>
                <a:gd name="T7" fmla="*/ 2 h 4"/>
                <a:gd name="T8" fmla="*/ 0 w 7"/>
                <a:gd name="T9" fmla="*/ 2 h 4"/>
                <a:gd name="T10" fmla="*/ 3 w 7"/>
                <a:gd name="T11" fmla="*/ 4 h 4"/>
                <a:gd name="T12" fmla="*/ 3 w 7"/>
                <a:gd name="T13" fmla="*/ 2 h 4"/>
                <a:gd name="T14" fmla="*/ 5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5" y="0"/>
                  </a:moveTo>
                  <a:lnTo>
                    <a:pt x="7" y="0"/>
                  </a:lnTo>
                  <a:lnTo>
                    <a:pt x="5" y="0"/>
                  </a:lnTo>
                  <a:lnTo>
                    <a:pt x="3" y="2"/>
                  </a:lnTo>
                  <a:lnTo>
                    <a:pt x="0" y="2"/>
                  </a:lnTo>
                  <a:lnTo>
                    <a:pt x="3" y="4"/>
                  </a:lnTo>
                  <a:lnTo>
                    <a:pt x="3" y="2"/>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3" name="Freeform 154">
              <a:extLst>
                <a:ext uri="{FF2B5EF4-FFF2-40B4-BE49-F238E27FC236}">
                  <a16:creationId xmlns:a16="http://schemas.microsoft.com/office/drawing/2014/main" id="{F80846B8-987A-48CB-990C-A514DDC235B6}"/>
                </a:ext>
              </a:extLst>
            </p:cNvPr>
            <p:cNvSpPr>
              <a:spLocks/>
            </p:cNvSpPr>
            <p:nvPr/>
          </p:nvSpPr>
          <p:spPr bwMode="auto">
            <a:xfrm>
              <a:off x="9675813" y="2230438"/>
              <a:ext cx="11113" cy="11113"/>
            </a:xfrm>
            <a:custGeom>
              <a:avLst/>
              <a:gdLst>
                <a:gd name="T0" fmla="*/ 4 w 7"/>
                <a:gd name="T1" fmla="*/ 7 h 7"/>
                <a:gd name="T2" fmla="*/ 7 w 7"/>
                <a:gd name="T3" fmla="*/ 5 h 7"/>
                <a:gd name="T4" fmla="*/ 4 w 7"/>
                <a:gd name="T5" fmla="*/ 0 h 7"/>
                <a:gd name="T6" fmla="*/ 2 w 7"/>
                <a:gd name="T7" fmla="*/ 0 h 7"/>
                <a:gd name="T8" fmla="*/ 0 w 7"/>
                <a:gd name="T9" fmla="*/ 2 h 7"/>
                <a:gd name="T10" fmla="*/ 2 w 7"/>
                <a:gd name="T11" fmla="*/ 5 h 7"/>
                <a:gd name="T12" fmla="*/ 4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7"/>
                  </a:moveTo>
                  <a:lnTo>
                    <a:pt x="7" y="5"/>
                  </a:lnTo>
                  <a:lnTo>
                    <a:pt x="4" y="0"/>
                  </a:lnTo>
                  <a:lnTo>
                    <a:pt x="2" y="0"/>
                  </a:lnTo>
                  <a:lnTo>
                    <a:pt x="0" y="2"/>
                  </a:lnTo>
                  <a:lnTo>
                    <a:pt x="2" y="5"/>
                  </a:lnTo>
                  <a:lnTo>
                    <a:pt x="4"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4" name="Freeform 155">
              <a:extLst>
                <a:ext uri="{FF2B5EF4-FFF2-40B4-BE49-F238E27FC236}">
                  <a16:creationId xmlns:a16="http://schemas.microsoft.com/office/drawing/2014/main" id="{F41E65E0-3CB4-4C69-BC73-E716CB98002A}"/>
                </a:ext>
              </a:extLst>
            </p:cNvPr>
            <p:cNvSpPr>
              <a:spLocks/>
            </p:cNvSpPr>
            <p:nvPr/>
          </p:nvSpPr>
          <p:spPr bwMode="auto">
            <a:xfrm>
              <a:off x="9678988" y="2611438"/>
              <a:ext cx="7938" cy="7938"/>
            </a:xfrm>
            <a:custGeom>
              <a:avLst/>
              <a:gdLst>
                <a:gd name="T0" fmla="*/ 0 w 2"/>
                <a:gd name="T1" fmla="*/ 2 h 2"/>
                <a:gd name="T2" fmla="*/ 1 w 2"/>
                <a:gd name="T3" fmla="*/ 1 h 2"/>
                <a:gd name="T4" fmla="*/ 2 w 2"/>
                <a:gd name="T5" fmla="*/ 0 h 2"/>
                <a:gd name="T6" fmla="*/ 1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cubicBezTo>
                    <a:pt x="1" y="1"/>
                    <a:pt x="1" y="1"/>
                    <a:pt x="1" y="1"/>
                  </a:cubicBezTo>
                  <a:cubicBezTo>
                    <a:pt x="2" y="0"/>
                    <a:pt x="2" y="0"/>
                    <a:pt x="2" y="0"/>
                  </a:cubicBezTo>
                  <a:cubicBezTo>
                    <a:pt x="1" y="0"/>
                    <a:pt x="1" y="0"/>
                    <a:pt x="1" y="0"/>
                  </a:cubicBezTo>
                  <a:cubicBezTo>
                    <a:pt x="0" y="2"/>
                    <a:pt x="0" y="2"/>
                    <a:pt x="0" y="2"/>
                  </a:cubicBezTo>
                  <a:cubicBezTo>
                    <a:pt x="0" y="2"/>
                    <a:pt x="0" y="2"/>
                    <a:pt x="0" y="2"/>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5" name="Freeform 156">
              <a:extLst>
                <a:ext uri="{FF2B5EF4-FFF2-40B4-BE49-F238E27FC236}">
                  <a16:creationId xmlns:a16="http://schemas.microsoft.com/office/drawing/2014/main" id="{3F57AE8D-AC73-4A0D-BB94-AAE2FEE88592}"/>
                </a:ext>
              </a:extLst>
            </p:cNvPr>
            <p:cNvSpPr>
              <a:spLocks/>
            </p:cNvSpPr>
            <p:nvPr/>
          </p:nvSpPr>
          <p:spPr bwMode="auto">
            <a:xfrm>
              <a:off x="9690100" y="2362200"/>
              <a:ext cx="11113" cy="7938"/>
            </a:xfrm>
            <a:custGeom>
              <a:avLst/>
              <a:gdLst>
                <a:gd name="T0" fmla="*/ 0 w 7"/>
                <a:gd name="T1" fmla="*/ 0 h 5"/>
                <a:gd name="T2" fmla="*/ 0 w 7"/>
                <a:gd name="T3" fmla="*/ 3 h 5"/>
                <a:gd name="T4" fmla="*/ 2 w 7"/>
                <a:gd name="T5" fmla="*/ 5 h 5"/>
                <a:gd name="T6" fmla="*/ 7 w 7"/>
                <a:gd name="T7" fmla="*/ 3 h 5"/>
                <a:gd name="T8" fmla="*/ 7 w 7"/>
                <a:gd name="T9" fmla="*/ 0 h 5"/>
                <a:gd name="T10" fmla="*/ 2 w 7"/>
                <a:gd name="T11" fmla="*/ 0 h 5"/>
                <a:gd name="T12" fmla="*/ 0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0" y="0"/>
                  </a:moveTo>
                  <a:lnTo>
                    <a:pt x="0" y="3"/>
                  </a:lnTo>
                  <a:lnTo>
                    <a:pt x="2" y="5"/>
                  </a:lnTo>
                  <a:lnTo>
                    <a:pt x="7" y="3"/>
                  </a:lnTo>
                  <a:lnTo>
                    <a:pt x="7"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6" name="Freeform 157">
              <a:extLst>
                <a:ext uri="{FF2B5EF4-FFF2-40B4-BE49-F238E27FC236}">
                  <a16:creationId xmlns:a16="http://schemas.microsoft.com/office/drawing/2014/main" id="{6293E3D1-295F-4C61-8EBD-2896FF2C00BA}"/>
                </a:ext>
              </a:extLst>
            </p:cNvPr>
            <p:cNvSpPr>
              <a:spLocks/>
            </p:cNvSpPr>
            <p:nvPr/>
          </p:nvSpPr>
          <p:spPr bwMode="auto">
            <a:xfrm>
              <a:off x="9715500" y="2359025"/>
              <a:ext cx="11113" cy="7938"/>
            </a:xfrm>
            <a:custGeom>
              <a:avLst/>
              <a:gdLst>
                <a:gd name="T0" fmla="*/ 5 w 7"/>
                <a:gd name="T1" fmla="*/ 5 h 5"/>
                <a:gd name="T2" fmla="*/ 7 w 7"/>
                <a:gd name="T3" fmla="*/ 2 h 5"/>
                <a:gd name="T4" fmla="*/ 5 w 7"/>
                <a:gd name="T5" fmla="*/ 0 h 5"/>
                <a:gd name="T6" fmla="*/ 0 w 7"/>
                <a:gd name="T7" fmla="*/ 2 h 5"/>
                <a:gd name="T8" fmla="*/ 2 w 7"/>
                <a:gd name="T9" fmla="*/ 5 h 5"/>
                <a:gd name="T10" fmla="*/ 5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5" y="5"/>
                  </a:moveTo>
                  <a:lnTo>
                    <a:pt x="7" y="2"/>
                  </a:lnTo>
                  <a:lnTo>
                    <a:pt x="5" y="0"/>
                  </a:lnTo>
                  <a:lnTo>
                    <a:pt x="0" y="2"/>
                  </a:lnTo>
                  <a:lnTo>
                    <a:pt x="2" y="5"/>
                  </a:lnTo>
                  <a:lnTo>
                    <a:pt x="5"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7" name="Freeform 158">
              <a:extLst>
                <a:ext uri="{FF2B5EF4-FFF2-40B4-BE49-F238E27FC236}">
                  <a16:creationId xmlns:a16="http://schemas.microsoft.com/office/drawing/2014/main" id="{8073BF2C-6E67-47C8-877C-3AC89711F7FB}"/>
                </a:ext>
              </a:extLst>
            </p:cNvPr>
            <p:cNvSpPr>
              <a:spLocks/>
            </p:cNvSpPr>
            <p:nvPr/>
          </p:nvSpPr>
          <p:spPr bwMode="auto">
            <a:xfrm>
              <a:off x="9642475" y="2473325"/>
              <a:ext cx="4763" cy="3175"/>
            </a:xfrm>
            <a:custGeom>
              <a:avLst/>
              <a:gdLst>
                <a:gd name="T0" fmla="*/ 3 w 3"/>
                <a:gd name="T1" fmla="*/ 0 h 2"/>
                <a:gd name="T2" fmla="*/ 3 w 3"/>
                <a:gd name="T3" fmla="*/ 0 h 2"/>
                <a:gd name="T4" fmla="*/ 3 w 3"/>
                <a:gd name="T5" fmla="*/ 0 h 2"/>
                <a:gd name="T6" fmla="*/ 0 w 3"/>
                <a:gd name="T7" fmla="*/ 0 h 2"/>
                <a:gd name="T8" fmla="*/ 3 w 3"/>
                <a:gd name="T9" fmla="*/ 2 h 2"/>
                <a:gd name="T10" fmla="*/ 3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3" y="0"/>
                  </a:moveTo>
                  <a:lnTo>
                    <a:pt x="3" y="0"/>
                  </a:lnTo>
                  <a:lnTo>
                    <a:pt x="3" y="0"/>
                  </a:lnTo>
                  <a:lnTo>
                    <a:pt x="0" y="0"/>
                  </a:lnTo>
                  <a:lnTo>
                    <a:pt x="3" y="2"/>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8" name="Rectangle 159">
              <a:extLst>
                <a:ext uri="{FF2B5EF4-FFF2-40B4-BE49-F238E27FC236}">
                  <a16:creationId xmlns:a16="http://schemas.microsoft.com/office/drawing/2014/main" id="{71FEFCFA-E24E-4B3D-9265-776F33D64B99}"/>
                </a:ext>
              </a:extLst>
            </p:cNvPr>
            <p:cNvSpPr>
              <a:spLocks noChangeArrowheads="1"/>
            </p:cNvSpPr>
            <p:nvPr/>
          </p:nvSpPr>
          <p:spPr bwMode="auto">
            <a:xfrm>
              <a:off x="9904413" y="2751138"/>
              <a:ext cx="1588" cy="3175"/>
            </a:xfrm>
            <a:prstGeom prst="rect">
              <a:avLst/>
            </a:pr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9" name="Freeform 160">
              <a:extLst>
                <a:ext uri="{FF2B5EF4-FFF2-40B4-BE49-F238E27FC236}">
                  <a16:creationId xmlns:a16="http://schemas.microsoft.com/office/drawing/2014/main" id="{E4D5D546-668C-42ED-BF25-F167BA904054}"/>
                </a:ext>
              </a:extLst>
            </p:cNvPr>
            <p:cNvSpPr>
              <a:spLocks/>
            </p:cNvSpPr>
            <p:nvPr/>
          </p:nvSpPr>
          <p:spPr bwMode="auto">
            <a:xfrm>
              <a:off x="9678988" y="2611438"/>
              <a:ext cx="11113" cy="11113"/>
            </a:xfrm>
            <a:custGeom>
              <a:avLst/>
              <a:gdLst>
                <a:gd name="T0" fmla="*/ 0 w 7"/>
                <a:gd name="T1" fmla="*/ 7 h 7"/>
                <a:gd name="T2" fmla="*/ 5 w 7"/>
                <a:gd name="T3" fmla="*/ 5 h 7"/>
                <a:gd name="T4" fmla="*/ 7 w 7"/>
                <a:gd name="T5" fmla="*/ 0 h 7"/>
                <a:gd name="T6" fmla="*/ 5 w 7"/>
                <a:gd name="T7" fmla="*/ 3 h 7"/>
                <a:gd name="T8" fmla="*/ 5 w 7"/>
                <a:gd name="T9" fmla="*/ 5 h 7"/>
                <a:gd name="T10" fmla="*/ 0 w 7"/>
                <a:gd name="T11" fmla="*/ 7 h 7"/>
                <a:gd name="T12" fmla="*/ 0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7"/>
                  </a:moveTo>
                  <a:lnTo>
                    <a:pt x="5" y="5"/>
                  </a:lnTo>
                  <a:lnTo>
                    <a:pt x="7" y="0"/>
                  </a:lnTo>
                  <a:lnTo>
                    <a:pt x="5" y="3"/>
                  </a:lnTo>
                  <a:lnTo>
                    <a:pt x="5" y="5"/>
                  </a:lnTo>
                  <a:lnTo>
                    <a:pt x="0" y="7"/>
                  </a:lnTo>
                  <a:lnTo>
                    <a:pt x="0"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0" name="Freeform 161">
              <a:extLst>
                <a:ext uri="{FF2B5EF4-FFF2-40B4-BE49-F238E27FC236}">
                  <a16:creationId xmlns:a16="http://schemas.microsoft.com/office/drawing/2014/main" id="{B20DD1D1-B6A7-465F-B27F-6232A233EEE5}"/>
                </a:ext>
              </a:extLst>
            </p:cNvPr>
            <p:cNvSpPr>
              <a:spLocks/>
            </p:cNvSpPr>
            <p:nvPr/>
          </p:nvSpPr>
          <p:spPr bwMode="auto">
            <a:xfrm>
              <a:off x="9653588" y="2476500"/>
              <a:ext cx="7938" cy="6350"/>
            </a:xfrm>
            <a:custGeom>
              <a:avLst/>
              <a:gdLst>
                <a:gd name="T0" fmla="*/ 2 w 5"/>
                <a:gd name="T1" fmla="*/ 4 h 4"/>
                <a:gd name="T2" fmla="*/ 5 w 5"/>
                <a:gd name="T3" fmla="*/ 2 h 4"/>
                <a:gd name="T4" fmla="*/ 2 w 5"/>
                <a:gd name="T5" fmla="*/ 0 h 4"/>
                <a:gd name="T6" fmla="*/ 0 w 5"/>
                <a:gd name="T7" fmla="*/ 2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lnTo>
                    <a:pt x="5" y="2"/>
                  </a:lnTo>
                  <a:lnTo>
                    <a:pt x="2" y="0"/>
                  </a:lnTo>
                  <a:lnTo>
                    <a:pt x="0" y="2"/>
                  </a:lnTo>
                  <a:lnTo>
                    <a:pt x="2"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1" name="Freeform 162">
              <a:extLst>
                <a:ext uri="{FF2B5EF4-FFF2-40B4-BE49-F238E27FC236}">
                  <a16:creationId xmlns:a16="http://schemas.microsoft.com/office/drawing/2014/main" id="{EA419847-A011-42F5-AA7A-00473BB41282}"/>
                </a:ext>
              </a:extLst>
            </p:cNvPr>
            <p:cNvSpPr>
              <a:spLocks/>
            </p:cNvSpPr>
            <p:nvPr/>
          </p:nvSpPr>
          <p:spPr bwMode="auto">
            <a:xfrm>
              <a:off x="9701213" y="2070100"/>
              <a:ext cx="17463" cy="17463"/>
            </a:xfrm>
            <a:custGeom>
              <a:avLst/>
              <a:gdLst>
                <a:gd name="T0" fmla="*/ 2 w 11"/>
                <a:gd name="T1" fmla="*/ 4 h 11"/>
                <a:gd name="T2" fmla="*/ 2 w 11"/>
                <a:gd name="T3" fmla="*/ 7 h 11"/>
                <a:gd name="T4" fmla="*/ 0 w 11"/>
                <a:gd name="T5" fmla="*/ 7 h 11"/>
                <a:gd name="T6" fmla="*/ 0 w 11"/>
                <a:gd name="T7" fmla="*/ 9 h 11"/>
                <a:gd name="T8" fmla="*/ 0 w 11"/>
                <a:gd name="T9" fmla="*/ 11 h 11"/>
                <a:gd name="T10" fmla="*/ 2 w 11"/>
                <a:gd name="T11" fmla="*/ 11 h 11"/>
                <a:gd name="T12" fmla="*/ 2 w 11"/>
                <a:gd name="T13" fmla="*/ 11 h 11"/>
                <a:gd name="T14" fmla="*/ 9 w 11"/>
                <a:gd name="T15" fmla="*/ 7 h 11"/>
                <a:gd name="T16" fmla="*/ 11 w 11"/>
                <a:gd name="T17" fmla="*/ 2 h 11"/>
                <a:gd name="T18" fmla="*/ 11 w 11"/>
                <a:gd name="T19" fmla="*/ 0 h 11"/>
                <a:gd name="T20" fmla="*/ 9 w 11"/>
                <a:gd name="T21" fmla="*/ 0 h 11"/>
                <a:gd name="T22" fmla="*/ 4 w 11"/>
                <a:gd name="T23" fmla="*/ 4 h 11"/>
                <a:gd name="T24" fmla="*/ 2 w 11"/>
                <a:gd name="T25"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1">
                  <a:moveTo>
                    <a:pt x="2" y="4"/>
                  </a:moveTo>
                  <a:lnTo>
                    <a:pt x="2" y="7"/>
                  </a:lnTo>
                  <a:lnTo>
                    <a:pt x="0" y="7"/>
                  </a:lnTo>
                  <a:lnTo>
                    <a:pt x="0" y="9"/>
                  </a:lnTo>
                  <a:lnTo>
                    <a:pt x="0" y="11"/>
                  </a:lnTo>
                  <a:lnTo>
                    <a:pt x="2" y="11"/>
                  </a:lnTo>
                  <a:lnTo>
                    <a:pt x="2" y="11"/>
                  </a:lnTo>
                  <a:lnTo>
                    <a:pt x="9" y="7"/>
                  </a:lnTo>
                  <a:lnTo>
                    <a:pt x="11" y="2"/>
                  </a:lnTo>
                  <a:lnTo>
                    <a:pt x="11" y="0"/>
                  </a:lnTo>
                  <a:lnTo>
                    <a:pt x="9" y="0"/>
                  </a:lnTo>
                  <a:lnTo>
                    <a:pt x="4" y="4"/>
                  </a:lnTo>
                  <a:lnTo>
                    <a:pt x="2"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2" name="Freeform 163">
              <a:extLst>
                <a:ext uri="{FF2B5EF4-FFF2-40B4-BE49-F238E27FC236}">
                  <a16:creationId xmlns:a16="http://schemas.microsoft.com/office/drawing/2014/main" id="{A07293F9-77EF-4068-AF75-FFB6460DC9A5}"/>
                </a:ext>
              </a:extLst>
            </p:cNvPr>
            <p:cNvSpPr>
              <a:spLocks/>
            </p:cNvSpPr>
            <p:nvPr/>
          </p:nvSpPr>
          <p:spPr bwMode="auto">
            <a:xfrm>
              <a:off x="9712325" y="2387600"/>
              <a:ext cx="11113" cy="7938"/>
            </a:xfrm>
            <a:custGeom>
              <a:avLst/>
              <a:gdLst>
                <a:gd name="T0" fmla="*/ 7 w 7"/>
                <a:gd name="T1" fmla="*/ 3 h 5"/>
                <a:gd name="T2" fmla="*/ 2 w 7"/>
                <a:gd name="T3" fmla="*/ 0 h 5"/>
                <a:gd name="T4" fmla="*/ 0 w 7"/>
                <a:gd name="T5" fmla="*/ 3 h 5"/>
                <a:gd name="T6" fmla="*/ 0 w 7"/>
                <a:gd name="T7" fmla="*/ 5 h 5"/>
                <a:gd name="T8" fmla="*/ 2 w 7"/>
                <a:gd name="T9" fmla="*/ 5 h 5"/>
                <a:gd name="T10" fmla="*/ 7 w 7"/>
                <a:gd name="T11" fmla="*/ 5 h 5"/>
                <a:gd name="T12" fmla="*/ 7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3"/>
                  </a:moveTo>
                  <a:lnTo>
                    <a:pt x="2" y="0"/>
                  </a:lnTo>
                  <a:lnTo>
                    <a:pt x="0" y="3"/>
                  </a:lnTo>
                  <a:lnTo>
                    <a:pt x="0" y="5"/>
                  </a:lnTo>
                  <a:lnTo>
                    <a:pt x="2" y="5"/>
                  </a:lnTo>
                  <a:lnTo>
                    <a:pt x="7" y="5"/>
                  </a:lnTo>
                  <a:lnTo>
                    <a:pt x="7"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3" name="Freeform 164">
              <a:extLst>
                <a:ext uri="{FF2B5EF4-FFF2-40B4-BE49-F238E27FC236}">
                  <a16:creationId xmlns:a16="http://schemas.microsoft.com/office/drawing/2014/main" id="{C1D145F7-9EE7-4064-BC6D-771AD8374B57}"/>
                </a:ext>
              </a:extLst>
            </p:cNvPr>
            <p:cNvSpPr>
              <a:spLocks/>
            </p:cNvSpPr>
            <p:nvPr/>
          </p:nvSpPr>
          <p:spPr bwMode="auto">
            <a:xfrm>
              <a:off x="9752013" y="2216150"/>
              <a:ext cx="11113" cy="7938"/>
            </a:xfrm>
            <a:custGeom>
              <a:avLst/>
              <a:gdLst>
                <a:gd name="T0" fmla="*/ 1 w 3"/>
                <a:gd name="T1" fmla="*/ 0 h 2"/>
                <a:gd name="T2" fmla="*/ 0 w 3"/>
                <a:gd name="T3" fmla="*/ 1 h 2"/>
                <a:gd name="T4" fmla="*/ 2 w 3"/>
                <a:gd name="T5" fmla="*/ 2 h 2"/>
                <a:gd name="T6" fmla="*/ 3 w 3"/>
                <a:gd name="T7" fmla="*/ 2 h 2"/>
                <a:gd name="T8" fmla="*/ 2 w 3"/>
                <a:gd name="T9" fmla="*/ 1 h 2"/>
                <a:gd name="T10" fmla="*/ 1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1" y="0"/>
                  </a:moveTo>
                  <a:cubicBezTo>
                    <a:pt x="0" y="1"/>
                    <a:pt x="0" y="1"/>
                    <a:pt x="0" y="1"/>
                  </a:cubicBezTo>
                  <a:cubicBezTo>
                    <a:pt x="2" y="2"/>
                    <a:pt x="2" y="2"/>
                    <a:pt x="2" y="2"/>
                  </a:cubicBezTo>
                  <a:cubicBezTo>
                    <a:pt x="3" y="2"/>
                    <a:pt x="3" y="2"/>
                    <a:pt x="3" y="2"/>
                  </a:cubicBezTo>
                  <a:cubicBezTo>
                    <a:pt x="2" y="1"/>
                    <a:pt x="2" y="1"/>
                    <a:pt x="2" y="1"/>
                  </a:cubicBezTo>
                  <a:cubicBezTo>
                    <a:pt x="2" y="1"/>
                    <a:pt x="1" y="0"/>
                    <a:pt x="1" y="0"/>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4" name="Freeform 165">
              <a:extLst>
                <a:ext uri="{FF2B5EF4-FFF2-40B4-BE49-F238E27FC236}">
                  <a16:creationId xmlns:a16="http://schemas.microsoft.com/office/drawing/2014/main" id="{74F6671A-6AC2-44B6-BF7F-9C799489E4FA}"/>
                </a:ext>
              </a:extLst>
            </p:cNvPr>
            <p:cNvSpPr>
              <a:spLocks/>
            </p:cNvSpPr>
            <p:nvPr/>
          </p:nvSpPr>
          <p:spPr bwMode="auto">
            <a:xfrm>
              <a:off x="9698038" y="1930400"/>
              <a:ext cx="25400" cy="11113"/>
            </a:xfrm>
            <a:custGeom>
              <a:avLst/>
              <a:gdLst>
                <a:gd name="T0" fmla="*/ 13 w 16"/>
                <a:gd name="T1" fmla="*/ 4 h 7"/>
                <a:gd name="T2" fmla="*/ 16 w 16"/>
                <a:gd name="T3" fmla="*/ 7 h 7"/>
                <a:gd name="T4" fmla="*/ 16 w 16"/>
                <a:gd name="T5" fmla="*/ 4 h 7"/>
                <a:gd name="T6" fmla="*/ 13 w 16"/>
                <a:gd name="T7" fmla="*/ 2 h 7"/>
                <a:gd name="T8" fmla="*/ 9 w 16"/>
                <a:gd name="T9" fmla="*/ 0 h 7"/>
                <a:gd name="T10" fmla="*/ 6 w 16"/>
                <a:gd name="T11" fmla="*/ 2 h 7"/>
                <a:gd name="T12" fmla="*/ 2 w 16"/>
                <a:gd name="T13" fmla="*/ 0 h 7"/>
                <a:gd name="T14" fmla="*/ 0 w 16"/>
                <a:gd name="T15" fmla="*/ 0 h 7"/>
                <a:gd name="T16" fmla="*/ 0 w 16"/>
                <a:gd name="T17" fmla="*/ 0 h 7"/>
                <a:gd name="T18" fmla="*/ 0 w 16"/>
                <a:gd name="T19" fmla="*/ 2 h 7"/>
                <a:gd name="T20" fmla="*/ 2 w 16"/>
                <a:gd name="T21" fmla="*/ 2 h 7"/>
                <a:gd name="T22" fmla="*/ 4 w 16"/>
                <a:gd name="T23" fmla="*/ 4 h 7"/>
                <a:gd name="T24" fmla="*/ 11 w 16"/>
                <a:gd name="T25" fmla="*/ 4 h 7"/>
                <a:gd name="T26" fmla="*/ 13 w 1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7">
                  <a:moveTo>
                    <a:pt x="13" y="4"/>
                  </a:moveTo>
                  <a:lnTo>
                    <a:pt x="16" y="7"/>
                  </a:lnTo>
                  <a:lnTo>
                    <a:pt x="16" y="4"/>
                  </a:lnTo>
                  <a:lnTo>
                    <a:pt x="13" y="2"/>
                  </a:lnTo>
                  <a:lnTo>
                    <a:pt x="9" y="0"/>
                  </a:lnTo>
                  <a:lnTo>
                    <a:pt x="6" y="2"/>
                  </a:lnTo>
                  <a:lnTo>
                    <a:pt x="2" y="0"/>
                  </a:lnTo>
                  <a:lnTo>
                    <a:pt x="0" y="0"/>
                  </a:lnTo>
                  <a:lnTo>
                    <a:pt x="0" y="0"/>
                  </a:lnTo>
                  <a:lnTo>
                    <a:pt x="0" y="2"/>
                  </a:lnTo>
                  <a:lnTo>
                    <a:pt x="2" y="2"/>
                  </a:lnTo>
                  <a:lnTo>
                    <a:pt x="4" y="4"/>
                  </a:lnTo>
                  <a:lnTo>
                    <a:pt x="11" y="4"/>
                  </a:lnTo>
                  <a:lnTo>
                    <a:pt x="13"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5" name="Freeform 166">
              <a:extLst>
                <a:ext uri="{FF2B5EF4-FFF2-40B4-BE49-F238E27FC236}">
                  <a16:creationId xmlns:a16="http://schemas.microsoft.com/office/drawing/2014/main" id="{1AC727A3-E3B7-49D4-BAAB-584954C8BDAB}"/>
                </a:ext>
              </a:extLst>
            </p:cNvPr>
            <p:cNvSpPr>
              <a:spLocks/>
            </p:cNvSpPr>
            <p:nvPr/>
          </p:nvSpPr>
          <p:spPr bwMode="auto">
            <a:xfrm>
              <a:off x="9704388" y="1944688"/>
              <a:ext cx="3175" cy="0"/>
            </a:xfrm>
            <a:custGeom>
              <a:avLst/>
              <a:gdLst>
                <a:gd name="T0" fmla="*/ 2 w 2"/>
                <a:gd name="T1" fmla="*/ 2 w 2"/>
                <a:gd name="T2" fmla="*/ 2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0" y="0"/>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6" name="Freeform 167">
              <a:extLst>
                <a:ext uri="{FF2B5EF4-FFF2-40B4-BE49-F238E27FC236}">
                  <a16:creationId xmlns:a16="http://schemas.microsoft.com/office/drawing/2014/main" id="{81A074E0-D375-42F6-BD98-3B173EFAEB3C}"/>
                </a:ext>
              </a:extLst>
            </p:cNvPr>
            <p:cNvSpPr>
              <a:spLocks/>
            </p:cNvSpPr>
            <p:nvPr/>
          </p:nvSpPr>
          <p:spPr bwMode="auto">
            <a:xfrm>
              <a:off x="9450388" y="1633538"/>
              <a:ext cx="28575" cy="14288"/>
            </a:xfrm>
            <a:custGeom>
              <a:avLst/>
              <a:gdLst>
                <a:gd name="T0" fmla="*/ 18 w 18"/>
                <a:gd name="T1" fmla="*/ 7 h 9"/>
                <a:gd name="T2" fmla="*/ 11 w 18"/>
                <a:gd name="T3" fmla="*/ 2 h 9"/>
                <a:gd name="T4" fmla="*/ 7 w 18"/>
                <a:gd name="T5" fmla="*/ 0 h 9"/>
                <a:gd name="T6" fmla="*/ 2 w 18"/>
                <a:gd name="T7" fmla="*/ 2 h 9"/>
                <a:gd name="T8" fmla="*/ 0 w 18"/>
                <a:gd name="T9" fmla="*/ 2 h 9"/>
                <a:gd name="T10" fmla="*/ 4 w 18"/>
                <a:gd name="T11" fmla="*/ 7 h 9"/>
                <a:gd name="T12" fmla="*/ 9 w 18"/>
                <a:gd name="T13" fmla="*/ 7 h 9"/>
                <a:gd name="T14" fmla="*/ 14 w 18"/>
                <a:gd name="T15" fmla="*/ 9 h 9"/>
                <a:gd name="T16" fmla="*/ 18 w 1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8" y="7"/>
                  </a:moveTo>
                  <a:lnTo>
                    <a:pt x="11" y="2"/>
                  </a:lnTo>
                  <a:lnTo>
                    <a:pt x="7" y="0"/>
                  </a:lnTo>
                  <a:lnTo>
                    <a:pt x="2" y="2"/>
                  </a:lnTo>
                  <a:lnTo>
                    <a:pt x="0" y="2"/>
                  </a:lnTo>
                  <a:lnTo>
                    <a:pt x="4" y="7"/>
                  </a:lnTo>
                  <a:lnTo>
                    <a:pt x="9" y="7"/>
                  </a:lnTo>
                  <a:lnTo>
                    <a:pt x="14" y="9"/>
                  </a:lnTo>
                  <a:lnTo>
                    <a:pt x="18"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7" name="Freeform 168">
              <a:extLst>
                <a:ext uri="{FF2B5EF4-FFF2-40B4-BE49-F238E27FC236}">
                  <a16:creationId xmlns:a16="http://schemas.microsoft.com/office/drawing/2014/main" id="{5073E7C0-6179-488D-B0F9-91F635D242CB}"/>
                </a:ext>
              </a:extLst>
            </p:cNvPr>
            <p:cNvSpPr>
              <a:spLocks/>
            </p:cNvSpPr>
            <p:nvPr/>
          </p:nvSpPr>
          <p:spPr bwMode="auto">
            <a:xfrm>
              <a:off x="9752013" y="2286000"/>
              <a:ext cx="17463" cy="22225"/>
            </a:xfrm>
            <a:custGeom>
              <a:avLst/>
              <a:gdLst>
                <a:gd name="T0" fmla="*/ 5 w 11"/>
                <a:gd name="T1" fmla="*/ 14 h 14"/>
                <a:gd name="T2" fmla="*/ 7 w 11"/>
                <a:gd name="T3" fmla="*/ 11 h 14"/>
                <a:gd name="T4" fmla="*/ 7 w 11"/>
                <a:gd name="T5" fmla="*/ 4 h 14"/>
                <a:gd name="T6" fmla="*/ 11 w 11"/>
                <a:gd name="T7" fmla="*/ 2 h 14"/>
                <a:gd name="T8" fmla="*/ 9 w 11"/>
                <a:gd name="T9" fmla="*/ 0 h 14"/>
                <a:gd name="T10" fmla="*/ 7 w 11"/>
                <a:gd name="T11" fmla="*/ 2 h 14"/>
                <a:gd name="T12" fmla="*/ 5 w 11"/>
                <a:gd name="T13" fmla="*/ 0 h 14"/>
                <a:gd name="T14" fmla="*/ 0 w 11"/>
                <a:gd name="T15" fmla="*/ 4 h 14"/>
                <a:gd name="T16" fmla="*/ 0 w 11"/>
                <a:gd name="T17" fmla="*/ 4 h 14"/>
                <a:gd name="T18" fmla="*/ 2 w 11"/>
                <a:gd name="T19" fmla="*/ 4 h 14"/>
                <a:gd name="T20" fmla="*/ 2 w 11"/>
                <a:gd name="T21" fmla="*/ 7 h 14"/>
                <a:gd name="T22" fmla="*/ 2 w 11"/>
                <a:gd name="T23" fmla="*/ 11 h 14"/>
                <a:gd name="T24" fmla="*/ 5 w 11"/>
                <a:gd name="T2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4">
                  <a:moveTo>
                    <a:pt x="5" y="14"/>
                  </a:moveTo>
                  <a:lnTo>
                    <a:pt x="7" y="11"/>
                  </a:lnTo>
                  <a:lnTo>
                    <a:pt x="7" y="4"/>
                  </a:lnTo>
                  <a:lnTo>
                    <a:pt x="11" y="2"/>
                  </a:lnTo>
                  <a:lnTo>
                    <a:pt x="9" y="0"/>
                  </a:lnTo>
                  <a:lnTo>
                    <a:pt x="7" y="2"/>
                  </a:lnTo>
                  <a:lnTo>
                    <a:pt x="5" y="0"/>
                  </a:lnTo>
                  <a:lnTo>
                    <a:pt x="0" y="4"/>
                  </a:lnTo>
                  <a:lnTo>
                    <a:pt x="0" y="4"/>
                  </a:lnTo>
                  <a:lnTo>
                    <a:pt x="2" y="4"/>
                  </a:lnTo>
                  <a:lnTo>
                    <a:pt x="2" y="7"/>
                  </a:lnTo>
                  <a:lnTo>
                    <a:pt x="2" y="11"/>
                  </a:lnTo>
                  <a:lnTo>
                    <a:pt x="5"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8" name="Freeform 169">
              <a:extLst>
                <a:ext uri="{FF2B5EF4-FFF2-40B4-BE49-F238E27FC236}">
                  <a16:creationId xmlns:a16="http://schemas.microsoft.com/office/drawing/2014/main" id="{97D1CC95-579E-426A-8BFE-B5F0A12A887A}"/>
                </a:ext>
              </a:extLst>
            </p:cNvPr>
            <p:cNvSpPr>
              <a:spLocks/>
            </p:cNvSpPr>
            <p:nvPr/>
          </p:nvSpPr>
          <p:spPr bwMode="auto">
            <a:xfrm>
              <a:off x="9715500" y="2182813"/>
              <a:ext cx="11113" cy="19050"/>
            </a:xfrm>
            <a:custGeom>
              <a:avLst/>
              <a:gdLst>
                <a:gd name="T0" fmla="*/ 2 w 7"/>
                <a:gd name="T1" fmla="*/ 5 h 12"/>
                <a:gd name="T2" fmla="*/ 0 w 7"/>
                <a:gd name="T3" fmla="*/ 7 h 12"/>
                <a:gd name="T4" fmla="*/ 0 w 7"/>
                <a:gd name="T5" fmla="*/ 12 h 12"/>
                <a:gd name="T6" fmla="*/ 5 w 7"/>
                <a:gd name="T7" fmla="*/ 12 h 12"/>
                <a:gd name="T8" fmla="*/ 7 w 7"/>
                <a:gd name="T9" fmla="*/ 9 h 12"/>
                <a:gd name="T10" fmla="*/ 7 w 7"/>
                <a:gd name="T11" fmla="*/ 7 h 12"/>
                <a:gd name="T12" fmla="*/ 7 w 7"/>
                <a:gd name="T13" fmla="*/ 0 h 12"/>
                <a:gd name="T14" fmla="*/ 2 w 7"/>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2">
                  <a:moveTo>
                    <a:pt x="2" y="5"/>
                  </a:moveTo>
                  <a:lnTo>
                    <a:pt x="0" y="7"/>
                  </a:lnTo>
                  <a:lnTo>
                    <a:pt x="0" y="12"/>
                  </a:lnTo>
                  <a:lnTo>
                    <a:pt x="5" y="12"/>
                  </a:lnTo>
                  <a:lnTo>
                    <a:pt x="7" y="9"/>
                  </a:lnTo>
                  <a:lnTo>
                    <a:pt x="7" y="7"/>
                  </a:lnTo>
                  <a:lnTo>
                    <a:pt x="7" y="0"/>
                  </a:lnTo>
                  <a:lnTo>
                    <a:pt x="2"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9" name="Freeform 170">
              <a:extLst>
                <a:ext uri="{FF2B5EF4-FFF2-40B4-BE49-F238E27FC236}">
                  <a16:creationId xmlns:a16="http://schemas.microsoft.com/office/drawing/2014/main" id="{B143A513-C118-42B8-A032-61C3A0735EB2}"/>
                </a:ext>
              </a:extLst>
            </p:cNvPr>
            <p:cNvSpPr>
              <a:spLocks/>
            </p:cNvSpPr>
            <p:nvPr/>
          </p:nvSpPr>
          <p:spPr bwMode="auto">
            <a:xfrm>
              <a:off x="9737725" y="2185988"/>
              <a:ext cx="11113" cy="15875"/>
            </a:xfrm>
            <a:custGeom>
              <a:avLst/>
              <a:gdLst>
                <a:gd name="T0" fmla="*/ 0 w 7"/>
                <a:gd name="T1" fmla="*/ 7 h 10"/>
                <a:gd name="T2" fmla="*/ 2 w 7"/>
                <a:gd name="T3" fmla="*/ 10 h 10"/>
                <a:gd name="T4" fmla="*/ 4 w 7"/>
                <a:gd name="T5" fmla="*/ 10 h 10"/>
                <a:gd name="T6" fmla="*/ 7 w 7"/>
                <a:gd name="T7" fmla="*/ 5 h 10"/>
                <a:gd name="T8" fmla="*/ 7 w 7"/>
                <a:gd name="T9" fmla="*/ 0 h 10"/>
                <a:gd name="T10" fmla="*/ 4 w 7"/>
                <a:gd name="T11" fmla="*/ 0 h 10"/>
                <a:gd name="T12" fmla="*/ 0 w 7"/>
                <a:gd name="T13" fmla="*/ 0 h 10"/>
                <a:gd name="T14" fmla="*/ 0 w 7"/>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0">
                  <a:moveTo>
                    <a:pt x="0" y="7"/>
                  </a:moveTo>
                  <a:lnTo>
                    <a:pt x="2" y="10"/>
                  </a:lnTo>
                  <a:lnTo>
                    <a:pt x="4" y="10"/>
                  </a:lnTo>
                  <a:lnTo>
                    <a:pt x="7" y="5"/>
                  </a:lnTo>
                  <a:lnTo>
                    <a:pt x="7" y="0"/>
                  </a:lnTo>
                  <a:lnTo>
                    <a:pt x="4" y="0"/>
                  </a:lnTo>
                  <a:lnTo>
                    <a:pt x="0" y="0"/>
                  </a:lnTo>
                  <a:lnTo>
                    <a:pt x="0"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0" name="Freeform 171">
              <a:extLst>
                <a:ext uri="{FF2B5EF4-FFF2-40B4-BE49-F238E27FC236}">
                  <a16:creationId xmlns:a16="http://schemas.microsoft.com/office/drawing/2014/main" id="{B626D536-0604-4D58-9463-CAC82AECBBC3}"/>
                </a:ext>
              </a:extLst>
            </p:cNvPr>
            <p:cNvSpPr>
              <a:spLocks/>
            </p:cNvSpPr>
            <p:nvPr/>
          </p:nvSpPr>
          <p:spPr bwMode="auto">
            <a:xfrm>
              <a:off x="9732963" y="2160588"/>
              <a:ext cx="19050" cy="11113"/>
            </a:xfrm>
            <a:custGeom>
              <a:avLst/>
              <a:gdLst>
                <a:gd name="T0" fmla="*/ 12 w 12"/>
                <a:gd name="T1" fmla="*/ 3 h 7"/>
                <a:gd name="T2" fmla="*/ 7 w 12"/>
                <a:gd name="T3" fmla="*/ 3 h 7"/>
                <a:gd name="T4" fmla="*/ 5 w 12"/>
                <a:gd name="T5" fmla="*/ 0 h 7"/>
                <a:gd name="T6" fmla="*/ 3 w 12"/>
                <a:gd name="T7" fmla="*/ 3 h 7"/>
                <a:gd name="T8" fmla="*/ 0 w 12"/>
                <a:gd name="T9" fmla="*/ 5 h 7"/>
                <a:gd name="T10" fmla="*/ 3 w 12"/>
                <a:gd name="T11" fmla="*/ 7 h 7"/>
                <a:gd name="T12" fmla="*/ 5 w 12"/>
                <a:gd name="T13" fmla="*/ 7 h 7"/>
                <a:gd name="T14" fmla="*/ 7 w 12"/>
                <a:gd name="T15" fmla="*/ 5 h 7"/>
                <a:gd name="T16" fmla="*/ 12 w 12"/>
                <a:gd name="T17" fmla="*/ 5 h 7"/>
                <a:gd name="T18" fmla="*/ 12 w 12"/>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3"/>
                  </a:moveTo>
                  <a:lnTo>
                    <a:pt x="7" y="3"/>
                  </a:lnTo>
                  <a:lnTo>
                    <a:pt x="5" y="0"/>
                  </a:lnTo>
                  <a:lnTo>
                    <a:pt x="3" y="3"/>
                  </a:lnTo>
                  <a:lnTo>
                    <a:pt x="0" y="5"/>
                  </a:lnTo>
                  <a:lnTo>
                    <a:pt x="3" y="7"/>
                  </a:lnTo>
                  <a:lnTo>
                    <a:pt x="5" y="7"/>
                  </a:lnTo>
                  <a:lnTo>
                    <a:pt x="7" y="5"/>
                  </a:lnTo>
                  <a:lnTo>
                    <a:pt x="12" y="5"/>
                  </a:lnTo>
                  <a:lnTo>
                    <a:pt x="12"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1" name="Freeform 172">
              <a:extLst>
                <a:ext uri="{FF2B5EF4-FFF2-40B4-BE49-F238E27FC236}">
                  <a16:creationId xmlns:a16="http://schemas.microsoft.com/office/drawing/2014/main" id="{D90A5FAA-F1ED-40F5-AF5E-699BFD8A1885}"/>
                </a:ext>
              </a:extLst>
            </p:cNvPr>
            <p:cNvSpPr>
              <a:spLocks/>
            </p:cNvSpPr>
            <p:nvPr/>
          </p:nvSpPr>
          <p:spPr bwMode="auto">
            <a:xfrm>
              <a:off x="9701213" y="2355850"/>
              <a:ext cx="17463" cy="6350"/>
            </a:xfrm>
            <a:custGeom>
              <a:avLst/>
              <a:gdLst>
                <a:gd name="T0" fmla="*/ 4 w 11"/>
                <a:gd name="T1" fmla="*/ 0 h 4"/>
                <a:gd name="T2" fmla="*/ 0 w 11"/>
                <a:gd name="T3" fmla="*/ 0 h 4"/>
                <a:gd name="T4" fmla="*/ 0 w 11"/>
                <a:gd name="T5" fmla="*/ 2 h 4"/>
                <a:gd name="T6" fmla="*/ 4 w 11"/>
                <a:gd name="T7" fmla="*/ 4 h 4"/>
                <a:gd name="T8" fmla="*/ 7 w 11"/>
                <a:gd name="T9" fmla="*/ 2 h 4"/>
                <a:gd name="T10" fmla="*/ 11 w 11"/>
                <a:gd name="T11" fmla="*/ 2 h 4"/>
                <a:gd name="T12" fmla="*/ 9 w 11"/>
                <a:gd name="T13" fmla="*/ 0 h 4"/>
                <a:gd name="T14" fmla="*/ 4 w 11"/>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4" y="0"/>
                  </a:moveTo>
                  <a:lnTo>
                    <a:pt x="0" y="0"/>
                  </a:lnTo>
                  <a:lnTo>
                    <a:pt x="0" y="2"/>
                  </a:lnTo>
                  <a:lnTo>
                    <a:pt x="4" y="4"/>
                  </a:lnTo>
                  <a:lnTo>
                    <a:pt x="7" y="2"/>
                  </a:lnTo>
                  <a:lnTo>
                    <a:pt x="11" y="2"/>
                  </a:lnTo>
                  <a:lnTo>
                    <a:pt x="9" y="0"/>
                  </a:lnTo>
                  <a:lnTo>
                    <a:pt x="4"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2" name="Freeform 173">
              <a:extLst>
                <a:ext uri="{FF2B5EF4-FFF2-40B4-BE49-F238E27FC236}">
                  <a16:creationId xmlns:a16="http://schemas.microsoft.com/office/drawing/2014/main" id="{14823EED-AA00-47DC-A421-A29E137CC6FB}"/>
                </a:ext>
              </a:extLst>
            </p:cNvPr>
            <p:cNvSpPr>
              <a:spLocks/>
            </p:cNvSpPr>
            <p:nvPr/>
          </p:nvSpPr>
          <p:spPr bwMode="auto">
            <a:xfrm>
              <a:off x="10050463" y="2560638"/>
              <a:ext cx="14288" cy="17463"/>
            </a:xfrm>
            <a:custGeom>
              <a:avLst/>
              <a:gdLst>
                <a:gd name="T0" fmla="*/ 7 w 9"/>
                <a:gd name="T1" fmla="*/ 2 h 11"/>
                <a:gd name="T2" fmla="*/ 4 w 9"/>
                <a:gd name="T3" fmla="*/ 0 h 11"/>
                <a:gd name="T4" fmla="*/ 2 w 9"/>
                <a:gd name="T5" fmla="*/ 0 h 11"/>
                <a:gd name="T6" fmla="*/ 0 w 9"/>
                <a:gd name="T7" fmla="*/ 2 h 11"/>
                <a:gd name="T8" fmla="*/ 0 w 9"/>
                <a:gd name="T9" fmla="*/ 5 h 11"/>
                <a:gd name="T10" fmla="*/ 0 w 9"/>
                <a:gd name="T11" fmla="*/ 7 h 11"/>
                <a:gd name="T12" fmla="*/ 2 w 9"/>
                <a:gd name="T13" fmla="*/ 9 h 11"/>
                <a:gd name="T14" fmla="*/ 2 w 9"/>
                <a:gd name="T15" fmla="*/ 11 h 11"/>
                <a:gd name="T16" fmla="*/ 4 w 9"/>
                <a:gd name="T17" fmla="*/ 11 h 11"/>
                <a:gd name="T18" fmla="*/ 7 w 9"/>
                <a:gd name="T19" fmla="*/ 9 h 11"/>
                <a:gd name="T20" fmla="*/ 9 w 9"/>
                <a:gd name="T21" fmla="*/ 9 h 11"/>
                <a:gd name="T22" fmla="*/ 9 w 9"/>
                <a:gd name="T23" fmla="*/ 7 h 11"/>
                <a:gd name="T24" fmla="*/ 7 w 9"/>
                <a:gd name="T25" fmla="*/ 2 h 11"/>
                <a:gd name="T26" fmla="*/ 7 w 9"/>
                <a:gd name="T2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7" y="2"/>
                  </a:moveTo>
                  <a:lnTo>
                    <a:pt x="4" y="0"/>
                  </a:lnTo>
                  <a:lnTo>
                    <a:pt x="2" y="0"/>
                  </a:lnTo>
                  <a:lnTo>
                    <a:pt x="0" y="2"/>
                  </a:lnTo>
                  <a:lnTo>
                    <a:pt x="0" y="5"/>
                  </a:lnTo>
                  <a:lnTo>
                    <a:pt x="0" y="7"/>
                  </a:lnTo>
                  <a:lnTo>
                    <a:pt x="2" y="9"/>
                  </a:lnTo>
                  <a:lnTo>
                    <a:pt x="2" y="11"/>
                  </a:lnTo>
                  <a:lnTo>
                    <a:pt x="4" y="11"/>
                  </a:lnTo>
                  <a:lnTo>
                    <a:pt x="7" y="9"/>
                  </a:lnTo>
                  <a:lnTo>
                    <a:pt x="9" y="9"/>
                  </a:lnTo>
                  <a:lnTo>
                    <a:pt x="9" y="7"/>
                  </a:lnTo>
                  <a:lnTo>
                    <a:pt x="7" y="2"/>
                  </a:lnTo>
                  <a:lnTo>
                    <a:pt x="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3" name="Freeform 174">
              <a:extLst>
                <a:ext uri="{FF2B5EF4-FFF2-40B4-BE49-F238E27FC236}">
                  <a16:creationId xmlns:a16="http://schemas.microsoft.com/office/drawing/2014/main" id="{21B23DF1-3BBA-49AC-92FA-1D8EC24843D8}"/>
                </a:ext>
              </a:extLst>
            </p:cNvPr>
            <p:cNvSpPr>
              <a:spLocks/>
            </p:cNvSpPr>
            <p:nvPr/>
          </p:nvSpPr>
          <p:spPr bwMode="auto">
            <a:xfrm>
              <a:off x="10072688" y="2568575"/>
              <a:ext cx="3175" cy="9525"/>
            </a:xfrm>
            <a:custGeom>
              <a:avLst/>
              <a:gdLst>
                <a:gd name="T0" fmla="*/ 2 w 2"/>
                <a:gd name="T1" fmla="*/ 0 h 6"/>
                <a:gd name="T2" fmla="*/ 0 w 2"/>
                <a:gd name="T3" fmla="*/ 2 h 6"/>
                <a:gd name="T4" fmla="*/ 0 w 2"/>
                <a:gd name="T5" fmla="*/ 4 h 6"/>
                <a:gd name="T6" fmla="*/ 2 w 2"/>
                <a:gd name="T7" fmla="*/ 6 h 6"/>
                <a:gd name="T8" fmla="*/ 2 w 2"/>
                <a:gd name="T9" fmla="*/ 4 h 6"/>
                <a:gd name="T10" fmla="*/ 2 w 2"/>
                <a:gd name="T11" fmla="*/ 2 h 6"/>
                <a:gd name="T12" fmla="*/ 2 w 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0"/>
                  </a:moveTo>
                  <a:lnTo>
                    <a:pt x="0" y="2"/>
                  </a:lnTo>
                  <a:lnTo>
                    <a:pt x="0" y="4"/>
                  </a:lnTo>
                  <a:lnTo>
                    <a:pt x="2" y="6"/>
                  </a:lnTo>
                  <a:lnTo>
                    <a:pt x="2" y="4"/>
                  </a:lnTo>
                  <a:lnTo>
                    <a:pt x="2" y="2"/>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4" name="Freeform 175">
              <a:extLst>
                <a:ext uri="{FF2B5EF4-FFF2-40B4-BE49-F238E27FC236}">
                  <a16:creationId xmlns:a16="http://schemas.microsoft.com/office/drawing/2014/main" id="{EC0E9DA7-D617-4C94-A672-95C889653382}"/>
                </a:ext>
              </a:extLst>
            </p:cNvPr>
            <p:cNvSpPr>
              <a:spLocks/>
            </p:cNvSpPr>
            <p:nvPr/>
          </p:nvSpPr>
          <p:spPr bwMode="auto">
            <a:xfrm>
              <a:off x="10006013" y="2582863"/>
              <a:ext cx="0" cy="3175"/>
            </a:xfrm>
            <a:custGeom>
              <a:avLst/>
              <a:gdLst>
                <a:gd name="T0" fmla="*/ 0 h 2"/>
                <a:gd name="T1" fmla="*/ 0 h 2"/>
                <a:gd name="T2" fmla="*/ 2 h 2"/>
                <a:gd name="T3" fmla="*/ 0 h 2"/>
                <a:gd name="T4" fmla="*/ 0 h 2"/>
              </a:gdLst>
              <a:ahLst/>
              <a:cxnLst>
                <a:cxn ang="0">
                  <a:pos x="0" y="T0"/>
                </a:cxn>
                <a:cxn ang="0">
                  <a:pos x="0" y="T1"/>
                </a:cxn>
                <a:cxn ang="0">
                  <a:pos x="0" y="T2"/>
                </a:cxn>
                <a:cxn ang="0">
                  <a:pos x="0" y="T3"/>
                </a:cxn>
                <a:cxn ang="0">
                  <a:pos x="0" y="T4"/>
                </a:cxn>
              </a:cxnLst>
              <a:rect l="0" t="0" r="r" b="b"/>
              <a:pathLst>
                <a:path h="2">
                  <a:moveTo>
                    <a:pt x="0" y="0"/>
                  </a:moveTo>
                  <a:lnTo>
                    <a:pt x="0" y="0"/>
                  </a:lnTo>
                  <a:lnTo>
                    <a:pt x="0" y="2"/>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5" name="Freeform 176">
              <a:extLst>
                <a:ext uri="{FF2B5EF4-FFF2-40B4-BE49-F238E27FC236}">
                  <a16:creationId xmlns:a16="http://schemas.microsoft.com/office/drawing/2014/main" id="{5FCE4364-B154-47E2-B24D-4E92CFB7D152}"/>
                </a:ext>
              </a:extLst>
            </p:cNvPr>
            <p:cNvSpPr>
              <a:spLocks/>
            </p:cNvSpPr>
            <p:nvPr/>
          </p:nvSpPr>
          <p:spPr bwMode="auto">
            <a:xfrm>
              <a:off x="9467850" y="1127125"/>
              <a:ext cx="1338263" cy="1741488"/>
            </a:xfrm>
            <a:custGeom>
              <a:avLst/>
              <a:gdLst>
                <a:gd name="T0" fmla="*/ 268 w 368"/>
                <a:gd name="T1" fmla="*/ 327 h 475"/>
                <a:gd name="T2" fmla="*/ 236 w 368"/>
                <a:gd name="T3" fmla="*/ 320 h 475"/>
                <a:gd name="T4" fmla="*/ 248 w 368"/>
                <a:gd name="T5" fmla="*/ 298 h 475"/>
                <a:gd name="T6" fmla="*/ 280 w 368"/>
                <a:gd name="T7" fmla="*/ 321 h 475"/>
                <a:gd name="T8" fmla="*/ 283 w 368"/>
                <a:gd name="T9" fmla="*/ 298 h 475"/>
                <a:gd name="T10" fmla="*/ 259 w 368"/>
                <a:gd name="T11" fmla="*/ 278 h 475"/>
                <a:gd name="T12" fmla="*/ 258 w 368"/>
                <a:gd name="T13" fmla="*/ 266 h 475"/>
                <a:gd name="T14" fmla="*/ 284 w 368"/>
                <a:gd name="T15" fmla="*/ 264 h 475"/>
                <a:gd name="T16" fmla="*/ 290 w 368"/>
                <a:gd name="T17" fmla="*/ 256 h 475"/>
                <a:gd name="T18" fmla="*/ 297 w 368"/>
                <a:gd name="T19" fmla="*/ 235 h 475"/>
                <a:gd name="T20" fmla="*/ 309 w 368"/>
                <a:gd name="T21" fmla="*/ 228 h 475"/>
                <a:gd name="T22" fmla="*/ 295 w 368"/>
                <a:gd name="T23" fmla="*/ 205 h 475"/>
                <a:gd name="T24" fmla="*/ 321 w 368"/>
                <a:gd name="T25" fmla="*/ 188 h 475"/>
                <a:gd name="T26" fmla="*/ 310 w 368"/>
                <a:gd name="T27" fmla="*/ 167 h 475"/>
                <a:gd name="T28" fmla="*/ 316 w 368"/>
                <a:gd name="T29" fmla="*/ 118 h 475"/>
                <a:gd name="T30" fmla="*/ 339 w 368"/>
                <a:gd name="T31" fmla="*/ 103 h 475"/>
                <a:gd name="T32" fmla="*/ 337 w 368"/>
                <a:gd name="T33" fmla="*/ 73 h 475"/>
                <a:gd name="T34" fmla="*/ 290 w 368"/>
                <a:gd name="T35" fmla="*/ 101 h 475"/>
                <a:gd name="T36" fmla="*/ 304 w 368"/>
                <a:gd name="T37" fmla="*/ 72 h 475"/>
                <a:gd name="T38" fmla="*/ 255 w 368"/>
                <a:gd name="T39" fmla="*/ 66 h 475"/>
                <a:gd name="T40" fmla="*/ 299 w 368"/>
                <a:gd name="T41" fmla="*/ 56 h 475"/>
                <a:gd name="T42" fmla="*/ 301 w 368"/>
                <a:gd name="T43" fmla="*/ 35 h 475"/>
                <a:gd name="T44" fmla="*/ 266 w 368"/>
                <a:gd name="T45" fmla="*/ 27 h 475"/>
                <a:gd name="T46" fmla="*/ 272 w 368"/>
                <a:gd name="T47" fmla="*/ 19 h 475"/>
                <a:gd name="T48" fmla="*/ 254 w 368"/>
                <a:gd name="T49" fmla="*/ 0 h 475"/>
                <a:gd name="T50" fmla="*/ 224 w 368"/>
                <a:gd name="T51" fmla="*/ 15 h 475"/>
                <a:gd name="T52" fmla="*/ 220 w 368"/>
                <a:gd name="T53" fmla="*/ 42 h 475"/>
                <a:gd name="T54" fmla="*/ 204 w 368"/>
                <a:gd name="T55" fmla="*/ 63 h 475"/>
                <a:gd name="T56" fmla="*/ 169 w 368"/>
                <a:gd name="T57" fmla="*/ 52 h 475"/>
                <a:gd name="T58" fmla="*/ 151 w 368"/>
                <a:gd name="T59" fmla="*/ 39 h 475"/>
                <a:gd name="T60" fmla="*/ 115 w 368"/>
                <a:gd name="T61" fmla="*/ 42 h 475"/>
                <a:gd name="T62" fmla="*/ 84 w 368"/>
                <a:gd name="T63" fmla="*/ 55 h 475"/>
                <a:gd name="T64" fmla="*/ 75 w 368"/>
                <a:gd name="T65" fmla="*/ 80 h 475"/>
                <a:gd name="T66" fmla="*/ 17 w 368"/>
                <a:gd name="T67" fmla="*/ 110 h 475"/>
                <a:gd name="T68" fmla="*/ 13 w 368"/>
                <a:gd name="T69" fmla="*/ 136 h 475"/>
                <a:gd name="T70" fmla="*/ 10 w 368"/>
                <a:gd name="T71" fmla="*/ 145 h 475"/>
                <a:gd name="T72" fmla="*/ 17 w 368"/>
                <a:gd name="T73" fmla="*/ 181 h 475"/>
                <a:gd name="T74" fmla="*/ 55 w 368"/>
                <a:gd name="T75" fmla="*/ 185 h 475"/>
                <a:gd name="T76" fmla="*/ 65 w 368"/>
                <a:gd name="T77" fmla="*/ 230 h 475"/>
                <a:gd name="T78" fmla="*/ 64 w 368"/>
                <a:gd name="T79" fmla="*/ 266 h 475"/>
                <a:gd name="T80" fmla="*/ 71 w 368"/>
                <a:gd name="T81" fmla="*/ 282 h 475"/>
                <a:gd name="T82" fmla="*/ 84 w 368"/>
                <a:gd name="T83" fmla="*/ 287 h 475"/>
                <a:gd name="T84" fmla="*/ 85 w 368"/>
                <a:gd name="T85" fmla="*/ 308 h 475"/>
                <a:gd name="T86" fmla="*/ 86 w 368"/>
                <a:gd name="T87" fmla="*/ 319 h 475"/>
                <a:gd name="T88" fmla="*/ 73 w 368"/>
                <a:gd name="T89" fmla="*/ 339 h 475"/>
                <a:gd name="T90" fmla="*/ 58 w 368"/>
                <a:gd name="T91" fmla="*/ 343 h 475"/>
                <a:gd name="T92" fmla="*/ 78 w 368"/>
                <a:gd name="T93" fmla="*/ 352 h 475"/>
                <a:gd name="T94" fmla="*/ 52 w 368"/>
                <a:gd name="T95" fmla="*/ 363 h 475"/>
                <a:gd name="T96" fmla="*/ 70 w 368"/>
                <a:gd name="T97" fmla="*/ 369 h 475"/>
                <a:gd name="T98" fmla="*/ 67 w 368"/>
                <a:gd name="T99" fmla="*/ 387 h 475"/>
                <a:gd name="T100" fmla="*/ 66 w 368"/>
                <a:gd name="T101" fmla="*/ 402 h 475"/>
                <a:gd name="T102" fmla="*/ 59 w 368"/>
                <a:gd name="T103" fmla="*/ 417 h 475"/>
                <a:gd name="T104" fmla="*/ 64 w 368"/>
                <a:gd name="T105" fmla="*/ 437 h 475"/>
                <a:gd name="T106" fmla="*/ 76 w 368"/>
                <a:gd name="T107" fmla="*/ 459 h 475"/>
                <a:gd name="T108" fmla="*/ 89 w 368"/>
                <a:gd name="T109" fmla="*/ 466 h 475"/>
                <a:gd name="T110" fmla="*/ 106 w 368"/>
                <a:gd name="T111" fmla="*/ 470 h 475"/>
                <a:gd name="T112" fmla="*/ 114 w 368"/>
                <a:gd name="T113" fmla="*/ 454 h 475"/>
                <a:gd name="T114" fmla="*/ 124 w 368"/>
                <a:gd name="T115" fmla="*/ 436 h 475"/>
                <a:gd name="T116" fmla="*/ 131 w 368"/>
                <a:gd name="T117" fmla="*/ 421 h 475"/>
                <a:gd name="T118" fmla="*/ 146 w 368"/>
                <a:gd name="T119" fmla="*/ 394 h 475"/>
                <a:gd name="T120" fmla="*/ 167 w 368"/>
                <a:gd name="T121" fmla="*/ 392 h 475"/>
                <a:gd name="T122" fmla="*/ 197 w 368"/>
                <a:gd name="T123" fmla="*/ 371 h 475"/>
                <a:gd name="T124" fmla="*/ 222 w 368"/>
                <a:gd name="T125" fmla="*/ 356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8" h="475">
                  <a:moveTo>
                    <a:pt x="256" y="345"/>
                  </a:moveTo>
                  <a:cubicBezTo>
                    <a:pt x="257" y="345"/>
                    <a:pt x="257" y="345"/>
                    <a:pt x="257" y="345"/>
                  </a:cubicBezTo>
                  <a:cubicBezTo>
                    <a:pt x="257" y="346"/>
                    <a:pt x="257" y="346"/>
                    <a:pt x="257" y="346"/>
                  </a:cubicBezTo>
                  <a:cubicBezTo>
                    <a:pt x="258" y="346"/>
                    <a:pt x="258" y="346"/>
                    <a:pt x="258" y="346"/>
                  </a:cubicBezTo>
                  <a:cubicBezTo>
                    <a:pt x="260" y="345"/>
                    <a:pt x="260" y="345"/>
                    <a:pt x="260" y="345"/>
                  </a:cubicBezTo>
                  <a:cubicBezTo>
                    <a:pt x="260" y="344"/>
                    <a:pt x="260" y="344"/>
                    <a:pt x="260" y="344"/>
                  </a:cubicBezTo>
                  <a:cubicBezTo>
                    <a:pt x="259" y="343"/>
                    <a:pt x="259" y="343"/>
                    <a:pt x="259" y="343"/>
                  </a:cubicBezTo>
                  <a:cubicBezTo>
                    <a:pt x="259" y="343"/>
                    <a:pt x="259" y="343"/>
                    <a:pt x="259" y="343"/>
                  </a:cubicBezTo>
                  <a:cubicBezTo>
                    <a:pt x="260" y="342"/>
                    <a:pt x="260" y="342"/>
                    <a:pt x="260" y="342"/>
                  </a:cubicBezTo>
                  <a:cubicBezTo>
                    <a:pt x="260" y="343"/>
                    <a:pt x="260" y="343"/>
                    <a:pt x="260" y="343"/>
                  </a:cubicBezTo>
                  <a:cubicBezTo>
                    <a:pt x="261" y="344"/>
                    <a:pt x="261" y="344"/>
                    <a:pt x="261" y="344"/>
                  </a:cubicBezTo>
                  <a:cubicBezTo>
                    <a:pt x="262" y="342"/>
                    <a:pt x="262" y="342"/>
                    <a:pt x="262" y="342"/>
                  </a:cubicBezTo>
                  <a:cubicBezTo>
                    <a:pt x="262" y="341"/>
                    <a:pt x="262" y="341"/>
                    <a:pt x="262" y="341"/>
                  </a:cubicBezTo>
                  <a:cubicBezTo>
                    <a:pt x="262" y="340"/>
                    <a:pt x="262" y="340"/>
                    <a:pt x="262" y="340"/>
                  </a:cubicBezTo>
                  <a:cubicBezTo>
                    <a:pt x="263" y="340"/>
                    <a:pt x="263" y="340"/>
                    <a:pt x="263" y="340"/>
                  </a:cubicBezTo>
                  <a:cubicBezTo>
                    <a:pt x="263" y="340"/>
                    <a:pt x="263" y="340"/>
                    <a:pt x="263" y="340"/>
                  </a:cubicBezTo>
                  <a:cubicBezTo>
                    <a:pt x="264" y="341"/>
                    <a:pt x="264" y="341"/>
                    <a:pt x="264" y="341"/>
                  </a:cubicBezTo>
                  <a:cubicBezTo>
                    <a:pt x="265" y="340"/>
                    <a:pt x="265" y="340"/>
                    <a:pt x="265" y="340"/>
                  </a:cubicBezTo>
                  <a:cubicBezTo>
                    <a:pt x="266" y="340"/>
                    <a:pt x="266" y="340"/>
                    <a:pt x="266" y="340"/>
                  </a:cubicBezTo>
                  <a:cubicBezTo>
                    <a:pt x="267" y="340"/>
                    <a:pt x="267" y="340"/>
                    <a:pt x="267" y="340"/>
                  </a:cubicBezTo>
                  <a:cubicBezTo>
                    <a:pt x="267" y="339"/>
                    <a:pt x="267" y="339"/>
                    <a:pt x="267" y="339"/>
                  </a:cubicBezTo>
                  <a:cubicBezTo>
                    <a:pt x="266" y="338"/>
                    <a:pt x="266" y="338"/>
                    <a:pt x="266" y="338"/>
                  </a:cubicBezTo>
                  <a:cubicBezTo>
                    <a:pt x="267" y="337"/>
                    <a:pt x="267" y="337"/>
                    <a:pt x="267" y="337"/>
                  </a:cubicBezTo>
                  <a:cubicBezTo>
                    <a:pt x="267" y="338"/>
                    <a:pt x="267" y="338"/>
                    <a:pt x="267" y="338"/>
                  </a:cubicBezTo>
                  <a:cubicBezTo>
                    <a:pt x="268" y="338"/>
                    <a:pt x="268" y="338"/>
                    <a:pt x="268" y="338"/>
                  </a:cubicBezTo>
                  <a:cubicBezTo>
                    <a:pt x="269" y="338"/>
                    <a:pt x="269" y="338"/>
                    <a:pt x="269" y="338"/>
                  </a:cubicBezTo>
                  <a:cubicBezTo>
                    <a:pt x="270" y="337"/>
                    <a:pt x="270" y="337"/>
                    <a:pt x="270" y="337"/>
                  </a:cubicBezTo>
                  <a:cubicBezTo>
                    <a:pt x="270" y="336"/>
                    <a:pt x="270" y="336"/>
                    <a:pt x="270" y="336"/>
                  </a:cubicBezTo>
                  <a:cubicBezTo>
                    <a:pt x="270" y="336"/>
                    <a:pt x="270" y="336"/>
                    <a:pt x="270" y="336"/>
                  </a:cubicBezTo>
                  <a:cubicBezTo>
                    <a:pt x="269" y="335"/>
                    <a:pt x="269" y="335"/>
                    <a:pt x="269" y="335"/>
                  </a:cubicBezTo>
                  <a:cubicBezTo>
                    <a:pt x="270" y="335"/>
                    <a:pt x="270" y="335"/>
                    <a:pt x="270" y="335"/>
                  </a:cubicBezTo>
                  <a:cubicBezTo>
                    <a:pt x="271" y="335"/>
                    <a:pt x="271" y="335"/>
                    <a:pt x="271" y="335"/>
                  </a:cubicBezTo>
                  <a:cubicBezTo>
                    <a:pt x="272" y="335"/>
                    <a:pt x="272" y="335"/>
                    <a:pt x="272" y="335"/>
                  </a:cubicBezTo>
                  <a:cubicBezTo>
                    <a:pt x="272" y="335"/>
                    <a:pt x="272" y="335"/>
                    <a:pt x="272" y="335"/>
                  </a:cubicBezTo>
                  <a:cubicBezTo>
                    <a:pt x="273" y="334"/>
                    <a:pt x="273" y="334"/>
                    <a:pt x="273" y="334"/>
                  </a:cubicBezTo>
                  <a:cubicBezTo>
                    <a:pt x="274" y="334"/>
                    <a:pt x="274" y="334"/>
                    <a:pt x="274" y="334"/>
                  </a:cubicBezTo>
                  <a:cubicBezTo>
                    <a:pt x="274" y="335"/>
                    <a:pt x="274" y="335"/>
                    <a:pt x="274" y="335"/>
                  </a:cubicBezTo>
                  <a:cubicBezTo>
                    <a:pt x="275" y="335"/>
                    <a:pt x="275" y="335"/>
                    <a:pt x="275" y="335"/>
                  </a:cubicBezTo>
                  <a:cubicBezTo>
                    <a:pt x="276" y="334"/>
                    <a:pt x="276" y="334"/>
                    <a:pt x="276" y="334"/>
                  </a:cubicBezTo>
                  <a:cubicBezTo>
                    <a:pt x="275" y="334"/>
                    <a:pt x="275" y="334"/>
                    <a:pt x="275" y="334"/>
                  </a:cubicBezTo>
                  <a:cubicBezTo>
                    <a:pt x="274" y="333"/>
                    <a:pt x="274" y="333"/>
                    <a:pt x="274" y="333"/>
                  </a:cubicBezTo>
                  <a:cubicBezTo>
                    <a:pt x="274" y="332"/>
                    <a:pt x="274" y="332"/>
                    <a:pt x="274" y="332"/>
                  </a:cubicBezTo>
                  <a:cubicBezTo>
                    <a:pt x="276" y="331"/>
                    <a:pt x="276" y="331"/>
                    <a:pt x="276" y="331"/>
                  </a:cubicBezTo>
                  <a:cubicBezTo>
                    <a:pt x="277" y="332"/>
                    <a:pt x="277" y="332"/>
                    <a:pt x="277" y="332"/>
                  </a:cubicBezTo>
                  <a:cubicBezTo>
                    <a:pt x="278" y="331"/>
                    <a:pt x="278" y="331"/>
                    <a:pt x="278" y="331"/>
                  </a:cubicBezTo>
                  <a:cubicBezTo>
                    <a:pt x="280" y="330"/>
                    <a:pt x="280" y="330"/>
                    <a:pt x="280" y="330"/>
                  </a:cubicBezTo>
                  <a:cubicBezTo>
                    <a:pt x="281" y="329"/>
                    <a:pt x="281" y="329"/>
                    <a:pt x="281" y="329"/>
                  </a:cubicBezTo>
                  <a:cubicBezTo>
                    <a:pt x="281" y="328"/>
                    <a:pt x="281" y="328"/>
                    <a:pt x="281" y="328"/>
                  </a:cubicBezTo>
                  <a:cubicBezTo>
                    <a:pt x="279" y="329"/>
                    <a:pt x="279" y="329"/>
                    <a:pt x="279" y="329"/>
                  </a:cubicBezTo>
                  <a:cubicBezTo>
                    <a:pt x="277" y="329"/>
                    <a:pt x="277" y="329"/>
                    <a:pt x="277" y="329"/>
                  </a:cubicBezTo>
                  <a:cubicBezTo>
                    <a:pt x="276" y="328"/>
                    <a:pt x="276" y="328"/>
                    <a:pt x="276" y="328"/>
                  </a:cubicBezTo>
                  <a:cubicBezTo>
                    <a:pt x="274" y="328"/>
                    <a:pt x="274" y="328"/>
                    <a:pt x="274" y="328"/>
                  </a:cubicBezTo>
                  <a:cubicBezTo>
                    <a:pt x="272" y="328"/>
                    <a:pt x="272" y="328"/>
                    <a:pt x="272" y="328"/>
                  </a:cubicBezTo>
                  <a:cubicBezTo>
                    <a:pt x="270" y="328"/>
                    <a:pt x="270" y="328"/>
                    <a:pt x="270" y="328"/>
                  </a:cubicBezTo>
                  <a:cubicBezTo>
                    <a:pt x="268" y="327"/>
                    <a:pt x="268" y="327"/>
                    <a:pt x="268" y="327"/>
                  </a:cubicBezTo>
                  <a:cubicBezTo>
                    <a:pt x="266" y="327"/>
                    <a:pt x="266" y="327"/>
                    <a:pt x="266" y="327"/>
                  </a:cubicBezTo>
                  <a:cubicBezTo>
                    <a:pt x="263" y="325"/>
                    <a:pt x="263" y="325"/>
                    <a:pt x="263" y="325"/>
                  </a:cubicBezTo>
                  <a:cubicBezTo>
                    <a:pt x="263" y="324"/>
                    <a:pt x="263" y="324"/>
                    <a:pt x="263" y="324"/>
                  </a:cubicBezTo>
                  <a:cubicBezTo>
                    <a:pt x="262" y="324"/>
                    <a:pt x="262" y="324"/>
                    <a:pt x="262" y="324"/>
                  </a:cubicBezTo>
                  <a:cubicBezTo>
                    <a:pt x="261" y="325"/>
                    <a:pt x="261" y="325"/>
                    <a:pt x="261" y="325"/>
                  </a:cubicBezTo>
                  <a:cubicBezTo>
                    <a:pt x="261" y="325"/>
                    <a:pt x="261" y="325"/>
                    <a:pt x="261" y="325"/>
                  </a:cubicBezTo>
                  <a:cubicBezTo>
                    <a:pt x="261" y="324"/>
                    <a:pt x="261" y="324"/>
                    <a:pt x="261" y="324"/>
                  </a:cubicBezTo>
                  <a:cubicBezTo>
                    <a:pt x="261" y="323"/>
                    <a:pt x="261" y="323"/>
                    <a:pt x="261" y="323"/>
                  </a:cubicBezTo>
                  <a:cubicBezTo>
                    <a:pt x="260" y="324"/>
                    <a:pt x="260" y="324"/>
                    <a:pt x="260" y="324"/>
                  </a:cubicBezTo>
                  <a:cubicBezTo>
                    <a:pt x="258" y="326"/>
                    <a:pt x="258" y="326"/>
                    <a:pt x="258" y="326"/>
                  </a:cubicBezTo>
                  <a:cubicBezTo>
                    <a:pt x="256" y="326"/>
                    <a:pt x="256" y="326"/>
                    <a:pt x="256" y="326"/>
                  </a:cubicBezTo>
                  <a:cubicBezTo>
                    <a:pt x="254" y="326"/>
                    <a:pt x="254" y="326"/>
                    <a:pt x="254" y="326"/>
                  </a:cubicBezTo>
                  <a:cubicBezTo>
                    <a:pt x="253" y="327"/>
                    <a:pt x="253" y="327"/>
                    <a:pt x="253" y="327"/>
                  </a:cubicBezTo>
                  <a:cubicBezTo>
                    <a:pt x="252" y="326"/>
                    <a:pt x="252" y="326"/>
                    <a:pt x="252" y="326"/>
                  </a:cubicBezTo>
                  <a:cubicBezTo>
                    <a:pt x="251" y="326"/>
                    <a:pt x="251" y="326"/>
                    <a:pt x="251" y="326"/>
                  </a:cubicBezTo>
                  <a:cubicBezTo>
                    <a:pt x="251" y="326"/>
                    <a:pt x="250" y="326"/>
                    <a:pt x="250" y="326"/>
                  </a:cubicBezTo>
                  <a:cubicBezTo>
                    <a:pt x="250" y="326"/>
                    <a:pt x="249" y="326"/>
                    <a:pt x="249" y="326"/>
                  </a:cubicBezTo>
                  <a:cubicBezTo>
                    <a:pt x="247" y="328"/>
                    <a:pt x="247" y="328"/>
                    <a:pt x="247" y="328"/>
                  </a:cubicBezTo>
                  <a:cubicBezTo>
                    <a:pt x="246" y="329"/>
                    <a:pt x="246" y="329"/>
                    <a:pt x="246" y="329"/>
                  </a:cubicBezTo>
                  <a:cubicBezTo>
                    <a:pt x="245" y="328"/>
                    <a:pt x="245" y="328"/>
                    <a:pt x="245" y="328"/>
                  </a:cubicBezTo>
                  <a:cubicBezTo>
                    <a:pt x="245" y="328"/>
                    <a:pt x="245" y="328"/>
                    <a:pt x="245" y="328"/>
                  </a:cubicBezTo>
                  <a:cubicBezTo>
                    <a:pt x="242" y="328"/>
                    <a:pt x="242" y="328"/>
                    <a:pt x="242" y="328"/>
                  </a:cubicBezTo>
                  <a:cubicBezTo>
                    <a:pt x="241" y="327"/>
                    <a:pt x="241" y="327"/>
                    <a:pt x="241" y="327"/>
                  </a:cubicBezTo>
                  <a:cubicBezTo>
                    <a:pt x="240" y="328"/>
                    <a:pt x="240" y="328"/>
                    <a:pt x="240" y="328"/>
                  </a:cubicBezTo>
                  <a:cubicBezTo>
                    <a:pt x="239" y="327"/>
                    <a:pt x="239" y="327"/>
                    <a:pt x="239" y="327"/>
                  </a:cubicBezTo>
                  <a:cubicBezTo>
                    <a:pt x="240" y="326"/>
                    <a:pt x="240" y="326"/>
                    <a:pt x="240" y="326"/>
                  </a:cubicBezTo>
                  <a:cubicBezTo>
                    <a:pt x="242" y="326"/>
                    <a:pt x="242" y="326"/>
                    <a:pt x="242" y="326"/>
                  </a:cubicBezTo>
                  <a:cubicBezTo>
                    <a:pt x="243" y="327"/>
                    <a:pt x="243" y="327"/>
                    <a:pt x="243" y="327"/>
                  </a:cubicBezTo>
                  <a:cubicBezTo>
                    <a:pt x="244" y="327"/>
                    <a:pt x="244" y="327"/>
                    <a:pt x="244" y="327"/>
                  </a:cubicBezTo>
                  <a:cubicBezTo>
                    <a:pt x="245" y="326"/>
                    <a:pt x="245" y="326"/>
                    <a:pt x="245" y="326"/>
                  </a:cubicBezTo>
                  <a:cubicBezTo>
                    <a:pt x="247" y="326"/>
                    <a:pt x="247" y="326"/>
                    <a:pt x="247" y="326"/>
                  </a:cubicBezTo>
                  <a:cubicBezTo>
                    <a:pt x="248" y="325"/>
                    <a:pt x="248" y="325"/>
                    <a:pt x="248" y="325"/>
                  </a:cubicBezTo>
                  <a:cubicBezTo>
                    <a:pt x="250" y="325"/>
                    <a:pt x="250" y="325"/>
                    <a:pt x="250" y="325"/>
                  </a:cubicBezTo>
                  <a:cubicBezTo>
                    <a:pt x="252" y="325"/>
                    <a:pt x="252" y="325"/>
                    <a:pt x="252" y="325"/>
                  </a:cubicBezTo>
                  <a:cubicBezTo>
                    <a:pt x="253" y="325"/>
                    <a:pt x="253" y="325"/>
                    <a:pt x="253" y="325"/>
                  </a:cubicBezTo>
                  <a:cubicBezTo>
                    <a:pt x="254" y="324"/>
                    <a:pt x="254" y="324"/>
                    <a:pt x="254" y="324"/>
                  </a:cubicBezTo>
                  <a:cubicBezTo>
                    <a:pt x="253" y="323"/>
                    <a:pt x="253" y="323"/>
                    <a:pt x="253" y="323"/>
                  </a:cubicBezTo>
                  <a:cubicBezTo>
                    <a:pt x="252" y="323"/>
                    <a:pt x="252" y="323"/>
                    <a:pt x="252" y="323"/>
                  </a:cubicBezTo>
                  <a:cubicBezTo>
                    <a:pt x="252" y="322"/>
                    <a:pt x="252" y="322"/>
                    <a:pt x="252" y="322"/>
                  </a:cubicBezTo>
                  <a:cubicBezTo>
                    <a:pt x="251" y="322"/>
                    <a:pt x="251" y="322"/>
                    <a:pt x="251" y="322"/>
                  </a:cubicBezTo>
                  <a:cubicBezTo>
                    <a:pt x="250" y="323"/>
                    <a:pt x="250" y="323"/>
                    <a:pt x="250" y="323"/>
                  </a:cubicBezTo>
                  <a:cubicBezTo>
                    <a:pt x="248" y="322"/>
                    <a:pt x="248" y="322"/>
                    <a:pt x="248" y="322"/>
                  </a:cubicBezTo>
                  <a:cubicBezTo>
                    <a:pt x="246" y="322"/>
                    <a:pt x="246" y="322"/>
                    <a:pt x="246" y="322"/>
                  </a:cubicBezTo>
                  <a:cubicBezTo>
                    <a:pt x="244" y="323"/>
                    <a:pt x="244" y="323"/>
                    <a:pt x="244" y="323"/>
                  </a:cubicBezTo>
                  <a:cubicBezTo>
                    <a:pt x="243" y="323"/>
                    <a:pt x="243" y="323"/>
                    <a:pt x="243" y="323"/>
                  </a:cubicBezTo>
                  <a:cubicBezTo>
                    <a:pt x="241" y="322"/>
                    <a:pt x="241" y="322"/>
                    <a:pt x="241" y="322"/>
                  </a:cubicBezTo>
                  <a:cubicBezTo>
                    <a:pt x="240" y="321"/>
                    <a:pt x="240" y="321"/>
                    <a:pt x="240" y="321"/>
                  </a:cubicBezTo>
                  <a:cubicBezTo>
                    <a:pt x="239" y="321"/>
                    <a:pt x="239" y="321"/>
                    <a:pt x="239" y="321"/>
                  </a:cubicBezTo>
                  <a:cubicBezTo>
                    <a:pt x="238" y="322"/>
                    <a:pt x="238" y="322"/>
                    <a:pt x="238" y="322"/>
                  </a:cubicBezTo>
                  <a:cubicBezTo>
                    <a:pt x="236" y="322"/>
                    <a:pt x="236" y="322"/>
                    <a:pt x="236" y="322"/>
                  </a:cubicBezTo>
                  <a:cubicBezTo>
                    <a:pt x="233" y="323"/>
                    <a:pt x="233" y="323"/>
                    <a:pt x="233" y="323"/>
                  </a:cubicBezTo>
                  <a:cubicBezTo>
                    <a:pt x="233" y="323"/>
                    <a:pt x="233" y="323"/>
                    <a:pt x="233" y="323"/>
                  </a:cubicBezTo>
                  <a:cubicBezTo>
                    <a:pt x="233" y="321"/>
                    <a:pt x="233" y="321"/>
                    <a:pt x="233" y="321"/>
                  </a:cubicBezTo>
                  <a:cubicBezTo>
                    <a:pt x="235" y="320"/>
                    <a:pt x="235" y="320"/>
                    <a:pt x="235" y="320"/>
                  </a:cubicBezTo>
                  <a:cubicBezTo>
                    <a:pt x="236" y="320"/>
                    <a:pt x="236" y="320"/>
                    <a:pt x="236" y="320"/>
                  </a:cubicBezTo>
                  <a:cubicBezTo>
                    <a:pt x="237" y="320"/>
                    <a:pt x="237" y="320"/>
                    <a:pt x="237" y="320"/>
                  </a:cubicBezTo>
                  <a:cubicBezTo>
                    <a:pt x="240" y="319"/>
                    <a:pt x="240" y="319"/>
                    <a:pt x="240" y="319"/>
                  </a:cubicBezTo>
                  <a:cubicBezTo>
                    <a:pt x="241" y="318"/>
                    <a:pt x="241" y="318"/>
                    <a:pt x="241" y="318"/>
                  </a:cubicBezTo>
                  <a:cubicBezTo>
                    <a:pt x="241" y="317"/>
                    <a:pt x="241" y="317"/>
                    <a:pt x="241" y="317"/>
                  </a:cubicBezTo>
                  <a:cubicBezTo>
                    <a:pt x="242" y="316"/>
                    <a:pt x="242" y="316"/>
                    <a:pt x="242" y="316"/>
                  </a:cubicBezTo>
                  <a:cubicBezTo>
                    <a:pt x="243" y="316"/>
                    <a:pt x="243" y="316"/>
                    <a:pt x="243" y="316"/>
                  </a:cubicBezTo>
                  <a:cubicBezTo>
                    <a:pt x="243" y="316"/>
                    <a:pt x="243" y="316"/>
                    <a:pt x="243" y="316"/>
                  </a:cubicBezTo>
                  <a:cubicBezTo>
                    <a:pt x="244" y="315"/>
                    <a:pt x="244" y="315"/>
                    <a:pt x="244" y="315"/>
                  </a:cubicBezTo>
                  <a:cubicBezTo>
                    <a:pt x="244" y="314"/>
                    <a:pt x="244" y="314"/>
                    <a:pt x="244" y="314"/>
                  </a:cubicBezTo>
                  <a:cubicBezTo>
                    <a:pt x="243" y="313"/>
                    <a:pt x="243" y="313"/>
                    <a:pt x="243" y="313"/>
                  </a:cubicBezTo>
                  <a:cubicBezTo>
                    <a:pt x="242" y="313"/>
                    <a:pt x="242" y="313"/>
                    <a:pt x="242" y="313"/>
                  </a:cubicBezTo>
                  <a:cubicBezTo>
                    <a:pt x="241" y="312"/>
                    <a:pt x="241" y="312"/>
                    <a:pt x="241" y="312"/>
                  </a:cubicBezTo>
                  <a:cubicBezTo>
                    <a:pt x="243" y="311"/>
                    <a:pt x="243" y="311"/>
                    <a:pt x="243" y="311"/>
                  </a:cubicBezTo>
                  <a:cubicBezTo>
                    <a:pt x="243" y="312"/>
                    <a:pt x="243" y="312"/>
                    <a:pt x="243" y="312"/>
                  </a:cubicBezTo>
                  <a:cubicBezTo>
                    <a:pt x="243" y="312"/>
                    <a:pt x="243" y="312"/>
                    <a:pt x="243" y="312"/>
                  </a:cubicBezTo>
                  <a:cubicBezTo>
                    <a:pt x="245" y="312"/>
                    <a:pt x="245" y="312"/>
                    <a:pt x="245" y="312"/>
                  </a:cubicBezTo>
                  <a:cubicBezTo>
                    <a:pt x="245" y="312"/>
                    <a:pt x="245" y="312"/>
                    <a:pt x="245" y="312"/>
                  </a:cubicBezTo>
                  <a:cubicBezTo>
                    <a:pt x="245" y="311"/>
                    <a:pt x="245" y="311"/>
                    <a:pt x="245" y="311"/>
                  </a:cubicBezTo>
                  <a:cubicBezTo>
                    <a:pt x="245" y="310"/>
                    <a:pt x="245" y="310"/>
                    <a:pt x="245" y="310"/>
                  </a:cubicBezTo>
                  <a:cubicBezTo>
                    <a:pt x="245" y="309"/>
                    <a:pt x="245" y="309"/>
                    <a:pt x="245" y="309"/>
                  </a:cubicBezTo>
                  <a:cubicBezTo>
                    <a:pt x="246" y="309"/>
                    <a:pt x="246" y="309"/>
                    <a:pt x="246" y="309"/>
                  </a:cubicBezTo>
                  <a:cubicBezTo>
                    <a:pt x="246" y="310"/>
                    <a:pt x="246" y="310"/>
                    <a:pt x="246" y="310"/>
                  </a:cubicBezTo>
                  <a:cubicBezTo>
                    <a:pt x="246" y="311"/>
                    <a:pt x="246" y="311"/>
                    <a:pt x="246" y="311"/>
                  </a:cubicBezTo>
                  <a:cubicBezTo>
                    <a:pt x="247" y="312"/>
                    <a:pt x="247" y="312"/>
                    <a:pt x="247" y="312"/>
                  </a:cubicBezTo>
                  <a:cubicBezTo>
                    <a:pt x="248" y="313"/>
                    <a:pt x="248" y="313"/>
                    <a:pt x="248" y="313"/>
                  </a:cubicBezTo>
                  <a:cubicBezTo>
                    <a:pt x="250" y="313"/>
                    <a:pt x="250" y="313"/>
                    <a:pt x="250" y="313"/>
                  </a:cubicBezTo>
                  <a:cubicBezTo>
                    <a:pt x="252" y="313"/>
                    <a:pt x="252" y="313"/>
                    <a:pt x="252" y="313"/>
                  </a:cubicBezTo>
                  <a:cubicBezTo>
                    <a:pt x="256" y="310"/>
                    <a:pt x="256" y="310"/>
                    <a:pt x="256" y="310"/>
                  </a:cubicBezTo>
                  <a:cubicBezTo>
                    <a:pt x="257" y="310"/>
                    <a:pt x="257" y="310"/>
                    <a:pt x="257" y="310"/>
                  </a:cubicBezTo>
                  <a:cubicBezTo>
                    <a:pt x="258" y="310"/>
                    <a:pt x="258" y="310"/>
                    <a:pt x="258" y="310"/>
                  </a:cubicBezTo>
                  <a:cubicBezTo>
                    <a:pt x="259" y="309"/>
                    <a:pt x="259" y="309"/>
                    <a:pt x="259" y="309"/>
                  </a:cubicBezTo>
                  <a:cubicBezTo>
                    <a:pt x="260" y="308"/>
                    <a:pt x="260" y="308"/>
                    <a:pt x="260" y="308"/>
                  </a:cubicBezTo>
                  <a:cubicBezTo>
                    <a:pt x="261" y="307"/>
                    <a:pt x="261" y="307"/>
                    <a:pt x="261" y="307"/>
                  </a:cubicBezTo>
                  <a:cubicBezTo>
                    <a:pt x="260" y="305"/>
                    <a:pt x="260" y="305"/>
                    <a:pt x="260" y="305"/>
                  </a:cubicBezTo>
                  <a:cubicBezTo>
                    <a:pt x="260" y="304"/>
                    <a:pt x="260" y="304"/>
                    <a:pt x="260" y="304"/>
                  </a:cubicBezTo>
                  <a:cubicBezTo>
                    <a:pt x="259" y="304"/>
                    <a:pt x="259" y="304"/>
                    <a:pt x="259" y="304"/>
                  </a:cubicBezTo>
                  <a:cubicBezTo>
                    <a:pt x="257" y="303"/>
                    <a:pt x="257" y="303"/>
                    <a:pt x="257" y="303"/>
                  </a:cubicBezTo>
                  <a:cubicBezTo>
                    <a:pt x="254" y="302"/>
                    <a:pt x="254" y="302"/>
                    <a:pt x="254" y="302"/>
                  </a:cubicBezTo>
                  <a:cubicBezTo>
                    <a:pt x="253" y="302"/>
                    <a:pt x="253" y="302"/>
                    <a:pt x="253" y="302"/>
                  </a:cubicBezTo>
                  <a:cubicBezTo>
                    <a:pt x="251" y="303"/>
                    <a:pt x="251" y="303"/>
                    <a:pt x="251" y="303"/>
                  </a:cubicBezTo>
                  <a:cubicBezTo>
                    <a:pt x="250" y="302"/>
                    <a:pt x="250" y="302"/>
                    <a:pt x="250" y="302"/>
                  </a:cubicBezTo>
                  <a:cubicBezTo>
                    <a:pt x="250" y="301"/>
                    <a:pt x="250" y="301"/>
                    <a:pt x="250" y="301"/>
                  </a:cubicBezTo>
                  <a:cubicBezTo>
                    <a:pt x="250" y="300"/>
                    <a:pt x="250" y="300"/>
                    <a:pt x="250" y="300"/>
                  </a:cubicBezTo>
                  <a:cubicBezTo>
                    <a:pt x="248" y="301"/>
                    <a:pt x="248" y="301"/>
                    <a:pt x="248" y="301"/>
                  </a:cubicBezTo>
                  <a:cubicBezTo>
                    <a:pt x="247" y="301"/>
                    <a:pt x="247" y="301"/>
                    <a:pt x="247" y="301"/>
                  </a:cubicBezTo>
                  <a:cubicBezTo>
                    <a:pt x="246" y="302"/>
                    <a:pt x="246" y="302"/>
                    <a:pt x="246" y="302"/>
                  </a:cubicBezTo>
                  <a:cubicBezTo>
                    <a:pt x="244" y="303"/>
                    <a:pt x="244" y="303"/>
                    <a:pt x="244" y="303"/>
                  </a:cubicBezTo>
                  <a:cubicBezTo>
                    <a:pt x="243" y="302"/>
                    <a:pt x="243" y="302"/>
                    <a:pt x="243" y="302"/>
                  </a:cubicBezTo>
                  <a:cubicBezTo>
                    <a:pt x="243" y="301"/>
                    <a:pt x="243" y="301"/>
                    <a:pt x="243" y="301"/>
                  </a:cubicBezTo>
                  <a:cubicBezTo>
                    <a:pt x="244" y="302"/>
                    <a:pt x="244" y="302"/>
                    <a:pt x="244" y="302"/>
                  </a:cubicBezTo>
                  <a:cubicBezTo>
                    <a:pt x="245" y="301"/>
                    <a:pt x="245" y="301"/>
                    <a:pt x="245" y="301"/>
                  </a:cubicBezTo>
                  <a:cubicBezTo>
                    <a:pt x="246" y="300"/>
                    <a:pt x="246" y="300"/>
                    <a:pt x="246" y="300"/>
                  </a:cubicBezTo>
                  <a:cubicBezTo>
                    <a:pt x="248" y="300"/>
                    <a:pt x="248" y="300"/>
                    <a:pt x="248" y="300"/>
                  </a:cubicBezTo>
                  <a:cubicBezTo>
                    <a:pt x="249" y="300"/>
                    <a:pt x="249" y="300"/>
                    <a:pt x="249" y="300"/>
                  </a:cubicBezTo>
                  <a:cubicBezTo>
                    <a:pt x="248" y="298"/>
                    <a:pt x="248" y="298"/>
                    <a:pt x="248" y="298"/>
                  </a:cubicBezTo>
                  <a:cubicBezTo>
                    <a:pt x="247" y="297"/>
                    <a:pt x="247" y="297"/>
                    <a:pt x="247" y="297"/>
                  </a:cubicBezTo>
                  <a:cubicBezTo>
                    <a:pt x="246" y="296"/>
                    <a:pt x="246" y="296"/>
                    <a:pt x="246" y="296"/>
                  </a:cubicBezTo>
                  <a:cubicBezTo>
                    <a:pt x="244" y="296"/>
                    <a:pt x="244" y="296"/>
                    <a:pt x="244" y="296"/>
                  </a:cubicBezTo>
                  <a:cubicBezTo>
                    <a:pt x="245" y="295"/>
                    <a:pt x="245" y="295"/>
                    <a:pt x="245" y="295"/>
                  </a:cubicBezTo>
                  <a:cubicBezTo>
                    <a:pt x="246" y="295"/>
                    <a:pt x="246" y="295"/>
                    <a:pt x="246" y="295"/>
                  </a:cubicBezTo>
                  <a:cubicBezTo>
                    <a:pt x="246" y="294"/>
                    <a:pt x="246" y="294"/>
                    <a:pt x="246" y="294"/>
                  </a:cubicBezTo>
                  <a:cubicBezTo>
                    <a:pt x="246" y="292"/>
                    <a:pt x="246" y="292"/>
                    <a:pt x="246" y="292"/>
                  </a:cubicBezTo>
                  <a:cubicBezTo>
                    <a:pt x="247" y="292"/>
                    <a:pt x="247" y="292"/>
                    <a:pt x="247" y="292"/>
                  </a:cubicBezTo>
                  <a:cubicBezTo>
                    <a:pt x="248" y="293"/>
                    <a:pt x="248" y="293"/>
                    <a:pt x="248" y="293"/>
                  </a:cubicBezTo>
                  <a:cubicBezTo>
                    <a:pt x="248" y="295"/>
                    <a:pt x="248" y="295"/>
                    <a:pt x="248" y="295"/>
                  </a:cubicBezTo>
                  <a:cubicBezTo>
                    <a:pt x="249" y="295"/>
                    <a:pt x="249" y="295"/>
                    <a:pt x="249" y="295"/>
                  </a:cubicBezTo>
                  <a:cubicBezTo>
                    <a:pt x="249" y="296"/>
                    <a:pt x="249" y="296"/>
                    <a:pt x="249" y="296"/>
                  </a:cubicBezTo>
                  <a:cubicBezTo>
                    <a:pt x="251" y="298"/>
                    <a:pt x="251" y="298"/>
                    <a:pt x="251" y="298"/>
                  </a:cubicBezTo>
                  <a:cubicBezTo>
                    <a:pt x="251" y="299"/>
                    <a:pt x="251" y="299"/>
                    <a:pt x="251" y="299"/>
                  </a:cubicBezTo>
                  <a:cubicBezTo>
                    <a:pt x="252" y="300"/>
                    <a:pt x="252" y="300"/>
                    <a:pt x="252" y="300"/>
                  </a:cubicBezTo>
                  <a:cubicBezTo>
                    <a:pt x="253" y="301"/>
                    <a:pt x="253" y="301"/>
                    <a:pt x="253" y="301"/>
                  </a:cubicBezTo>
                  <a:cubicBezTo>
                    <a:pt x="254" y="300"/>
                    <a:pt x="254" y="300"/>
                    <a:pt x="254" y="300"/>
                  </a:cubicBezTo>
                  <a:cubicBezTo>
                    <a:pt x="255" y="300"/>
                    <a:pt x="255" y="300"/>
                    <a:pt x="255" y="300"/>
                  </a:cubicBezTo>
                  <a:cubicBezTo>
                    <a:pt x="256" y="301"/>
                    <a:pt x="256" y="301"/>
                    <a:pt x="256" y="301"/>
                  </a:cubicBezTo>
                  <a:cubicBezTo>
                    <a:pt x="258" y="300"/>
                    <a:pt x="258" y="300"/>
                    <a:pt x="258" y="300"/>
                  </a:cubicBezTo>
                  <a:cubicBezTo>
                    <a:pt x="259" y="300"/>
                    <a:pt x="259" y="300"/>
                    <a:pt x="259" y="300"/>
                  </a:cubicBezTo>
                  <a:cubicBezTo>
                    <a:pt x="259" y="300"/>
                    <a:pt x="259" y="300"/>
                    <a:pt x="259" y="300"/>
                  </a:cubicBezTo>
                  <a:cubicBezTo>
                    <a:pt x="259" y="302"/>
                    <a:pt x="259" y="302"/>
                    <a:pt x="259" y="302"/>
                  </a:cubicBezTo>
                  <a:cubicBezTo>
                    <a:pt x="262" y="306"/>
                    <a:pt x="262" y="306"/>
                    <a:pt x="262" y="306"/>
                  </a:cubicBezTo>
                  <a:cubicBezTo>
                    <a:pt x="264" y="306"/>
                    <a:pt x="264" y="306"/>
                    <a:pt x="264" y="306"/>
                  </a:cubicBezTo>
                  <a:cubicBezTo>
                    <a:pt x="264" y="306"/>
                    <a:pt x="264" y="306"/>
                    <a:pt x="264" y="306"/>
                  </a:cubicBezTo>
                  <a:cubicBezTo>
                    <a:pt x="266" y="305"/>
                    <a:pt x="266" y="305"/>
                    <a:pt x="266" y="305"/>
                  </a:cubicBezTo>
                  <a:cubicBezTo>
                    <a:pt x="266" y="305"/>
                    <a:pt x="266" y="305"/>
                    <a:pt x="266" y="305"/>
                  </a:cubicBezTo>
                  <a:cubicBezTo>
                    <a:pt x="267" y="306"/>
                    <a:pt x="267" y="306"/>
                    <a:pt x="267" y="306"/>
                  </a:cubicBezTo>
                  <a:cubicBezTo>
                    <a:pt x="266" y="307"/>
                    <a:pt x="266" y="307"/>
                    <a:pt x="266" y="307"/>
                  </a:cubicBezTo>
                  <a:cubicBezTo>
                    <a:pt x="266" y="309"/>
                    <a:pt x="266" y="309"/>
                    <a:pt x="266" y="309"/>
                  </a:cubicBezTo>
                  <a:cubicBezTo>
                    <a:pt x="266" y="311"/>
                    <a:pt x="266" y="311"/>
                    <a:pt x="266" y="311"/>
                  </a:cubicBezTo>
                  <a:cubicBezTo>
                    <a:pt x="267" y="312"/>
                    <a:pt x="267" y="312"/>
                    <a:pt x="267" y="312"/>
                  </a:cubicBezTo>
                  <a:cubicBezTo>
                    <a:pt x="268" y="313"/>
                    <a:pt x="268" y="313"/>
                    <a:pt x="268" y="313"/>
                  </a:cubicBezTo>
                  <a:cubicBezTo>
                    <a:pt x="268" y="316"/>
                    <a:pt x="268" y="316"/>
                    <a:pt x="268" y="316"/>
                  </a:cubicBezTo>
                  <a:cubicBezTo>
                    <a:pt x="269" y="317"/>
                    <a:pt x="269" y="317"/>
                    <a:pt x="269" y="317"/>
                  </a:cubicBezTo>
                  <a:cubicBezTo>
                    <a:pt x="270" y="319"/>
                    <a:pt x="270" y="319"/>
                    <a:pt x="270" y="319"/>
                  </a:cubicBezTo>
                  <a:cubicBezTo>
                    <a:pt x="272" y="321"/>
                    <a:pt x="272" y="321"/>
                    <a:pt x="272" y="321"/>
                  </a:cubicBezTo>
                  <a:cubicBezTo>
                    <a:pt x="274" y="323"/>
                    <a:pt x="274" y="323"/>
                    <a:pt x="274" y="323"/>
                  </a:cubicBezTo>
                  <a:cubicBezTo>
                    <a:pt x="275" y="324"/>
                    <a:pt x="275" y="324"/>
                    <a:pt x="275" y="324"/>
                  </a:cubicBezTo>
                  <a:cubicBezTo>
                    <a:pt x="276" y="323"/>
                    <a:pt x="276" y="323"/>
                    <a:pt x="276" y="323"/>
                  </a:cubicBezTo>
                  <a:cubicBezTo>
                    <a:pt x="277" y="323"/>
                    <a:pt x="277" y="323"/>
                    <a:pt x="277" y="323"/>
                  </a:cubicBezTo>
                  <a:cubicBezTo>
                    <a:pt x="278" y="323"/>
                    <a:pt x="278" y="323"/>
                    <a:pt x="278" y="323"/>
                  </a:cubicBezTo>
                  <a:cubicBezTo>
                    <a:pt x="279" y="323"/>
                    <a:pt x="279" y="323"/>
                    <a:pt x="279" y="323"/>
                  </a:cubicBezTo>
                  <a:cubicBezTo>
                    <a:pt x="279" y="322"/>
                    <a:pt x="279" y="322"/>
                    <a:pt x="279" y="322"/>
                  </a:cubicBezTo>
                  <a:cubicBezTo>
                    <a:pt x="279" y="320"/>
                    <a:pt x="279" y="320"/>
                    <a:pt x="279" y="320"/>
                  </a:cubicBezTo>
                  <a:cubicBezTo>
                    <a:pt x="279" y="317"/>
                    <a:pt x="279" y="317"/>
                    <a:pt x="279" y="317"/>
                  </a:cubicBezTo>
                  <a:cubicBezTo>
                    <a:pt x="279" y="316"/>
                    <a:pt x="279" y="316"/>
                    <a:pt x="279" y="316"/>
                  </a:cubicBezTo>
                  <a:cubicBezTo>
                    <a:pt x="279" y="315"/>
                    <a:pt x="279" y="315"/>
                    <a:pt x="279" y="315"/>
                  </a:cubicBezTo>
                  <a:cubicBezTo>
                    <a:pt x="280" y="315"/>
                    <a:pt x="280" y="315"/>
                    <a:pt x="280" y="315"/>
                  </a:cubicBezTo>
                  <a:cubicBezTo>
                    <a:pt x="280" y="316"/>
                    <a:pt x="280" y="316"/>
                    <a:pt x="280" y="316"/>
                  </a:cubicBezTo>
                  <a:cubicBezTo>
                    <a:pt x="280" y="317"/>
                    <a:pt x="280" y="317"/>
                    <a:pt x="280" y="317"/>
                  </a:cubicBezTo>
                  <a:cubicBezTo>
                    <a:pt x="280" y="318"/>
                    <a:pt x="280" y="318"/>
                    <a:pt x="280" y="318"/>
                  </a:cubicBezTo>
                  <a:cubicBezTo>
                    <a:pt x="281" y="320"/>
                    <a:pt x="281" y="320"/>
                    <a:pt x="281" y="320"/>
                  </a:cubicBezTo>
                  <a:cubicBezTo>
                    <a:pt x="280" y="321"/>
                    <a:pt x="280" y="321"/>
                    <a:pt x="280" y="321"/>
                  </a:cubicBezTo>
                  <a:cubicBezTo>
                    <a:pt x="280" y="322"/>
                    <a:pt x="280" y="322"/>
                    <a:pt x="280" y="322"/>
                  </a:cubicBezTo>
                  <a:cubicBezTo>
                    <a:pt x="281" y="323"/>
                    <a:pt x="281" y="323"/>
                    <a:pt x="281" y="323"/>
                  </a:cubicBezTo>
                  <a:cubicBezTo>
                    <a:pt x="281" y="322"/>
                    <a:pt x="281" y="322"/>
                    <a:pt x="281" y="322"/>
                  </a:cubicBezTo>
                  <a:cubicBezTo>
                    <a:pt x="282" y="322"/>
                    <a:pt x="282" y="322"/>
                    <a:pt x="282" y="322"/>
                  </a:cubicBezTo>
                  <a:cubicBezTo>
                    <a:pt x="283" y="322"/>
                    <a:pt x="283" y="322"/>
                    <a:pt x="283" y="322"/>
                  </a:cubicBezTo>
                  <a:cubicBezTo>
                    <a:pt x="283" y="323"/>
                    <a:pt x="283" y="323"/>
                    <a:pt x="283" y="323"/>
                  </a:cubicBezTo>
                  <a:cubicBezTo>
                    <a:pt x="283" y="324"/>
                    <a:pt x="283" y="324"/>
                    <a:pt x="283" y="324"/>
                  </a:cubicBezTo>
                  <a:cubicBezTo>
                    <a:pt x="283" y="324"/>
                    <a:pt x="283" y="324"/>
                    <a:pt x="283" y="324"/>
                  </a:cubicBezTo>
                  <a:cubicBezTo>
                    <a:pt x="284" y="324"/>
                    <a:pt x="284" y="324"/>
                    <a:pt x="284" y="324"/>
                  </a:cubicBezTo>
                  <a:cubicBezTo>
                    <a:pt x="285" y="324"/>
                    <a:pt x="285" y="324"/>
                    <a:pt x="285" y="324"/>
                  </a:cubicBezTo>
                  <a:cubicBezTo>
                    <a:pt x="286" y="324"/>
                    <a:pt x="286" y="324"/>
                    <a:pt x="286" y="324"/>
                  </a:cubicBezTo>
                  <a:cubicBezTo>
                    <a:pt x="286" y="322"/>
                    <a:pt x="286" y="322"/>
                    <a:pt x="286" y="322"/>
                  </a:cubicBezTo>
                  <a:cubicBezTo>
                    <a:pt x="286" y="321"/>
                    <a:pt x="286" y="321"/>
                    <a:pt x="286" y="321"/>
                  </a:cubicBezTo>
                  <a:cubicBezTo>
                    <a:pt x="286" y="319"/>
                    <a:pt x="286" y="319"/>
                    <a:pt x="286" y="319"/>
                  </a:cubicBezTo>
                  <a:cubicBezTo>
                    <a:pt x="286" y="318"/>
                    <a:pt x="286" y="318"/>
                    <a:pt x="286" y="318"/>
                  </a:cubicBezTo>
                  <a:cubicBezTo>
                    <a:pt x="286" y="316"/>
                    <a:pt x="286" y="316"/>
                    <a:pt x="286" y="316"/>
                  </a:cubicBezTo>
                  <a:cubicBezTo>
                    <a:pt x="286" y="315"/>
                    <a:pt x="286" y="315"/>
                    <a:pt x="286" y="315"/>
                  </a:cubicBezTo>
                  <a:cubicBezTo>
                    <a:pt x="286" y="314"/>
                    <a:pt x="286" y="314"/>
                    <a:pt x="286" y="314"/>
                  </a:cubicBezTo>
                  <a:cubicBezTo>
                    <a:pt x="285" y="314"/>
                    <a:pt x="285" y="314"/>
                    <a:pt x="285" y="314"/>
                  </a:cubicBezTo>
                  <a:cubicBezTo>
                    <a:pt x="286" y="313"/>
                    <a:pt x="286" y="313"/>
                    <a:pt x="286" y="313"/>
                  </a:cubicBezTo>
                  <a:cubicBezTo>
                    <a:pt x="286" y="312"/>
                    <a:pt x="286" y="312"/>
                    <a:pt x="286" y="312"/>
                  </a:cubicBezTo>
                  <a:cubicBezTo>
                    <a:pt x="286" y="312"/>
                    <a:pt x="286" y="312"/>
                    <a:pt x="286" y="312"/>
                  </a:cubicBezTo>
                  <a:cubicBezTo>
                    <a:pt x="284" y="312"/>
                    <a:pt x="284" y="312"/>
                    <a:pt x="284" y="312"/>
                  </a:cubicBezTo>
                  <a:cubicBezTo>
                    <a:pt x="284" y="312"/>
                    <a:pt x="284" y="312"/>
                    <a:pt x="284" y="312"/>
                  </a:cubicBezTo>
                  <a:cubicBezTo>
                    <a:pt x="284" y="311"/>
                    <a:pt x="284" y="311"/>
                    <a:pt x="284" y="311"/>
                  </a:cubicBezTo>
                  <a:cubicBezTo>
                    <a:pt x="286" y="311"/>
                    <a:pt x="286" y="311"/>
                    <a:pt x="286" y="311"/>
                  </a:cubicBezTo>
                  <a:cubicBezTo>
                    <a:pt x="286" y="310"/>
                    <a:pt x="286" y="310"/>
                    <a:pt x="286" y="310"/>
                  </a:cubicBezTo>
                  <a:cubicBezTo>
                    <a:pt x="287" y="308"/>
                    <a:pt x="287" y="308"/>
                    <a:pt x="287" y="308"/>
                  </a:cubicBezTo>
                  <a:cubicBezTo>
                    <a:pt x="286" y="308"/>
                    <a:pt x="286" y="308"/>
                    <a:pt x="286" y="308"/>
                  </a:cubicBezTo>
                  <a:cubicBezTo>
                    <a:pt x="285" y="308"/>
                    <a:pt x="285" y="308"/>
                    <a:pt x="285" y="308"/>
                  </a:cubicBezTo>
                  <a:cubicBezTo>
                    <a:pt x="285" y="307"/>
                    <a:pt x="285" y="307"/>
                    <a:pt x="285" y="307"/>
                  </a:cubicBezTo>
                  <a:cubicBezTo>
                    <a:pt x="286" y="306"/>
                    <a:pt x="286" y="306"/>
                    <a:pt x="286" y="306"/>
                  </a:cubicBezTo>
                  <a:cubicBezTo>
                    <a:pt x="286" y="305"/>
                    <a:pt x="286" y="305"/>
                    <a:pt x="286" y="305"/>
                  </a:cubicBezTo>
                  <a:cubicBezTo>
                    <a:pt x="286" y="304"/>
                    <a:pt x="286" y="304"/>
                    <a:pt x="286" y="304"/>
                  </a:cubicBezTo>
                  <a:cubicBezTo>
                    <a:pt x="286" y="304"/>
                    <a:pt x="286" y="304"/>
                    <a:pt x="286" y="304"/>
                  </a:cubicBezTo>
                  <a:cubicBezTo>
                    <a:pt x="284" y="305"/>
                    <a:pt x="284" y="305"/>
                    <a:pt x="284" y="305"/>
                  </a:cubicBezTo>
                  <a:cubicBezTo>
                    <a:pt x="283" y="306"/>
                    <a:pt x="283" y="306"/>
                    <a:pt x="283" y="306"/>
                  </a:cubicBezTo>
                  <a:cubicBezTo>
                    <a:pt x="283" y="309"/>
                    <a:pt x="283" y="309"/>
                    <a:pt x="283" y="309"/>
                  </a:cubicBezTo>
                  <a:cubicBezTo>
                    <a:pt x="282" y="309"/>
                    <a:pt x="282" y="309"/>
                    <a:pt x="282" y="309"/>
                  </a:cubicBezTo>
                  <a:cubicBezTo>
                    <a:pt x="282" y="308"/>
                    <a:pt x="282" y="308"/>
                    <a:pt x="282" y="308"/>
                  </a:cubicBezTo>
                  <a:cubicBezTo>
                    <a:pt x="282" y="306"/>
                    <a:pt x="282" y="306"/>
                    <a:pt x="282" y="306"/>
                  </a:cubicBezTo>
                  <a:cubicBezTo>
                    <a:pt x="283" y="306"/>
                    <a:pt x="283" y="306"/>
                    <a:pt x="283" y="306"/>
                  </a:cubicBezTo>
                  <a:cubicBezTo>
                    <a:pt x="282" y="305"/>
                    <a:pt x="282" y="305"/>
                    <a:pt x="282" y="305"/>
                  </a:cubicBezTo>
                  <a:cubicBezTo>
                    <a:pt x="282" y="304"/>
                    <a:pt x="282" y="304"/>
                    <a:pt x="282" y="304"/>
                  </a:cubicBezTo>
                  <a:cubicBezTo>
                    <a:pt x="283" y="303"/>
                    <a:pt x="283" y="303"/>
                    <a:pt x="283" y="303"/>
                  </a:cubicBezTo>
                  <a:cubicBezTo>
                    <a:pt x="284" y="302"/>
                    <a:pt x="284" y="302"/>
                    <a:pt x="284" y="302"/>
                  </a:cubicBezTo>
                  <a:cubicBezTo>
                    <a:pt x="285" y="301"/>
                    <a:pt x="285" y="301"/>
                    <a:pt x="285" y="301"/>
                  </a:cubicBezTo>
                  <a:cubicBezTo>
                    <a:pt x="286" y="300"/>
                    <a:pt x="286" y="300"/>
                    <a:pt x="286" y="300"/>
                  </a:cubicBezTo>
                  <a:cubicBezTo>
                    <a:pt x="285" y="299"/>
                    <a:pt x="285" y="299"/>
                    <a:pt x="285" y="299"/>
                  </a:cubicBezTo>
                  <a:cubicBezTo>
                    <a:pt x="284" y="299"/>
                    <a:pt x="284" y="299"/>
                    <a:pt x="284" y="299"/>
                  </a:cubicBezTo>
                  <a:cubicBezTo>
                    <a:pt x="283" y="299"/>
                    <a:pt x="283" y="299"/>
                    <a:pt x="283" y="299"/>
                  </a:cubicBezTo>
                  <a:cubicBezTo>
                    <a:pt x="283" y="300"/>
                    <a:pt x="283" y="300"/>
                    <a:pt x="283" y="300"/>
                  </a:cubicBezTo>
                  <a:cubicBezTo>
                    <a:pt x="282" y="301"/>
                    <a:pt x="282" y="301"/>
                    <a:pt x="282" y="301"/>
                  </a:cubicBezTo>
                  <a:cubicBezTo>
                    <a:pt x="283" y="299"/>
                    <a:pt x="283" y="299"/>
                    <a:pt x="283" y="299"/>
                  </a:cubicBezTo>
                  <a:cubicBezTo>
                    <a:pt x="283" y="298"/>
                    <a:pt x="283" y="298"/>
                    <a:pt x="283" y="298"/>
                  </a:cubicBezTo>
                  <a:cubicBezTo>
                    <a:pt x="283" y="298"/>
                    <a:pt x="283" y="298"/>
                    <a:pt x="283" y="298"/>
                  </a:cubicBezTo>
                  <a:cubicBezTo>
                    <a:pt x="282" y="299"/>
                    <a:pt x="282" y="299"/>
                    <a:pt x="282" y="299"/>
                  </a:cubicBezTo>
                  <a:cubicBezTo>
                    <a:pt x="280" y="300"/>
                    <a:pt x="280" y="300"/>
                    <a:pt x="280" y="300"/>
                  </a:cubicBezTo>
                  <a:cubicBezTo>
                    <a:pt x="279" y="301"/>
                    <a:pt x="279" y="301"/>
                    <a:pt x="279" y="301"/>
                  </a:cubicBezTo>
                  <a:cubicBezTo>
                    <a:pt x="279" y="301"/>
                    <a:pt x="279" y="301"/>
                    <a:pt x="279" y="301"/>
                  </a:cubicBezTo>
                  <a:cubicBezTo>
                    <a:pt x="279" y="299"/>
                    <a:pt x="279" y="299"/>
                    <a:pt x="279" y="299"/>
                  </a:cubicBezTo>
                  <a:cubicBezTo>
                    <a:pt x="280" y="298"/>
                    <a:pt x="280" y="298"/>
                    <a:pt x="280" y="298"/>
                  </a:cubicBezTo>
                  <a:cubicBezTo>
                    <a:pt x="281" y="298"/>
                    <a:pt x="281" y="298"/>
                    <a:pt x="281" y="298"/>
                  </a:cubicBezTo>
                  <a:cubicBezTo>
                    <a:pt x="282" y="296"/>
                    <a:pt x="282" y="296"/>
                    <a:pt x="282" y="296"/>
                  </a:cubicBezTo>
                  <a:cubicBezTo>
                    <a:pt x="282" y="296"/>
                    <a:pt x="282" y="296"/>
                    <a:pt x="282" y="296"/>
                  </a:cubicBezTo>
                  <a:cubicBezTo>
                    <a:pt x="281" y="295"/>
                    <a:pt x="281" y="295"/>
                    <a:pt x="281" y="295"/>
                  </a:cubicBezTo>
                  <a:cubicBezTo>
                    <a:pt x="281" y="294"/>
                    <a:pt x="281" y="294"/>
                    <a:pt x="281" y="294"/>
                  </a:cubicBezTo>
                  <a:cubicBezTo>
                    <a:pt x="280" y="294"/>
                    <a:pt x="280" y="294"/>
                    <a:pt x="280" y="294"/>
                  </a:cubicBezTo>
                  <a:cubicBezTo>
                    <a:pt x="279" y="293"/>
                    <a:pt x="279" y="293"/>
                    <a:pt x="279" y="293"/>
                  </a:cubicBezTo>
                  <a:cubicBezTo>
                    <a:pt x="279" y="292"/>
                    <a:pt x="279" y="292"/>
                    <a:pt x="279" y="292"/>
                  </a:cubicBezTo>
                  <a:cubicBezTo>
                    <a:pt x="278" y="292"/>
                    <a:pt x="278" y="292"/>
                    <a:pt x="278" y="292"/>
                  </a:cubicBezTo>
                  <a:cubicBezTo>
                    <a:pt x="277" y="291"/>
                    <a:pt x="277" y="291"/>
                    <a:pt x="277" y="291"/>
                  </a:cubicBezTo>
                  <a:cubicBezTo>
                    <a:pt x="276" y="291"/>
                    <a:pt x="276" y="291"/>
                    <a:pt x="276" y="291"/>
                  </a:cubicBezTo>
                  <a:cubicBezTo>
                    <a:pt x="276" y="290"/>
                    <a:pt x="276" y="290"/>
                    <a:pt x="276" y="290"/>
                  </a:cubicBezTo>
                  <a:cubicBezTo>
                    <a:pt x="275" y="290"/>
                    <a:pt x="275" y="290"/>
                    <a:pt x="275" y="290"/>
                  </a:cubicBezTo>
                  <a:cubicBezTo>
                    <a:pt x="274" y="289"/>
                    <a:pt x="274" y="289"/>
                    <a:pt x="274" y="289"/>
                  </a:cubicBezTo>
                  <a:cubicBezTo>
                    <a:pt x="274" y="289"/>
                    <a:pt x="274" y="289"/>
                    <a:pt x="274" y="289"/>
                  </a:cubicBezTo>
                  <a:cubicBezTo>
                    <a:pt x="271" y="287"/>
                    <a:pt x="271" y="287"/>
                    <a:pt x="271" y="287"/>
                  </a:cubicBezTo>
                  <a:cubicBezTo>
                    <a:pt x="271" y="286"/>
                    <a:pt x="271" y="286"/>
                    <a:pt x="271" y="286"/>
                  </a:cubicBezTo>
                  <a:cubicBezTo>
                    <a:pt x="269" y="285"/>
                    <a:pt x="269" y="285"/>
                    <a:pt x="269" y="285"/>
                  </a:cubicBezTo>
                  <a:cubicBezTo>
                    <a:pt x="268" y="285"/>
                    <a:pt x="268" y="285"/>
                    <a:pt x="268" y="285"/>
                  </a:cubicBezTo>
                  <a:cubicBezTo>
                    <a:pt x="266" y="285"/>
                    <a:pt x="266" y="285"/>
                    <a:pt x="266" y="285"/>
                  </a:cubicBezTo>
                  <a:cubicBezTo>
                    <a:pt x="265" y="287"/>
                    <a:pt x="265" y="287"/>
                    <a:pt x="265" y="287"/>
                  </a:cubicBezTo>
                  <a:cubicBezTo>
                    <a:pt x="265" y="286"/>
                    <a:pt x="265" y="286"/>
                    <a:pt x="265" y="286"/>
                  </a:cubicBezTo>
                  <a:cubicBezTo>
                    <a:pt x="265" y="285"/>
                    <a:pt x="265" y="285"/>
                    <a:pt x="265" y="285"/>
                  </a:cubicBezTo>
                  <a:cubicBezTo>
                    <a:pt x="262" y="284"/>
                    <a:pt x="262" y="284"/>
                    <a:pt x="262" y="284"/>
                  </a:cubicBezTo>
                  <a:cubicBezTo>
                    <a:pt x="261" y="284"/>
                    <a:pt x="261" y="284"/>
                    <a:pt x="261" y="284"/>
                  </a:cubicBezTo>
                  <a:cubicBezTo>
                    <a:pt x="259" y="285"/>
                    <a:pt x="259" y="285"/>
                    <a:pt x="259" y="285"/>
                  </a:cubicBezTo>
                  <a:cubicBezTo>
                    <a:pt x="258" y="284"/>
                    <a:pt x="258" y="284"/>
                    <a:pt x="258" y="284"/>
                  </a:cubicBezTo>
                  <a:cubicBezTo>
                    <a:pt x="260" y="283"/>
                    <a:pt x="260" y="283"/>
                    <a:pt x="260" y="283"/>
                  </a:cubicBezTo>
                  <a:cubicBezTo>
                    <a:pt x="260" y="283"/>
                    <a:pt x="260" y="283"/>
                    <a:pt x="260" y="283"/>
                  </a:cubicBezTo>
                  <a:cubicBezTo>
                    <a:pt x="263" y="283"/>
                    <a:pt x="263" y="283"/>
                    <a:pt x="263" y="283"/>
                  </a:cubicBezTo>
                  <a:cubicBezTo>
                    <a:pt x="264" y="284"/>
                    <a:pt x="264" y="284"/>
                    <a:pt x="264" y="284"/>
                  </a:cubicBezTo>
                  <a:cubicBezTo>
                    <a:pt x="266" y="284"/>
                    <a:pt x="266" y="284"/>
                    <a:pt x="266" y="284"/>
                  </a:cubicBezTo>
                  <a:cubicBezTo>
                    <a:pt x="268" y="284"/>
                    <a:pt x="268" y="284"/>
                    <a:pt x="268" y="284"/>
                  </a:cubicBezTo>
                  <a:cubicBezTo>
                    <a:pt x="269" y="283"/>
                    <a:pt x="269" y="283"/>
                    <a:pt x="269" y="283"/>
                  </a:cubicBezTo>
                  <a:cubicBezTo>
                    <a:pt x="269" y="280"/>
                    <a:pt x="269" y="280"/>
                    <a:pt x="269" y="280"/>
                  </a:cubicBezTo>
                  <a:cubicBezTo>
                    <a:pt x="269" y="279"/>
                    <a:pt x="269" y="279"/>
                    <a:pt x="269" y="279"/>
                  </a:cubicBezTo>
                  <a:cubicBezTo>
                    <a:pt x="268" y="279"/>
                    <a:pt x="268" y="279"/>
                    <a:pt x="268" y="279"/>
                  </a:cubicBezTo>
                  <a:cubicBezTo>
                    <a:pt x="267" y="279"/>
                    <a:pt x="267" y="279"/>
                    <a:pt x="267" y="279"/>
                  </a:cubicBezTo>
                  <a:cubicBezTo>
                    <a:pt x="265" y="277"/>
                    <a:pt x="265" y="277"/>
                    <a:pt x="265" y="277"/>
                  </a:cubicBezTo>
                  <a:cubicBezTo>
                    <a:pt x="264" y="277"/>
                    <a:pt x="264" y="277"/>
                    <a:pt x="264" y="277"/>
                  </a:cubicBezTo>
                  <a:cubicBezTo>
                    <a:pt x="264" y="277"/>
                    <a:pt x="264" y="277"/>
                    <a:pt x="264" y="277"/>
                  </a:cubicBezTo>
                  <a:cubicBezTo>
                    <a:pt x="262" y="278"/>
                    <a:pt x="262" y="278"/>
                    <a:pt x="262" y="278"/>
                  </a:cubicBezTo>
                  <a:cubicBezTo>
                    <a:pt x="262" y="278"/>
                    <a:pt x="262" y="278"/>
                    <a:pt x="262" y="278"/>
                  </a:cubicBezTo>
                  <a:cubicBezTo>
                    <a:pt x="260" y="278"/>
                    <a:pt x="260" y="278"/>
                    <a:pt x="260" y="278"/>
                  </a:cubicBezTo>
                  <a:cubicBezTo>
                    <a:pt x="259" y="280"/>
                    <a:pt x="259" y="280"/>
                    <a:pt x="259" y="280"/>
                  </a:cubicBezTo>
                  <a:cubicBezTo>
                    <a:pt x="259" y="280"/>
                    <a:pt x="259" y="280"/>
                    <a:pt x="259" y="280"/>
                  </a:cubicBezTo>
                  <a:cubicBezTo>
                    <a:pt x="259" y="279"/>
                    <a:pt x="259" y="279"/>
                    <a:pt x="259" y="279"/>
                  </a:cubicBezTo>
                  <a:cubicBezTo>
                    <a:pt x="259" y="278"/>
                    <a:pt x="259" y="278"/>
                    <a:pt x="259" y="278"/>
                  </a:cubicBezTo>
                  <a:cubicBezTo>
                    <a:pt x="258" y="278"/>
                    <a:pt x="258" y="278"/>
                    <a:pt x="258" y="278"/>
                  </a:cubicBezTo>
                  <a:cubicBezTo>
                    <a:pt x="256" y="278"/>
                    <a:pt x="256" y="278"/>
                    <a:pt x="256" y="278"/>
                  </a:cubicBezTo>
                  <a:cubicBezTo>
                    <a:pt x="255" y="279"/>
                    <a:pt x="255" y="279"/>
                    <a:pt x="255" y="279"/>
                  </a:cubicBezTo>
                  <a:cubicBezTo>
                    <a:pt x="254" y="279"/>
                    <a:pt x="254" y="279"/>
                    <a:pt x="254" y="279"/>
                  </a:cubicBezTo>
                  <a:cubicBezTo>
                    <a:pt x="255" y="278"/>
                    <a:pt x="255" y="278"/>
                    <a:pt x="255" y="278"/>
                  </a:cubicBezTo>
                  <a:cubicBezTo>
                    <a:pt x="256" y="277"/>
                    <a:pt x="256" y="277"/>
                    <a:pt x="256" y="277"/>
                  </a:cubicBezTo>
                  <a:cubicBezTo>
                    <a:pt x="258" y="277"/>
                    <a:pt x="258" y="277"/>
                    <a:pt x="258" y="277"/>
                  </a:cubicBezTo>
                  <a:cubicBezTo>
                    <a:pt x="258" y="276"/>
                    <a:pt x="258" y="276"/>
                    <a:pt x="258" y="276"/>
                  </a:cubicBezTo>
                  <a:cubicBezTo>
                    <a:pt x="258" y="276"/>
                    <a:pt x="258" y="276"/>
                    <a:pt x="258" y="276"/>
                  </a:cubicBezTo>
                  <a:cubicBezTo>
                    <a:pt x="257" y="275"/>
                    <a:pt x="257" y="275"/>
                    <a:pt x="257" y="275"/>
                  </a:cubicBezTo>
                  <a:cubicBezTo>
                    <a:pt x="256" y="276"/>
                    <a:pt x="256" y="276"/>
                    <a:pt x="256" y="276"/>
                  </a:cubicBezTo>
                  <a:cubicBezTo>
                    <a:pt x="255" y="276"/>
                    <a:pt x="255" y="276"/>
                    <a:pt x="255" y="276"/>
                  </a:cubicBezTo>
                  <a:cubicBezTo>
                    <a:pt x="254" y="276"/>
                    <a:pt x="254" y="276"/>
                    <a:pt x="254" y="276"/>
                  </a:cubicBezTo>
                  <a:cubicBezTo>
                    <a:pt x="254" y="275"/>
                    <a:pt x="254" y="275"/>
                    <a:pt x="254" y="275"/>
                  </a:cubicBezTo>
                  <a:cubicBezTo>
                    <a:pt x="254" y="275"/>
                    <a:pt x="254" y="275"/>
                    <a:pt x="254" y="275"/>
                  </a:cubicBezTo>
                  <a:cubicBezTo>
                    <a:pt x="255" y="275"/>
                    <a:pt x="255" y="275"/>
                    <a:pt x="255" y="275"/>
                  </a:cubicBezTo>
                  <a:cubicBezTo>
                    <a:pt x="256" y="275"/>
                    <a:pt x="256" y="275"/>
                    <a:pt x="256" y="275"/>
                  </a:cubicBezTo>
                  <a:cubicBezTo>
                    <a:pt x="257" y="274"/>
                    <a:pt x="257" y="274"/>
                    <a:pt x="257" y="274"/>
                  </a:cubicBezTo>
                  <a:cubicBezTo>
                    <a:pt x="257" y="274"/>
                    <a:pt x="257" y="274"/>
                    <a:pt x="257" y="274"/>
                  </a:cubicBezTo>
                  <a:cubicBezTo>
                    <a:pt x="258" y="275"/>
                    <a:pt x="258" y="275"/>
                    <a:pt x="258" y="275"/>
                  </a:cubicBezTo>
                  <a:cubicBezTo>
                    <a:pt x="260" y="276"/>
                    <a:pt x="260" y="276"/>
                    <a:pt x="260" y="276"/>
                  </a:cubicBezTo>
                  <a:cubicBezTo>
                    <a:pt x="261" y="277"/>
                    <a:pt x="261" y="277"/>
                    <a:pt x="261" y="277"/>
                  </a:cubicBezTo>
                  <a:cubicBezTo>
                    <a:pt x="262" y="276"/>
                    <a:pt x="262" y="276"/>
                    <a:pt x="262" y="276"/>
                  </a:cubicBezTo>
                  <a:cubicBezTo>
                    <a:pt x="264" y="275"/>
                    <a:pt x="264" y="275"/>
                    <a:pt x="264" y="275"/>
                  </a:cubicBezTo>
                  <a:cubicBezTo>
                    <a:pt x="265" y="275"/>
                    <a:pt x="265" y="275"/>
                    <a:pt x="265" y="275"/>
                  </a:cubicBezTo>
                  <a:cubicBezTo>
                    <a:pt x="267" y="275"/>
                    <a:pt x="267" y="275"/>
                    <a:pt x="267" y="275"/>
                  </a:cubicBezTo>
                  <a:cubicBezTo>
                    <a:pt x="267" y="274"/>
                    <a:pt x="267" y="274"/>
                    <a:pt x="267" y="274"/>
                  </a:cubicBezTo>
                  <a:cubicBezTo>
                    <a:pt x="268" y="273"/>
                    <a:pt x="268" y="273"/>
                    <a:pt x="268" y="273"/>
                  </a:cubicBezTo>
                  <a:cubicBezTo>
                    <a:pt x="269" y="273"/>
                    <a:pt x="269" y="273"/>
                    <a:pt x="269" y="273"/>
                  </a:cubicBezTo>
                  <a:cubicBezTo>
                    <a:pt x="268" y="271"/>
                    <a:pt x="268" y="271"/>
                    <a:pt x="268" y="271"/>
                  </a:cubicBezTo>
                  <a:cubicBezTo>
                    <a:pt x="267" y="271"/>
                    <a:pt x="267" y="271"/>
                    <a:pt x="267" y="271"/>
                  </a:cubicBezTo>
                  <a:cubicBezTo>
                    <a:pt x="265" y="270"/>
                    <a:pt x="265" y="270"/>
                    <a:pt x="265" y="270"/>
                  </a:cubicBezTo>
                  <a:cubicBezTo>
                    <a:pt x="264" y="270"/>
                    <a:pt x="264" y="270"/>
                    <a:pt x="264" y="270"/>
                  </a:cubicBezTo>
                  <a:cubicBezTo>
                    <a:pt x="263" y="269"/>
                    <a:pt x="263" y="269"/>
                    <a:pt x="263" y="269"/>
                  </a:cubicBezTo>
                  <a:cubicBezTo>
                    <a:pt x="262" y="269"/>
                    <a:pt x="262" y="269"/>
                    <a:pt x="262" y="269"/>
                  </a:cubicBezTo>
                  <a:cubicBezTo>
                    <a:pt x="260" y="269"/>
                    <a:pt x="260" y="269"/>
                    <a:pt x="260" y="269"/>
                  </a:cubicBezTo>
                  <a:cubicBezTo>
                    <a:pt x="259" y="269"/>
                    <a:pt x="259" y="269"/>
                    <a:pt x="259" y="269"/>
                  </a:cubicBezTo>
                  <a:cubicBezTo>
                    <a:pt x="259" y="270"/>
                    <a:pt x="259" y="270"/>
                    <a:pt x="259" y="270"/>
                  </a:cubicBezTo>
                  <a:cubicBezTo>
                    <a:pt x="258" y="271"/>
                    <a:pt x="258" y="271"/>
                    <a:pt x="258" y="271"/>
                  </a:cubicBezTo>
                  <a:cubicBezTo>
                    <a:pt x="258" y="271"/>
                    <a:pt x="257" y="270"/>
                    <a:pt x="257" y="270"/>
                  </a:cubicBezTo>
                  <a:cubicBezTo>
                    <a:pt x="256" y="270"/>
                    <a:pt x="255" y="270"/>
                    <a:pt x="255" y="270"/>
                  </a:cubicBezTo>
                  <a:cubicBezTo>
                    <a:pt x="254" y="270"/>
                    <a:pt x="254" y="270"/>
                    <a:pt x="254" y="270"/>
                  </a:cubicBezTo>
                  <a:cubicBezTo>
                    <a:pt x="253" y="271"/>
                    <a:pt x="253" y="271"/>
                    <a:pt x="253" y="271"/>
                  </a:cubicBezTo>
                  <a:cubicBezTo>
                    <a:pt x="253" y="272"/>
                    <a:pt x="253" y="272"/>
                    <a:pt x="253" y="272"/>
                  </a:cubicBezTo>
                  <a:cubicBezTo>
                    <a:pt x="252" y="271"/>
                    <a:pt x="252" y="271"/>
                    <a:pt x="252" y="271"/>
                  </a:cubicBezTo>
                  <a:cubicBezTo>
                    <a:pt x="252" y="270"/>
                    <a:pt x="252" y="270"/>
                    <a:pt x="252" y="270"/>
                  </a:cubicBezTo>
                  <a:cubicBezTo>
                    <a:pt x="251" y="270"/>
                    <a:pt x="251" y="270"/>
                    <a:pt x="251" y="270"/>
                  </a:cubicBezTo>
                  <a:cubicBezTo>
                    <a:pt x="251" y="270"/>
                    <a:pt x="251" y="270"/>
                    <a:pt x="251" y="270"/>
                  </a:cubicBezTo>
                  <a:cubicBezTo>
                    <a:pt x="252" y="269"/>
                    <a:pt x="252" y="269"/>
                    <a:pt x="252" y="269"/>
                  </a:cubicBezTo>
                  <a:cubicBezTo>
                    <a:pt x="253" y="268"/>
                    <a:pt x="253" y="268"/>
                    <a:pt x="253" y="268"/>
                  </a:cubicBezTo>
                  <a:cubicBezTo>
                    <a:pt x="255" y="269"/>
                    <a:pt x="255" y="269"/>
                    <a:pt x="255" y="269"/>
                  </a:cubicBezTo>
                  <a:cubicBezTo>
                    <a:pt x="258" y="269"/>
                    <a:pt x="258" y="269"/>
                    <a:pt x="258" y="269"/>
                  </a:cubicBezTo>
                  <a:cubicBezTo>
                    <a:pt x="259" y="268"/>
                    <a:pt x="259" y="268"/>
                    <a:pt x="259" y="268"/>
                  </a:cubicBezTo>
                  <a:cubicBezTo>
                    <a:pt x="258" y="267"/>
                    <a:pt x="258" y="267"/>
                    <a:pt x="258" y="267"/>
                  </a:cubicBezTo>
                  <a:cubicBezTo>
                    <a:pt x="258" y="266"/>
                    <a:pt x="258" y="266"/>
                    <a:pt x="258" y="266"/>
                  </a:cubicBezTo>
                  <a:cubicBezTo>
                    <a:pt x="256" y="265"/>
                    <a:pt x="256" y="265"/>
                    <a:pt x="256" y="265"/>
                  </a:cubicBezTo>
                  <a:cubicBezTo>
                    <a:pt x="255" y="264"/>
                    <a:pt x="255" y="264"/>
                    <a:pt x="255" y="264"/>
                  </a:cubicBezTo>
                  <a:cubicBezTo>
                    <a:pt x="254" y="263"/>
                    <a:pt x="254" y="263"/>
                    <a:pt x="254" y="263"/>
                  </a:cubicBezTo>
                  <a:cubicBezTo>
                    <a:pt x="254" y="261"/>
                    <a:pt x="254" y="261"/>
                    <a:pt x="254" y="261"/>
                  </a:cubicBezTo>
                  <a:cubicBezTo>
                    <a:pt x="254" y="261"/>
                    <a:pt x="254" y="261"/>
                    <a:pt x="254" y="261"/>
                  </a:cubicBezTo>
                  <a:cubicBezTo>
                    <a:pt x="255" y="261"/>
                    <a:pt x="255" y="261"/>
                    <a:pt x="255" y="261"/>
                  </a:cubicBezTo>
                  <a:cubicBezTo>
                    <a:pt x="255" y="262"/>
                    <a:pt x="255" y="262"/>
                    <a:pt x="255" y="262"/>
                  </a:cubicBezTo>
                  <a:cubicBezTo>
                    <a:pt x="255" y="263"/>
                    <a:pt x="255" y="263"/>
                    <a:pt x="255" y="263"/>
                  </a:cubicBezTo>
                  <a:cubicBezTo>
                    <a:pt x="256" y="264"/>
                    <a:pt x="256" y="264"/>
                    <a:pt x="256" y="264"/>
                  </a:cubicBezTo>
                  <a:cubicBezTo>
                    <a:pt x="258" y="265"/>
                    <a:pt x="258" y="265"/>
                    <a:pt x="258" y="265"/>
                  </a:cubicBezTo>
                  <a:cubicBezTo>
                    <a:pt x="259" y="266"/>
                    <a:pt x="259" y="266"/>
                    <a:pt x="259" y="266"/>
                  </a:cubicBezTo>
                  <a:cubicBezTo>
                    <a:pt x="260" y="266"/>
                    <a:pt x="260" y="266"/>
                    <a:pt x="260" y="266"/>
                  </a:cubicBezTo>
                  <a:cubicBezTo>
                    <a:pt x="260" y="266"/>
                    <a:pt x="260" y="266"/>
                    <a:pt x="260" y="266"/>
                  </a:cubicBezTo>
                  <a:cubicBezTo>
                    <a:pt x="261" y="268"/>
                    <a:pt x="261" y="268"/>
                    <a:pt x="261" y="268"/>
                  </a:cubicBezTo>
                  <a:cubicBezTo>
                    <a:pt x="263" y="268"/>
                    <a:pt x="263" y="268"/>
                    <a:pt x="263" y="268"/>
                  </a:cubicBezTo>
                  <a:cubicBezTo>
                    <a:pt x="264" y="267"/>
                    <a:pt x="264" y="267"/>
                    <a:pt x="264" y="267"/>
                  </a:cubicBezTo>
                  <a:cubicBezTo>
                    <a:pt x="265" y="266"/>
                    <a:pt x="265" y="266"/>
                    <a:pt x="265" y="266"/>
                  </a:cubicBezTo>
                  <a:cubicBezTo>
                    <a:pt x="267" y="266"/>
                    <a:pt x="267" y="266"/>
                    <a:pt x="267" y="266"/>
                  </a:cubicBezTo>
                  <a:cubicBezTo>
                    <a:pt x="267" y="265"/>
                    <a:pt x="267" y="265"/>
                    <a:pt x="267" y="265"/>
                  </a:cubicBezTo>
                  <a:cubicBezTo>
                    <a:pt x="268" y="264"/>
                    <a:pt x="268" y="264"/>
                    <a:pt x="268" y="264"/>
                  </a:cubicBezTo>
                  <a:cubicBezTo>
                    <a:pt x="270" y="264"/>
                    <a:pt x="270" y="264"/>
                    <a:pt x="270" y="264"/>
                  </a:cubicBezTo>
                  <a:cubicBezTo>
                    <a:pt x="270" y="264"/>
                    <a:pt x="270" y="264"/>
                    <a:pt x="270" y="264"/>
                  </a:cubicBezTo>
                  <a:cubicBezTo>
                    <a:pt x="271" y="263"/>
                    <a:pt x="271" y="263"/>
                    <a:pt x="271" y="263"/>
                  </a:cubicBezTo>
                  <a:cubicBezTo>
                    <a:pt x="270" y="262"/>
                    <a:pt x="270" y="262"/>
                    <a:pt x="270" y="262"/>
                  </a:cubicBezTo>
                  <a:cubicBezTo>
                    <a:pt x="269" y="261"/>
                    <a:pt x="269" y="261"/>
                    <a:pt x="269" y="261"/>
                  </a:cubicBezTo>
                  <a:cubicBezTo>
                    <a:pt x="269" y="260"/>
                    <a:pt x="269" y="260"/>
                    <a:pt x="269" y="260"/>
                  </a:cubicBezTo>
                  <a:cubicBezTo>
                    <a:pt x="267" y="257"/>
                    <a:pt x="267" y="257"/>
                    <a:pt x="267" y="257"/>
                  </a:cubicBezTo>
                  <a:cubicBezTo>
                    <a:pt x="266" y="256"/>
                    <a:pt x="266" y="256"/>
                    <a:pt x="266" y="256"/>
                  </a:cubicBezTo>
                  <a:cubicBezTo>
                    <a:pt x="266" y="255"/>
                    <a:pt x="266" y="255"/>
                    <a:pt x="266" y="255"/>
                  </a:cubicBezTo>
                  <a:cubicBezTo>
                    <a:pt x="266" y="255"/>
                    <a:pt x="266" y="255"/>
                    <a:pt x="266" y="255"/>
                  </a:cubicBezTo>
                  <a:cubicBezTo>
                    <a:pt x="267" y="255"/>
                    <a:pt x="267" y="255"/>
                    <a:pt x="267" y="255"/>
                  </a:cubicBezTo>
                  <a:cubicBezTo>
                    <a:pt x="267" y="255"/>
                    <a:pt x="267" y="255"/>
                    <a:pt x="267" y="255"/>
                  </a:cubicBezTo>
                  <a:cubicBezTo>
                    <a:pt x="267" y="256"/>
                    <a:pt x="267" y="256"/>
                    <a:pt x="267" y="256"/>
                  </a:cubicBezTo>
                  <a:cubicBezTo>
                    <a:pt x="268" y="257"/>
                    <a:pt x="268" y="257"/>
                    <a:pt x="268" y="257"/>
                  </a:cubicBezTo>
                  <a:cubicBezTo>
                    <a:pt x="270" y="260"/>
                    <a:pt x="270" y="260"/>
                    <a:pt x="270" y="260"/>
                  </a:cubicBezTo>
                  <a:cubicBezTo>
                    <a:pt x="273" y="263"/>
                    <a:pt x="273" y="263"/>
                    <a:pt x="273" y="263"/>
                  </a:cubicBezTo>
                  <a:cubicBezTo>
                    <a:pt x="273" y="264"/>
                    <a:pt x="273" y="264"/>
                    <a:pt x="273" y="264"/>
                  </a:cubicBezTo>
                  <a:cubicBezTo>
                    <a:pt x="273" y="263"/>
                    <a:pt x="273" y="263"/>
                    <a:pt x="273" y="263"/>
                  </a:cubicBezTo>
                  <a:cubicBezTo>
                    <a:pt x="273" y="262"/>
                    <a:pt x="273" y="262"/>
                    <a:pt x="273" y="262"/>
                  </a:cubicBezTo>
                  <a:cubicBezTo>
                    <a:pt x="274" y="259"/>
                    <a:pt x="274" y="259"/>
                    <a:pt x="274" y="259"/>
                  </a:cubicBezTo>
                  <a:cubicBezTo>
                    <a:pt x="274" y="258"/>
                    <a:pt x="274" y="258"/>
                    <a:pt x="274" y="258"/>
                  </a:cubicBezTo>
                  <a:cubicBezTo>
                    <a:pt x="274" y="257"/>
                    <a:pt x="274" y="257"/>
                    <a:pt x="274" y="257"/>
                  </a:cubicBezTo>
                  <a:cubicBezTo>
                    <a:pt x="275" y="257"/>
                    <a:pt x="275" y="257"/>
                    <a:pt x="275" y="257"/>
                  </a:cubicBezTo>
                  <a:cubicBezTo>
                    <a:pt x="276" y="257"/>
                    <a:pt x="276" y="257"/>
                    <a:pt x="276" y="257"/>
                  </a:cubicBezTo>
                  <a:cubicBezTo>
                    <a:pt x="276" y="258"/>
                    <a:pt x="276" y="258"/>
                    <a:pt x="276" y="258"/>
                  </a:cubicBezTo>
                  <a:cubicBezTo>
                    <a:pt x="276" y="259"/>
                    <a:pt x="276" y="259"/>
                    <a:pt x="276" y="259"/>
                  </a:cubicBezTo>
                  <a:cubicBezTo>
                    <a:pt x="277" y="259"/>
                    <a:pt x="277" y="259"/>
                    <a:pt x="277" y="259"/>
                  </a:cubicBezTo>
                  <a:cubicBezTo>
                    <a:pt x="280" y="260"/>
                    <a:pt x="280" y="260"/>
                    <a:pt x="280" y="260"/>
                  </a:cubicBezTo>
                  <a:cubicBezTo>
                    <a:pt x="283" y="262"/>
                    <a:pt x="283" y="262"/>
                    <a:pt x="283" y="262"/>
                  </a:cubicBezTo>
                  <a:cubicBezTo>
                    <a:pt x="284" y="263"/>
                    <a:pt x="284" y="263"/>
                    <a:pt x="284" y="263"/>
                  </a:cubicBezTo>
                  <a:cubicBezTo>
                    <a:pt x="285" y="262"/>
                    <a:pt x="285" y="262"/>
                    <a:pt x="285" y="262"/>
                  </a:cubicBezTo>
                  <a:cubicBezTo>
                    <a:pt x="286" y="262"/>
                    <a:pt x="286" y="262"/>
                    <a:pt x="286" y="262"/>
                  </a:cubicBezTo>
                  <a:cubicBezTo>
                    <a:pt x="286" y="262"/>
                    <a:pt x="286" y="262"/>
                    <a:pt x="286" y="262"/>
                  </a:cubicBezTo>
                  <a:cubicBezTo>
                    <a:pt x="286" y="263"/>
                    <a:pt x="286" y="263"/>
                    <a:pt x="286" y="263"/>
                  </a:cubicBezTo>
                  <a:cubicBezTo>
                    <a:pt x="284" y="264"/>
                    <a:pt x="284" y="264"/>
                    <a:pt x="284" y="264"/>
                  </a:cubicBezTo>
                  <a:cubicBezTo>
                    <a:pt x="283" y="264"/>
                    <a:pt x="283" y="264"/>
                    <a:pt x="283" y="264"/>
                  </a:cubicBezTo>
                  <a:cubicBezTo>
                    <a:pt x="282" y="262"/>
                    <a:pt x="282" y="262"/>
                    <a:pt x="282" y="262"/>
                  </a:cubicBezTo>
                  <a:cubicBezTo>
                    <a:pt x="279" y="261"/>
                    <a:pt x="279" y="261"/>
                    <a:pt x="279" y="261"/>
                  </a:cubicBezTo>
                  <a:cubicBezTo>
                    <a:pt x="278" y="260"/>
                    <a:pt x="278" y="260"/>
                    <a:pt x="278" y="260"/>
                  </a:cubicBezTo>
                  <a:cubicBezTo>
                    <a:pt x="277" y="260"/>
                    <a:pt x="277" y="260"/>
                    <a:pt x="277" y="260"/>
                  </a:cubicBezTo>
                  <a:cubicBezTo>
                    <a:pt x="276" y="260"/>
                    <a:pt x="276" y="260"/>
                    <a:pt x="276" y="260"/>
                  </a:cubicBezTo>
                  <a:cubicBezTo>
                    <a:pt x="276" y="261"/>
                    <a:pt x="276" y="261"/>
                    <a:pt x="276" y="261"/>
                  </a:cubicBezTo>
                  <a:cubicBezTo>
                    <a:pt x="276" y="262"/>
                    <a:pt x="276" y="262"/>
                    <a:pt x="276" y="262"/>
                  </a:cubicBezTo>
                  <a:cubicBezTo>
                    <a:pt x="276" y="263"/>
                    <a:pt x="276" y="263"/>
                    <a:pt x="276" y="263"/>
                  </a:cubicBezTo>
                  <a:cubicBezTo>
                    <a:pt x="280" y="266"/>
                    <a:pt x="280" y="266"/>
                    <a:pt x="280" y="266"/>
                  </a:cubicBezTo>
                  <a:cubicBezTo>
                    <a:pt x="281" y="268"/>
                    <a:pt x="281" y="268"/>
                    <a:pt x="281" y="268"/>
                  </a:cubicBezTo>
                  <a:cubicBezTo>
                    <a:pt x="284" y="269"/>
                    <a:pt x="284" y="269"/>
                    <a:pt x="284" y="269"/>
                  </a:cubicBezTo>
                  <a:cubicBezTo>
                    <a:pt x="285" y="270"/>
                    <a:pt x="285" y="270"/>
                    <a:pt x="285" y="270"/>
                  </a:cubicBezTo>
                  <a:cubicBezTo>
                    <a:pt x="286" y="271"/>
                    <a:pt x="286" y="271"/>
                    <a:pt x="286" y="271"/>
                  </a:cubicBezTo>
                  <a:cubicBezTo>
                    <a:pt x="287" y="270"/>
                    <a:pt x="287" y="270"/>
                    <a:pt x="287" y="270"/>
                  </a:cubicBezTo>
                  <a:cubicBezTo>
                    <a:pt x="287" y="270"/>
                    <a:pt x="287" y="270"/>
                    <a:pt x="287" y="270"/>
                  </a:cubicBezTo>
                  <a:cubicBezTo>
                    <a:pt x="288" y="268"/>
                    <a:pt x="288" y="268"/>
                    <a:pt x="288" y="268"/>
                  </a:cubicBezTo>
                  <a:cubicBezTo>
                    <a:pt x="289" y="268"/>
                    <a:pt x="289" y="268"/>
                    <a:pt x="289" y="268"/>
                  </a:cubicBezTo>
                  <a:cubicBezTo>
                    <a:pt x="290" y="268"/>
                    <a:pt x="290" y="268"/>
                    <a:pt x="290" y="268"/>
                  </a:cubicBezTo>
                  <a:cubicBezTo>
                    <a:pt x="291" y="268"/>
                    <a:pt x="291" y="268"/>
                    <a:pt x="291" y="268"/>
                  </a:cubicBezTo>
                  <a:cubicBezTo>
                    <a:pt x="291" y="266"/>
                    <a:pt x="291" y="266"/>
                    <a:pt x="291" y="266"/>
                  </a:cubicBezTo>
                  <a:cubicBezTo>
                    <a:pt x="292" y="266"/>
                    <a:pt x="292" y="266"/>
                    <a:pt x="292" y="266"/>
                  </a:cubicBezTo>
                  <a:cubicBezTo>
                    <a:pt x="293" y="266"/>
                    <a:pt x="293" y="266"/>
                    <a:pt x="293" y="266"/>
                  </a:cubicBezTo>
                  <a:cubicBezTo>
                    <a:pt x="294" y="266"/>
                    <a:pt x="294" y="266"/>
                    <a:pt x="294" y="266"/>
                  </a:cubicBezTo>
                  <a:cubicBezTo>
                    <a:pt x="295" y="266"/>
                    <a:pt x="295" y="266"/>
                    <a:pt x="295" y="266"/>
                  </a:cubicBezTo>
                  <a:cubicBezTo>
                    <a:pt x="297" y="266"/>
                    <a:pt x="297" y="266"/>
                    <a:pt x="297" y="266"/>
                  </a:cubicBezTo>
                  <a:cubicBezTo>
                    <a:pt x="298" y="266"/>
                    <a:pt x="298" y="266"/>
                    <a:pt x="298" y="266"/>
                  </a:cubicBezTo>
                  <a:cubicBezTo>
                    <a:pt x="299" y="266"/>
                    <a:pt x="299" y="266"/>
                    <a:pt x="299" y="266"/>
                  </a:cubicBezTo>
                  <a:cubicBezTo>
                    <a:pt x="299" y="264"/>
                    <a:pt x="299" y="264"/>
                    <a:pt x="299" y="264"/>
                  </a:cubicBezTo>
                  <a:cubicBezTo>
                    <a:pt x="299" y="262"/>
                    <a:pt x="299" y="262"/>
                    <a:pt x="299" y="262"/>
                  </a:cubicBezTo>
                  <a:cubicBezTo>
                    <a:pt x="300" y="261"/>
                    <a:pt x="300" y="261"/>
                    <a:pt x="300" y="261"/>
                  </a:cubicBezTo>
                  <a:cubicBezTo>
                    <a:pt x="301" y="259"/>
                    <a:pt x="301" y="259"/>
                    <a:pt x="301" y="259"/>
                  </a:cubicBezTo>
                  <a:cubicBezTo>
                    <a:pt x="301" y="258"/>
                    <a:pt x="301" y="258"/>
                    <a:pt x="301" y="258"/>
                  </a:cubicBezTo>
                  <a:cubicBezTo>
                    <a:pt x="300" y="257"/>
                    <a:pt x="300" y="257"/>
                    <a:pt x="300" y="257"/>
                  </a:cubicBezTo>
                  <a:cubicBezTo>
                    <a:pt x="299" y="257"/>
                    <a:pt x="299" y="257"/>
                    <a:pt x="299" y="257"/>
                  </a:cubicBezTo>
                  <a:cubicBezTo>
                    <a:pt x="298" y="257"/>
                    <a:pt x="298" y="257"/>
                    <a:pt x="298" y="257"/>
                  </a:cubicBezTo>
                  <a:cubicBezTo>
                    <a:pt x="297" y="258"/>
                    <a:pt x="297" y="258"/>
                    <a:pt x="297" y="258"/>
                  </a:cubicBezTo>
                  <a:cubicBezTo>
                    <a:pt x="297" y="257"/>
                    <a:pt x="297" y="257"/>
                    <a:pt x="297" y="257"/>
                  </a:cubicBezTo>
                  <a:cubicBezTo>
                    <a:pt x="296" y="257"/>
                    <a:pt x="296" y="257"/>
                    <a:pt x="296" y="257"/>
                  </a:cubicBezTo>
                  <a:cubicBezTo>
                    <a:pt x="295" y="258"/>
                    <a:pt x="295" y="258"/>
                    <a:pt x="295" y="258"/>
                  </a:cubicBezTo>
                  <a:cubicBezTo>
                    <a:pt x="294" y="257"/>
                    <a:pt x="294" y="257"/>
                    <a:pt x="294" y="257"/>
                  </a:cubicBezTo>
                  <a:cubicBezTo>
                    <a:pt x="294" y="255"/>
                    <a:pt x="294" y="255"/>
                    <a:pt x="294" y="255"/>
                  </a:cubicBezTo>
                  <a:cubicBezTo>
                    <a:pt x="293" y="255"/>
                    <a:pt x="293" y="255"/>
                    <a:pt x="293" y="255"/>
                  </a:cubicBezTo>
                  <a:cubicBezTo>
                    <a:pt x="292" y="254"/>
                    <a:pt x="292" y="254"/>
                    <a:pt x="292" y="254"/>
                  </a:cubicBezTo>
                  <a:cubicBezTo>
                    <a:pt x="292" y="254"/>
                    <a:pt x="292" y="254"/>
                    <a:pt x="292" y="254"/>
                  </a:cubicBezTo>
                  <a:cubicBezTo>
                    <a:pt x="291" y="255"/>
                    <a:pt x="291" y="255"/>
                    <a:pt x="291" y="255"/>
                  </a:cubicBezTo>
                  <a:cubicBezTo>
                    <a:pt x="291" y="256"/>
                    <a:pt x="291" y="256"/>
                    <a:pt x="291" y="256"/>
                  </a:cubicBezTo>
                  <a:cubicBezTo>
                    <a:pt x="292" y="257"/>
                    <a:pt x="292" y="257"/>
                    <a:pt x="292" y="257"/>
                  </a:cubicBezTo>
                  <a:cubicBezTo>
                    <a:pt x="292" y="258"/>
                    <a:pt x="292" y="258"/>
                    <a:pt x="292" y="258"/>
                  </a:cubicBezTo>
                  <a:cubicBezTo>
                    <a:pt x="291" y="259"/>
                    <a:pt x="291" y="259"/>
                    <a:pt x="291" y="259"/>
                  </a:cubicBezTo>
                  <a:cubicBezTo>
                    <a:pt x="291" y="261"/>
                    <a:pt x="291" y="261"/>
                    <a:pt x="291" y="261"/>
                  </a:cubicBezTo>
                  <a:cubicBezTo>
                    <a:pt x="291" y="260"/>
                    <a:pt x="291" y="260"/>
                    <a:pt x="291" y="260"/>
                  </a:cubicBezTo>
                  <a:cubicBezTo>
                    <a:pt x="291" y="258"/>
                    <a:pt x="291" y="258"/>
                    <a:pt x="291" y="258"/>
                  </a:cubicBezTo>
                  <a:cubicBezTo>
                    <a:pt x="291" y="256"/>
                    <a:pt x="291" y="256"/>
                    <a:pt x="291" y="256"/>
                  </a:cubicBezTo>
                  <a:cubicBezTo>
                    <a:pt x="290" y="256"/>
                    <a:pt x="290" y="256"/>
                    <a:pt x="290" y="256"/>
                  </a:cubicBezTo>
                  <a:cubicBezTo>
                    <a:pt x="289" y="254"/>
                    <a:pt x="289" y="254"/>
                    <a:pt x="289" y="254"/>
                  </a:cubicBezTo>
                  <a:cubicBezTo>
                    <a:pt x="288" y="253"/>
                    <a:pt x="288" y="253"/>
                    <a:pt x="288" y="253"/>
                  </a:cubicBezTo>
                  <a:cubicBezTo>
                    <a:pt x="288" y="253"/>
                    <a:pt x="288" y="253"/>
                    <a:pt x="288" y="253"/>
                  </a:cubicBezTo>
                  <a:cubicBezTo>
                    <a:pt x="288" y="252"/>
                    <a:pt x="288" y="252"/>
                    <a:pt x="288" y="252"/>
                  </a:cubicBezTo>
                  <a:cubicBezTo>
                    <a:pt x="289" y="252"/>
                    <a:pt x="289" y="252"/>
                    <a:pt x="289" y="252"/>
                  </a:cubicBezTo>
                  <a:cubicBezTo>
                    <a:pt x="290" y="250"/>
                    <a:pt x="290" y="250"/>
                    <a:pt x="290" y="250"/>
                  </a:cubicBezTo>
                  <a:cubicBezTo>
                    <a:pt x="290" y="249"/>
                    <a:pt x="290" y="249"/>
                    <a:pt x="290" y="249"/>
                  </a:cubicBezTo>
                  <a:cubicBezTo>
                    <a:pt x="290" y="248"/>
                    <a:pt x="290" y="248"/>
                    <a:pt x="290" y="248"/>
                  </a:cubicBezTo>
                  <a:cubicBezTo>
                    <a:pt x="289" y="248"/>
                    <a:pt x="289" y="248"/>
                    <a:pt x="289" y="248"/>
                  </a:cubicBezTo>
                  <a:cubicBezTo>
                    <a:pt x="289" y="247"/>
                    <a:pt x="289" y="247"/>
                    <a:pt x="289" y="247"/>
                  </a:cubicBezTo>
                  <a:cubicBezTo>
                    <a:pt x="291" y="247"/>
                    <a:pt x="291" y="247"/>
                    <a:pt x="291" y="247"/>
                  </a:cubicBezTo>
                  <a:cubicBezTo>
                    <a:pt x="292" y="247"/>
                    <a:pt x="292" y="247"/>
                    <a:pt x="292" y="247"/>
                  </a:cubicBezTo>
                  <a:cubicBezTo>
                    <a:pt x="292" y="246"/>
                    <a:pt x="292" y="246"/>
                    <a:pt x="292" y="246"/>
                  </a:cubicBezTo>
                  <a:cubicBezTo>
                    <a:pt x="292" y="244"/>
                    <a:pt x="292" y="244"/>
                    <a:pt x="292" y="244"/>
                  </a:cubicBezTo>
                  <a:cubicBezTo>
                    <a:pt x="292" y="243"/>
                    <a:pt x="292" y="243"/>
                    <a:pt x="292" y="243"/>
                  </a:cubicBezTo>
                  <a:cubicBezTo>
                    <a:pt x="292" y="242"/>
                    <a:pt x="292" y="242"/>
                    <a:pt x="292" y="242"/>
                  </a:cubicBezTo>
                  <a:cubicBezTo>
                    <a:pt x="292" y="242"/>
                    <a:pt x="292" y="242"/>
                    <a:pt x="292" y="242"/>
                  </a:cubicBezTo>
                  <a:cubicBezTo>
                    <a:pt x="293" y="243"/>
                    <a:pt x="293" y="243"/>
                    <a:pt x="293" y="243"/>
                  </a:cubicBezTo>
                  <a:cubicBezTo>
                    <a:pt x="294" y="244"/>
                    <a:pt x="294" y="244"/>
                    <a:pt x="294" y="244"/>
                  </a:cubicBezTo>
                  <a:cubicBezTo>
                    <a:pt x="294" y="245"/>
                    <a:pt x="294" y="245"/>
                    <a:pt x="294" y="245"/>
                  </a:cubicBezTo>
                  <a:cubicBezTo>
                    <a:pt x="295" y="245"/>
                    <a:pt x="295" y="245"/>
                    <a:pt x="295" y="245"/>
                  </a:cubicBezTo>
                  <a:cubicBezTo>
                    <a:pt x="297" y="244"/>
                    <a:pt x="297" y="244"/>
                    <a:pt x="297" y="244"/>
                  </a:cubicBezTo>
                  <a:cubicBezTo>
                    <a:pt x="298" y="244"/>
                    <a:pt x="298" y="244"/>
                    <a:pt x="298" y="244"/>
                  </a:cubicBezTo>
                  <a:cubicBezTo>
                    <a:pt x="299" y="245"/>
                    <a:pt x="299" y="245"/>
                    <a:pt x="299" y="245"/>
                  </a:cubicBezTo>
                  <a:cubicBezTo>
                    <a:pt x="301" y="246"/>
                    <a:pt x="301" y="246"/>
                    <a:pt x="301" y="246"/>
                  </a:cubicBezTo>
                  <a:cubicBezTo>
                    <a:pt x="303" y="247"/>
                    <a:pt x="303" y="247"/>
                    <a:pt x="303" y="247"/>
                  </a:cubicBezTo>
                  <a:cubicBezTo>
                    <a:pt x="302" y="248"/>
                    <a:pt x="302" y="248"/>
                    <a:pt x="302" y="248"/>
                  </a:cubicBezTo>
                  <a:cubicBezTo>
                    <a:pt x="303" y="250"/>
                    <a:pt x="303" y="250"/>
                    <a:pt x="303" y="250"/>
                  </a:cubicBezTo>
                  <a:cubicBezTo>
                    <a:pt x="304" y="250"/>
                    <a:pt x="304" y="250"/>
                    <a:pt x="304" y="250"/>
                  </a:cubicBezTo>
                  <a:cubicBezTo>
                    <a:pt x="304" y="251"/>
                    <a:pt x="304" y="251"/>
                    <a:pt x="304" y="251"/>
                  </a:cubicBezTo>
                  <a:cubicBezTo>
                    <a:pt x="305" y="252"/>
                    <a:pt x="305" y="252"/>
                    <a:pt x="305" y="252"/>
                  </a:cubicBezTo>
                  <a:cubicBezTo>
                    <a:pt x="307" y="251"/>
                    <a:pt x="307" y="251"/>
                    <a:pt x="307" y="251"/>
                  </a:cubicBezTo>
                  <a:cubicBezTo>
                    <a:pt x="309" y="248"/>
                    <a:pt x="309" y="248"/>
                    <a:pt x="309" y="248"/>
                  </a:cubicBezTo>
                  <a:cubicBezTo>
                    <a:pt x="309" y="247"/>
                    <a:pt x="309" y="247"/>
                    <a:pt x="309" y="247"/>
                  </a:cubicBezTo>
                  <a:cubicBezTo>
                    <a:pt x="309" y="246"/>
                    <a:pt x="309" y="246"/>
                    <a:pt x="309" y="246"/>
                  </a:cubicBezTo>
                  <a:cubicBezTo>
                    <a:pt x="308" y="244"/>
                    <a:pt x="308" y="244"/>
                    <a:pt x="308" y="244"/>
                  </a:cubicBezTo>
                  <a:cubicBezTo>
                    <a:pt x="309" y="243"/>
                    <a:pt x="309" y="243"/>
                    <a:pt x="309" y="243"/>
                  </a:cubicBezTo>
                  <a:cubicBezTo>
                    <a:pt x="309" y="243"/>
                    <a:pt x="309" y="243"/>
                    <a:pt x="309" y="243"/>
                  </a:cubicBezTo>
                  <a:cubicBezTo>
                    <a:pt x="307" y="242"/>
                    <a:pt x="307" y="242"/>
                    <a:pt x="307" y="242"/>
                  </a:cubicBezTo>
                  <a:cubicBezTo>
                    <a:pt x="306" y="243"/>
                    <a:pt x="306" y="243"/>
                    <a:pt x="306" y="243"/>
                  </a:cubicBezTo>
                  <a:cubicBezTo>
                    <a:pt x="305" y="244"/>
                    <a:pt x="305" y="244"/>
                    <a:pt x="305" y="244"/>
                  </a:cubicBezTo>
                  <a:cubicBezTo>
                    <a:pt x="304" y="243"/>
                    <a:pt x="304" y="243"/>
                    <a:pt x="304" y="243"/>
                  </a:cubicBezTo>
                  <a:cubicBezTo>
                    <a:pt x="302" y="241"/>
                    <a:pt x="302" y="241"/>
                    <a:pt x="302" y="241"/>
                  </a:cubicBezTo>
                  <a:cubicBezTo>
                    <a:pt x="300" y="241"/>
                    <a:pt x="300" y="241"/>
                    <a:pt x="300" y="241"/>
                  </a:cubicBezTo>
                  <a:cubicBezTo>
                    <a:pt x="299" y="241"/>
                    <a:pt x="299" y="241"/>
                    <a:pt x="299" y="241"/>
                  </a:cubicBezTo>
                  <a:cubicBezTo>
                    <a:pt x="299" y="241"/>
                    <a:pt x="299" y="241"/>
                    <a:pt x="299" y="241"/>
                  </a:cubicBezTo>
                  <a:cubicBezTo>
                    <a:pt x="299" y="240"/>
                    <a:pt x="299" y="240"/>
                    <a:pt x="299" y="240"/>
                  </a:cubicBezTo>
                  <a:cubicBezTo>
                    <a:pt x="299" y="240"/>
                    <a:pt x="299" y="240"/>
                    <a:pt x="299" y="240"/>
                  </a:cubicBezTo>
                  <a:cubicBezTo>
                    <a:pt x="300" y="239"/>
                    <a:pt x="300" y="239"/>
                    <a:pt x="300" y="239"/>
                  </a:cubicBezTo>
                  <a:cubicBezTo>
                    <a:pt x="300" y="236"/>
                    <a:pt x="300" y="236"/>
                    <a:pt x="300" y="236"/>
                  </a:cubicBezTo>
                  <a:cubicBezTo>
                    <a:pt x="301" y="235"/>
                    <a:pt x="301" y="235"/>
                    <a:pt x="301" y="235"/>
                  </a:cubicBezTo>
                  <a:cubicBezTo>
                    <a:pt x="301" y="234"/>
                    <a:pt x="301" y="234"/>
                    <a:pt x="301" y="234"/>
                  </a:cubicBezTo>
                  <a:cubicBezTo>
                    <a:pt x="299" y="233"/>
                    <a:pt x="299" y="233"/>
                    <a:pt x="299" y="233"/>
                  </a:cubicBezTo>
                  <a:cubicBezTo>
                    <a:pt x="298" y="233"/>
                    <a:pt x="298" y="233"/>
                    <a:pt x="298" y="233"/>
                  </a:cubicBezTo>
                  <a:cubicBezTo>
                    <a:pt x="297" y="235"/>
                    <a:pt x="297" y="235"/>
                    <a:pt x="297" y="235"/>
                  </a:cubicBezTo>
                  <a:cubicBezTo>
                    <a:pt x="295" y="235"/>
                    <a:pt x="295" y="235"/>
                    <a:pt x="295" y="235"/>
                  </a:cubicBezTo>
                  <a:cubicBezTo>
                    <a:pt x="293" y="235"/>
                    <a:pt x="293" y="235"/>
                    <a:pt x="293" y="235"/>
                  </a:cubicBezTo>
                  <a:cubicBezTo>
                    <a:pt x="293" y="234"/>
                    <a:pt x="293" y="234"/>
                    <a:pt x="293" y="234"/>
                  </a:cubicBezTo>
                  <a:cubicBezTo>
                    <a:pt x="292" y="232"/>
                    <a:pt x="292" y="232"/>
                    <a:pt x="292" y="232"/>
                  </a:cubicBezTo>
                  <a:cubicBezTo>
                    <a:pt x="292" y="232"/>
                    <a:pt x="292" y="232"/>
                    <a:pt x="292" y="232"/>
                  </a:cubicBezTo>
                  <a:cubicBezTo>
                    <a:pt x="292" y="230"/>
                    <a:pt x="292" y="230"/>
                    <a:pt x="292" y="230"/>
                  </a:cubicBezTo>
                  <a:cubicBezTo>
                    <a:pt x="293" y="231"/>
                    <a:pt x="293" y="231"/>
                    <a:pt x="293" y="231"/>
                  </a:cubicBezTo>
                  <a:cubicBezTo>
                    <a:pt x="293" y="232"/>
                    <a:pt x="293" y="232"/>
                    <a:pt x="293" y="232"/>
                  </a:cubicBezTo>
                  <a:cubicBezTo>
                    <a:pt x="293" y="233"/>
                    <a:pt x="293" y="233"/>
                    <a:pt x="293" y="233"/>
                  </a:cubicBezTo>
                  <a:cubicBezTo>
                    <a:pt x="293" y="234"/>
                    <a:pt x="293" y="234"/>
                    <a:pt x="293" y="234"/>
                  </a:cubicBezTo>
                  <a:cubicBezTo>
                    <a:pt x="295" y="234"/>
                    <a:pt x="295" y="234"/>
                    <a:pt x="295" y="234"/>
                  </a:cubicBezTo>
                  <a:cubicBezTo>
                    <a:pt x="296" y="234"/>
                    <a:pt x="296" y="234"/>
                    <a:pt x="296" y="234"/>
                  </a:cubicBezTo>
                  <a:cubicBezTo>
                    <a:pt x="297" y="233"/>
                    <a:pt x="297" y="233"/>
                    <a:pt x="297" y="233"/>
                  </a:cubicBezTo>
                  <a:cubicBezTo>
                    <a:pt x="299" y="232"/>
                    <a:pt x="299" y="232"/>
                    <a:pt x="299" y="232"/>
                  </a:cubicBezTo>
                  <a:cubicBezTo>
                    <a:pt x="300" y="232"/>
                    <a:pt x="300" y="232"/>
                    <a:pt x="300" y="232"/>
                  </a:cubicBezTo>
                  <a:cubicBezTo>
                    <a:pt x="301" y="233"/>
                    <a:pt x="301" y="233"/>
                    <a:pt x="301" y="233"/>
                  </a:cubicBezTo>
                  <a:cubicBezTo>
                    <a:pt x="302" y="233"/>
                    <a:pt x="302" y="233"/>
                    <a:pt x="302" y="233"/>
                  </a:cubicBezTo>
                  <a:cubicBezTo>
                    <a:pt x="302" y="232"/>
                    <a:pt x="302" y="232"/>
                    <a:pt x="302" y="232"/>
                  </a:cubicBezTo>
                  <a:cubicBezTo>
                    <a:pt x="302" y="231"/>
                    <a:pt x="302" y="231"/>
                    <a:pt x="302" y="231"/>
                  </a:cubicBezTo>
                  <a:cubicBezTo>
                    <a:pt x="299" y="228"/>
                    <a:pt x="299" y="228"/>
                    <a:pt x="299" y="228"/>
                  </a:cubicBezTo>
                  <a:cubicBezTo>
                    <a:pt x="296" y="226"/>
                    <a:pt x="296" y="226"/>
                    <a:pt x="296" y="226"/>
                  </a:cubicBezTo>
                  <a:cubicBezTo>
                    <a:pt x="294" y="226"/>
                    <a:pt x="294" y="226"/>
                    <a:pt x="294" y="226"/>
                  </a:cubicBezTo>
                  <a:cubicBezTo>
                    <a:pt x="292" y="225"/>
                    <a:pt x="292" y="225"/>
                    <a:pt x="292" y="225"/>
                  </a:cubicBezTo>
                  <a:cubicBezTo>
                    <a:pt x="290" y="223"/>
                    <a:pt x="290" y="223"/>
                    <a:pt x="290" y="223"/>
                  </a:cubicBezTo>
                  <a:cubicBezTo>
                    <a:pt x="290" y="222"/>
                    <a:pt x="290" y="222"/>
                    <a:pt x="290" y="222"/>
                  </a:cubicBezTo>
                  <a:cubicBezTo>
                    <a:pt x="290" y="221"/>
                    <a:pt x="290" y="221"/>
                    <a:pt x="290" y="221"/>
                  </a:cubicBezTo>
                  <a:cubicBezTo>
                    <a:pt x="291" y="222"/>
                    <a:pt x="291" y="222"/>
                    <a:pt x="291" y="222"/>
                  </a:cubicBezTo>
                  <a:cubicBezTo>
                    <a:pt x="292" y="224"/>
                    <a:pt x="292" y="224"/>
                    <a:pt x="292" y="224"/>
                  </a:cubicBezTo>
                  <a:cubicBezTo>
                    <a:pt x="293" y="225"/>
                    <a:pt x="293" y="225"/>
                    <a:pt x="293" y="225"/>
                  </a:cubicBezTo>
                  <a:cubicBezTo>
                    <a:pt x="295" y="225"/>
                    <a:pt x="295" y="225"/>
                    <a:pt x="295" y="225"/>
                  </a:cubicBezTo>
                  <a:cubicBezTo>
                    <a:pt x="295" y="224"/>
                    <a:pt x="295" y="224"/>
                    <a:pt x="295" y="224"/>
                  </a:cubicBezTo>
                  <a:cubicBezTo>
                    <a:pt x="295" y="223"/>
                    <a:pt x="295" y="223"/>
                    <a:pt x="295" y="223"/>
                  </a:cubicBezTo>
                  <a:cubicBezTo>
                    <a:pt x="294" y="221"/>
                    <a:pt x="294" y="221"/>
                    <a:pt x="294" y="221"/>
                  </a:cubicBezTo>
                  <a:cubicBezTo>
                    <a:pt x="293" y="221"/>
                    <a:pt x="293" y="221"/>
                    <a:pt x="293" y="221"/>
                  </a:cubicBezTo>
                  <a:cubicBezTo>
                    <a:pt x="293" y="220"/>
                    <a:pt x="293" y="220"/>
                    <a:pt x="293" y="220"/>
                  </a:cubicBezTo>
                  <a:cubicBezTo>
                    <a:pt x="294" y="220"/>
                    <a:pt x="294" y="220"/>
                    <a:pt x="294" y="220"/>
                  </a:cubicBezTo>
                  <a:cubicBezTo>
                    <a:pt x="295" y="221"/>
                    <a:pt x="295" y="221"/>
                    <a:pt x="295" y="221"/>
                  </a:cubicBezTo>
                  <a:cubicBezTo>
                    <a:pt x="297" y="223"/>
                    <a:pt x="297" y="223"/>
                    <a:pt x="297" y="223"/>
                  </a:cubicBezTo>
                  <a:cubicBezTo>
                    <a:pt x="297" y="224"/>
                    <a:pt x="297" y="224"/>
                    <a:pt x="297" y="224"/>
                  </a:cubicBezTo>
                  <a:cubicBezTo>
                    <a:pt x="297" y="225"/>
                    <a:pt x="297" y="225"/>
                    <a:pt x="297" y="225"/>
                  </a:cubicBezTo>
                  <a:cubicBezTo>
                    <a:pt x="299" y="227"/>
                    <a:pt x="299" y="227"/>
                    <a:pt x="299" y="227"/>
                  </a:cubicBezTo>
                  <a:cubicBezTo>
                    <a:pt x="300" y="228"/>
                    <a:pt x="300" y="228"/>
                    <a:pt x="300" y="228"/>
                  </a:cubicBezTo>
                  <a:cubicBezTo>
                    <a:pt x="302" y="230"/>
                    <a:pt x="302" y="230"/>
                    <a:pt x="302" y="230"/>
                  </a:cubicBezTo>
                  <a:cubicBezTo>
                    <a:pt x="303" y="230"/>
                    <a:pt x="303" y="230"/>
                    <a:pt x="303" y="230"/>
                  </a:cubicBezTo>
                  <a:cubicBezTo>
                    <a:pt x="304" y="230"/>
                    <a:pt x="304" y="230"/>
                    <a:pt x="304" y="230"/>
                  </a:cubicBezTo>
                  <a:cubicBezTo>
                    <a:pt x="305" y="230"/>
                    <a:pt x="305" y="230"/>
                    <a:pt x="305" y="230"/>
                  </a:cubicBezTo>
                  <a:cubicBezTo>
                    <a:pt x="305" y="231"/>
                    <a:pt x="305" y="231"/>
                    <a:pt x="305" y="231"/>
                  </a:cubicBezTo>
                  <a:cubicBezTo>
                    <a:pt x="304" y="232"/>
                    <a:pt x="304" y="232"/>
                    <a:pt x="304" y="232"/>
                  </a:cubicBezTo>
                  <a:cubicBezTo>
                    <a:pt x="305" y="233"/>
                    <a:pt x="305" y="233"/>
                    <a:pt x="305" y="233"/>
                  </a:cubicBezTo>
                  <a:cubicBezTo>
                    <a:pt x="306" y="234"/>
                    <a:pt x="306" y="234"/>
                    <a:pt x="306" y="234"/>
                  </a:cubicBezTo>
                  <a:cubicBezTo>
                    <a:pt x="307" y="234"/>
                    <a:pt x="307" y="234"/>
                    <a:pt x="307" y="234"/>
                  </a:cubicBezTo>
                  <a:cubicBezTo>
                    <a:pt x="308" y="233"/>
                    <a:pt x="308" y="233"/>
                    <a:pt x="308" y="233"/>
                  </a:cubicBezTo>
                  <a:cubicBezTo>
                    <a:pt x="309" y="230"/>
                    <a:pt x="309" y="230"/>
                    <a:pt x="309" y="230"/>
                  </a:cubicBezTo>
                  <a:cubicBezTo>
                    <a:pt x="309" y="229"/>
                    <a:pt x="309" y="229"/>
                    <a:pt x="309" y="229"/>
                  </a:cubicBezTo>
                  <a:cubicBezTo>
                    <a:pt x="309" y="228"/>
                    <a:pt x="309" y="228"/>
                    <a:pt x="309" y="228"/>
                  </a:cubicBezTo>
                  <a:cubicBezTo>
                    <a:pt x="309" y="227"/>
                    <a:pt x="309" y="227"/>
                    <a:pt x="309" y="227"/>
                  </a:cubicBezTo>
                  <a:cubicBezTo>
                    <a:pt x="309" y="226"/>
                    <a:pt x="309" y="226"/>
                    <a:pt x="309" y="226"/>
                  </a:cubicBezTo>
                  <a:cubicBezTo>
                    <a:pt x="309" y="224"/>
                    <a:pt x="309" y="224"/>
                    <a:pt x="309" y="224"/>
                  </a:cubicBezTo>
                  <a:cubicBezTo>
                    <a:pt x="308" y="223"/>
                    <a:pt x="308" y="223"/>
                    <a:pt x="308" y="223"/>
                  </a:cubicBezTo>
                  <a:cubicBezTo>
                    <a:pt x="309" y="222"/>
                    <a:pt x="309" y="222"/>
                    <a:pt x="309" y="222"/>
                  </a:cubicBezTo>
                  <a:cubicBezTo>
                    <a:pt x="309" y="221"/>
                    <a:pt x="309" y="221"/>
                    <a:pt x="309" y="221"/>
                  </a:cubicBezTo>
                  <a:cubicBezTo>
                    <a:pt x="309" y="221"/>
                    <a:pt x="309" y="221"/>
                    <a:pt x="309" y="221"/>
                  </a:cubicBezTo>
                  <a:cubicBezTo>
                    <a:pt x="310" y="222"/>
                    <a:pt x="310" y="222"/>
                    <a:pt x="310" y="222"/>
                  </a:cubicBezTo>
                  <a:cubicBezTo>
                    <a:pt x="311" y="222"/>
                    <a:pt x="311" y="222"/>
                    <a:pt x="311" y="222"/>
                  </a:cubicBezTo>
                  <a:cubicBezTo>
                    <a:pt x="311" y="221"/>
                    <a:pt x="311" y="221"/>
                    <a:pt x="311" y="221"/>
                  </a:cubicBezTo>
                  <a:cubicBezTo>
                    <a:pt x="309" y="220"/>
                    <a:pt x="309" y="220"/>
                    <a:pt x="309" y="220"/>
                  </a:cubicBezTo>
                  <a:cubicBezTo>
                    <a:pt x="308" y="218"/>
                    <a:pt x="308" y="218"/>
                    <a:pt x="308" y="218"/>
                  </a:cubicBezTo>
                  <a:cubicBezTo>
                    <a:pt x="307" y="217"/>
                    <a:pt x="307" y="217"/>
                    <a:pt x="307" y="217"/>
                  </a:cubicBezTo>
                  <a:cubicBezTo>
                    <a:pt x="306" y="217"/>
                    <a:pt x="306" y="217"/>
                    <a:pt x="306" y="217"/>
                  </a:cubicBezTo>
                  <a:cubicBezTo>
                    <a:pt x="305" y="217"/>
                    <a:pt x="305" y="217"/>
                    <a:pt x="305" y="217"/>
                  </a:cubicBezTo>
                  <a:cubicBezTo>
                    <a:pt x="304" y="216"/>
                    <a:pt x="304" y="216"/>
                    <a:pt x="304" y="216"/>
                  </a:cubicBezTo>
                  <a:cubicBezTo>
                    <a:pt x="303" y="215"/>
                    <a:pt x="303" y="215"/>
                    <a:pt x="303" y="215"/>
                  </a:cubicBezTo>
                  <a:cubicBezTo>
                    <a:pt x="300" y="215"/>
                    <a:pt x="300" y="215"/>
                    <a:pt x="300" y="215"/>
                  </a:cubicBezTo>
                  <a:cubicBezTo>
                    <a:pt x="299" y="215"/>
                    <a:pt x="299" y="215"/>
                    <a:pt x="299" y="215"/>
                  </a:cubicBezTo>
                  <a:cubicBezTo>
                    <a:pt x="298" y="215"/>
                    <a:pt x="298" y="215"/>
                    <a:pt x="298" y="215"/>
                  </a:cubicBezTo>
                  <a:cubicBezTo>
                    <a:pt x="298" y="215"/>
                    <a:pt x="298" y="215"/>
                    <a:pt x="298" y="215"/>
                  </a:cubicBezTo>
                  <a:cubicBezTo>
                    <a:pt x="297" y="214"/>
                    <a:pt x="297" y="214"/>
                    <a:pt x="297" y="214"/>
                  </a:cubicBezTo>
                  <a:cubicBezTo>
                    <a:pt x="298" y="213"/>
                    <a:pt x="298" y="213"/>
                    <a:pt x="298" y="213"/>
                  </a:cubicBezTo>
                  <a:cubicBezTo>
                    <a:pt x="298" y="214"/>
                    <a:pt x="298" y="214"/>
                    <a:pt x="298" y="214"/>
                  </a:cubicBezTo>
                  <a:cubicBezTo>
                    <a:pt x="299" y="214"/>
                    <a:pt x="299" y="214"/>
                    <a:pt x="299" y="214"/>
                  </a:cubicBezTo>
                  <a:cubicBezTo>
                    <a:pt x="301" y="214"/>
                    <a:pt x="301" y="214"/>
                    <a:pt x="301" y="214"/>
                  </a:cubicBezTo>
                  <a:cubicBezTo>
                    <a:pt x="303" y="214"/>
                    <a:pt x="303" y="214"/>
                    <a:pt x="303" y="214"/>
                  </a:cubicBezTo>
                  <a:cubicBezTo>
                    <a:pt x="304" y="214"/>
                    <a:pt x="304" y="214"/>
                    <a:pt x="304" y="214"/>
                  </a:cubicBezTo>
                  <a:cubicBezTo>
                    <a:pt x="305" y="214"/>
                    <a:pt x="305" y="214"/>
                    <a:pt x="305" y="214"/>
                  </a:cubicBezTo>
                  <a:cubicBezTo>
                    <a:pt x="306" y="213"/>
                    <a:pt x="306" y="213"/>
                    <a:pt x="306" y="213"/>
                  </a:cubicBezTo>
                  <a:cubicBezTo>
                    <a:pt x="307" y="214"/>
                    <a:pt x="307" y="214"/>
                    <a:pt x="307" y="214"/>
                  </a:cubicBezTo>
                  <a:cubicBezTo>
                    <a:pt x="308" y="214"/>
                    <a:pt x="308" y="214"/>
                    <a:pt x="308" y="214"/>
                  </a:cubicBezTo>
                  <a:cubicBezTo>
                    <a:pt x="309" y="214"/>
                    <a:pt x="309" y="214"/>
                    <a:pt x="309" y="214"/>
                  </a:cubicBezTo>
                  <a:cubicBezTo>
                    <a:pt x="309" y="213"/>
                    <a:pt x="309" y="213"/>
                    <a:pt x="309" y="213"/>
                  </a:cubicBezTo>
                  <a:cubicBezTo>
                    <a:pt x="309" y="212"/>
                    <a:pt x="309" y="212"/>
                    <a:pt x="309" y="212"/>
                  </a:cubicBezTo>
                  <a:cubicBezTo>
                    <a:pt x="309" y="211"/>
                    <a:pt x="309" y="211"/>
                    <a:pt x="309" y="211"/>
                  </a:cubicBezTo>
                  <a:cubicBezTo>
                    <a:pt x="309" y="210"/>
                    <a:pt x="309" y="210"/>
                    <a:pt x="309" y="210"/>
                  </a:cubicBezTo>
                  <a:cubicBezTo>
                    <a:pt x="308" y="209"/>
                    <a:pt x="308" y="209"/>
                    <a:pt x="308" y="209"/>
                  </a:cubicBezTo>
                  <a:cubicBezTo>
                    <a:pt x="307" y="210"/>
                    <a:pt x="307" y="210"/>
                    <a:pt x="307" y="210"/>
                  </a:cubicBezTo>
                  <a:cubicBezTo>
                    <a:pt x="306" y="210"/>
                    <a:pt x="306" y="210"/>
                    <a:pt x="306" y="210"/>
                  </a:cubicBezTo>
                  <a:cubicBezTo>
                    <a:pt x="305" y="210"/>
                    <a:pt x="305" y="210"/>
                    <a:pt x="305" y="210"/>
                  </a:cubicBezTo>
                  <a:cubicBezTo>
                    <a:pt x="303" y="210"/>
                    <a:pt x="303" y="210"/>
                    <a:pt x="303" y="210"/>
                  </a:cubicBezTo>
                  <a:cubicBezTo>
                    <a:pt x="303" y="209"/>
                    <a:pt x="303" y="209"/>
                    <a:pt x="303" y="209"/>
                  </a:cubicBezTo>
                  <a:cubicBezTo>
                    <a:pt x="301" y="209"/>
                    <a:pt x="301" y="209"/>
                    <a:pt x="301" y="209"/>
                  </a:cubicBezTo>
                  <a:cubicBezTo>
                    <a:pt x="299" y="209"/>
                    <a:pt x="299" y="209"/>
                    <a:pt x="299" y="209"/>
                  </a:cubicBezTo>
                  <a:cubicBezTo>
                    <a:pt x="299" y="210"/>
                    <a:pt x="299" y="210"/>
                    <a:pt x="299" y="210"/>
                  </a:cubicBezTo>
                  <a:cubicBezTo>
                    <a:pt x="298" y="210"/>
                    <a:pt x="298" y="210"/>
                    <a:pt x="298" y="210"/>
                  </a:cubicBezTo>
                  <a:cubicBezTo>
                    <a:pt x="298" y="208"/>
                    <a:pt x="298" y="208"/>
                    <a:pt x="298" y="208"/>
                  </a:cubicBezTo>
                  <a:cubicBezTo>
                    <a:pt x="298" y="207"/>
                    <a:pt x="298" y="207"/>
                    <a:pt x="298" y="207"/>
                  </a:cubicBezTo>
                  <a:cubicBezTo>
                    <a:pt x="298" y="206"/>
                    <a:pt x="298" y="206"/>
                    <a:pt x="298" y="206"/>
                  </a:cubicBezTo>
                  <a:cubicBezTo>
                    <a:pt x="296" y="207"/>
                    <a:pt x="296" y="207"/>
                    <a:pt x="296" y="207"/>
                  </a:cubicBezTo>
                  <a:cubicBezTo>
                    <a:pt x="295" y="206"/>
                    <a:pt x="295" y="206"/>
                    <a:pt x="295" y="206"/>
                  </a:cubicBezTo>
                  <a:cubicBezTo>
                    <a:pt x="294" y="206"/>
                    <a:pt x="294" y="206"/>
                    <a:pt x="294" y="206"/>
                  </a:cubicBezTo>
                  <a:cubicBezTo>
                    <a:pt x="294" y="205"/>
                    <a:pt x="294" y="205"/>
                    <a:pt x="294" y="205"/>
                  </a:cubicBezTo>
                  <a:cubicBezTo>
                    <a:pt x="295" y="205"/>
                    <a:pt x="295" y="205"/>
                    <a:pt x="295" y="205"/>
                  </a:cubicBezTo>
                  <a:cubicBezTo>
                    <a:pt x="297" y="206"/>
                    <a:pt x="297" y="206"/>
                    <a:pt x="297" y="206"/>
                  </a:cubicBezTo>
                  <a:cubicBezTo>
                    <a:pt x="297" y="205"/>
                    <a:pt x="297" y="205"/>
                    <a:pt x="297" y="205"/>
                  </a:cubicBezTo>
                  <a:cubicBezTo>
                    <a:pt x="297" y="204"/>
                    <a:pt x="297" y="204"/>
                    <a:pt x="297" y="204"/>
                  </a:cubicBezTo>
                  <a:cubicBezTo>
                    <a:pt x="297" y="204"/>
                    <a:pt x="297" y="204"/>
                    <a:pt x="297" y="204"/>
                  </a:cubicBezTo>
                  <a:cubicBezTo>
                    <a:pt x="298" y="203"/>
                    <a:pt x="298" y="203"/>
                    <a:pt x="298" y="203"/>
                  </a:cubicBezTo>
                  <a:cubicBezTo>
                    <a:pt x="297" y="202"/>
                    <a:pt x="297" y="202"/>
                    <a:pt x="297" y="202"/>
                  </a:cubicBezTo>
                  <a:cubicBezTo>
                    <a:pt x="297" y="201"/>
                    <a:pt x="297" y="201"/>
                    <a:pt x="297" y="201"/>
                  </a:cubicBezTo>
                  <a:cubicBezTo>
                    <a:pt x="297" y="200"/>
                    <a:pt x="297" y="200"/>
                    <a:pt x="297" y="200"/>
                  </a:cubicBezTo>
                  <a:cubicBezTo>
                    <a:pt x="297" y="199"/>
                    <a:pt x="297" y="199"/>
                    <a:pt x="297" y="199"/>
                  </a:cubicBezTo>
                  <a:cubicBezTo>
                    <a:pt x="297" y="198"/>
                    <a:pt x="297" y="198"/>
                    <a:pt x="297" y="198"/>
                  </a:cubicBezTo>
                  <a:cubicBezTo>
                    <a:pt x="298" y="198"/>
                    <a:pt x="298" y="198"/>
                    <a:pt x="298" y="198"/>
                  </a:cubicBezTo>
                  <a:cubicBezTo>
                    <a:pt x="298" y="198"/>
                    <a:pt x="298" y="198"/>
                    <a:pt x="298" y="198"/>
                  </a:cubicBezTo>
                  <a:cubicBezTo>
                    <a:pt x="298" y="199"/>
                    <a:pt x="298" y="199"/>
                    <a:pt x="298" y="199"/>
                  </a:cubicBezTo>
                  <a:cubicBezTo>
                    <a:pt x="299" y="200"/>
                    <a:pt x="299" y="200"/>
                    <a:pt x="299" y="200"/>
                  </a:cubicBezTo>
                  <a:cubicBezTo>
                    <a:pt x="300" y="200"/>
                    <a:pt x="300" y="200"/>
                    <a:pt x="300" y="200"/>
                  </a:cubicBezTo>
                  <a:cubicBezTo>
                    <a:pt x="301" y="199"/>
                    <a:pt x="301" y="199"/>
                    <a:pt x="301" y="199"/>
                  </a:cubicBezTo>
                  <a:cubicBezTo>
                    <a:pt x="303" y="197"/>
                    <a:pt x="303" y="197"/>
                    <a:pt x="303" y="197"/>
                  </a:cubicBezTo>
                  <a:cubicBezTo>
                    <a:pt x="304" y="197"/>
                    <a:pt x="304" y="197"/>
                    <a:pt x="304" y="197"/>
                  </a:cubicBezTo>
                  <a:cubicBezTo>
                    <a:pt x="304" y="197"/>
                    <a:pt x="304" y="197"/>
                    <a:pt x="304" y="197"/>
                  </a:cubicBezTo>
                  <a:cubicBezTo>
                    <a:pt x="304" y="196"/>
                    <a:pt x="304" y="196"/>
                    <a:pt x="304" y="196"/>
                  </a:cubicBezTo>
                  <a:cubicBezTo>
                    <a:pt x="303" y="196"/>
                    <a:pt x="303" y="196"/>
                    <a:pt x="303" y="196"/>
                  </a:cubicBezTo>
                  <a:cubicBezTo>
                    <a:pt x="301" y="196"/>
                    <a:pt x="301" y="196"/>
                    <a:pt x="301" y="196"/>
                  </a:cubicBezTo>
                  <a:cubicBezTo>
                    <a:pt x="301" y="195"/>
                    <a:pt x="301" y="195"/>
                    <a:pt x="301" y="195"/>
                  </a:cubicBezTo>
                  <a:cubicBezTo>
                    <a:pt x="302" y="195"/>
                    <a:pt x="302" y="195"/>
                    <a:pt x="302" y="195"/>
                  </a:cubicBezTo>
                  <a:cubicBezTo>
                    <a:pt x="304" y="195"/>
                    <a:pt x="304" y="195"/>
                    <a:pt x="304" y="195"/>
                  </a:cubicBezTo>
                  <a:cubicBezTo>
                    <a:pt x="304" y="195"/>
                    <a:pt x="304" y="195"/>
                    <a:pt x="304" y="195"/>
                  </a:cubicBezTo>
                  <a:cubicBezTo>
                    <a:pt x="305" y="195"/>
                    <a:pt x="305" y="195"/>
                    <a:pt x="305" y="195"/>
                  </a:cubicBezTo>
                  <a:cubicBezTo>
                    <a:pt x="305" y="194"/>
                    <a:pt x="305" y="194"/>
                    <a:pt x="305" y="194"/>
                  </a:cubicBezTo>
                  <a:cubicBezTo>
                    <a:pt x="305" y="194"/>
                    <a:pt x="305" y="194"/>
                    <a:pt x="305" y="194"/>
                  </a:cubicBezTo>
                  <a:cubicBezTo>
                    <a:pt x="306" y="193"/>
                    <a:pt x="306" y="193"/>
                    <a:pt x="306" y="193"/>
                  </a:cubicBezTo>
                  <a:cubicBezTo>
                    <a:pt x="308" y="193"/>
                    <a:pt x="308" y="193"/>
                    <a:pt x="308" y="193"/>
                  </a:cubicBezTo>
                  <a:cubicBezTo>
                    <a:pt x="309" y="195"/>
                    <a:pt x="309" y="195"/>
                    <a:pt x="309" y="195"/>
                  </a:cubicBezTo>
                  <a:cubicBezTo>
                    <a:pt x="309" y="195"/>
                    <a:pt x="309" y="195"/>
                    <a:pt x="309" y="195"/>
                  </a:cubicBezTo>
                  <a:cubicBezTo>
                    <a:pt x="310" y="195"/>
                    <a:pt x="310" y="195"/>
                    <a:pt x="310" y="195"/>
                  </a:cubicBezTo>
                  <a:cubicBezTo>
                    <a:pt x="311" y="195"/>
                    <a:pt x="311" y="195"/>
                    <a:pt x="311" y="195"/>
                  </a:cubicBezTo>
                  <a:cubicBezTo>
                    <a:pt x="312" y="196"/>
                    <a:pt x="312" y="196"/>
                    <a:pt x="312" y="196"/>
                  </a:cubicBezTo>
                  <a:cubicBezTo>
                    <a:pt x="312" y="197"/>
                    <a:pt x="312" y="197"/>
                    <a:pt x="312" y="197"/>
                  </a:cubicBezTo>
                  <a:cubicBezTo>
                    <a:pt x="312" y="198"/>
                    <a:pt x="312" y="198"/>
                    <a:pt x="312" y="198"/>
                  </a:cubicBezTo>
                  <a:cubicBezTo>
                    <a:pt x="313" y="198"/>
                    <a:pt x="313" y="198"/>
                    <a:pt x="313" y="198"/>
                  </a:cubicBezTo>
                  <a:cubicBezTo>
                    <a:pt x="314" y="198"/>
                    <a:pt x="314" y="198"/>
                    <a:pt x="314" y="198"/>
                  </a:cubicBezTo>
                  <a:cubicBezTo>
                    <a:pt x="315" y="198"/>
                    <a:pt x="315" y="198"/>
                    <a:pt x="315" y="198"/>
                  </a:cubicBezTo>
                  <a:cubicBezTo>
                    <a:pt x="315" y="199"/>
                    <a:pt x="315" y="199"/>
                    <a:pt x="315" y="199"/>
                  </a:cubicBezTo>
                  <a:cubicBezTo>
                    <a:pt x="317" y="200"/>
                    <a:pt x="317" y="200"/>
                    <a:pt x="317" y="200"/>
                  </a:cubicBezTo>
                  <a:cubicBezTo>
                    <a:pt x="318" y="201"/>
                    <a:pt x="318" y="201"/>
                    <a:pt x="318" y="201"/>
                  </a:cubicBezTo>
                  <a:cubicBezTo>
                    <a:pt x="319" y="202"/>
                    <a:pt x="319" y="202"/>
                    <a:pt x="319" y="202"/>
                  </a:cubicBezTo>
                  <a:cubicBezTo>
                    <a:pt x="319" y="201"/>
                    <a:pt x="319" y="201"/>
                    <a:pt x="319" y="201"/>
                  </a:cubicBezTo>
                  <a:cubicBezTo>
                    <a:pt x="319" y="199"/>
                    <a:pt x="319" y="199"/>
                    <a:pt x="319" y="199"/>
                  </a:cubicBezTo>
                  <a:cubicBezTo>
                    <a:pt x="320" y="198"/>
                    <a:pt x="320" y="198"/>
                    <a:pt x="320" y="198"/>
                  </a:cubicBezTo>
                  <a:cubicBezTo>
                    <a:pt x="321" y="196"/>
                    <a:pt x="321" y="196"/>
                    <a:pt x="321" y="196"/>
                  </a:cubicBezTo>
                  <a:cubicBezTo>
                    <a:pt x="320" y="195"/>
                    <a:pt x="320" y="195"/>
                    <a:pt x="320" y="195"/>
                  </a:cubicBezTo>
                  <a:cubicBezTo>
                    <a:pt x="321" y="193"/>
                    <a:pt x="321" y="193"/>
                    <a:pt x="321" y="193"/>
                  </a:cubicBezTo>
                  <a:cubicBezTo>
                    <a:pt x="321" y="191"/>
                    <a:pt x="321" y="191"/>
                    <a:pt x="321" y="191"/>
                  </a:cubicBezTo>
                  <a:cubicBezTo>
                    <a:pt x="322" y="190"/>
                    <a:pt x="322" y="190"/>
                    <a:pt x="322" y="190"/>
                  </a:cubicBezTo>
                  <a:cubicBezTo>
                    <a:pt x="322" y="189"/>
                    <a:pt x="322" y="189"/>
                    <a:pt x="322" y="189"/>
                  </a:cubicBezTo>
                  <a:cubicBezTo>
                    <a:pt x="321" y="188"/>
                    <a:pt x="321" y="188"/>
                    <a:pt x="321" y="188"/>
                  </a:cubicBezTo>
                  <a:cubicBezTo>
                    <a:pt x="320" y="187"/>
                    <a:pt x="320" y="187"/>
                    <a:pt x="320" y="187"/>
                  </a:cubicBezTo>
                  <a:cubicBezTo>
                    <a:pt x="319" y="186"/>
                    <a:pt x="319" y="186"/>
                    <a:pt x="319" y="186"/>
                  </a:cubicBezTo>
                  <a:cubicBezTo>
                    <a:pt x="318" y="186"/>
                    <a:pt x="318" y="186"/>
                    <a:pt x="318" y="186"/>
                  </a:cubicBezTo>
                  <a:cubicBezTo>
                    <a:pt x="318" y="185"/>
                    <a:pt x="318" y="185"/>
                    <a:pt x="318" y="185"/>
                  </a:cubicBezTo>
                  <a:cubicBezTo>
                    <a:pt x="318" y="185"/>
                    <a:pt x="318" y="185"/>
                    <a:pt x="318" y="185"/>
                  </a:cubicBezTo>
                  <a:cubicBezTo>
                    <a:pt x="317" y="185"/>
                    <a:pt x="317" y="185"/>
                    <a:pt x="317" y="185"/>
                  </a:cubicBezTo>
                  <a:cubicBezTo>
                    <a:pt x="316" y="186"/>
                    <a:pt x="316" y="186"/>
                    <a:pt x="316" y="186"/>
                  </a:cubicBezTo>
                  <a:cubicBezTo>
                    <a:pt x="315" y="188"/>
                    <a:pt x="315" y="188"/>
                    <a:pt x="315" y="188"/>
                  </a:cubicBezTo>
                  <a:cubicBezTo>
                    <a:pt x="314" y="188"/>
                    <a:pt x="314" y="188"/>
                    <a:pt x="314" y="188"/>
                  </a:cubicBezTo>
                  <a:cubicBezTo>
                    <a:pt x="313" y="188"/>
                    <a:pt x="313" y="188"/>
                    <a:pt x="313" y="188"/>
                  </a:cubicBezTo>
                  <a:cubicBezTo>
                    <a:pt x="313" y="187"/>
                    <a:pt x="313" y="187"/>
                    <a:pt x="313" y="187"/>
                  </a:cubicBezTo>
                  <a:cubicBezTo>
                    <a:pt x="313" y="186"/>
                    <a:pt x="313" y="186"/>
                    <a:pt x="313" y="186"/>
                  </a:cubicBezTo>
                  <a:cubicBezTo>
                    <a:pt x="313" y="185"/>
                    <a:pt x="313" y="185"/>
                    <a:pt x="313" y="185"/>
                  </a:cubicBezTo>
                  <a:cubicBezTo>
                    <a:pt x="311" y="184"/>
                    <a:pt x="311" y="184"/>
                    <a:pt x="311" y="184"/>
                  </a:cubicBezTo>
                  <a:cubicBezTo>
                    <a:pt x="310" y="185"/>
                    <a:pt x="310" y="185"/>
                    <a:pt x="310" y="185"/>
                  </a:cubicBezTo>
                  <a:cubicBezTo>
                    <a:pt x="310" y="184"/>
                    <a:pt x="310" y="184"/>
                    <a:pt x="310" y="184"/>
                  </a:cubicBezTo>
                  <a:cubicBezTo>
                    <a:pt x="310" y="184"/>
                    <a:pt x="310" y="184"/>
                    <a:pt x="310" y="184"/>
                  </a:cubicBezTo>
                  <a:cubicBezTo>
                    <a:pt x="310" y="183"/>
                    <a:pt x="310" y="183"/>
                    <a:pt x="310" y="183"/>
                  </a:cubicBezTo>
                  <a:cubicBezTo>
                    <a:pt x="309" y="182"/>
                    <a:pt x="309" y="182"/>
                    <a:pt x="309" y="182"/>
                  </a:cubicBezTo>
                  <a:cubicBezTo>
                    <a:pt x="309" y="182"/>
                    <a:pt x="309" y="182"/>
                    <a:pt x="309" y="182"/>
                  </a:cubicBezTo>
                  <a:cubicBezTo>
                    <a:pt x="309" y="181"/>
                    <a:pt x="309" y="181"/>
                    <a:pt x="309" y="181"/>
                  </a:cubicBezTo>
                  <a:cubicBezTo>
                    <a:pt x="310" y="181"/>
                    <a:pt x="310" y="181"/>
                    <a:pt x="310" y="181"/>
                  </a:cubicBezTo>
                  <a:cubicBezTo>
                    <a:pt x="311" y="181"/>
                    <a:pt x="311" y="181"/>
                    <a:pt x="311" y="181"/>
                  </a:cubicBezTo>
                  <a:cubicBezTo>
                    <a:pt x="311" y="181"/>
                    <a:pt x="311" y="181"/>
                    <a:pt x="311" y="181"/>
                  </a:cubicBezTo>
                  <a:cubicBezTo>
                    <a:pt x="310" y="180"/>
                    <a:pt x="310" y="180"/>
                    <a:pt x="310" y="180"/>
                  </a:cubicBezTo>
                  <a:cubicBezTo>
                    <a:pt x="310" y="178"/>
                    <a:pt x="310" y="178"/>
                    <a:pt x="310" y="178"/>
                  </a:cubicBezTo>
                  <a:cubicBezTo>
                    <a:pt x="310" y="178"/>
                    <a:pt x="310" y="178"/>
                    <a:pt x="310" y="178"/>
                  </a:cubicBezTo>
                  <a:cubicBezTo>
                    <a:pt x="311" y="177"/>
                    <a:pt x="311" y="177"/>
                    <a:pt x="311" y="177"/>
                  </a:cubicBezTo>
                  <a:cubicBezTo>
                    <a:pt x="311" y="178"/>
                    <a:pt x="311" y="178"/>
                    <a:pt x="311" y="178"/>
                  </a:cubicBezTo>
                  <a:cubicBezTo>
                    <a:pt x="312" y="178"/>
                    <a:pt x="312" y="178"/>
                    <a:pt x="312" y="178"/>
                  </a:cubicBezTo>
                  <a:cubicBezTo>
                    <a:pt x="312" y="179"/>
                    <a:pt x="312" y="179"/>
                    <a:pt x="312" y="179"/>
                  </a:cubicBezTo>
                  <a:cubicBezTo>
                    <a:pt x="314" y="181"/>
                    <a:pt x="314" y="181"/>
                    <a:pt x="314" y="181"/>
                  </a:cubicBezTo>
                  <a:cubicBezTo>
                    <a:pt x="315" y="182"/>
                    <a:pt x="315" y="182"/>
                    <a:pt x="315" y="182"/>
                  </a:cubicBezTo>
                  <a:cubicBezTo>
                    <a:pt x="316" y="182"/>
                    <a:pt x="316" y="182"/>
                    <a:pt x="316" y="182"/>
                  </a:cubicBezTo>
                  <a:cubicBezTo>
                    <a:pt x="317" y="181"/>
                    <a:pt x="317" y="181"/>
                    <a:pt x="317" y="181"/>
                  </a:cubicBezTo>
                  <a:cubicBezTo>
                    <a:pt x="316" y="178"/>
                    <a:pt x="316" y="178"/>
                    <a:pt x="316" y="178"/>
                  </a:cubicBezTo>
                  <a:cubicBezTo>
                    <a:pt x="315" y="177"/>
                    <a:pt x="315" y="177"/>
                    <a:pt x="315" y="177"/>
                  </a:cubicBezTo>
                  <a:cubicBezTo>
                    <a:pt x="313" y="176"/>
                    <a:pt x="313" y="176"/>
                    <a:pt x="313" y="176"/>
                  </a:cubicBezTo>
                  <a:cubicBezTo>
                    <a:pt x="312" y="176"/>
                    <a:pt x="312" y="176"/>
                    <a:pt x="312" y="176"/>
                  </a:cubicBezTo>
                  <a:cubicBezTo>
                    <a:pt x="311" y="174"/>
                    <a:pt x="311" y="174"/>
                    <a:pt x="311" y="174"/>
                  </a:cubicBezTo>
                  <a:cubicBezTo>
                    <a:pt x="310" y="172"/>
                    <a:pt x="310" y="172"/>
                    <a:pt x="310" y="172"/>
                  </a:cubicBezTo>
                  <a:cubicBezTo>
                    <a:pt x="309" y="171"/>
                    <a:pt x="309" y="171"/>
                    <a:pt x="309" y="171"/>
                  </a:cubicBezTo>
                  <a:cubicBezTo>
                    <a:pt x="308" y="171"/>
                    <a:pt x="308" y="171"/>
                    <a:pt x="308" y="171"/>
                  </a:cubicBezTo>
                  <a:cubicBezTo>
                    <a:pt x="307" y="170"/>
                    <a:pt x="307" y="170"/>
                    <a:pt x="307" y="170"/>
                  </a:cubicBezTo>
                  <a:cubicBezTo>
                    <a:pt x="307" y="169"/>
                    <a:pt x="307" y="169"/>
                    <a:pt x="307" y="169"/>
                  </a:cubicBezTo>
                  <a:cubicBezTo>
                    <a:pt x="308" y="168"/>
                    <a:pt x="308" y="168"/>
                    <a:pt x="308" y="168"/>
                  </a:cubicBezTo>
                  <a:cubicBezTo>
                    <a:pt x="308" y="167"/>
                    <a:pt x="308" y="167"/>
                    <a:pt x="308" y="167"/>
                  </a:cubicBezTo>
                  <a:cubicBezTo>
                    <a:pt x="307" y="167"/>
                    <a:pt x="307" y="167"/>
                    <a:pt x="307" y="167"/>
                  </a:cubicBezTo>
                  <a:cubicBezTo>
                    <a:pt x="307" y="166"/>
                    <a:pt x="307" y="166"/>
                    <a:pt x="307" y="166"/>
                  </a:cubicBezTo>
                  <a:cubicBezTo>
                    <a:pt x="308" y="165"/>
                    <a:pt x="308" y="165"/>
                    <a:pt x="308" y="165"/>
                  </a:cubicBezTo>
                  <a:cubicBezTo>
                    <a:pt x="309" y="165"/>
                    <a:pt x="309" y="165"/>
                    <a:pt x="309" y="165"/>
                  </a:cubicBezTo>
                  <a:cubicBezTo>
                    <a:pt x="310" y="165"/>
                    <a:pt x="310" y="165"/>
                    <a:pt x="310" y="165"/>
                  </a:cubicBezTo>
                  <a:cubicBezTo>
                    <a:pt x="311" y="165"/>
                    <a:pt x="311" y="165"/>
                    <a:pt x="311" y="165"/>
                  </a:cubicBezTo>
                  <a:cubicBezTo>
                    <a:pt x="311" y="166"/>
                    <a:pt x="311" y="166"/>
                    <a:pt x="311" y="166"/>
                  </a:cubicBezTo>
                  <a:cubicBezTo>
                    <a:pt x="310" y="167"/>
                    <a:pt x="310" y="167"/>
                    <a:pt x="310" y="167"/>
                  </a:cubicBezTo>
                  <a:cubicBezTo>
                    <a:pt x="311" y="167"/>
                    <a:pt x="311" y="167"/>
                    <a:pt x="311" y="167"/>
                  </a:cubicBezTo>
                  <a:cubicBezTo>
                    <a:pt x="312" y="168"/>
                    <a:pt x="312" y="168"/>
                    <a:pt x="312" y="168"/>
                  </a:cubicBezTo>
                  <a:cubicBezTo>
                    <a:pt x="312" y="169"/>
                    <a:pt x="312" y="169"/>
                    <a:pt x="312" y="169"/>
                  </a:cubicBezTo>
                  <a:cubicBezTo>
                    <a:pt x="312" y="170"/>
                    <a:pt x="312" y="170"/>
                    <a:pt x="312" y="170"/>
                  </a:cubicBezTo>
                  <a:cubicBezTo>
                    <a:pt x="313" y="170"/>
                    <a:pt x="313" y="170"/>
                    <a:pt x="313" y="170"/>
                  </a:cubicBezTo>
                  <a:cubicBezTo>
                    <a:pt x="315" y="169"/>
                    <a:pt x="315" y="169"/>
                    <a:pt x="315" y="169"/>
                  </a:cubicBezTo>
                  <a:cubicBezTo>
                    <a:pt x="316" y="167"/>
                    <a:pt x="316" y="167"/>
                    <a:pt x="316" y="167"/>
                  </a:cubicBezTo>
                  <a:cubicBezTo>
                    <a:pt x="316" y="165"/>
                    <a:pt x="316" y="165"/>
                    <a:pt x="316" y="165"/>
                  </a:cubicBezTo>
                  <a:cubicBezTo>
                    <a:pt x="317" y="164"/>
                    <a:pt x="317" y="164"/>
                    <a:pt x="317" y="164"/>
                  </a:cubicBezTo>
                  <a:cubicBezTo>
                    <a:pt x="317" y="163"/>
                    <a:pt x="317" y="163"/>
                    <a:pt x="317" y="163"/>
                  </a:cubicBezTo>
                  <a:cubicBezTo>
                    <a:pt x="317" y="161"/>
                    <a:pt x="317" y="161"/>
                    <a:pt x="317" y="161"/>
                  </a:cubicBezTo>
                  <a:cubicBezTo>
                    <a:pt x="318" y="160"/>
                    <a:pt x="318" y="160"/>
                    <a:pt x="318" y="160"/>
                  </a:cubicBezTo>
                  <a:cubicBezTo>
                    <a:pt x="319" y="159"/>
                    <a:pt x="319" y="159"/>
                    <a:pt x="319" y="159"/>
                  </a:cubicBezTo>
                  <a:cubicBezTo>
                    <a:pt x="319" y="156"/>
                    <a:pt x="319" y="156"/>
                    <a:pt x="319" y="156"/>
                  </a:cubicBezTo>
                  <a:cubicBezTo>
                    <a:pt x="319" y="154"/>
                    <a:pt x="319" y="154"/>
                    <a:pt x="319" y="154"/>
                  </a:cubicBezTo>
                  <a:cubicBezTo>
                    <a:pt x="318" y="153"/>
                    <a:pt x="318" y="153"/>
                    <a:pt x="318" y="153"/>
                  </a:cubicBezTo>
                  <a:cubicBezTo>
                    <a:pt x="319" y="150"/>
                    <a:pt x="319" y="150"/>
                    <a:pt x="319" y="150"/>
                  </a:cubicBezTo>
                  <a:cubicBezTo>
                    <a:pt x="320" y="148"/>
                    <a:pt x="320" y="148"/>
                    <a:pt x="320" y="148"/>
                  </a:cubicBezTo>
                  <a:cubicBezTo>
                    <a:pt x="320" y="145"/>
                    <a:pt x="320" y="145"/>
                    <a:pt x="320" y="145"/>
                  </a:cubicBezTo>
                  <a:cubicBezTo>
                    <a:pt x="321" y="144"/>
                    <a:pt x="321" y="144"/>
                    <a:pt x="321" y="144"/>
                  </a:cubicBezTo>
                  <a:cubicBezTo>
                    <a:pt x="321" y="143"/>
                    <a:pt x="321" y="143"/>
                    <a:pt x="321" y="143"/>
                  </a:cubicBezTo>
                  <a:cubicBezTo>
                    <a:pt x="322" y="141"/>
                    <a:pt x="322" y="141"/>
                    <a:pt x="322" y="141"/>
                  </a:cubicBezTo>
                  <a:cubicBezTo>
                    <a:pt x="322" y="139"/>
                    <a:pt x="322" y="139"/>
                    <a:pt x="322" y="139"/>
                  </a:cubicBezTo>
                  <a:cubicBezTo>
                    <a:pt x="323" y="138"/>
                    <a:pt x="323" y="138"/>
                    <a:pt x="323" y="138"/>
                  </a:cubicBezTo>
                  <a:cubicBezTo>
                    <a:pt x="324" y="136"/>
                    <a:pt x="324" y="136"/>
                    <a:pt x="324" y="136"/>
                  </a:cubicBezTo>
                  <a:cubicBezTo>
                    <a:pt x="327" y="132"/>
                    <a:pt x="327" y="132"/>
                    <a:pt x="327" y="132"/>
                  </a:cubicBezTo>
                  <a:cubicBezTo>
                    <a:pt x="328" y="130"/>
                    <a:pt x="328" y="130"/>
                    <a:pt x="328" y="130"/>
                  </a:cubicBezTo>
                  <a:cubicBezTo>
                    <a:pt x="331" y="128"/>
                    <a:pt x="331" y="128"/>
                    <a:pt x="331" y="128"/>
                  </a:cubicBezTo>
                  <a:cubicBezTo>
                    <a:pt x="331" y="126"/>
                    <a:pt x="331" y="126"/>
                    <a:pt x="331" y="126"/>
                  </a:cubicBezTo>
                  <a:cubicBezTo>
                    <a:pt x="333" y="125"/>
                    <a:pt x="333" y="125"/>
                    <a:pt x="333" y="125"/>
                  </a:cubicBezTo>
                  <a:cubicBezTo>
                    <a:pt x="334" y="123"/>
                    <a:pt x="334" y="123"/>
                    <a:pt x="334" y="123"/>
                  </a:cubicBezTo>
                  <a:cubicBezTo>
                    <a:pt x="335" y="121"/>
                    <a:pt x="335" y="121"/>
                    <a:pt x="335" y="121"/>
                  </a:cubicBezTo>
                  <a:cubicBezTo>
                    <a:pt x="336" y="121"/>
                    <a:pt x="336" y="121"/>
                    <a:pt x="336" y="121"/>
                  </a:cubicBezTo>
                  <a:cubicBezTo>
                    <a:pt x="336" y="120"/>
                    <a:pt x="336" y="120"/>
                    <a:pt x="336" y="120"/>
                  </a:cubicBezTo>
                  <a:cubicBezTo>
                    <a:pt x="335" y="119"/>
                    <a:pt x="335" y="119"/>
                    <a:pt x="335" y="119"/>
                  </a:cubicBezTo>
                  <a:cubicBezTo>
                    <a:pt x="333" y="119"/>
                    <a:pt x="333" y="119"/>
                    <a:pt x="333" y="119"/>
                  </a:cubicBezTo>
                  <a:cubicBezTo>
                    <a:pt x="332" y="118"/>
                    <a:pt x="332" y="118"/>
                    <a:pt x="332" y="118"/>
                  </a:cubicBezTo>
                  <a:cubicBezTo>
                    <a:pt x="332" y="117"/>
                    <a:pt x="332" y="117"/>
                    <a:pt x="332" y="117"/>
                  </a:cubicBezTo>
                  <a:cubicBezTo>
                    <a:pt x="330" y="118"/>
                    <a:pt x="330" y="118"/>
                    <a:pt x="330" y="118"/>
                  </a:cubicBezTo>
                  <a:cubicBezTo>
                    <a:pt x="328" y="118"/>
                    <a:pt x="328" y="118"/>
                    <a:pt x="328" y="118"/>
                  </a:cubicBezTo>
                  <a:cubicBezTo>
                    <a:pt x="325" y="119"/>
                    <a:pt x="325" y="119"/>
                    <a:pt x="325" y="119"/>
                  </a:cubicBezTo>
                  <a:cubicBezTo>
                    <a:pt x="323" y="120"/>
                    <a:pt x="323" y="120"/>
                    <a:pt x="323" y="120"/>
                  </a:cubicBezTo>
                  <a:cubicBezTo>
                    <a:pt x="322" y="121"/>
                    <a:pt x="322" y="121"/>
                    <a:pt x="322" y="121"/>
                  </a:cubicBezTo>
                  <a:cubicBezTo>
                    <a:pt x="321" y="122"/>
                    <a:pt x="321" y="122"/>
                    <a:pt x="321" y="122"/>
                  </a:cubicBezTo>
                  <a:cubicBezTo>
                    <a:pt x="320" y="123"/>
                    <a:pt x="320" y="123"/>
                    <a:pt x="320" y="123"/>
                  </a:cubicBezTo>
                  <a:cubicBezTo>
                    <a:pt x="319" y="123"/>
                    <a:pt x="319" y="123"/>
                    <a:pt x="319" y="123"/>
                  </a:cubicBezTo>
                  <a:cubicBezTo>
                    <a:pt x="318" y="123"/>
                    <a:pt x="318" y="123"/>
                    <a:pt x="318" y="123"/>
                  </a:cubicBezTo>
                  <a:cubicBezTo>
                    <a:pt x="317" y="122"/>
                    <a:pt x="317" y="122"/>
                    <a:pt x="317" y="122"/>
                  </a:cubicBezTo>
                  <a:cubicBezTo>
                    <a:pt x="317" y="121"/>
                    <a:pt x="317" y="121"/>
                    <a:pt x="317" y="121"/>
                  </a:cubicBezTo>
                  <a:cubicBezTo>
                    <a:pt x="318" y="121"/>
                    <a:pt x="318" y="121"/>
                    <a:pt x="318" y="121"/>
                  </a:cubicBezTo>
                  <a:cubicBezTo>
                    <a:pt x="319" y="121"/>
                    <a:pt x="319" y="121"/>
                    <a:pt x="319" y="121"/>
                  </a:cubicBezTo>
                  <a:cubicBezTo>
                    <a:pt x="319" y="119"/>
                    <a:pt x="319" y="119"/>
                    <a:pt x="319" y="119"/>
                  </a:cubicBezTo>
                  <a:cubicBezTo>
                    <a:pt x="318" y="118"/>
                    <a:pt x="318" y="118"/>
                    <a:pt x="318" y="118"/>
                  </a:cubicBezTo>
                  <a:cubicBezTo>
                    <a:pt x="317" y="118"/>
                    <a:pt x="317" y="118"/>
                    <a:pt x="317" y="118"/>
                  </a:cubicBezTo>
                  <a:cubicBezTo>
                    <a:pt x="316" y="118"/>
                    <a:pt x="316" y="118"/>
                    <a:pt x="316" y="118"/>
                  </a:cubicBezTo>
                  <a:cubicBezTo>
                    <a:pt x="317" y="117"/>
                    <a:pt x="317" y="117"/>
                    <a:pt x="317" y="117"/>
                  </a:cubicBezTo>
                  <a:cubicBezTo>
                    <a:pt x="318" y="116"/>
                    <a:pt x="318" y="116"/>
                    <a:pt x="318" y="116"/>
                  </a:cubicBezTo>
                  <a:cubicBezTo>
                    <a:pt x="320" y="115"/>
                    <a:pt x="320" y="115"/>
                    <a:pt x="320" y="115"/>
                  </a:cubicBezTo>
                  <a:cubicBezTo>
                    <a:pt x="321" y="113"/>
                    <a:pt x="321" y="113"/>
                    <a:pt x="321" y="113"/>
                  </a:cubicBezTo>
                  <a:cubicBezTo>
                    <a:pt x="322" y="112"/>
                    <a:pt x="322" y="112"/>
                    <a:pt x="322" y="112"/>
                  </a:cubicBezTo>
                  <a:cubicBezTo>
                    <a:pt x="324" y="112"/>
                    <a:pt x="324" y="112"/>
                    <a:pt x="324" y="112"/>
                  </a:cubicBezTo>
                  <a:cubicBezTo>
                    <a:pt x="326" y="112"/>
                    <a:pt x="326" y="112"/>
                    <a:pt x="326" y="112"/>
                  </a:cubicBezTo>
                  <a:cubicBezTo>
                    <a:pt x="329" y="115"/>
                    <a:pt x="329" y="115"/>
                    <a:pt x="329" y="115"/>
                  </a:cubicBezTo>
                  <a:cubicBezTo>
                    <a:pt x="330" y="116"/>
                    <a:pt x="330" y="116"/>
                    <a:pt x="330" y="116"/>
                  </a:cubicBezTo>
                  <a:cubicBezTo>
                    <a:pt x="333" y="116"/>
                    <a:pt x="333" y="116"/>
                    <a:pt x="333" y="116"/>
                  </a:cubicBezTo>
                  <a:cubicBezTo>
                    <a:pt x="335" y="116"/>
                    <a:pt x="335" y="116"/>
                    <a:pt x="335" y="116"/>
                  </a:cubicBezTo>
                  <a:cubicBezTo>
                    <a:pt x="337" y="116"/>
                    <a:pt x="337" y="116"/>
                    <a:pt x="337" y="116"/>
                  </a:cubicBezTo>
                  <a:cubicBezTo>
                    <a:pt x="340" y="115"/>
                    <a:pt x="340" y="115"/>
                    <a:pt x="340" y="115"/>
                  </a:cubicBezTo>
                  <a:cubicBezTo>
                    <a:pt x="341" y="114"/>
                    <a:pt x="341" y="114"/>
                    <a:pt x="341" y="114"/>
                  </a:cubicBezTo>
                  <a:cubicBezTo>
                    <a:pt x="341" y="113"/>
                    <a:pt x="341" y="113"/>
                    <a:pt x="341" y="113"/>
                  </a:cubicBezTo>
                  <a:cubicBezTo>
                    <a:pt x="341" y="112"/>
                    <a:pt x="341" y="112"/>
                    <a:pt x="341" y="112"/>
                  </a:cubicBezTo>
                  <a:cubicBezTo>
                    <a:pt x="342" y="112"/>
                    <a:pt x="342" y="112"/>
                    <a:pt x="342" y="112"/>
                  </a:cubicBezTo>
                  <a:cubicBezTo>
                    <a:pt x="343" y="112"/>
                    <a:pt x="343" y="112"/>
                    <a:pt x="343" y="112"/>
                  </a:cubicBezTo>
                  <a:cubicBezTo>
                    <a:pt x="344" y="111"/>
                    <a:pt x="344" y="111"/>
                    <a:pt x="344" y="111"/>
                  </a:cubicBezTo>
                  <a:cubicBezTo>
                    <a:pt x="344" y="109"/>
                    <a:pt x="344" y="109"/>
                    <a:pt x="344" y="109"/>
                  </a:cubicBezTo>
                  <a:cubicBezTo>
                    <a:pt x="343" y="108"/>
                    <a:pt x="343" y="108"/>
                    <a:pt x="343" y="108"/>
                  </a:cubicBezTo>
                  <a:cubicBezTo>
                    <a:pt x="342" y="108"/>
                    <a:pt x="342" y="108"/>
                    <a:pt x="342" y="108"/>
                  </a:cubicBezTo>
                  <a:cubicBezTo>
                    <a:pt x="341" y="107"/>
                    <a:pt x="341" y="107"/>
                    <a:pt x="341" y="107"/>
                  </a:cubicBezTo>
                  <a:cubicBezTo>
                    <a:pt x="340" y="106"/>
                    <a:pt x="340" y="106"/>
                    <a:pt x="340" y="106"/>
                  </a:cubicBezTo>
                  <a:cubicBezTo>
                    <a:pt x="339" y="107"/>
                    <a:pt x="339" y="107"/>
                    <a:pt x="339" y="107"/>
                  </a:cubicBezTo>
                  <a:cubicBezTo>
                    <a:pt x="338" y="108"/>
                    <a:pt x="338" y="108"/>
                    <a:pt x="338" y="108"/>
                  </a:cubicBezTo>
                  <a:cubicBezTo>
                    <a:pt x="337" y="108"/>
                    <a:pt x="337" y="108"/>
                    <a:pt x="337" y="108"/>
                  </a:cubicBezTo>
                  <a:cubicBezTo>
                    <a:pt x="336" y="107"/>
                    <a:pt x="336" y="107"/>
                    <a:pt x="336" y="107"/>
                  </a:cubicBezTo>
                  <a:cubicBezTo>
                    <a:pt x="332" y="107"/>
                    <a:pt x="332" y="107"/>
                    <a:pt x="332" y="107"/>
                  </a:cubicBezTo>
                  <a:cubicBezTo>
                    <a:pt x="331" y="106"/>
                    <a:pt x="331" y="106"/>
                    <a:pt x="331" y="106"/>
                  </a:cubicBezTo>
                  <a:cubicBezTo>
                    <a:pt x="329" y="106"/>
                    <a:pt x="329" y="106"/>
                    <a:pt x="329" y="106"/>
                  </a:cubicBezTo>
                  <a:cubicBezTo>
                    <a:pt x="328" y="105"/>
                    <a:pt x="328" y="105"/>
                    <a:pt x="328" y="105"/>
                  </a:cubicBezTo>
                  <a:cubicBezTo>
                    <a:pt x="327" y="106"/>
                    <a:pt x="327" y="106"/>
                    <a:pt x="327" y="106"/>
                  </a:cubicBezTo>
                  <a:cubicBezTo>
                    <a:pt x="323" y="106"/>
                    <a:pt x="323" y="106"/>
                    <a:pt x="323" y="106"/>
                  </a:cubicBezTo>
                  <a:cubicBezTo>
                    <a:pt x="322" y="106"/>
                    <a:pt x="322" y="106"/>
                    <a:pt x="322" y="106"/>
                  </a:cubicBezTo>
                  <a:cubicBezTo>
                    <a:pt x="321" y="105"/>
                    <a:pt x="321" y="105"/>
                    <a:pt x="321" y="105"/>
                  </a:cubicBezTo>
                  <a:cubicBezTo>
                    <a:pt x="322" y="105"/>
                    <a:pt x="322" y="105"/>
                    <a:pt x="322" y="105"/>
                  </a:cubicBezTo>
                  <a:cubicBezTo>
                    <a:pt x="323" y="106"/>
                    <a:pt x="323" y="106"/>
                    <a:pt x="323" y="106"/>
                  </a:cubicBezTo>
                  <a:cubicBezTo>
                    <a:pt x="325" y="105"/>
                    <a:pt x="325" y="105"/>
                    <a:pt x="325" y="105"/>
                  </a:cubicBezTo>
                  <a:cubicBezTo>
                    <a:pt x="327" y="104"/>
                    <a:pt x="327" y="104"/>
                    <a:pt x="327" y="104"/>
                  </a:cubicBezTo>
                  <a:cubicBezTo>
                    <a:pt x="328" y="105"/>
                    <a:pt x="328" y="105"/>
                    <a:pt x="328" y="105"/>
                  </a:cubicBezTo>
                  <a:cubicBezTo>
                    <a:pt x="330" y="105"/>
                    <a:pt x="330" y="105"/>
                    <a:pt x="330" y="105"/>
                  </a:cubicBezTo>
                  <a:cubicBezTo>
                    <a:pt x="331" y="105"/>
                    <a:pt x="331" y="105"/>
                    <a:pt x="331" y="105"/>
                  </a:cubicBezTo>
                  <a:cubicBezTo>
                    <a:pt x="331" y="104"/>
                    <a:pt x="331" y="104"/>
                    <a:pt x="331" y="104"/>
                  </a:cubicBezTo>
                  <a:cubicBezTo>
                    <a:pt x="332" y="104"/>
                    <a:pt x="332" y="104"/>
                    <a:pt x="332" y="104"/>
                  </a:cubicBezTo>
                  <a:cubicBezTo>
                    <a:pt x="333" y="104"/>
                    <a:pt x="333" y="104"/>
                    <a:pt x="333" y="104"/>
                  </a:cubicBezTo>
                  <a:cubicBezTo>
                    <a:pt x="334" y="103"/>
                    <a:pt x="334" y="103"/>
                    <a:pt x="334" y="103"/>
                  </a:cubicBezTo>
                  <a:cubicBezTo>
                    <a:pt x="335" y="103"/>
                    <a:pt x="335" y="103"/>
                    <a:pt x="335" y="103"/>
                  </a:cubicBezTo>
                  <a:cubicBezTo>
                    <a:pt x="336" y="103"/>
                    <a:pt x="336" y="103"/>
                    <a:pt x="336" y="103"/>
                  </a:cubicBezTo>
                  <a:cubicBezTo>
                    <a:pt x="336" y="103"/>
                    <a:pt x="336" y="103"/>
                    <a:pt x="336" y="103"/>
                  </a:cubicBezTo>
                  <a:cubicBezTo>
                    <a:pt x="337" y="103"/>
                    <a:pt x="337" y="103"/>
                    <a:pt x="337" y="103"/>
                  </a:cubicBezTo>
                  <a:cubicBezTo>
                    <a:pt x="337" y="102"/>
                    <a:pt x="337" y="102"/>
                    <a:pt x="337" y="102"/>
                  </a:cubicBezTo>
                  <a:cubicBezTo>
                    <a:pt x="338" y="102"/>
                    <a:pt x="338" y="102"/>
                    <a:pt x="338" y="102"/>
                  </a:cubicBezTo>
                  <a:cubicBezTo>
                    <a:pt x="338" y="103"/>
                    <a:pt x="338" y="103"/>
                    <a:pt x="338" y="103"/>
                  </a:cubicBezTo>
                  <a:cubicBezTo>
                    <a:pt x="339" y="103"/>
                    <a:pt x="339" y="103"/>
                    <a:pt x="339" y="103"/>
                  </a:cubicBezTo>
                  <a:cubicBezTo>
                    <a:pt x="340" y="103"/>
                    <a:pt x="340" y="103"/>
                    <a:pt x="340" y="103"/>
                  </a:cubicBezTo>
                  <a:cubicBezTo>
                    <a:pt x="341" y="104"/>
                    <a:pt x="341" y="104"/>
                    <a:pt x="341" y="104"/>
                  </a:cubicBezTo>
                  <a:cubicBezTo>
                    <a:pt x="343" y="104"/>
                    <a:pt x="343" y="104"/>
                    <a:pt x="343" y="104"/>
                  </a:cubicBezTo>
                  <a:cubicBezTo>
                    <a:pt x="344" y="105"/>
                    <a:pt x="344" y="105"/>
                    <a:pt x="344" y="105"/>
                  </a:cubicBezTo>
                  <a:cubicBezTo>
                    <a:pt x="345" y="105"/>
                    <a:pt x="345" y="105"/>
                    <a:pt x="345" y="105"/>
                  </a:cubicBezTo>
                  <a:cubicBezTo>
                    <a:pt x="346" y="105"/>
                    <a:pt x="346" y="105"/>
                    <a:pt x="346" y="105"/>
                  </a:cubicBezTo>
                  <a:cubicBezTo>
                    <a:pt x="348" y="103"/>
                    <a:pt x="348" y="103"/>
                    <a:pt x="348" y="103"/>
                  </a:cubicBezTo>
                  <a:cubicBezTo>
                    <a:pt x="351" y="102"/>
                    <a:pt x="351" y="102"/>
                    <a:pt x="351" y="102"/>
                  </a:cubicBezTo>
                  <a:cubicBezTo>
                    <a:pt x="352" y="102"/>
                    <a:pt x="352" y="102"/>
                    <a:pt x="352" y="102"/>
                  </a:cubicBezTo>
                  <a:cubicBezTo>
                    <a:pt x="353" y="102"/>
                    <a:pt x="353" y="102"/>
                    <a:pt x="353" y="102"/>
                  </a:cubicBezTo>
                  <a:cubicBezTo>
                    <a:pt x="354" y="101"/>
                    <a:pt x="354" y="101"/>
                    <a:pt x="354" y="101"/>
                  </a:cubicBezTo>
                  <a:cubicBezTo>
                    <a:pt x="354" y="100"/>
                    <a:pt x="354" y="100"/>
                    <a:pt x="354" y="100"/>
                  </a:cubicBezTo>
                  <a:cubicBezTo>
                    <a:pt x="353" y="100"/>
                    <a:pt x="353" y="100"/>
                    <a:pt x="353" y="100"/>
                  </a:cubicBezTo>
                  <a:cubicBezTo>
                    <a:pt x="352" y="98"/>
                    <a:pt x="352" y="98"/>
                    <a:pt x="352" y="98"/>
                  </a:cubicBezTo>
                  <a:cubicBezTo>
                    <a:pt x="352" y="97"/>
                    <a:pt x="352" y="97"/>
                    <a:pt x="352" y="97"/>
                  </a:cubicBezTo>
                  <a:cubicBezTo>
                    <a:pt x="351" y="97"/>
                    <a:pt x="351" y="97"/>
                    <a:pt x="351" y="97"/>
                  </a:cubicBezTo>
                  <a:cubicBezTo>
                    <a:pt x="351" y="96"/>
                    <a:pt x="351" y="96"/>
                    <a:pt x="351" y="96"/>
                  </a:cubicBezTo>
                  <a:cubicBezTo>
                    <a:pt x="352" y="95"/>
                    <a:pt x="352" y="95"/>
                    <a:pt x="352" y="95"/>
                  </a:cubicBezTo>
                  <a:cubicBezTo>
                    <a:pt x="354" y="94"/>
                    <a:pt x="354" y="94"/>
                    <a:pt x="354" y="94"/>
                  </a:cubicBezTo>
                  <a:cubicBezTo>
                    <a:pt x="354" y="94"/>
                    <a:pt x="354" y="94"/>
                    <a:pt x="354" y="94"/>
                  </a:cubicBezTo>
                  <a:cubicBezTo>
                    <a:pt x="357" y="95"/>
                    <a:pt x="357" y="95"/>
                    <a:pt x="357" y="95"/>
                  </a:cubicBezTo>
                  <a:cubicBezTo>
                    <a:pt x="358" y="95"/>
                    <a:pt x="358" y="95"/>
                    <a:pt x="358" y="95"/>
                  </a:cubicBezTo>
                  <a:cubicBezTo>
                    <a:pt x="359" y="95"/>
                    <a:pt x="359" y="95"/>
                    <a:pt x="359" y="95"/>
                  </a:cubicBezTo>
                  <a:cubicBezTo>
                    <a:pt x="360" y="94"/>
                    <a:pt x="360" y="94"/>
                    <a:pt x="360" y="94"/>
                  </a:cubicBezTo>
                  <a:cubicBezTo>
                    <a:pt x="361" y="91"/>
                    <a:pt x="361" y="91"/>
                    <a:pt x="361" y="91"/>
                  </a:cubicBezTo>
                  <a:cubicBezTo>
                    <a:pt x="363" y="90"/>
                    <a:pt x="363" y="90"/>
                    <a:pt x="363" y="90"/>
                  </a:cubicBezTo>
                  <a:cubicBezTo>
                    <a:pt x="364" y="90"/>
                    <a:pt x="364" y="90"/>
                    <a:pt x="364" y="90"/>
                  </a:cubicBezTo>
                  <a:cubicBezTo>
                    <a:pt x="364" y="89"/>
                    <a:pt x="364" y="89"/>
                    <a:pt x="364" y="89"/>
                  </a:cubicBezTo>
                  <a:cubicBezTo>
                    <a:pt x="366" y="88"/>
                    <a:pt x="366" y="88"/>
                    <a:pt x="366" y="88"/>
                  </a:cubicBezTo>
                  <a:cubicBezTo>
                    <a:pt x="368" y="87"/>
                    <a:pt x="368" y="87"/>
                    <a:pt x="368" y="87"/>
                  </a:cubicBezTo>
                  <a:cubicBezTo>
                    <a:pt x="368" y="86"/>
                    <a:pt x="368" y="86"/>
                    <a:pt x="368" y="86"/>
                  </a:cubicBezTo>
                  <a:cubicBezTo>
                    <a:pt x="368" y="84"/>
                    <a:pt x="368" y="84"/>
                    <a:pt x="368" y="84"/>
                  </a:cubicBezTo>
                  <a:cubicBezTo>
                    <a:pt x="368" y="82"/>
                    <a:pt x="368" y="82"/>
                    <a:pt x="368" y="82"/>
                  </a:cubicBezTo>
                  <a:cubicBezTo>
                    <a:pt x="366" y="81"/>
                    <a:pt x="366" y="81"/>
                    <a:pt x="366" y="81"/>
                  </a:cubicBezTo>
                  <a:cubicBezTo>
                    <a:pt x="366" y="80"/>
                    <a:pt x="366" y="80"/>
                    <a:pt x="366" y="80"/>
                  </a:cubicBezTo>
                  <a:cubicBezTo>
                    <a:pt x="363" y="78"/>
                    <a:pt x="363" y="78"/>
                    <a:pt x="363" y="78"/>
                  </a:cubicBezTo>
                  <a:cubicBezTo>
                    <a:pt x="363" y="77"/>
                    <a:pt x="363" y="77"/>
                    <a:pt x="363" y="77"/>
                  </a:cubicBezTo>
                  <a:cubicBezTo>
                    <a:pt x="363" y="75"/>
                    <a:pt x="363" y="75"/>
                    <a:pt x="363" y="75"/>
                  </a:cubicBezTo>
                  <a:cubicBezTo>
                    <a:pt x="361" y="74"/>
                    <a:pt x="361" y="74"/>
                    <a:pt x="361" y="74"/>
                  </a:cubicBezTo>
                  <a:cubicBezTo>
                    <a:pt x="360" y="74"/>
                    <a:pt x="360" y="74"/>
                    <a:pt x="360" y="74"/>
                  </a:cubicBezTo>
                  <a:cubicBezTo>
                    <a:pt x="359" y="73"/>
                    <a:pt x="359" y="73"/>
                    <a:pt x="359" y="73"/>
                  </a:cubicBezTo>
                  <a:cubicBezTo>
                    <a:pt x="357" y="72"/>
                    <a:pt x="357" y="72"/>
                    <a:pt x="357" y="72"/>
                  </a:cubicBezTo>
                  <a:cubicBezTo>
                    <a:pt x="356" y="72"/>
                    <a:pt x="356" y="72"/>
                    <a:pt x="356" y="72"/>
                  </a:cubicBezTo>
                  <a:cubicBezTo>
                    <a:pt x="353" y="71"/>
                    <a:pt x="353" y="71"/>
                    <a:pt x="353" y="71"/>
                  </a:cubicBezTo>
                  <a:cubicBezTo>
                    <a:pt x="351" y="70"/>
                    <a:pt x="351" y="70"/>
                    <a:pt x="351" y="70"/>
                  </a:cubicBezTo>
                  <a:cubicBezTo>
                    <a:pt x="349" y="70"/>
                    <a:pt x="349" y="70"/>
                    <a:pt x="349" y="70"/>
                  </a:cubicBezTo>
                  <a:cubicBezTo>
                    <a:pt x="348" y="70"/>
                    <a:pt x="348" y="70"/>
                    <a:pt x="348" y="70"/>
                  </a:cubicBezTo>
                  <a:cubicBezTo>
                    <a:pt x="346" y="70"/>
                    <a:pt x="346" y="70"/>
                    <a:pt x="346" y="70"/>
                  </a:cubicBezTo>
                  <a:cubicBezTo>
                    <a:pt x="343" y="71"/>
                    <a:pt x="343" y="71"/>
                    <a:pt x="343" y="71"/>
                  </a:cubicBezTo>
                  <a:cubicBezTo>
                    <a:pt x="343" y="72"/>
                    <a:pt x="343" y="72"/>
                    <a:pt x="343" y="72"/>
                  </a:cubicBezTo>
                  <a:cubicBezTo>
                    <a:pt x="341" y="73"/>
                    <a:pt x="341" y="73"/>
                    <a:pt x="341" y="73"/>
                  </a:cubicBezTo>
                  <a:cubicBezTo>
                    <a:pt x="339" y="72"/>
                    <a:pt x="339" y="72"/>
                    <a:pt x="339" y="72"/>
                  </a:cubicBezTo>
                  <a:cubicBezTo>
                    <a:pt x="339" y="71"/>
                    <a:pt x="339" y="71"/>
                    <a:pt x="339" y="71"/>
                  </a:cubicBezTo>
                  <a:cubicBezTo>
                    <a:pt x="338" y="72"/>
                    <a:pt x="338" y="72"/>
                    <a:pt x="338" y="72"/>
                  </a:cubicBezTo>
                  <a:cubicBezTo>
                    <a:pt x="337" y="73"/>
                    <a:pt x="337" y="73"/>
                    <a:pt x="337" y="73"/>
                  </a:cubicBezTo>
                  <a:cubicBezTo>
                    <a:pt x="338" y="74"/>
                    <a:pt x="338" y="74"/>
                    <a:pt x="338" y="74"/>
                  </a:cubicBezTo>
                  <a:cubicBezTo>
                    <a:pt x="337" y="76"/>
                    <a:pt x="337" y="76"/>
                    <a:pt x="337" y="76"/>
                  </a:cubicBezTo>
                  <a:cubicBezTo>
                    <a:pt x="337" y="77"/>
                    <a:pt x="337" y="77"/>
                    <a:pt x="337" y="77"/>
                  </a:cubicBezTo>
                  <a:cubicBezTo>
                    <a:pt x="336" y="77"/>
                    <a:pt x="336" y="77"/>
                    <a:pt x="336" y="77"/>
                  </a:cubicBezTo>
                  <a:cubicBezTo>
                    <a:pt x="336" y="78"/>
                    <a:pt x="336" y="78"/>
                    <a:pt x="336" y="78"/>
                  </a:cubicBezTo>
                  <a:cubicBezTo>
                    <a:pt x="336" y="78"/>
                    <a:pt x="336" y="78"/>
                    <a:pt x="336" y="78"/>
                  </a:cubicBezTo>
                  <a:cubicBezTo>
                    <a:pt x="336" y="79"/>
                    <a:pt x="336" y="79"/>
                    <a:pt x="336" y="79"/>
                  </a:cubicBezTo>
                  <a:cubicBezTo>
                    <a:pt x="334" y="80"/>
                    <a:pt x="334" y="80"/>
                    <a:pt x="334" y="80"/>
                  </a:cubicBezTo>
                  <a:cubicBezTo>
                    <a:pt x="333" y="80"/>
                    <a:pt x="333" y="80"/>
                    <a:pt x="333" y="80"/>
                  </a:cubicBezTo>
                  <a:cubicBezTo>
                    <a:pt x="332" y="79"/>
                    <a:pt x="332" y="79"/>
                    <a:pt x="332" y="79"/>
                  </a:cubicBezTo>
                  <a:cubicBezTo>
                    <a:pt x="332" y="78"/>
                    <a:pt x="332" y="78"/>
                    <a:pt x="332" y="78"/>
                  </a:cubicBezTo>
                  <a:cubicBezTo>
                    <a:pt x="331" y="78"/>
                    <a:pt x="331" y="78"/>
                    <a:pt x="331" y="78"/>
                  </a:cubicBezTo>
                  <a:cubicBezTo>
                    <a:pt x="330" y="78"/>
                    <a:pt x="330" y="78"/>
                    <a:pt x="330" y="78"/>
                  </a:cubicBezTo>
                  <a:cubicBezTo>
                    <a:pt x="330" y="80"/>
                    <a:pt x="330" y="80"/>
                    <a:pt x="330" y="80"/>
                  </a:cubicBezTo>
                  <a:cubicBezTo>
                    <a:pt x="331" y="80"/>
                    <a:pt x="331" y="80"/>
                    <a:pt x="331" y="80"/>
                  </a:cubicBezTo>
                  <a:cubicBezTo>
                    <a:pt x="330" y="82"/>
                    <a:pt x="330" y="82"/>
                    <a:pt x="330" y="82"/>
                  </a:cubicBezTo>
                  <a:cubicBezTo>
                    <a:pt x="329" y="83"/>
                    <a:pt x="329" y="83"/>
                    <a:pt x="329" y="83"/>
                  </a:cubicBezTo>
                  <a:cubicBezTo>
                    <a:pt x="329" y="84"/>
                    <a:pt x="329" y="84"/>
                    <a:pt x="329" y="84"/>
                  </a:cubicBezTo>
                  <a:cubicBezTo>
                    <a:pt x="329" y="83"/>
                    <a:pt x="329" y="83"/>
                    <a:pt x="329" y="83"/>
                  </a:cubicBezTo>
                  <a:cubicBezTo>
                    <a:pt x="329" y="82"/>
                    <a:pt x="329" y="82"/>
                    <a:pt x="329" y="82"/>
                  </a:cubicBezTo>
                  <a:cubicBezTo>
                    <a:pt x="329" y="80"/>
                    <a:pt x="329" y="80"/>
                    <a:pt x="329" y="80"/>
                  </a:cubicBezTo>
                  <a:cubicBezTo>
                    <a:pt x="328" y="79"/>
                    <a:pt x="328" y="79"/>
                    <a:pt x="328" y="79"/>
                  </a:cubicBezTo>
                  <a:cubicBezTo>
                    <a:pt x="329" y="78"/>
                    <a:pt x="329" y="78"/>
                    <a:pt x="329" y="78"/>
                  </a:cubicBezTo>
                  <a:cubicBezTo>
                    <a:pt x="329" y="77"/>
                    <a:pt x="329" y="77"/>
                    <a:pt x="329" y="77"/>
                  </a:cubicBezTo>
                  <a:cubicBezTo>
                    <a:pt x="328" y="75"/>
                    <a:pt x="328" y="75"/>
                    <a:pt x="328" y="75"/>
                  </a:cubicBezTo>
                  <a:cubicBezTo>
                    <a:pt x="328" y="74"/>
                    <a:pt x="328" y="74"/>
                    <a:pt x="328" y="74"/>
                  </a:cubicBezTo>
                  <a:cubicBezTo>
                    <a:pt x="327" y="75"/>
                    <a:pt x="327" y="75"/>
                    <a:pt x="327" y="75"/>
                  </a:cubicBezTo>
                  <a:cubicBezTo>
                    <a:pt x="326" y="76"/>
                    <a:pt x="326" y="76"/>
                    <a:pt x="326" y="76"/>
                  </a:cubicBezTo>
                  <a:cubicBezTo>
                    <a:pt x="325" y="77"/>
                    <a:pt x="325" y="77"/>
                    <a:pt x="325" y="77"/>
                  </a:cubicBezTo>
                  <a:cubicBezTo>
                    <a:pt x="325" y="78"/>
                    <a:pt x="325" y="78"/>
                    <a:pt x="325" y="78"/>
                  </a:cubicBezTo>
                  <a:cubicBezTo>
                    <a:pt x="325" y="80"/>
                    <a:pt x="325" y="80"/>
                    <a:pt x="325" y="80"/>
                  </a:cubicBezTo>
                  <a:cubicBezTo>
                    <a:pt x="323" y="82"/>
                    <a:pt x="323" y="82"/>
                    <a:pt x="323" y="82"/>
                  </a:cubicBezTo>
                  <a:cubicBezTo>
                    <a:pt x="321" y="83"/>
                    <a:pt x="321" y="83"/>
                    <a:pt x="321" y="83"/>
                  </a:cubicBezTo>
                  <a:cubicBezTo>
                    <a:pt x="320" y="84"/>
                    <a:pt x="320" y="84"/>
                    <a:pt x="320" y="84"/>
                  </a:cubicBezTo>
                  <a:cubicBezTo>
                    <a:pt x="319" y="84"/>
                    <a:pt x="319" y="84"/>
                    <a:pt x="319" y="84"/>
                  </a:cubicBezTo>
                  <a:cubicBezTo>
                    <a:pt x="318" y="86"/>
                    <a:pt x="318" y="86"/>
                    <a:pt x="318" y="86"/>
                  </a:cubicBezTo>
                  <a:cubicBezTo>
                    <a:pt x="316" y="86"/>
                    <a:pt x="316" y="86"/>
                    <a:pt x="316" y="86"/>
                  </a:cubicBezTo>
                  <a:cubicBezTo>
                    <a:pt x="315" y="87"/>
                    <a:pt x="315" y="87"/>
                    <a:pt x="315" y="87"/>
                  </a:cubicBezTo>
                  <a:cubicBezTo>
                    <a:pt x="312" y="88"/>
                    <a:pt x="312" y="88"/>
                    <a:pt x="312" y="88"/>
                  </a:cubicBezTo>
                  <a:cubicBezTo>
                    <a:pt x="310" y="88"/>
                    <a:pt x="310" y="88"/>
                    <a:pt x="310" y="88"/>
                  </a:cubicBezTo>
                  <a:cubicBezTo>
                    <a:pt x="308" y="88"/>
                    <a:pt x="308" y="88"/>
                    <a:pt x="308" y="88"/>
                  </a:cubicBezTo>
                  <a:cubicBezTo>
                    <a:pt x="308" y="89"/>
                    <a:pt x="308" y="89"/>
                    <a:pt x="308" y="89"/>
                  </a:cubicBezTo>
                  <a:cubicBezTo>
                    <a:pt x="307" y="90"/>
                    <a:pt x="307" y="90"/>
                    <a:pt x="307" y="90"/>
                  </a:cubicBezTo>
                  <a:cubicBezTo>
                    <a:pt x="305" y="90"/>
                    <a:pt x="305" y="90"/>
                    <a:pt x="305" y="90"/>
                  </a:cubicBezTo>
                  <a:cubicBezTo>
                    <a:pt x="304" y="90"/>
                    <a:pt x="304" y="90"/>
                    <a:pt x="304" y="90"/>
                  </a:cubicBezTo>
                  <a:cubicBezTo>
                    <a:pt x="303" y="91"/>
                    <a:pt x="303" y="91"/>
                    <a:pt x="303" y="91"/>
                  </a:cubicBezTo>
                  <a:cubicBezTo>
                    <a:pt x="301" y="93"/>
                    <a:pt x="301" y="93"/>
                    <a:pt x="301" y="93"/>
                  </a:cubicBezTo>
                  <a:cubicBezTo>
                    <a:pt x="298" y="95"/>
                    <a:pt x="298" y="95"/>
                    <a:pt x="298" y="95"/>
                  </a:cubicBezTo>
                  <a:cubicBezTo>
                    <a:pt x="298" y="97"/>
                    <a:pt x="298" y="97"/>
                    <a:pt x="298" y="97"/>
                  </a:cubicBezTo>
                  <a:cubicBezTo>
                    <a:pt x="297" y="97"/>
                    <a:pt x="297" y="97"/>
                    <a:pt x="297" y="97"/>
                  </a:cubicBezTo>
                  <a:cubicBezTo>
                    <a:pt x="294" y="99"/>
                    <a:pt x="294" y="99"/>
                    <a:pt x="294" y="99"/>
                  </a:cubicBezTo>
                  <a:cubicBezTo>
                    <a:pt x="292" y="101"/>
                    <a:pt x="292" y="101"/>
                    <a:pt x="292" y="101"/>
                  </a:cubicBezTo>
                  <a:cubicBezTo>
                    <a:pt x="292" y="100"/>
                    <a:pt x="292" y="100"/>
                    <a:pt x="292" y="100"/>
                  </a:cubicBezTo>
                  <a:cubicBezTo>
                    <a:pt x="291" y="100"/>
                    <a:pt x="291" y="100"/>
                    <a:pt x="291" y="100"/>
                  </a:cubicBezTo>
                  <a:cubicBezTo>
                    <a:pt x="290" y="101"/>
                    <a:pt x="290" y="101"/>
                    <a:pt x="290" y="101"/>
                  </a:cubicBezTo>
                  <a:cubicBezTo>
                    <a:pt x="288" y="103"/>
                    <a:pt x="288" y="103"/>
                    <a:pt x="288" y="103"/>
                  </a:cubicBezTo>
                  <a:cubicBezTo>
                    <a:pt x="287" y="105"/>
                    <a:pt x="287" y="105"/>
                    <a:pt x="287" y="105"/>
                  </a:cubicBezTo>
                  <a:cubicBezTo>
                    <a:pt x="286" y="106"/>
                    <a:pt x="286" y="106"/>
                    <a:pt x="286" y="106"/>
                  </a:cubicBezTo>
                  <a:cubicBezTo>
                    <a:pt x="286" y="107"/>
                    <a:pt x="286" y="107"/>
                    <a:pt x="286" y="107"/>
                  </a:cubicBezTo>
                  <a:cubicBezTo>
                    <a:pt x="286" y="106"/>
                    <a:pt x="286" y="106"/>
                    <a:pt x="286" y="106"/>
                  </a:cubicBezTo>
                  <a:cubicBezTo>
                    <a:pt x="286" y="104"/>
                    <a:pt x="286" y="104"/>
                    <a:pt x="286" y="104"/>
                  </a:cubicBezTo>
                  <a:cubicBezTo>
                    <a:pt x="286" y="103"/>
                    <a:pt x="286" y="103"/>
                    <a:pt x="286" y="103"/>
                  </a:cubicBezTo>
                  <a:cubicBezTo>
                    <a:pt x="286" y="101"/>
                    <a:pt x="286" y="101"/>
                    <a:pt x="286" y="101"/>
                  </a:cubicBezTo>
                  <a:cubicBezTo>
                    <a:pt x="288" y="101"/>
                    <a:pt x="288" y="101"/>
                    <a:pt x="288" y="101"/>
                  </a:cubicBezTo>
                  <a:cubicBezTo>
                    <a:pt x="288" y="101"/>
                    <a:pt x="288" y="101"/>
                    <a:pt x="288" y="101"/>
                  </a:cubicBezTo>
                  <a:cubicBezTo>
                    <a:pt x="290" y="99"/>
                    <a:pt x="290" y="99"/>
                    <a:pt x="290" y="99"/>
                  </a:cubicBezTo>
                  <a:cubicBezTo>
                    <a:pt x="291" y="99"/>
                    <a:pt x="291" y="99"/>
                    <a:pt x="291" y="99"/>
                  </a:cubicBezTo>
                  <a:cubicBezTo>
                    <a:pt x="293" y="97"/>
                    <a:pt x="293" y="97"/>
                    <a:pt x="293" y="97"/>
                  </a:cubicBezTo>
                  <a:cubicBezTo>
                    <a:pt x="296" y="95"/>
                    <a:pt x="296" y="95"/>
                    <a:pt x="296" y="95"/>
                  </a:cubicBezTo>
                  <a:cubicBezTo>
                    <a:pt x="296" y="94"/>
                    <a:pt x="296" y="94"/>
                    <a:pt x="296" y="94"/>
                  </a:cubicBezTo>
                  <a:cubicBezTo>
                    <a:pt x="298" y="93"/>
                    <a:pt x="298" y="93"/>
                    <a:pt x="298" y="93"/>
                  </a:cubicBezTo>
                  <a:cubicBezTo>
                    <a:pt x="299" y="91"/>
                    <a:pt x="299" y="91"/>
                    <a:pt x="299" y="91"/>
                  </a:cubicBezTo>
                  <a:cubicBezTo>
                    <a:pt x="300" y="89"/>
                    <a:pt x="300" y="89"/>
                    <a:pt x="300" y="89"/>
                  </a:cubicBezTo>
                  <a:cubicBezTo>
                    <a:pt x="300" y="88"/>
                    <a:pt x="300" y="88"/>
                    <a:pt x="300" y="88"/>
                  </a:cubicBezTo>
                  <a:cubicBezTo>
                    <a:pt x="300" y="88"/>
                    <a:pt x="300" y="88"/>
                    <a:pt x="300" y="88"/>
                  </a:cubicBezTo>
                  <a:cubicBezTo>
                    <a:pt x="300" y="88"/>
                    <a:pt x="300" y="88"/>
                    <a:pt x="300" y="88"/>
                  </a:cubicBezTo>
                  <a:cubicBezTo>
                    <a:pt x="301" y="88"/>
                    <a:pt x="301" y="88"/>
                    <a:pt x="301" y="88"/>
                  </a:cubicBezTo>
                  <a:cubicBezTo>
                    <a:pt x="302" y="87"/>
                    <a:pt x="302" y="87"/>
                    <a:pt x="302" y="87"/>
                  </a:cubicBezTo>
                  <a:cubicBezTo>
                    <a:pt x="304" y="86"/>
                    <a:pt x="304" y="86"/>
                    <a:pt x="304" y="86"/>
                  </a:cubicBezTo>
                  <a:cubicBezTo>
                    <a:pt x="304" y="85"/>
                    <a:pt x="304" y="85"/>
                    <a:pt x="304" y="85"/>
                  </a:cubicBezTo>
                  <a:cubicBezTo>
                    <a:pt x="305" y="83"/>
                    <a:pt x="305" y="83"/>
                    <a:pt x="305" y="83"/>
                  </a:cubicBezTo>
                  <a:cubicBezTo>
                    <a:pt x="306" y="83"/>
                    <a:pt x="306" y="83"/>
                    <a:pt x="306" y="83"/>
                  </a:cubicBezTo>
                  <a:cubicBezTo>
                    <a:pt x="307" y="84"/>
                    <a:pt x="307" y="84"/>
                    <a:pt x="307" y="84"/>
                  </a:cubicBezTo>
                  <a:cubicBezTo>
                    <a:pt x="308" y="82"/>
                    <a:pt x="308" y="82"/>
                    <a:pt x="308" y="82"/>
                  </a:cubicBezTo>
                  <a:cubicBezTo>
                    <a:pt x="309" y="82"/>
                    <a:pt x="309" y="82"/>
                    <a:pt x="309" y="82"/>
                  </a:cubicBezTo>
                  <a:cubicBezTo>
                    <a:pt x="310" y="82"/>
                    <a:pt x="310" y="82"/>
                    <a:pt x="310" y="82"/>
                  </a:cubicBezTo>
                  <a:cubicBezTo>
                    <a:pt x="311" y="82"/>
                    <a:pt x="311" y="82"/>
                    <a:pt x="311" y="82"/>
                  </a:cubicBezTo>
                  <a:cubicBezTo>
                    <a:pt x="316" y="78"/>
                    <a:pt x="316" y="78"/>
                    <a:pt x="316" y="78"/>
                  </a:cubicBezTo>
                  <a:cubicBezTo>
                    <a:pt x="317" y="76"/>
                    <a:pt x="317" y="76"/>
                    <a:pt x="317" y="76"/>
                  </a:cubicBezTo>
                  <a:cubicBezTo>
                    <a:pt x="317" y="74"/>
                    <a:pt x="317" y="74"/>
                    <a:pt x="317" y="74"/>
                  </a:cubicBezTo>
                  <a:cubicBezTo>
                    <a:pt x="318" y="71"/>
                    <a:pt x="318" y="71"/>
                    <a:pt x="318" y="71"/>
                  </a:cubicBezTo>
                  <a:cubicBezTo>
                    <a:pt x="320" y="69"/>
                    <a:pt x="320" y="69"/>
                    <a:pt x="320" y="69"/>
                  </a:cubicBezTo>
                  <a:cubicBezTo>
                    <a:pt x="320" y="67"/>
                    <a:pt x="320" y="67"/>
                    <a:pt x="320" y="67"/>
                  </a:cubicBezTo>
                  <a:cubicBezTo>
                    <a:pt x="320" y="64"/>
                    <a:pt x="320" y="64"/>
                    <a:pt x="320" y="64"/>
                  </a:cubicBezTo>
                  <a:cubicBezTo>
                    <a:pt x="319" y="63"/>
                    <a:pt x="319" y="63"/>
                    <a:pt x="319" y="63"/>
                  </a:cubicBezTo>
                  <a:cubicBezTo>
                    <a:pt x="318" y="62"/>
                    <a:pt x="318" y="62"/>
                    <a:pt x="318" y="62"/>
                  </a:cubicBezTo>
                  <a:cubicBezTo>
                    <a:pt x="316" y="63"/>
                    <a:pt x="316" y="63"/>
                    <a:pt x="316" y="63"/>
                  </a:cubicBezTo>
                  <a:cubicBezTo>
                    <a:pt x="314" y="63"/>
                    <a:pt x="314" y="63"/>
                    <a:pt x="314" y="63"/>
                  </a:cubicBezTo>
                  <a:cubicBezTo>
                    <a:pt x="312" y="62"/>
                    <a:pt x="312" y="62"/>
                    <a:pt x="312" y="62"/>
                  </a:cubicBezTo>
                  <a:cubicBezTo>
                    <a:pt x="310" y="62"/>
                    <a:pt x="310" y="62"/>
                    <a:pt x="310" y="62"/>
                  </a:cubicBezTo>
                  <a:cubicBezTo>
                    <a:pt x="309" y="63"/>
                    <a:pt x="309" y="63"/>
                    <a:pt x="309" y="63"/>
                  </a:cubicBezTo>
                  <a:cubicBezTo>
                    <a:pt x="309" y="64"/>
                    <a:pt x="309" y="64"/>
                    <a:pt x="309" y="64"/>
                  </a:cubicBezTo>
                  <a:cubicBezTo>
                    <a:pt x="309" y="65"/>
                    <a:pt x="309" y="65"/>
                    <a:pt x="309" y="65"/>
                  </a:cubicBezTo>
                  <a:cubicBezTo>
                    <a:pt x="309" y="66"/>
                    <a:pt x="309" y="66"/>
                    <a:pt x="309" y="66"/>
                  </a:cubicBezTo>
                  <a:cubicBezTo>
                    <a:pt x="308" y="68"/>
                    <a:pt x="308" y="68"/>
                    <a:pt x="308" y="68"/>
                  </a:cubicBezTo>
                  <a:cubicBezTo>
                    <a:pt x="308" y="71"/>
                    <a:pt x="308" y="71"/>
                    <a:pt x="308" y="71"/>
                  </a:cubicBezTo>
                  <a:cubicBezTo>
                    <a:pt x="306" y="73"/>
                    <a:pt x="306" y="73"/>
                    <a:pt x="306" y="73"/>
                  </a:cubicBezTo>
                  <a:cubicBezTo>
                    <a:pt x="305" y="72"/>
                    <a:pt x="305" y="72"/>
                    <a:pt x="305" y="72"/>
                  </a:cubicBezTo>
                  <a:cubicBezTo>
                    <a:pt x="304" y="72"/>
                    <a:pt x="304" y="72"/>
                    <a:pt x="304" y="72"/>
                  </a:cubicBezTo>
                  <a:cubicBezTo>
                    <a:pt x="304" y="72"/>
                    <a:pt x="304" y="72"/>
                    <a:pt x="304" y="72"/>
                  </a:cubicBezTo>
                  <a:cubicBezTo>
                    <a:pt x="303" y="73"/>
                    <a:pt x="303" y="73"/>
                    <a:pt x="303" y="73"/>
                  </a:cubicBezTo>
                  <a:cubicBezTo>
                    <a:pt x="303" y="73"/>
                    <a:pt x="303" y="73"/>
                    <a:pt x="303" y="73"/>
                  </a:cubicBezTo>
                  <a:cubicBezTo>
                    <a:pt x="301" y="72"/>
                    <a:pt x="301" y="72"/>
                    <a:pt x="301" y="72"/>
                  </a:cubicBezTo>
                  <a:cubicBezTo>
                    <a:pt x="300" y="72"/>
                    <a:pt x="300" y="72"/>
                    <a:pt x="300" y="72"/>
                  </a:cubicBezTo>
                  <a:cubicBezTo>
                    <a:pt x="300" y="72"/>
                    <a:pt x="297" y="72"/>
                    <a:pt x="297" y="71"/>
                  </a:cubicBezTo>
                  <a:cubicBezTo>
                    <a:pt x="297" y="71"/>
                    <a:pt x="294" y="72"/>
                    <a:pt x="294" y="72"/>
                  </a:cubicBezTo>
                  <a:cubicBezTo>
                    <a:pt x="293" y="72"/>
                    <a:pt x="293" y="72"/>
                    <a:pt x="293" y="72"/>
                  </a:cubicBezTo>
                  <a:cubicBezTo>
                    <a:pt x="290" y="73"/>
                    <a:pt x="290" y="73"/>
                    <a:pt x="290" y="73"/>
                  </a:cubicBezTo>
                  <a:cubicBezTo>
                    <a:pt x="288" y="74"/>
                    <a:pt x="288" y="74"/>
                    <a:pt x="288" y="74"/>
                  </a:cubicBezTo>
                  <a:cubicBezTo>
                    <a:pt x="288" y="73"/>
                    <a:pt x="288" y="73"/>
                    <a:pt x="288" y="73"/>
                  </a:cubicBezTo>
                  <a:cubicBezTo>
                    <a:pt x="287" y="72"/>
                    <a:pt x="287" y="72"/>
                    <a:pt x="287" y="72"/>
                  </a:cubicBezTo>
                  <a:cubicBezTo>
                    <a:pt x="288" y="71"/>
                    <a:pt x="288" y="71"/>
                    <a:pt x="288" y="71"/>
                  </a:cubicBezTo>
                  <a:cubicBezTo>
                    <a:pt x="288" y="70"/>
                    <a:pt x="288" y="70"/>
                    <a:pt x="288" y="70"/>
                  </a:cubicBezTo>
                  <a:cubicBezTo>
                    <a:pt x="288" y="69"/>
                    <a:pt x="288" y="69"/>
                    <a:pt x="288" y="69"/>
                  </a:cubicBezTo>
                  <a:cubicBezTo>
                    <a:pt x="289" y="69"/>
                    <a:pt x="289" y="69"/>
                    <a:pt x="289" y="69"/>
                  </a:cubicBezTo>
                  <a:cubicBezTo>
                    <a:pt x="289" y="69"/>
                    <a:pt x="289" y="69"/>
                    <a:pt x="289" y="69"/>
                  </a:cubicBezTo>
                  <a:cubicBezTo>
                    <a:pt x="290" y="69"/>
                    <a:pt x="290" y="69"/>
                    <a:pt x="290" y="69"/>
                  </a:cubicBezTo>
                  <a:cubicBezTo>
                    <a:pt x="292" y="68"/>
                    <a:pt x="292" y="68"/>
                    <a:pt x="292" y="68"/>
                  </a:cubicBezTo>
                  <a:cubicBezTo>
                    <a:pt x="296" y="67"/>
                    <a:pt x="296" y="67"/>
                    <a:pt x="296" y="67"/>
                  </a:cubicBezTo>
                  <a:cubicBezTo>
                    <a:pt x="297" y="67"/>
                    <a:pt x="297" y="67"/>
                    <a:pt x="297" y="67"/>
                  </a:cubicBezTo>
                  <a:cubicBezTo>
                    <a:pt x="298" y="65"/>
                    <a:pt x="298" y="65"/>
                    <a:pt x="298" y="65"/>
                  </a:cubicBezTo>
                  <a:cubicBezTo>
                    <a:pt x="298" y="64"/>
                    <a:pt x="298" y="64"/>
                    <a:pt x="298" y="64"/>
                  </a:cubicBezTo>
                  <a:cubicBezTo>
                    <a:pt x="300" y="63"/>
                    <a:pt x="300" y="63"/>
                    <a:pt x="300" y="63"/>
                  </a:cubicBezTo>
                  <a:cubicBezTo>
                    <a:pt x="300" y="62"/>
                    <a:pt x="300" y="62"/>
                    <a:pt x="300" y="62"/>
                  </a:cubicBezTo>
                  <a:cubicBezTo>
                    <a:pt x="299" y="62"/>
                    <a:pt x="299" y="62"/>
                    <a:pt x="299" y="62"/>
                  </a:cubicBezTo>
                  <a:cubicBezTo>
                    <a:pt x="299" y="61"/>
                    <a:pt x="299" y="61"/>
                    <a:pt x="299" y="61"/>
                  </a:cubicBezTo>
                  <a:cubicBezTo>
                    <a:pt x="298" y="61"/>
                    <a:pt x="298" y="61"/>
                    <a:pt x="298" y="61"/>
                  </a:cubicBezTo>
                  <a:cubicBezTo>
                    <a:pt x="294" y="61"/>
                    <a:pt x="294" y="61"/>
                    <a:pt x="294" y="61"/>
                  </a:cubicBezTo>
                  <a:cubicBezTo>
                    <a:pt x="292" y="60"/>
                    <a:pt x="292" y="60"/>
                    <a:pt x="292" y="60"/>
                  </a:cubicBezTo>
                  <a:cubicBezTo>
                    <a:pt x="290" y="59"/>
                    <a:pt x="290" y="59"/>
                    <a:pt x="290" y="59"/>
                  </a:cubicBezTo>
                  <a:cubicBezTo>
                    <a:pt x="289" y="59"/>
                    <a:pt x="289" y="59"/>
                    <a:pt x="289" y="59"/>
                  </a:cubicBezTo>
                  <a:cubicBezTo>
                    <a:pt x="285" y="59"/>
                    <a:pt x="285" y="59"/>
                    <a:pt x="285" y="59"/>
                  </a:cubicBezTo>
                  <a:cubicBezTo>
                    <a:pt x="283" y="59"/>
                    <a:pt x="283" y="59"/>
                    <a:pt x="283" y="59"/>
                  </a:cubicBezTo>
                  <a:cubicBezTo>
                    <a:pt x="281" y="58"/>
                    <a:pt x="281" y="58"/>
                    <a:pt x="281" y="58"/>
                  </a:cubicBezTo>
                  <a:cubicBezTo>
                    <a:pt x="279" y="58"/>
                    <a:pt x="279" y="58"/>
                    <a:pt x="279" y="58"/>
                  </a:cubicBezTo>
                  <a:cubicBezTo>
                    <a:pt x="277" y="58"/>
                    <a:pt x="277" y="58"/>
                    <a:pt x="277" y="58"/>
                  </a:cubicBezTo>
                  <a:cubicBezTo>
                    <a:pt x="276" y="58"/>
                    <a:pt x="276" y="58"/>
                    <a:pt x="276" y="58"/>
                  </a:cubicBezTo>
                  <a:cubicBezTo>
                    <a:pt x="274" y="58"/>
                    <a:pt x="274" y="58"/>
                    <a:pt x="274" y="58"/>
                  </a:cubicBezTo>
                  <a:cubicBezTo>
                    <a:pt x="273" y="58"/>
                    <a:pt x="273" y="58"/>
                    <a:pt x="273" y="58"/>
                  </a:cubicBezTo>
                  <a:cubicBezTo>
                    <a:pt x="272" y="60"/>
                    <a:pt x="272" y="60"/>
                    <a:pt x="272" y="60"/>
                  </a:cubicBezTo>
                  <a:cubicBezTo>
                    <a:pt x="272" y="61"/>
                    <a:pt x="272" y="61"/>
                    <a:pt x="272" y="61"/>
                  </a:cubicBezTo>
                  <a:cubicBezTo>
                    <a:pt x="271" y="62"/>
                    <a:pt x="271" y="62"/>
                    <a:pt x="271" y="62"/>
                  </a:cubicBezTo>
                  <a:cubicBezTo>
                    <a:pt x="271" y="62"/>
                    <a:pt x="271" y="62"/>
                    <a:pt x="271" y="62"/>
                  </a:cubicBezTo>
                  <a:cubicBezTo>
                    <a:pt x="271" y="61"/>
                    <a:pt x="271" y="61"/>
                    <a:pt x="271" y="61"/>
                  </a:cubicBezTo>
                  <a:cubicBezTo>
                    <a:pt x="271" y="60"/>
                    <a:pt x="271" y="60"/>
                    <a:pt x="271" y="60"/>
                  </a:cubicBezTo>
                  <a:cubicBezTo>
                    <a:pt x="270" y="60"/>
                    <a:pt x="270" y="60"/>
                    <a:pt x="270" y="60"/>
                  </a:cubicBezTo>
                  <a:cubicBezTo>
                    <a:pt x="266" y="61"/>
                    <a:pt x="266" y="61"/>
                    <a:pt x="266" y="61"/>
                  </a:cubicBezTo>
                  <a:cubicBezTo>
                    <a:pt x="264" y="62"/>
                    <a:pt x="264" y="62"/>
                    <a:pt x="264" y="62"/>
                  </a:cubicBezTo>
                  <a:cubicBezTo>
                    <a:pt x="263" y="63"/>
                    <a:pt x="263" y="63"/>
                    <a:pt x="263" y="63"/>
                  </a:cubicBezTo>
                  <a:cubicBezTo>
                    <a:pt x="262" y="64"/>
                    <a:pt x="262" y="64"/>
                    <a:pt x="262" y="64"/>
                  </a:cubicBezTo>
                  <a:cubicBezTo>
                    <a:pt x="261" y="64"/>
                    <a:pt x="261" y="64"/>
                    <a:pt x="261" y="64"/>
                  </a:cubicBezTo>
                  <a:cubicBezTo>
                    <a:pt x="259" y="64"/>
                    <a:pt x="259" y="64"/>
                    <a:pt x="259" y="64"/>
                  </a:cubicBezTo>
                  <a:cubicBezTo>
                    <a:pt x="258" y="65"/>
                    <a:pt x="258" y="65"/>
                    <a:pt x="258" y="65"/>
                  </a:cubicBezTo>
                  <a:cubicBezTo>
                    <a:pt x="256" y="65"/>
                    <a:pt x="256" y="65"/>
                    <a:pt x="256" y="65"/>
                  </a:cubicBezTo>
                  <a:cubicBezTo>
                    <a:pt x="255" y="66"/>
                    <a:pt x="255" y="66"/>
                    <a:pt x="255" y="66"/>
                  </a:cubicBezTo>
                  <a:cubicBezTo>
                    <a:pt x="255" y="67"/>
                    <a:pt x="255" y="67"/>
                    <a:pt x="255" y="67"/>
                  </a:cubicBezTo>
                  <a:cubicBezTo>
                    <a:pt x="254" y="68"/>
                    <a:pt x="254" y="68"/>
                    <a:pt x="254" y="68"/>
                  </a:cubicBezTo>
                  <a:cubicBezTo>
                    <a:pt x="253" y="68"/>
                    <a:pt x="253" y="68"/>
                    <a:pt x="253" y="68"/>
                  </a:cubicBezTo>
                  <a:cubicBezTo>
                    <a:pt x="253" y="67"/>
                    <a:pt x="253" y="67"/>
                    <a:pt x="253" y="67"/>
                  </a:cubicBezTo>
                  <a:cubicBezTo>
                    <a:pt x="253" y="66"/>
                    <a:pt x="253" y="66"/>
                    <a:pt x="253" y="66"/>
                  </a:cubicBezTo>
                  <a:cubicBezTo>
                    <a:pt x="252" y="65"/>
                    <a:pt x="252" y="65"/>
                    <a:pt x="252" y="65"/>
                  </a:cubicBezTo>
                  <a:cubicBezTo>
                    <a:pt x="252" y="64"/>
                    <a:pt x="252" y="64"/>
                    <a:pt x="252" y="64"/>
                  </a:cubicBezTo>
                  <a:cubicBezTo>
                    <a:pt x="252" y="63"/>
                    <a:pt x="252" y="63"/>
                    <a:pt x="252" y="63"/>
                  </a:cubicBezTo>
                  <a:cubicBezTo>
                    <a:pt x="252" y="62"/>
                    <a:pt x="252" y="62"/>
                    <a:pt x="252" y="62"/>
                  </a:cubicBezTo>
                  <a:cubicBezTo>
                    <a:pt x="254" y="61"/>
                    <a:pt x="254" y="61"/>
                    <a:pt x="254" y="61"/>
                  </a:cubicBezTo>
                  <a:cubicBezTo>
                    <a:pt x="255" y="61"/>
                    <a:pt x="255" y="61"/>
                    <a:pt x="255" y="61"/>
                  </a:cubicBezTo>
                  <a:cubicBezTo>
                    <a:pt x="257" y="60"/>
                    <a:pt x="257" y="60"/>
                    <a:pt x="257" y="60"/>
                  </a:cubicBezTo>
                  <a:cubicBezTo>
                    <a:pt x="258" y="60"/>
                    <a:pt x="258" y="60"/>
                    <a:pt x="258" y="60"/>
                  </a:cubicBezTo>
                  <a:cubicBezTo>
                    <a:pt x="259" y="59"/>
                    <a:pt x="259" y="59"/>
                    <a:pt x="259" y="59"/>
                  </a:cubicBezTo>
                  <a:cubicBezTo>
                    <a:pt x="260" y="59"/>
                    <a:pt x="260" y="59"/>
                    <a:pt x="260" y="59"/>
                  </a:cubicBezTo>
                  <a:cubicBezTo>
                    <a:pt x="263" y="59"/>
                    <a:pt x="263" y="59"/>
                    <a:pt x="263" y="59"/>
                  </a:cubicBezTo>
                  <a:cubicBezTo>
                    <a:pt x="264" y="58"/>
                    <a:pt x="264" y="58"/>
                    <a:pt x="264" y="58"/>
                  </a:cubicBezTo>
                  <a:cubicBezTo>
                    <a:pt x="266" y="57"/>
                    <a:pt x="266" y="57"/>
                    <a:pt x="266" y="57"/>
                  </a:cubicBezTo>
                  <a:cubicBezTo>
                    <a:pt x="267" y="57"/>
                    <a:pt x="267" y="57"/>
                    <a:pt x="267" y="57"/>
                  </a:cubicBezTo>
                  <a:cubicBezTo>
                    <a:pt x="268" y="57"/>
                    <a:pt x="268" y="57"/>
                    <a:pt x="268" y="57"/>
                  </a:cubicBezTo>
                  <a:cubicBezTo>
                    <a:pt x="269" y="56"/>
                    <a:pt x="269" y="56"/>
                    <a:pt x="269" y="56"/>
                  </a:cubicBezTo>
                  <a:cubicBezTo>
                    <a:pt x="269" y="55"/>
                    <a:pt x="269" y="55"/>
                    <a:pt x="269" y="55"/>
                  </a:cubicBezTo>
                  <a:cubicBezTo>
                    <a:pt x="269" y="54"/>
                    <a:pt x="269" y="54"/>
                    <a:pt x="269" y="54"/>
                  </a:cubicBezTo>
                  <a:cubicBezTo>
                    <a:pt x="268" y="54"/>
                    <a:pt x="268" y="54"/>
                    <a:pt x="268" y="54"/>
                  </a:cubicBezTo>
                  <a:cubicBezTo>
                    <a:pt x="266" y="54"/>
                    <a:pt x="266" y="54"/>
                    <a:pt x="266" y="54"/>
                  </a:cubicBezTo>
                  <a:cubicBezTo>
                    <a:pt x="266" y="54"/>
                    <a:pt x="266" y="54"/>
                    <a:pt x="266" y="54"/>
                  </a:cubicBezTo>
                  <a:cubicBezTo>
                    <a:pt x="266" y="53"/>
                    <a:pt x="266" y="53"/>
                    <a:pt x="266" y="53"/>
                  </a:cubicBezTo>
                  <a:cubicBezTo>
                    <a:pt x="267" y="53"/>
                    <a:pt x="267" y="53"/>
                    <a:pt x="267" y="53"/>
                  </a:cubicBezTo>
                  <a:cubicBezTo>
                    <a:pt x="268" y="53"/>
                    <a:pt x="268" y="53"/>
                    <a:pt x="268" y="53"/>
                  </a:cubicBezTo>
                  <a:cubicBezTo>
                    <a:pt x="269" y="53"/>
                    <a:pt x="269" y="53"/>
                    <a:pt x="269" y="53"/>
                  </a:cubicBezTo>
                  <a:cubicBezTo>
                    <a:pt x="270" y="54"/>
                    <a:pt x="270" y="54"/>
                    <a:pt x="270" y="54"/>
                  </a:cubicBezTo>
                  <a:cubicBezTo>
                    <a:pt x="270" y="55"/>
                    <a:pt x="270" y="55"/>
                    <a:pt x="270" y="55"/>
                  </a:cubicBezTo>
                  <a:cubicBezTo>
                    <a:pt x="271" y="55"/>
                    <a:pt x="271" y="55"/>
                    <a:pt x="271" y="55"/>
                  </a:cubicBezTo>
                  <a:cubicBezTo>
                    <a:pt x="271" y="55"/>
                    <a:pt x="271" y="55"/>
                    <a:pt x="271" y="55"/>
                  </a:cubicBezTo>
                  <a:cubicBezTo>
                    <a:pt x="273" y="54"/>
                    <a:pt x="273" y="54"/>
                    <a:pt x="273" y="54"/>
                  </a:cubicBezTo>
                  <a:cubicBezTo>
                    <a:pt x="275" y="54"/>
                    <a:pt x="275" y="54"/>
                    <a:pt x="275" y="54"/>
                  </a:cubicBezTo>
                  <a:cubicBezTo>
                    <a:pt x="276" y="54"/>
                    <a:pt x="276" y="54"/>
                    <a:pt x="276" y="54"/>
                  </a:cubicBezTo>
                  <a:cubicBezTo>
                    <a:pt x="277" y="53"/>
                    <a:pt x="277" y="53"/>
                    <a:pt x="277" y="53"/>
                  </a:cubicBezTo>
                  <a:cubicBezTo>
                    <a:pt x="278" y="52"/>
                    <a:pt x="278" y="52"/>
                    <a:pt x="278" y="52"/>
                  </a:cubicBezTo>
                  <a:cubicBezTo>
                    <a:pt x="280" y="53"/>
                    <a:pt x="280" y="53"/>
                    <a:pt x="280" y="53"/>
                  </a:cubicBezTo>
                  <a:cubicBezTo>
                    <a:pt x="281" y="53"/>
                    <a:pt x="281" y="53"/>
                    <a:pt x="281" y="53"/>
                  </a:cubicBezTo>
                  <a:cubicBezTo>
                    <a:pt x="283" y="53"/>
                    <a:pt x="283" y="53"/>
                    <a:pt x="283" y="53"/>
                  </a:cubicBezTo>
                  <a:cubicBezTo>
                    <a:pt x="284" y="53"/>
                    <a:pt x="284" y="53"/>
                    <a:pt x="284" y="53"/>
                  </a:cubicBezTo>
                  <a:cubicBezTo>
                    <a:pt x="285" y="54"/>
                    <a:pt x="285" y="54"/>
                    <a:pt x="285" y="54"/>
                  </a:cubicBezTo>
                  <a:cubicBezTo>
                    <a:pt x="288" y="54"/>
                    <a:pt x="288" y="54"/>
                    <a:pt x="288" y="54"/>
                  </a:cubicBezTo>
                  <a:cubicBezTo>
                    <a:pt x="288" y="54"/>
                    <a:pt x="288" y="54"/>
                    <a:pt x="288" y="54"/>
                  </a:cubicBezTo>
                  <a:cubicBezTo>
                    <a:pt x="289" y="54"/>
                    <a:pt x="289" y="54"/>
                    <a:pt x="289" y="54"/>
                  </a:cubicBezTo>
                  <a:cubicBezTo>
                    <a:pt x="291" y="55"/>
                    <a:pt x="291" y="55"/>
                    <a:pt x="291" y="55"/>
                  </a:cubicBezTo>
                  <a:cubicBezTo>
                    <a:pt x="292" y="56"/>
                    <a:pt x="292" y="56"/>
                    <a:pt x="292" y="56"/>
                  </a:cubicBezTo>
                  <a:cubicBezTo>
                    <a:pt x="294" y="56"/>
                    <a:pt x="294" y="56"/>
                    <a:pt x="294" y="56"/>
                  </a:cubicBezTo>
                  <a:cubicBezTo>
                    <a:pt x="295" y="55"/>
                    <a:pt x="295" y="55"/>
                    <a:pt x="295" y="55"/>
                  </a:cubicBezTo>
                  <a:cubicBezTo>
                    <a:pt x="296" y="55"/>
                    <a:pt x="296" y="55"/>
                    <a:pt x="296" y="55"/>
                  </a:cubicBezTo>
                  <a:cubicBezTo>
                    <a:pt x="297" y="56"/>
                    <a:pt x="297" y="56"/>
                    <a:pt x="297" y="56"/>
                  </a:cubicBezTo>
                  <a:cubicBezTo>
                    <a:pt x="298" y="56"/>
                    <a:pt x="298" y="56"/>
                    <a:pt x="298" y="56"/>
                  </a:cubicBezTo>
                  <a:cubicBezTo>
                    <a:pt x="299" y="56"/>
                    <a:pt x="299" y="56"/>
                    <a:pt x="299" y="56"/>
                  </a:cubicBezTo>
                  <a:cubicBezTo>
                    <a:pt x="301" y="56"/>
                    <a:pt x="301" y="56"/>
                    <a:pt x="301" y="56"/>
                  </a:cubicBezTo>
                  <a:cubicBezTo>
                    <a:pt x="303" y="55"/>
                    <a:pt x="303" y="55"/>
                    <a:pt x="303" y="55"/>
                  </a:cubicBezTo>
                  <a:cubicBezTo>
                    <a:pt x="304" y="54"/>
                    <a:pt x="304" y="54"/>
                    <a:pt x="304" y="54"/>
                  </a:cubicBezTo>
                  <a:cubicBezTo>
                    <a:pt x="306" y="54"/>
                    <a:pt x="306" y="54"/>
                    <a:pt x="306" y="54"/>
                  </a:cubicBezTo>
                  <a:cubicBezTo>
                    <a:pt x="307" y="55"/>
                    <a:pt x="307" y="55"/>
                    <a:pt x="307" y="55"/>
                  </a:cubicBezTo>
                  <a:cubicBezTo>
                    <a:pt x="308" y="55"/>
                    <a:pt x="308" y="55"/>
                    <a:pt x="308" y="55"/>
                  </a:cubicBezTo>
                  <a:cubicBezTo>
                    <a:pt x="309" y="54"/>
                    <a:pt x="309" y="54"/>
                    <a:pt x="309" y="54"/>
                  </a:cubicBezTo>
                  <a:cubicBezTo>
                    <a:pt x="310" y="55"/>
                    <a:pt x="310" y="55"/>
                    <a:pt x="310" y="55"/>
                  </a:cubicBezTo>
                  <a:cubicBezTo>
                    <a:pt x="312" y="55"/>
                    <a:pt x="312" y="55"/>
                    <a:pt x="312" y="55"/>
                  </a:cubicBezTo>
                  <a:cubicBezTo>
                    <a:pt x="312" y="54"/>
                    <a:pt x="312" y="54"/>
                    <a:pt x="312" y="54"/>
                  </a:cubicBezTo>
                  <a:cubicBezTo>
                    <a:pt x="311" y="54"/>
                    <a:pt x="311" y="54"/>
                    <a:pt x="311" y="54"/>
                  </a:cubicBezTo>
                  <a:cubicBezTo>
                    <a:pt x="311" y="53"/>
                    <a:pt x="311" y="53"/>
                    <a:pt x="311" y="53"/>
                  </a:cubicBezTo>
                  <a:cubicBezTo>
                    <a:pt x="312" y="52"/>
                    <a:pt x="312" y="52"/>
                    <a:pt x="312" y="52"/>
                  </a:cubicBezTo>
                  <a:cubicBezTo>
                    <a:pt x="313" y="53"/>
                    <a:pt x="313" y="53"/>
                    <a:pt x="313" y="53"/>
                  </a:cubicBezTo>
                  <a:cubicBezTo>
                    <a:pt x="313" y="54"/>
                    <a:pt x="313" y="54"/>
                    <a:pt x="313" y="54"/>
                  </a:cubicBezTo>
                  <a:cubicBezTo>
                    <a:pt x="315" y="54"/>
                    <a:pt x="315" y="54"/>
                    <a:pt x="315" y="54"/>
                  </a:cubicBezTo>
                  <a:cubicBezTo>
                    <a:pt x="315" y="54"/>
                    <a:pt x="315" y="54"/>
                    <a:pt x="315" y="54"/>
                  </a:cubicBezTo>
                  <a:cubicBezTo>
                    <a:pt x="318" y="54"/>
                    <a:pt x="318" y="54"/>
                    <a:pt x="318" y="54"/>
                  </a:cubicBezTo>
                  <a:cubicBezTo>
                    <a:pt x="321" y="52"/>
                    <a:pt x="321" y="52"/>
                    <a:pt x="321" y="52"/>
                  </a:cubicBezTo>
                  <a:cubicBezTo>
                    <a:pt x="322" y="51"/>
                    <a:pt x="322" y="51"/>
                    <a:pt x="322" y="51"/>
                  </a:cubicBezTo>
                  <a:cubicBezTo>
                    <a:pt x="323" y="51"/>
                    <a:pt x="323" y="51"/>
                    <a:pt x="323" y="51"/>
                  </a:cubicBezTo>
                  <a:cubicBezTo>
                    <a:pt x="323" y="50"/>
                    <a:pt x="323" y="50"/>
                    <a:pt x="323" y="50"/>
                  </a:cubicBezTo>
                  <a:cubicBezTo>
                    <a:pt x="323" y="50"/>
                    <a:pt x="323" y="50"/>
                    <a:pt x="323" y="50"/>
                  </a:cubicBezTo>
                  <a:cubicBezTo>
                    <a:pt x="324" y="50"/>
                    <a:pt x="324" y="50"/>
                    <a:pt x="324" y="50"/>
                  </a:cubicBezTo>
                  <a:cubicBezTo>
                    <a:pt x="325" y="50"/>
                    <a:pt x="325" y="50"/>
                    <a:pt x="325" y="50"/>
                  </a:cubicBezTo>
                  <a:cubicBezTo>
                    <a:pt x="327" y="48"/>
                    <a:pt x="327" y="48"/>
                    <a:pt x="327" y="48"/>
                  </a:cubicBezTo>
                  <a:cubicBezTo>
                    <a:pt x="328" y="48"/>
                    <a:pt x="328" y="48"/>
                    <a:pt x="328" y="48"/>
                  </a:cubicBezTo>
                  <a:cubicBezTo>
                    <a:pt x="328" y="47"/>
                    <a:pt x="328" y="47"/>
                    <a:pt x="328" y="47"/>
                  </a:cubicBezTo>
                  <a:cubicBezTo>
                    <a:pt x="328" y="46"/>
                    <a:pt x="328" y="46"/>
                    <a:pt x="328" y="46"/>
                  </a:cubicBezTo>
                  <a:cubicBezTo>
                    <a:pt x="329" y="45"/>
                    <a:pt x="329" y="45"/>
                    <a:pt x="329" y="45"/>
                  </a:cubicBezTo>
                  <a:cubicBezTo>
                    <a:pt x="329" y="44"/>
                    <a:pt x="329" y="44"/>
                    <a:pt x="329" y="44"/>
                  </a:cubicBezTo>
                  <a:cubicBezTo>
                    <a:pt x="329" y="43"/>
                    <a:pt x="329" y="43"/>
                    <a:pt x="329" y="43"/>
                  </a:cubicBezTo>
                  <a:cubicBezTo>
                    <a:pt x="327" y="41"/>
                    <a:pt x="327" y="41"/>
                    <a:pt x="327" y="41"/>
                  </a:cubicBezTo>
                  <a:cubicBezTo>
                    <a:pt x="325" y="41"/>
                    <a:pt x="325" y="41"/>
                    <a:pt x="325" y="41"/>
                  </a:cubicBezTo>
                  <a:cubicBezTo>
                    <a:pt x="323" y="39"/>
                    <a:pt x="323" y="39"/>
                    <a:pt x="323" y="39"/>
                  </a:cubicBezTo>
                  <a:cubicBezTo>
                    <a:pt x="323" y="38"/>
                    <a:pt x="323" y="38"/>
                    <a:pt x="323" y="38"/>
                  </a:cubicBezTo>
                  <a:cubicBezTo>
                    <a:pt x="322" y="37"/>
                    <a:pt x="322" y="37"/>
                    <a:pt x="322" y="37"/>
                  </a:cubicBezTo>
                  <a:cubicBezTo>
                    <a:pt x="320" y="37"/>
                    <a:pt x="320" y="37"/>
                    <a:pt x="320" y="37"/>
                  </a:cubicBezTo>
                  <a:cubicBezTo>
                    <a:pt x="319" y="36"/>
                    <a:pt x="319" y="36"/>
                    <a:pt x="319" y="36"/>
                  </a:cubicBezTo>
                  <a:cubicBezTo>
                    <a:pt x="318" y="35"/>
                    <a:pt x="318" y="35"/>
                    <a:pt x="318" y="35"/>
                  </a:cubicBezTo>
                  <a:cubicBezTo>
                    <a:pt x="317" y="34"/>
                    <a:pt x="317" y="34"/>
                    <a:pt x="317" y="34"/>
                  </a:cubicBezTo>
                  <a:cubicBezTo>
                    <a:pt x="317" y="35"/>
                    <a:pt x="317" y="35"/>
                    <a:pt x="317" y="35"/>
                  </a:cubicBezTo>
                  <a:cubicBezTo>
                    <a:pt x="316" y="35"/>
                    <a:pt x="316" y="35"/>
                    <a:pt x="316" y="35"/>
                  </a:cubicBezTo>
                  <a:cubicBezTo>
                    <a:pt x="315" y="35"/>
                    <a:pt x="315" y="35"/>
                    <a:pt x="315" y="35"/>
                  </a:cubicBezTo>
                  <a:cubicBezTo>
                    <a:pt x="315" y="34"/>
                    <a:pt x="315" y="34"/>
                    <a:pt x="315" y="34"/>
                  </a:cubicBezTo>
                  <a:cubicBezTo>
                    <a:pt x="314" y="33"/>
                    <a:pt x="314" y="33"/>
                    <a:pt x="314" y="33"/>
                  </a:cubicBezTo>
                  <a:cubicBezTo>
                    <a:pt x="310" y="33"/>
                    <a:pt x="310" y="33"/>
                    <a:pt x="310" y="33"/>
                  </a:cubicBezTo>
                  <a:cubicBezTo>
                    <a:pt x="309" y="33"/>
                    <a:pt x="309" y="33"/>
                    <a:pt x="309" y="33"/>
                  </a:cubicBezTo>
                  <a:cubicBezTo>
                    <a:pt x="309" y="34"/>
                    <a:pt x="309" y="34"/>
                    <a:pt x="309" y="34"/>
                  </a:cubicBezTo>
                  <a:cubicBezTo>
                    <a:pt x="309" y="35"/>
                    <a:pt x="309" y="35"/>
                    <a:pt x="309" y="35"/>
                  </a:cubicBezTo>
                  <a:cubicBezTo>
                    <a:pt x="308" y="34"/>
                    <a:pt x="308" y="34"/>
                    <a:pt x="308" y="34"/>
                  </a:cubicBezTo>
                  <a:cubicBezTo>
                    <a:pt x="307" y="34"/>
                    <a:pt x="307" y="34"/>
                    <a:pt x="307" y="34"/>
                  </a:cubicBezTo>
                  <a:cubicBezTo>
                    <a:pt x="305" y="36"/>
                    <a:pt x="305" y="36"/>
                    <a:pt x="305" y="36"/>
                  </a:cubicBezTo>
                  <a:cubicBezTo>
                    <a:pt x="303" y="36"/>
                    <a:pt x="303" y="36"/>
                    <a:pt x="303" y="36"/>
                  </a:cubicBezTo>
                  <a:cubicBezTo>
                    <a:pt x="301" y="35"/>
                    <a:pt x="301" y="35"/>
                    <a:pt x="301" y="35"/>
                  </a:cubicBezTo>
                  <a:cubicBezTo>
                    <a:pt x="300" y="35"/>
                    <a:pt x="300" y="35"/>
                    <a:pt x="300" y="35"/>
                  </a:cubicBezTo>
                  <a:cubicBezTo>
                    <a:pt x="298" y="34"/>
                    <a:pt x="298" y="34"/>
                    <a:pt x="298" y="34"/>
                  </a:cubicBezTo>
                  <a:cubicBezTo>
                    <a:pt x="298" y="33"/>
                    <a:pt x="298" y="33"/>
                    <a:pt x="298" y="33"/>
                  </a:cubicBezTo>
                  <a:cubicBezTo>
                    <a:pt x="298" y="32"/>
                    <a:pt x="298" y="32"/>
                    <a:pt x="298" y="32"/>
                  </a:cubicBezTo>
                  <a:cubicBezTo>
                    <a:pt x="299" y="32"/>
                    <a:pt x="299" y="32"/>
                    <a:pt x="299" y="32"/>
                  </a:cubicBezTo>
                  <a:cubicBezTo>
                    <a:pt x="300" y="33"/>
                    <a:pt x="300" y="33"/>
                    <a:pt x="300" y="33"/>
                  </a:cubicBezTo>
                  <a:cubicBezTo>
                    <a:pt x="301" y="34"/>
                    <a:pt x="301" y="34"/>
                    <a:pt x="301" y="34"/>
                  </a:cubicBezTo>
                  <a:cubicBezTo>
                    <a:pt x="302" y="33"/>
                    <a:pt x="302" y="33"/>
                    <a:pt x="302" y="33"/>
                  </a:cubicBezTo>
                  <a:cubicBezTo>
                    <a:pt x="301" y="33"/>
                    <a:pt x="301" y="33"/>
                    <a:pt x="301" y="33"/>
                  </a:cubicBezTo>
                  <a:cubicBezTo>
                    <a:pt x="300" y="31"/>
                    <a:pt x="300" y="31"/>
                    <a:pt x="300" y="31"/>
                  </a:cubicBezTo>
                  <a:cubicBezTo>
                    <a:pt x="300" y="30"/>
                    <a:pt x="300" y="30"/>
                    <a:pt x="300" y="30"/>
                  </a:cubicBezTo>
                  <a:cubicBezTo>
                    <a:pt x="300" y="30"/>
                    <a:pt x="300" y="30"/>
                    <a:pt x="300" y="30"/>
                  </a:cubicBezTo>
                  <a:cubicBezTo>
                    <a:pt x="301" y="31"/>
                    <a:pt x="301" y="31"/>
                    <a:pt x="301" y="31"/>
                  </a:cubicBezTo>
                  <a:cubicBezTo>
                    <a:pt x="303" y="32"/>
                    <a:pt x="303" y="32"/>
                    <a:pt x="303" y="32"/>
                  </a:cubicBezTo>
                  <a:cubicBezTo>
                    <a:pt x="304" y="32"/>
                    <a:pt x="304" y="32"/>
                    <a:pt x="304" y="32"/>
                  </a:cubicBezTo>
                  <a:cubicBezTo>
                    <a:pt x="307" y="31"/>
                    <a:pt x="307" y="31"/>
                    <a:pt x="307" y="31"/>
                  </a:cubicBezTo>
                  <a:cubicBezTo>
                    <a:pt x="309" y="29"/>
                    <a:pt x="309" y="29"/>
                    <a:pt x="309" y="29"/>
                  </a:cubicBezTo>
                  <a:cubicBezTo>
                    <a:pt x="309" y="28"/>
                    <a:pt x="309" y="28"/>
                    <a:pt x="309" y="28"/>
                  </a:cubicBezTo>
                  <a:cubicBezTo>
                    <a:pt x="309" y="27"/>
                    <a:pt x="309" y="27"/>
                    <a:pt x="309" y="27"/>
                  </a:cubicBezTo>
                  <a:cubicBezTo>
                    <a:pt x="308" y="27"/>
                    <a:pt x="308" y="27"/>
                    <a:pt x="308" y="27"/>
                  </a:cubicBezTo>
                  <a:cubicBezTo>
                    <a:pt x="308" y="26"/>
                    <a:pt x="308" y="26"/>
                    <a:pt x="308" y="26"/>
                  </a:cubicBezTo>
                  <a:cubicBezTo>
                    <a:pt x="309" y="25"/>
                    <a:pt x="309" y="25"/>
                    <a:pt x="309" y="25"/>
                  </a:cubicBezTo>
                  <a:cubicBezTo>
                    <a:pt x="309" y="24"/>
                    <a:pt x="309" y="24"/>
                    <a:pt x="309" y="24"/>
                  </a:cubicBezTo>
                  <a:cubicBezTo>
                    <a:pt x="307" y="23"/>
                    <a:pt x="307" y="23"/>
                    <a:pt x="307" y="23"/>
                  </a:cubicBezTo>
                  <a:cubicBezTo>
                    <a:pt x="306" y="22"/>
                    <a:pt x="306" y="22"/>
                    <a:pt x="306" y="22"/>
                  </a:cubicBezTo>
                  <a:cubicBezTo>
                    <a:pt x="305" y="22"/>
                    <a:pt x="305" y="22"/>
                    <a:pt x="305" y="22"/>
                  </a:cubicBezTo>
                  <a:cubicBezTo>
                    <a:pt x="304" y="22"/>
                    <a:pt x="304" y="22"/>
                    <a:pt x="304" y="22"/>
                  </a:cubicBezTo>
                  <a:cubicBezTo>
                    <a:pt x="303" y="23"/>
                    <a:pt x="303" y="23"/>
                    <a:pt x="303" y="23"/>
                  </a:cubicBezTo>
                  <a:cubicBezTo>
                    <a:pt x="301" y="24"/>
                    <a:pt x="301" y="24"/>
                    <a:pt x="301" y="24"/>
                  </a:cubicBezTo>
                  <a:cubicBezTo>
                    <a:pt x="299" y="24"/>
                    <a:pt x="299" y="24"/>
                    <a:pt x="299" y="24"/>
                  </a:cubicBezTo>
                  <a:cubicBezTo>
                    <a:pt x="298" y="24"/>
                    <a:pt x="298" y="24"/>
                    <a:pt x="298" y="24"/>
                  </a:cubicBezTo>
                  <a:cubicBezTo>
                    <a:pt x="297" y="26"/>
                    <a:pt x="297" y="26"/>
                    <a:pt x="297" y="26"/>
                  </a:cubicBezTo>
                  <a:cubicBezTo>
                    <a:pt x="296" y="26"/>
                    <a:pt x="296" y="26"/>
                    <a:pt x="296" y="26"/>
                  </a:cubicBezTo>
                  <a:cubicBezTo>
                    <a:pt x="295" y="25"/>
                    <a:pt x="295" y="25"/>
                    <a:pt x="295" y="25"/>
                  </a:cubicBezTo>
                  <a:cubicBezTo>
                    <a:pt x="294" y="24"/>
                    <a:pt x="294" y="24"/>
                    <a:pt x="294" y="24"/>
                  </a:cubicBezTo>
                  <a:cubicBezTo>
                    <a:pt x="293" y="25"/>
                    <a:pt x="293" y="25"/>
                    <a:pt x="293" y="25"/>
                  </a:cubicBezTo>
                  <a:cubicBezTo>
                    <a:pt x="292" y="25"/>
                    <a:pt x="292" y="25"/>
                    <a:pt x="292" y="25"/>
                  </a:cubicBezTo>
                  <a:cubicBezTo>
                    <a:pt x="291" y="25"/>
                    <a:pt x="291" y="25"/>
                    <a:pt x="291" y="25"/>
                  </a:cubicBezTo>
                  <a:cubicBezTo>
                    <a:pt x="290" y="24"/>
                    <a:pt x="290" y="24"/>
                    <a:pt x="290" y="24"/>
                  </a:cubicBezTo>
                  <a:cubicBezTo>
                    <a:pt x="288" y="23"/>
                    <a:pt x="288" y="23"/>
                    <a:pt x="288" y="23"/>
                  </a:cubicBezTo>
                  <a:cubicBezTo>
                    <a:pt x="287" y="23"/>
                    <a:pt x="287" y="23"/>
                    <a:pt x="287" y="23"/>
                  </a:cubicBezTo>
                  <a:cubicBezTo>
                    <a:pt x="285" y="22"/>
                    <a:pt x="285" y="22"/>
                    <a:pt x="285" y="22"/>
                  </a:cubicBezTo>
                  <a:cubicBezTo>
                    <a:pt x="284" y="21"/>
                    <a:pt x="284" y="21"/>
                    <a:pt x="284" y="21"/>
                  </a:cubicBezTo>
                  <a:cubicBezTo>
                    <a:pt x="281" y="21"/>
                    <a:pt x="281" y="21"/>
                    <a:pt x="281" y="21"/>
                  </a:cubicBezTo>
                  <a:cubicBezTo>
                    <a:pt x="278" y="21"/>
                    <a:pt x="278" y="21"/>
                    <a:pt x="278" y="21"/>
                  </a:cubicBezTo>
                  <a:cubicBezTo>
                    <a:pt x="276" y="22"/>
                    <a:pt x="276" y="22"/>
                    <a:pt x="276" y="22"/>
                  </a:cubicBezTo>
                  <a:cubicBezTo>
                    <a:pt x="274" y="23"/>
                    <a:pt x="274" y="23"/>
                    <a:pt x="274" y="23"/>
                  </a:cubicBezTo>
                  <a:cubicBezTo>
                    <a:pt x="272" y="23"/>
                    <a:pt x="272" y="23"/>
                    <a:pt x="272" y="23"/>
                  </a:cubicBezTo>
                  <a:cubicBezTo>
                    <a:pt x="270" y="23"/>
                    <a:pt x="270" y="23"/>
                    <a:pt x="270" y="23"/>
                  </a:cubicBezTo>
                  <a:cubicBezTo>
                    <a:pt x="268" y="23"/>
                    <a:pt x="268" y="23"/>
                    <a:pt x="268" y="23"/>
                  </a:cubicBezTo>
                  <a:cubicBezTo>
                    <a:pt x="266" y="23"/>
                    <a:pt x="266" y="23"/>
                    <a:pt x="266" y="23"/>
                  </a:cubicBezTo>
                  <a:cubicBezTo>
                    <a:pt x="266" y="24"/>
                    <a:pt x="266" y="24"/>
                    <a:pt x="266" y="24"/>
                  </a:cubicBezTo>
                  <a:cubicBezTo>
                    <a:pt x="266" y="26"/>
                    <a:pt x="266" y="26"/>
                    <a:pt x="266" y="26"/>
                  </a:cubicBezTo>
                  <a:cubicBezTo>
                    <a:pt x="266" y="27"/>
                    <a:pt x="266" y="27"/>
                    <a:pt x="266" y="27"/>
                  </a:cubicBezTo>
                  <a:cubicBezTo>
                    <a:pt x="266" y="27"/>
                    <a:pt x="266" y="27"/>
                    <a:pt x="266" y="27"/>
                  </a:cubicBezTo>
                  <a:cubicBezTo>
                    <a:pt x="265" y="26"/>
                    <a:pt x="265" y="26"/>
                    <a:pt x="265" y="26"/>
                  </a:cubicBezTo>
                  <a:cubicBezTo>
                    <a:pt x="264" y="24"/>
                    <a:pt x="264" y="24"/>
                    <a:pt x="264" y="24"/>
                  </a:cubicBezTo>
                  <a:cubicBezTo>
                    <a:pt x="263" y="23"/>
                    <a:pt x="263" y="23"/>
                    <a:pt x="263" y="23"/>
                  </a:cubicBezTo>
                  <a:cubicBezTo>
                    <a:pt x="263" y="23"/>
                    <a:pt x="263" y="23"/>
                    <a:pt x="263" y="23"/>
                  </a:cubicBezTo>
                  <a:cubicBezTo>
                    <a:pt x="262" y="23"/>
                    <a:pt x="262" y="23"/>
                    <a:pt x="262" y="23"/>
                  </a:cubicBezTo>
                  <a:cubicBezTo>
                    <a:pt x="260" y="23"/>
                    <a:pt x="260" y="23"/>
                    <a:pt x="260" y="23"/>
                  </a:cubicBezTo>
                  <a:cubicBezTo>
                    <a:pt x="258" y="24"/>
                    <a:pt x="258" y="24"/>
                    <a:pt x="258" y="24"/>
                  </a:cubicBezTo>
                  <a:cubicBezTo>
                    <a:pt x="257" y="23"/>
                    <a:pt x="257" y="23"/>
                    <a:pt x="257" y="23"/>
                  </a:cubicBezTo>
                  <a:cubicBezTo>
                    <a:pt x="257" y="23"/>
                    <a:pt x="255" y="24"/>
                    <a:pt x="255" y="24"/>
                  </a:cubicBezTo>
                  <a:cubicBezTo>
                    <a:pt x="255" y="25"/>
                    <a:pt x="254" y="26"/>
                    <a:pt x="254" y="26"/>
                  </a:cubicBezTo>
                  <a:cubicBezTo>
                    <a:pt x="253" y="28"/>
                    <a:pt x="253" y="28"/>
                    <a:pt x="253" y="28"/>
                  </a:cubicBezTo>
                  <a:cubicBezTo>
                    <a:pt x="252" y="30"/>
                    <a:pt x="252" y="30"/>
                    <a:pt x="252" y="30"/>
                  </a:cubicBezTo>
                  <a:cubicBezTo>
                    <a:pt x="252" y="30"/>
                    <a:pt x="252" y="30"/>
                    <a:pt x="252" y="30"/>
                  </a:cubicBezTo>
                  <a:cubicBezTo>
                    <a:pt x="252" y="29"/>
                    <a:pt x="252" y="29"/>
                    <a:pt x="252" y="29"/>
                  </a:cubicBezTo>
                  <a:cubicBezTo>
                    <a:pt x="252" y="28"/>
                    <a:pt x="252" y="28"/>
                    <a:pt x="252" y="28"/>
                  </a:cubicBezTo>
                  <a:cubicBezTo>
                    <a:pt x="253" y="26"/>
                    <a:pt x="253" y="26"/>
                    <a:pt x="253" y="26"/>
                  </a:cubicBezTo>
                  <a:cubicBezTo>
                    <a:pt x="252" y="26"/>
                    <a:pt x="252" y="26"/>
                    <a:pt x="252" y="26"/>
                  </a:cubicBezTo>
                  <a:cubicBezTo>
                    <a:pt x="251" y="26"/>
                    <a:pt x="251" y="26"/>
                    <a:pt x="251" y="26"/>
                  </a:cubicBezTo>
                  <a:cubicBezTo>
                    <a:pt x="249" y="26"/>
                    <a:pt x="249" y="26"/>
                    <a:pt x="249" y="26"/>
                  </a:cubicBezTo>
                  <a:cubicBezTo>
                    <a:pt x="249" y="27"/>
                    <a:pt x="249" y="27"/>
                    <a:pt x="249" y="27"/>
                  </a:cubicBezTo>
                  <a:cubicBezTo>
                    <a:pt x="249" y="28"/>
                    <a:pt x="249" y="28"/>
                    <a:pt x="249" y="28"/>
                  </a:cubicBezTo>
                  <a:cubicBezTo>
                    <a:pt x="248" y="29"/>
                    <a:pt x="248" y="29"/>
                    <a:pt x="248" y="29"/>
                  </a:cubicBezTo>
                  <a:cubicBezTo>
                    <a:pt x="248" y="30"/>
                    <a:pt x="248" y="30"/>
                    <a:pt x="248" y="30"/>
                  </a:cubicBezTo>
                  <a:cubicBezTo>
                    <a:pt x="247" y="31"/>
                    <a:pt x="247" y="31"/>
                    <a:pt x="247" y="31"/>
                  </a:cubicBezTo>
                  <a:cubicBezTo>
                    <a:pt x="246" y="30"/>
                    <a:pt x="246" y="30"/>
                    <a:pt x="246" y="30"/>
                  </a:cubicBezTo>
                  <a:cubicBezTo>
                    <a:pt x="246" y="29"/>
                    <a:pt x="246" y="29"/>
                    <a:pt x="246" y="29"/>
                  </a:cubicBezTo>
                  <a:cubicBezTo>
                    <a:pt x="247" y="28"/>
                    <a:pt x="247" y="28"/>
                    <a:pt x="247" y="28"/>
                  </a:cubicBezTo>
                  <a:cubicBezTo>
                    <a:pt x="247" y="25"/>
                    <a:pt x="247" y="25"/>
                    <a:pt x="247" y="25"/>
                  </a:cubicBezTo>
                  <a:cubicBezTo>
                    <a:pt x="247" y="24"/>
                    <a:pt x="247" y="24"/>
                    <a:pt x="247" y="24"/>
                  </a:cubicBezTo>
                  <a:cubicBezTo>
                    <a:pt x="251" y="22"/>
                    <a:pt x="251" y="22"/>
                    <a:pt x="251" y="22"/>
                  </a:cubicBezTo>
                  <a:cubicBezTo>
                    <a:pt x="253" y="21"/>
                    <a:pt x="253" y="21"/>
                    <a:pt x="253" y="21"/>
                  </a:cubicBezTo>
                  <a:cubicBezTo>
                    <a:pt x="255" y="21"/>
                    <a:pt x="255" y="21"/>
                    <a:pt x="255" y="21"/>
                  </a:cubicBezTo>
                  <a:cubicBezTo>
                    <a:pt x="257" y="22"/>
                    <a:pt x="257" y="22"/>
                    <a:pt x="257" y="22"/>
                  </a:cubicBezTo>
                  <a:cubicBezTo>
                    <a:pt x="259" y="21"/>
                    <a:pt x="259" y="21"/>
                    <a:pt x="259" y="21"/>
                  </a:cubicBezTo>
                  <a:cubicBezTo>
                    <a:pt x="259" y="21"/>
                    <a:pt x="259" y="21"/>
                    <a:pt x="259" y="21"/>
                  </a:cubicBezTo>
                  <a:cubicBezTo>
                    <a:pt x="261" y="21"/>
                    <a:pt x="261" y="21"/>
                    <a:pt x="261" y="21"/>
                  </a:cubicBezTo>
                  <a:cubicBezTo>
                    <a:pt x="262" y="21"/>
                    <a:pt x="262" y="21"/>
                    <a:pt x="262" y="21"/>
                  </a:cubicBezTo>
                  <a:cubicBezTo>
                    <a:pt x="263" y="21"/>
                    <a:pt x="263" y="21"/>
                    <a:pt x="263" y="21"/>
                  </a:cubicBezTo>
                  <a:cubicBezTo>
                    <a:pt x="264" y="20"/>
                    <a:pt x="264" y="20"/>
                    <a:pt x="264" y="20"/>
                  </a:cubicBezTo>
                  <a:cubicBezTo>
                    <a:pt x="265" y="19"/>
                    <a:pt x="265" y="19"/>
                    <a:pt x="265" y="19"/>
                  </a:cubicBezTo>
                  <a:cubicBezTo>
                    <a:pt x="264" y="19"/>
                    <a:pt x="264" y="19"/>
                    <a:pt x="264" y="19"/>
                  </a:cubicBezTo>
                  <a:cubicBezTo>
                    <a:pt x="263" y="18"/>
                    <a:pt x="263" y="18"/>
                    <a:pt x="263" y="18"/>
                  </a:cubicBezTo>
                  <a:cubicBezTo>
                    <a:pt x="263" y="16"/>
                    <a:pt x="263" y="16"/>
                    <a:pt x="263" y="16"/>
                  </a:cubicBezTo>
                  <a:cubicBezTo>
                    <a:pt x="264" y="15"/>
                    <a:pt x="264" y="15"/>
                    <a:pt x="264" y="15"/>
                  </a:cubicBezTo>
                  <a:cubicBezTo>
                    <a:pt x="266" y="14"/>
                    <a:pt x="266" y="14"/>
                    <a:pt x="266" y="14"/>
                  </a:cubicBezTo>
                  <a:cubicBezTo>
                    <a:pt x="267" y="15"/>
                    <a:pt x="267" y="15"/>
                    <a:pt x="267" y="15"/>
                  </a:cubicBezTo>
                  <a:cubicBezTo>
                    <a:pt x="267" y="15"/>
                    <a:pt x="267" y="15"/>
                    <a:pt x="267" y="15"/>
                  </a:cubicBezTo>
                  <a:cubicBezTo>
                    <a:pt x="267" y="16"/>
                    <a:pt x="267" y="16"/>
                    <a:pt x="267" y="16"/>
                  </a:cubicBezTo>
                  <a:cubicBezTo>
                    <a:pt x="266" y="16"/>
                    <a:pt x="266" y="16"/>
                    <a:pt x="266" y="16"/>
                  </a:cubicBezTo>
                  <a:cubicBezTo>
                    <a:pt x="265" y="17"/>
                    <a:pt x="265" y="17"/>
                    <a:pt x="265" y="17"/>
                  </a:cubicBezTo>
                  <a:cubicBezTo>
                    <a:pt x="265" y="19"/>
                    <a:pt x="265" y="19"/>
                    <a:pt x="265" y="19"/>
                  </a:cubicBezTo>
                  <a:cubicBezTo>
                    <a:pt x="266" y="20"/>
                    <a:pt x="266" y="20"/>
                    <a:pt x="266" y="20"/>
                  </a:cubicBezTo>
                  <a:cubicBezTo>
                    <a:pt x="269" y="20"/>
                    <a:pt x="269" y="20"/>
                    <a:pt x="269" y="20"/>
                  </a:cubicBezTo>
                  <a:cubicBezTo>
                    <a:pt x="271" y="19"/>
                    <a:pt x="271" y="19"/>
                    <a:pt x="271" y="19"/>
                  </a:cubicBezTo>
                  <a:cubicBezTo>
                    <a:pt x="272" y="19"/>
                    <a:pt x="272" y="19"/>
                    <a:pt x="272" y="19"/>
                  </a:cubicBezTo>
                  <a:cubicBezTo>
                    <a:pt x="274" y="20"/>
                    <a:pt x="274" y="20"/>
                    <a:pt x="274" y="20"/>
                  </a:cubicBezTo>
                  <a:cubicBezTo>
                    <a:pt x="275" y="19"/>
                    <a:pt x="275" y="19"/>
                    <a:pt x="275" y="19"/>
                  </a:cubicBezTo>
                  <a:cubicBezTo>
                    <a:pt x="277" y="18"/>
                    <a:pt x="277" y="18"/>
                    <a:pt x="277" y="18"/>
                  </a:cubicBezTo>
                  <a:cubicBezTo>
                    <a:pt x="279" y="18"/>
                    <a:pt x="279" y="18"/>
                    <a:pt x="279" y="18"/>
                  </a:cubicBezTo>
                  <a:cubicBezTo>
                    <a:pt x="280" y="18"/>
                    <a:pt x="280" y="18"/>
                    <a:pt x="280" y="18"/>
                  </a:cubicBezTo>
                  <a:cubicBezTo>
                    <a:pt x="281" y="18"/>
                    <a:pt x="281" y="18"/>
                    <a:pt x="281" y="18"/>
                  </a:cubicBezTo>
                  <a:cubicBezTo>
                    <a:pt x="282" y="18"/>
                    <a:pt x="282" y="18"/>
                    <a:pt x="282" y="18"/>
                  </a:cubicBezTo>
                  <a:cubicBezTo>
                    <a:pt x="284" y="18"/>
                    <a:pt x="284" y="18"/>
                    <a:pt x="284" y="18"/>
                  </a:cubicBezTo>
                  <a:cubicBezTo>
                    <a:pt x="285" y="18"/>
                    <a:pt x="285" y="18"/>
                    <a:pt x="285" y="18"/>
                  </a:cubicBezTo>
                  <a:cubicBezTo>
                    <a:pt x="286" y="18"/>
                    <a:pt x="286" y="18"/>
                    <a:pt x="286" y="18"/>
                  </a:cubicBezTo>
                  <a:cubicBezTo>
                    <a:pt x="288" y="19"/>
                    <a:pt x="288" y="19"/>
                    <a:pt x="288" y="19"/>
                  </a:cubicBezTo>
                  <a:cubicBezTo>
                    <a:pt x="291" y="20"/>
                    <a:pt x="291" y="20"/>
                    <a:pt x="291" y="20"/>
                  </a:cubicBezTo>
                  <a:cubicBezTo>
                    <a:pt x="293" y="20"/>
                    <a:pt x="293" y="20"/>
                    <a:pt x="293" y="20"/>
                  </a:cubicBezTo>
                  <a:cubicBezTo>
                    <a:pt x="295" y="20"/>
                    <a:pt x="295" y="20"/>
                    <a:pt x="295" y="20"/>
                  </a:cubicBezTo>
                  <a:cubicBezTo>
                    <a:pt x="295" y="20"/>
                    <a:pt x="295" y="20"/>
                    <a:pt x="295" y="20"/>
                  </a:cubicBezTo>
                  <a:cubicBezTo>
                    <a:pt x="297" y="20"/>
                    <a:pt x="297" y="20"/>
                    <a:pt x="297" y="20"/>
                  </a:cubicBezTo>
                  <a:cubicBezTo>
                    <a:pt x="298" y="19"/>
                    <a:pt x="298" y="19"/>
                    <a:pt x="298" y="19"/>
                  </a:cubicBezTo>
                  <a:cubicBezTo>
                    <a:pt x="299" y="18"/>
                    <a:pt x="299" y="18"/>
                    <a:pt x="299" y="18"/>
                  </a:cubicBezTo>
                  <a:cubicBezTo>
                    <a:pt x="300" y="19"/>
                    <a:pt x="300" y="19"/>
                    <a:pt x="300" y="19"/>
                  </a:cubicBezTo>
                  <a:cubicBezTo>
                    <a:pt x="302" y="19"/>
                    <a:pt x="302" y="19"/>
                    <a:pt x="302" y="19"/>
                  </a:cubicBezTo>
                  <a:cubicBezTo>
                    <a:pt x="303" y="17"/>
                    <a:pt x="303" y="17"/>
                    <a:pt x="303" y="17"/>
                  </a:cubicBezTo>
                  <a:cubicBezTo>
                    <a:pt x="303" y="16"/>
                    <a:pt x="303" y="16"/>
                    <a:pt x="303" y="16"/>
                  </a:cubicBezTo>
                  <a:cubicBezTo>
                    <a:pt x="301" y="15"/>
                    <a:pt x="301" y="15"/>
                    <a:pt x="301" y="15"/>
                  </a:cubicBezTo>
                  <a:cubicBezTo>
                    <a:pt x="299" y="14"/>
                    <a:pt x="299" y="14"/>
                    <a:pt x="299" y="14"/>
                  </a:cubicBezTo>
                  <a:cubicBezTo>
                    <a:pt x="298" y="13"/>
                    <a:pt x="298" y="13"/>
                    <a:pt x="298" y="13"/>
                  </a:cubicBezTo>
                  <a:cubicBezTo>
                    <a:pt x="297" y="11"/>
                    <a:pt x="297" y="11"/>
                    <a:pt x="297" y="11"/>
                  </a:cubicBezTo>
                  <a:cubicBezTo>
                    <a:pt x="294" y="10"/>
                    <a:pt x="294" y="10"/>
                    <a:pt x="294" y="10"/>
                  </a:cubicBezTo>
                  <a:cubicBezTo>
                    <a:pt x="293" y="9"/>
                    <a:pt x="293" y="9"/>
                    <a:pt x="293" y="9"/>
                  </a:cubicBezTo>
                  <a:cubicBezTo>
                    <a:pt x="291" y="9"/>
                    <a:pt x="291" y="9"/>
                    <a:pt x="291" y="9"/>
                  </a:cubicBezTo>
                  <a:cubicBezTo>
                    <a:pt x="289" y="9"/>
                    <a:pt x="289" y="9"/>
                    <a:pt x="289" y="9"/>
                  </a:cubicBezTo>
                  <a:cubicBezTo>
                    <a:pt x="289" y="9"/>
                    <a:pt x="289" y="9"/>
                    <a:pt x="289" y="9"/>
                  </a:cubicBezTo>
                  <a:cubicBezTo>
                    <a:pt x="288" y="8"/>
                    <a:pt x="288" y="8"/>
                    <a:pt x="288" y="8"/>
                  </a:cubicBezTo>
                  <a:cubicBezTo>
                    <a:pt x="286" y="8"/>
                    <a:pt x="286" y="8"/>
                    <a:pt x="286" y="8"/>
                  </a:cubicBezTo>
                  <a:cubicBezTo>
                    <a:pt x="285" y="8"/>
                    <a:pt x="285" y="8"/>
                    <a:pt x="285" y="8"/>
                  </a:cubicBezTo>
                  <a:cubicBezTo>
                    <a:pt x="282" y="7"/>
                    <a:pt x="282" y="7"/>
                    <a:pt x="282" y="7"/>
                  </a:cubicBezTo>
                  <a:cubicBezTo>
                    <a:pt x="280" y="6"/>
                    <a:pt x="280" y="6"/>
                    <a:pt x="280" y="6"/>
                  </a:cubicBezTo>
                  <a:cubicBezTo>
                    <a:pt x="279" y="6"/>
                    <a:pt x="279" y="6"/>
                    <a:pt x="279" y="6"/>
                  </a:cubicBezTo>
                  <a:cubicBezTo>
                    <a:pt x="276" y="4"/>
                    <a:pt x="276" y="4"/>
                    <a:pt x="276" y="4"/>
                  </a:cubicBezTo>
                  <a:cubicBezTo>
                    <a:pt x="275" y="4"/>
                    <a:pt x="275" y="4"/>
                    <a:pt x="275" y="4"/>
                  </a:cubicBezTo>
                  <a:cubicBezTo>
                    <a:pt x="275" y="5"/>
                    <a:pt x="275" y="5"/>
                    <a:pt x="275" y="5"/>
                  </a:cubicBezTo>
                  <a:cubicBezTo>
                    <a:pt x="274" y="5"/>
                    <a:pt x="274" y="5"/>
                    <a:pt x="274" y="5"/>
                  </a:cubicBezTo>
                  <a:cubicBezTo>
                    <a:pt x="272" y="3"/>
                    <a:pt x="272" y="3"/>
                    <a:pt x="272" y="3"/>
                  </a:cubicBezTo>
                  <a:cubicBezTo>
                    <a:pt x="271" y="2"/>
                    <a:pt x="271" y="2"/>
                    <a:pt x="271" y="2"/>
                  </a:cubicBezTo>
                  <a:cubicBezTo>
                    <a:pt x="270" y="2"/>
                    <a:pt x="270" y="2"/>
                    <a:pt x="270" y="2"/>
                  </a:cubicBezTo>
                  <a:cubicBezTo>
                    <a:pt x="269" y="2"/>
                    <a:pt x="269" y="2"/>
                    <a:pt x="269" y="2"/>
                  </a:cubicBezTo>
                  <a:cubicBezTo>
                    <a:pt x="268" y="2"/>
                    <a:pt x="268" y="2"/>
                    <a:pt x="268" y="2"/>
                  </a:cubicBezTo>
                  <a:cubicBezTo>
                    <a:pt x="267" y="1"/>
                    <a:pt x="267" y="1"/>
                    <a:pt x="267" y="1"/>
                  </a:cubicBezTo>
                  <a:cubicBezTo>
                    <a:pt x="264" y="1"/>
                    <a:pt x="264" y="1"/>
                    <a:pt x="264" y="1"/>
                  </a:cubicBezTo>
                  <a:cubicBezTo>
                    <a:pt x="263" y="1"/>
                    <a:pt x="263" y="1"/>
                    <a:pt x="263" y="1"/>
                  </a:cubicBezTo>
                  <a:cubicBezTo>
                    <a:pt x="261" y="1"/>
                    <a:pt x="261" y="1"/>
                    <a:pt x="261" y="1"/>
                  </a:cubicBezTo>
                  <a:cubicBezTo>
                    <a:pt x="261" y="2"/>
                    <a:pt x="261" y="2"/>
                    <a:pt x="261" y="2"/>
                  </a:cubicBezTo>
                  <a:cubicBezTo>
                    <a:pt x="260" y="1"/>
                    <a:pt x="260" y="1"/>
                    <a:pt x="260" y="1"/>
                  </a:cubicBezTo>
                  <a:cubicBezTo>
                    <a:pt x="259" y="0"/>
                    <a:pt x="259" y="0"/>
                    <a:pt x="259" y="0"/>
                  </a:cubicBezTo>
                  <a:cubicBezTo>
                    <a:pt x="256" y="1"/>
                    <a:pt x="256" y="1"/>
                    <a:pt x="256" y="1"/>
                  </a:cubicBezTo>
                  <a:cubicBezTo>
                    <a:pt x="254" y="0"/>
                    <a:pt x="254" y="0"/>
                    <a:pt x="254" y="0"/>
                  </a:cubicBezTo>
                  <a:cubicBezTo>
                    <a:pt x="253" y="0"/>
                    <a:pt x="253" y="0"/>
                    <a:pt x="253" y="0"/>
                  </a:cubicBezTo>
                  <a:cubicBezTo>
                    <a:pt x="252" y="1"/>
                    <a:pt x="252" y="1"/>
                    <a:pt x="252" y="1"/>
                  </a:cubicBezTo>
                  <a:cubicBezTo>
                    <a:pt x="252" y="2"/>
                    <a:pt x="252" y="2"/>
                    <a:pt x="252" y="2"/>
                  </a:cubicBezTo>
                  <a:cubicBezTo>
                    <a:pt x="253" y="4"/>
                    <a:pt x="253" y="4"/>
                    <a:pt x="253" y="4"/>
                  </a:cubicBezTo>
                  <a:cubicBezTo>
                    <a:pt x="253" y="5"/>
                    <a:pt x="253" y="5"/>
                    <a:pt x="253" y="5"/>
                  </a:cubicBezTo>
                  <a:cubicBezTo>
                    <a:pt x="252" y="5"/>
                    <a:pt x="252" y="5"/>
                    <a:pt x="252" y="5"/>
                  </a:cubicBezTo>
                  <a:cubicBezTo>
                    <a:pt x="251" y="5"/>
                    <a:pt x="251" y="5"/>
                    <a:pt x="251" y="5"/>
                  </a:cubicBezTo>
                  <a:cubicBezTo>
                    <a:pt x="251" y="3"/>
                    <a:pt x="251" y="3"/>
                    <a:pt x="251" y="3"/>
                  </a:cubicBezTo>
                  <a:cubicBezTo>
                    <a:pt x="250" y="2"/>
                    <a:pt x="250" y="2"/>
                    <a:pt x="250" y="2"/>
                  </a:cubicBezTo>
                  <a:cubicBezTo>
                    <a:pt x="249" y="1"/>
                    <a:pt x="249" y="1"/>
                    <a:pt x="249" y="1"/>
                  </a:cubicBezTo>
                  <a:cubicBezTo>
                    <a:pt x="249" y="1"/>
                    <a:pt x="249" y="1"/>
                    <a:pt x="249" y="1"/>
                  </a:cubicBezTo>
                  <a:cubicBezTo>
                    <a:pt x="248" y="0"/>
                    <a:pt x="248" y="0"/>
                    <a:pt x="248" y="0"/>
                  </a:cubicBezTo>
                  <a:cubicBezTo>
                    <a:pt x="247" y="1"/>
                    <a:pt x="247" y="1"/>
                    <a:pt x="247" y="1"/>
                  </a:cubicBezTo>
                  <a:cubicBezTo>
                    <a:pt x="247" y="3"/>
                    <a:pt x="247" y="3"/>
                    <a:pt x="247" y="3"/>
                  </a:cubicBezTo>
                  <a:cubicBezTo>
                    <a:pt x="246" y="4"/>
                    <a:pt x="246" y="4"/>
                    <a:pt x="246" y="4"/>
                  </a:cubicBezTo>
                  <a:cubicBezTo>
                    <a:pt x="245" y="3"/>
                    <a:pt x="245" y="3"/>
                    <a:pt x="245" y="3"/>
                  </a:cubicBezTo>
                  <a:cubicBezTo>
                    <a:pt x="244" y="4"/>
                    <a:pt x="244" y="4"/>
                    <a:pt x="244" y="4"/>
                  </a:cubicBezTo>
                  <a:cubicBezTo>
                    <a:pt x="243" y="5"/>
                    <a:pt x="243" y="5"/>
                    <a:pt x="243" y="5"/>
                  </a:cubicBezTo>
                  <a:cubicBezTo>
                    <a:pt x="244" y="6"/>
                    <a:pt x="244" y="6"/>
                    <a:pt x="244" y="6"/>
                  </a:cubicBezTo>
                  <a:cubicBezTo>
                    <a:pt x="244" y="7"/>
                    <a:pt x="244" y="7"/>
                    <a:pt x="244" y="7"/>
                  </a:cubicBezTo>
                  <a:cubicBezTo>
                    <a:pt x="243" y="8"/>
                    <a:pt x="243" y="8"/>
                    <a:pt x="243" y="8"/>
                  </a:cubicBezTo>
                  <a:cubicBezTo>
                    <a:pt x="242" y="10"/>
                    <a:pt x="242" y="10"/>
                    <a:pt x="242" y="10"/>
                  </a:cubicBezTo>
                  <a:cubicBezTo>
                    <a:pt x="242" y="11"/>
                    <a:pt x="242" y="11"/>
                    <a:pt x="242" y="11"/>
                  </a:cubicBezTo>
                  <a:cubicBezTo>
                    <a:pt x="243" y="11"/>
                    <a:pt x="243" y="11"/>
                    <a:pt x="243" y="11"/>
                  </a:cubicBezTo>
                  <a:cubicBezTo>
                    <a:pt x="243" y="12"/>
                    <a:pt x="243" y="12"/>
                    <a:pt x="243" y="12"/>
                  </a:cubicBezTo>
                  <a:cubicBezTo>
                    <a:pt x="243" y="13"/>
                    <a:pt x="243" y="13"/>
                    <a:pt x="243" y="13"/>
                  </a:cubicBezTo>
                  <a:cubicBezTo>
                    <a:pt x="241" y="13"/>
                    <a:pt x="241" y="13"/>
                    <a:pt x="241" y="13"/>
                  </a:cubicBezTo>
                  <a:cubicBezTo>
                    <a:pt x="239" y="12"/>
                    <a:pt x="239" y="12"/>
                    <a:pt x="239" y="12"/>
                  </a:cubicBezTo>
                  <a:cubicBezTo>
                    <a:pt x="237" y="12"/>
                    <a:pt x="237" y="12"/>
                    <a:pt x="237" y="12"/>
                  </a:cubicBezTo>
                  <a:cubicBezTo>
                    <a:pt x="235" y="12"/>
                    <a:pt x="235" y="12"/>
                    <a:pt x="235" y="12"/>
                  </a:cubicBezTo>
                  <a:cubicBezTo>
                    <a:pt x="235" y="14"/>
                    <a:pt x="235" y="14"/>
                    <a:pt x="235" y="14"/>
                  </a:cubicBezTo>
                  <a:cubicBezTo>
                    <a:pt x="235" y="16"/>
                    <a:pt x="235" y="16"/>
                    <a:pt x="235" y="16"/>
                  </a:cubicBezTo>
                  <a:cubicBezTo>
                    <a:pt x="237" y="19"/>
                    <a:pt x="237" y="19"/>
                    <a:pt x="237" y="19"/>
                  </a:cubicBezTo>
                  <a:cubicBezTo>
                    <a:pt x="239" y="20"/>
                    <a:pt x="239" y="20"/>
                    <a:pt x="239" y="20"/>
                  </a:cubicBezTo>
                  <a:cubicBezTo>
                    <a:pt x="240" y="21"/>
                    <a:pt x="240" y="21"/>
                    <a:pt x="240" y="21"/>
                  </a:cubicBezTo>
                  <a:cubicBezTo>
                    <a:pt x="240" y="21"/>
                    <a:pt x="240" y="21"/>
                    <a:pt x="240" y="21"/>
                  </a:cubicBezTo>
                  <a:cubicBezTo>
                    <a:pt x="238" y="21"/>
                    <a:pt x="238" y="21"/>
                    <a:pt x="238" y="21"/>
                  </a:cubicBezTo>
                  <a:cubicBezTo>
                    <a:pt x="235" y="20"/>
                    <a:pt x="235" y="20"/>
                    <a:pt x="235" y="20"/>
                  </a:cubicBezTo>
                  <a:cubicBezTo>
                    <a:pt x="234" y="17"/>
                    <a:pt x="234" y="17"/>
                    <a:pt x="234" y="17"/>
                  </a:cubicBezTo>
                  <a:cubicBezTo>
                    <a:pt x="231" y="15"/>
                    <a:pt x="231" y="15"/>
                    <a:pt x="231" y="15"/>
                  </a:cubicBezTo>
                  <a:cubicBezTo>
                    <a:pt x="230" y="14"/>
                    <a:pt x="230" y="14"/>
                    <a:pt x="230" y="14"/>
                  </a:cubicBezTo>
                  <a:cubicBezTo>
                    <a:pt x="230" y="15"/>
                    <a:pt x="230" y="15"/>
                    <a:pt x="230" y="15"/>
                  </a:cubicBezTo>
                  <a:cubicBezTo>
                    <a:pt x="230" y="16"/>
                    <a:pt x="230" y="16"/>
                    <a:pt x="230" y="16"/>
                  </a:cubicBezTo>
                  <a:cubicBezTo>
                    <a:pt x="230" y="17"/>
                    <a:pt x="230" y="17"/>
                    <a:pt x="230" y="17"/>
                  </a:cubicBezTo>
                  <a:cubicBezTo>
                    <a:pt x="231" y="18"/>
                    <a:pt x="231" y="18"/>
                    <a:pt x="231" y="18"/>
                  </a:cubicBezTo>
                  <a:cubicBezTo>
                    <a:pt x="231" y="20"/>
                    <a:pt x="231" y="20"/>
                    <a:pt x="231" y="20"/>
                  </a:cubicBezTo>
                  <a:cubicBezTo>
                    <a:pt x="231" y="22"/>
                    <a:pt x="231" y="22"/>
                    <a:pt x="231" y="22"/>
                  </a:cubicBezTo>
                  <a:cubicBezTo>
                    <a:pt x="230" y="23"/>
                    <a:pt x="230" y="23"/>
                    <a:pt x="230" y="23"/>
                  </a:cubicBezTo>
                  <a:cubicBezTo>
                    <a:pt x="230" y="21"/>
                    <a:pt x="230" y="21"/>
                    <a:pt x="230" y="21"/>
                  </a:cubicBezTo>
                  <a:cubicBezTo>
                    <a:pt x="230" y="18"/>
                    <a:pt x="230" y="18"/>
                    <a:pt x="230" y="18"/>
                  </a:cubicBezTo>
                  <a:cubicBezTo>
                    <a:pt x="229" y="16"/>
                    <a:pt x="229" y="16"/>
                    <a:pt x="229" y="16"/>
                  </a:cubicBezTo>
                  <a:cubicBezTo>
                    <a:pt x="229" y="15"/>
                    <a:pt x="229" y="15"/>
                    <a:pt x="229" y="15"/>
                  </a:cubicBezTo>
                  <a:cubicBezTo>
                    <a:pt x="227" y="13"/>
                    <a:pt x="227" y="13"/>
                    <a:pt x="227" y="13"/>
                  </a:cubicBezTo>
                  <a:cubicBezTo>
                    <a:pt x="225" y="13"/>
                    <a:pt x="225" y="13"/>
                    <a:pt x="225" y="13"/>
                  </a:cubicBezTo>
                  <a:cubicBezTo>
                    <a:pt x="224" y="15"/>
                    <a:pt x="224" y="15"/>
                    <a:pt x="224" y="15"/>
                  </a:cubicBezTo>
                  <a:cubicBezTo>
                    <a:pt x="223" y="16"/>
                    <a:pt x="223" y="16"/>
                    <a:pt x="223" y="16"/>
                  </a:cubicBezTo>
                  <a:cubicBezTo>
                    <a:pt x="223" y="15"/>
                    <a:pt x="223" y="15"/>
                    <a:pt x="223" y="15"/>
                  </a:cubicBezTo>
                  <a:cubicBezTo>
                    <a:pt x="224" y="13"/>
                    <a:pt x="224" y="13"/>
                    <a:pt x="224" y="13"/>
                  </a:cubicBezTo>
                  <a:cubicBezTo>
                    <a:pt x="224" y="12"/>
                    <a:pt x="224" y="12"/>
                    <a:pt x="224" y="12"/>
                  </a:cubicBezTo>
                  <a:cubicBezTo>
                    <a:pt x="223" y="12"/>
                    <a:pt x="223" y="12"/>
                    <a:pt x="223" y="12"/>
                  </a:cubicBezTo>
                  <a:cubicBezTo>
                    <a:pt x="222" y="10"/>
                    <a:pt x="222" y="10"/>
                    <a:pt x="222" y="10"/>
                  </a:cubicBezTo>
                  <a:cubicBezTo>
                    <a:pt x="222" y="10"/>
                    <a:pt x="222" y="10"/>
                    <a:pt x="222" y="10"/>
                  </a:cubicBezTo>
                  <a:cubicBezTo>
                    <a:pt x="220" y="10"/>
                    <a:pt x="220" y="10"/>
                    <a:pt x="220" y="10"/>
                  </a:cubicBezTo>
                  <a:cubicBezTo>
                    <a:pt x="219" y="10"/>
                    <a:pt x="219" y="10"/>
                    <a:pt x="219" y="10"/>
                  </a:cubicBezTo>
                  <a:cubicBezTo>
                    <a:pt x="219" y="10"/>
                    <a:pt x="219" y="10"/>
                    <a:pt x="219" y="10"/>
                  </a:cubicBezTo>
                  <a:cubicBezTo>
                    <a:pt x="219" y="8"/>
                    <a:pt x="219" y="8"/>
                    <a:pt x="219" y="8"/>
                  </a:cubicBezTo>
                  <a:cubicBezTo>
                    <a:pt x="220" y="7"/>
                    <a:pt x="220" y="7"/>
                    <a:pt x="220" y="7"/>
                  </a:cubicBezTo>
                  <a:cubicBezTo>
                    <a:pt x="219" y="8"/>
                    <a:pt x="219" y="8"/>
                    <a:pt x="219" y="8"/>
                  </a:cubicBezTo>
                  <a:cubicBezTo>
                    <a:pt x="217" y="9"/>
                    <a:pt x="217" y="9"/>
                    <a:pt x="217" y="9"/>
                  </a:cubicBezTo>
                  <a:cubicBezTo>
                    <a:pt x="217" y="11"/>
                    <a:pt x="217" y="11"/>
                    <a:pt x="217" y="11"/>
                  </a:cubicBezTo>
                  <a:cubicBezTo>
                    <a:pt x="215" y="11"/>
                    <a:pt x="215" y="11"/>
                    <a:pt x="215" y="11"/>
                  </a:cubicBezTo>
                  <a:cubicBezTo>
                    <a:pt x="214" y="12"/>
                    <a:pt x="214" y="12"/>
                    <a:pt x="214" y="12"/>
                  </a:cubicBezTo>
                  <a:cubicBezTo>
                    <a:pt x="212" y="14"/>
                    <a:pt x="212" y="14"/>
                    <a:pt x="212" y="14"/>
                  </a:cubicBezTo>
                  <a:cubicBezTo>
                    <a:pt x="212" y="15"/>
                    <a:pt x="212" y="15"/>
                    <a:pt x="212" y="15"/>
                  </a:cubicBezTo>
                  <a:cubicBezTo>
                    <a:pt x="211" y="13"/>
                    <a:pt x="211" y="13"/>
                    <a:pt x="211" y="13"/>
                  </a:cubicBezTo>
                  <a:cubicBezTo>
                    <a:pt x="209" y="11"/>
                    <a:pt x="209" y="11"/>
                    <a:pt x="209" y="11"/>
                  </a:cubicBezTo>
                  <a:cubicBezTo>
                    <a:pt x="209" y="11"/>
                    <a:pt x="209" y="11"/>
                    <a:pt x="209" y="11"/>
                  </a:cubicBezTo>
                  <a:cubicBezTo>
                    <a:pt x="208" y="13"/>
                    <a:pt x="208" y="13"/>
                    <a:pt x="208" y="13"/>
                  </a:cubicBezTo>
                  <a:cubicBezTo>
                    <a:pt x="208" y="14"/>
                    <a:pt x="208" y="14"/>
                    <a:pt x="208" y="14"/>
                  </a:cubicBezTo>
                  <a:cubicBezTo>
                    <a:pt x="208" y="16"/>
                    <a:pt x="208" y="16"/>
                    <a:pt x="208" y="16"/>
                  </a:cubicBezTo>
                  <a:cubicBezTo>
                    <a:pt x="210" y="18"/>
                    <a:pt x="210" y="18"/>
                    <a:pt x="210" y="18"/>
                  </a:cubicBezTo>
                  <a:cubicBezTo>
                    <a:pt x="210" y="19"/>
                    <a:pt x="210" y="19"/>
                    <a:pt x="210" y="19"/>
                  </a:cubicBezTo>
                  <a:cubicBezTo>
                    <a:pt x="209" y="19"/>
                    <a:pt x="209" y="19"/>
                    <a:pt x="209" y="19"/>
                  </a:cubicBezTo>
                  <a:cubicBezTo>
                    <a:pt x="208" y="21"/>
                    <a:pt x="208" y="21"/>
                    <a:pt x="208" y="21"/>
                  </a:cubicBezTo>
                  <a:cubicBezTo>
                    <a:pt x="208" y="23"/>
                    <a:pt x="208" y="23"/>
                    <a:pt x="208" y="23"/>
                  </a:cubicBezTo>
                  <a:cubicBezTo>
                    <a:pt x="210" y="24"/>
                    <a:pt x="210" y="24"/>
                    <a:pt x="210" y="24"/>
                  </a:cubicBezTo>
                  <a:cubicBezTo>
                    <a:pt x="211" y="24"/>
                    <a:pt x="211" y="24"/>
                    <a:pt x="211" y="24"/>
                  </a:cubicBezTo>
                  <a:cubicBezTo>
                    <a:pt x="213" y="23"/>
                    <a:pt x="213" y="23"/>
                    <a:pt x="213" y="23"/>
                  </a:cubicBezTo>
                  <a:cubicBezTo>
                    <a:pt x="214" y="23"/>
                    <a:pt x="214" y="23"/>
                    <a:pt x="214" y="23"/>
                  </a:cubicBezTo>
                  <a:cubicBezTo>
                    <a:pt x="215" y="23"/>
                    <a:pt x="215" y="23"/>
                    <a:pt x="215" y="23"/>
                  </a:cubicBezTo>
                  <a:cubicBezTo>
                    <a:pt x="217" y="26"/>
                    <a:pt x="217" y="26"/>
                    <a:pt x="217" y="26"/>
                  </a:cubicBezTo>
                  <a:cubicBezTo>
                    <a:pt x="219" y="26"/>
                    <a:pt x="219" y="26"/>
                    <a:pt x="219" y="26"/>
                  </a:cubicBezTo>
                  <a:cubicBezTo>
                    <a:pt x="219" y="28"/>
                    <a:pt x="219" y="28"/>
                    <a:pt x="219" y="28"/>
                  </a:cubicBezTo>
                  <a:cubicBezTo>
                    <a:pt x="219" y="28"/>
                    <a:pt x="219" y="28"/>
                    <a:pt x="219" y="28"/>
                  </a:cubicBezTo>
                  <a:cubicBezTo>
                    <a:pt x="219" y="30"/>
                    <a:pt x="219" y="30"/>
                    <a:pt x="219" y="30"/>
                  </a:cubicBezTo>
                  <a:cubicBezTo>
                    <a:pt x="219" y="31"/>
                    <a:pt x="219" y="31"/>
                    <a:pt x="219" y="31"/>
                  </a:cubicBezTo>
                  <a:cubicBezTo>
                    <a:pt x="218" y="34"/>
                    <a:pt x="218" y="34"/>
                    <a:pt x="218" y="34"/>
                  </a:cubicBezTo>
                  <a:cubicBezTo>
                    <a:pt x="218" y="35"/>
                    <a:pt x="218" y="35"/>
                    <a:pt x="218" y="35"/>
                  </a:cubicBezTo>
                  <a:cubicBezTo>
                    <a:pt x="219" y="37"/>
                    <a:pt x="219" y="37"/>
                    <a:pt x="219" y="37"/>
                  </a:cubicBezTo>
                  <a:cubicBezTo>
                    <a:pt x="219" y="39"/>
                    <a:pt x="219" y="39"/>
                    <a:pt x="219" y="39"/>
                  </a:cubicBezTo>
                  <a:cubicBezTo>
                    <a:pt x="220" y="40"/>
                    <a:pt x="220" y="40"/>
                    <a:pt x="220" y="40"/>
                  </a:cubicBezTo>
                  <a:cubicBezTo>
                    <a:pt x="221" y="41"/>
                    <a:pt x="221" y="41"/>
                    <a:pt x="221" y="41"/>
                  </a:cubicBezTo>
                  <a:cubicBezTo>
                    <a:pt x="223" y="41"/>
                    <a:pt x="223" y="41"/>
                    <a:pt x="223" y="41"/>
                  </a:cubicBezTo>
                  <a:cubicBezTo>
                    <a:pt x="224" y="42"/>
                    <a:pt x="224" y="42"/>
                    <a:pt x="224" y="42"/>
                  </a:cubicBezTo>
                  <a:cubicBezTo>
                    <a:pt x="226" y="43"/>
                    <a:pt x="226" y="43"/>
                    <a:pt x="226" y="43"/>
                  </a:cubicBezTo>
                  <a:cubicBezTo>
                    <a:pt x="226" y="44"/>
                    <a:pt x="226" y="44"/>
                    <a:pt x="226" y="44"/>
                  </a:cubicBezTo>
                  <a:cubicBezTo>
                    <a:pt x="226" y="45"/>
                    <a:pt x="226" y="45"/>
                    <a:pt x="226" y="45"/>
                  </a:cubicBezTo>
                  <a:cubicBezTo>
                    <a:pt x="224" y="44"/>
                    <a:pt x="224" y="44"/>
                    <a:pt x="224" y="44"/>
                  </a:cubicBezTo>
                  <a:cubicBezTo>
                    <a:pt x="222" y="42"/>
                    <a:pt x="222" y="42"/>
                    <a:pt x="222" y="42"/>
                  </a:cubicBezTo>
                  <a:cubicBezTo>
                    <a:pt x="220" y="42"/>
                    <a:pt x="220" y="42"/>
                    <a:pt x="220" y="42"/>
                  </a:cubicBezTo>
                  <a:cubicBezTo>
                    <a:pt x="218" y="42"/>
                    <a:pt x="218" y="42"/>
                    <a:pt x="218" y="42"/>
                  </a:cubicBezTo>
                  <a:cubicBezTo>
                    <a:pt x="218" y="40"/>
                    <a:pt x="218" y="40"/>
                    <a:pt x="218" y="40"/>
                  </a:cubicBezTo>
                  <a:cubicBezTo>
                    <a:pt x="218" y="38"/>
                    <a:pt x="218" y="38"/>
                    <a:pt x="218" y="38"/>
                  </a:cubicBezTo>
                  <a:cubicBezTo>
                    <a:pt x="217" y="35"/>
                    <a:pt x="217" y="35"/>
                    <a:pt x="217" y="35"/>
                  </a:cubicBezTo>
                  <a:cubicBezTo>
                    <a:pt x="217" y="34"/>
                    <a:pt x="217" y="34"/>
                    <a:pt x="217" y="34"/>
                  </a:cubicBezTo>
                  <a:cubicBezTo>
                    <a:pt x="217" y="32"/>
                    <a:pt x="217" y="32"/>
                    <a:pt x="217" y="32"/>
                  </a:cubicBezTo>
                  <a:cubicBezTo>
                    <a:pt x="216" y="30"/>
                    <a:pt x="216" y="30"/>
                    <a:pt x="216" y="30"/>
                  </a:cubicBezTo>
                  <a:cubicBezTo>
                    <a:pt x="216" y="29"/>
                    <a:pt x="216" y="29"/>
                    <a:pt x="216" y="29"/>
                  </a:cubicBezTo>
                  <a:cubicBezTo>
                    <a:pt x="215" y="27"/>
                    <a:pt x="215" y="27"/>
                    <a:pt x="215" y="27"/>
                  </a:cubicBezTo>
                  <a:cubicBezTo>
                    <a:pt x="214" y="26"/>
                    <a:pt x="214" y="26"/>
                    <a:pt x="214" y="26"/>
                  </a:cubicBezTo>
                  <a:cubicBezTo>
                    <a:pt x="213" y="26"/>
                    <a:pt x="213" y="26"/>
                    <a:pt x="213" y="26"/>
                  </a:cubicBezTo>
                  <a:cubicBezTo>
                    <a:pt x="211" y="25"/>
                    <a:pt x="211" y="25"/>
                    <a:pt x="211" y="25"/>
                  </a:cubicBezTo>
                  <a:cubicBezTo>
                    <a:pt x="210" y="24"/>
                    <a:pt x="210" y="24"/>
                    <a:pt x="210" y="24"/>
                  </a:cubicBezTo>
                  <a:cubicBezTo>
                    <a:pt x="208" y="25"/>
                    <a:pt x="208" y="25"/>
                    <a:pt x="208" y="25"/>
                  </a:cubicBezTo>
                  <a:cubicBezTo>
                    <a:pt x="206" y="26"/>
                    <a:pt x="206" y="26"/>
                    <a:pt x="206" y="26"/>
                  </a:cubicBezTo>
                  <a:cubicBezTo>
                    <a:pt x="205" y="25"/>
                    <a:pt x="205" y="25"/>
                    <a:pt x="205" y="25"/>
                  </a:cubicBezTo>
                  <a:cubicBezTo>
                    <a:pt x="204" y="25"/>
                    <a:pt x="204" y="25"/>
                    <a:pt x="204" y="25"/>
                  </a:cubicBezTo>
                  <a:cubicBezTo>
                    <a:pt x="203" y="28"/>
                    <a:pt x="203" y="28"/>
                    <a:pt x="203" y="28"/>
                  </a:cubicBezTo>
                  <a:cubicBezTo>
                    <a:pt x="204" y="29"/>
                    <a:pt x="204" y="29"/>
                    <a:pt x="204" y="29"/>
                  </a:cubicBezTo>
                  <a:cubicBezTo>
                    <a:pt x="204" y="30"/>
                    <a:pt x="204" y="30"/>
                    <a:pt x="204" y="30"/>
                  </a:cubicBezTo>
                  <a:cubicBezTo>
                    <a:pt x="203" y="31"/>
                    <a:pt x="203" y="31"/>
                    <a:pt x="203" y="31"/>
                  </a:cubicBezTo>
                  <a:cubicBezTo>
                    <a:pt x="201" y="30"/>
                    <a:pt x="201" y="30"/>
                    <a:pt x="201" y="30"/>
                  </a:cubicBezTo>
                  <a:cubicBezTo>
                    <a:pt x="198" y="27"/>
                    <a:pt x="198" y="27"/>
                    <a:pt x="198" y="27"/>
                  </a:cubicBezTo>
                  <a:cubicBezTo>
                    <a:pt x="197" y="27"/>
                    <a:pt x="197" y="27"/>
                    <a:pt x="197" y="27"/>
                  </a:cubicBezTo>
                  <a:cubicBezTo>
                    <a:pt x="196" y="28"/>
                    <a:pt x="196" y="28"/>
                    <a:pt x="196" y="28"/>
                  </a:cubicBezTo>
                  <a:cubicBezTo>
                    <a:pt x="195" y="28"/>
                    <a:pt x="195" y="28"/>
                    <a:pt x="195" y="28"/>
                  </a:cubicBezTo>
                  <a:cubicBezTo>
                    <a:pt x="195" y="26"/>
                    <a:pt x="195" y="26"/>
                    <a:pt x="195" y="26"/>
                  </a:cubicBezTo>
                  <a:cubicBezTo>
                    <a:pt x="192" y="26"/>
                    <a:pt x="192" y="26"/>
                    <a:pt x="192" y="26"/>
                  </a:cubicBezTo>
                  <a:cubicBezTo>
                    <a:pt x="191" y="27"/>
                    <a:pt x="191" y="27"/>
                    <a:pt x="191" y="27"/>
                  </a:cubicBezTo>
                  <a:cubicBezTo>
                    <a:pt x="191" y="28"/>
                    <a:pt x="191" y="28"/>
                    <a:pt x="191" y="28"/>
                  </a:cubicBezTo>
                  <a:cubicBezTo>
                    <a:pt x="192" y="30"/>
                    <a:pt x="192" y="30"/>
                    <a:pt x="192" y="30"/>
                  </a:cubicBezTo>
                  <a:cubicBezTo>
                    <a:pt x="192" y="32"/>
                    <a:pt x="192" y="32"/>
                    <a:pt x="192" y="32"/>
                  </a:cubicBezTo>
                  <a:cubicBezTo>
                    <a:pt x="192" y="33"/>
                    <a:pt x="192" y="33"/>
                    <a:pt x="192" y="33"/>
                  </a:cubicBezTo>
                  <a:cubicBezTo>
                    <a:pt x="193" y="36"/>
                    <a:pt x="193" y="36"/>
                    <a:pt x="193" y="36"/>
                  </a:cubicBezTo>
                  <a:cubicBezTo>
                    <a:pt x="193" y="37"/>
                    <a:pt x="193" y="37"/>
                    <a:pt x="193" y="37"/>
                  </a:cubicBezTo>
                  <a:cubicBezTo>
                    <a:pt x="194" y="38"/>
                    <a:pt x="194" y="38"/>
                    <a:pt x="194" y="38"/>
                  </a:cubicBezTo>
                  <a:cubicBezTo>
                    <a:pt x="194" y="41"/>
                    <a:pt x="194" y="41"/>
                    <a:pt x="194" y="41"/>
                  </a:cubicBezTo>
                  <a:cubicBezTo>
                    <a:pt x="194" y="41"/>
                    <a:pt x="194" y="41"/>
                    <a:pt x="194" y="41"/>
                  </a:cubicBezTo>
                  <a:cubicBezTo>
                    <a:pt x="194" y="43"/>
                    <a:pt x="194" y="43"/>
                    <a:pt x="194" y="43"/>
                  </a:cubicBezTo>
                  <a:cubicBezTo>
                    <a:pt x="195" y="45"/>
                    <a:pt x="195" y="45"/>
                    <a:pt x="195" y="45"/>
                  </a:cubicBezTo>
                  <a:cubicBezTo>
                    <a:pt x="195" y="47"/>
                    <a:pt x="195" y="47"/>
                    <a:pt x="195" y="47"/>
                  </a:cubicBezTo>
                  <a:cubicBezTo>
                    <a:pt x="195" y="49"/>
                    <a:pt x="195" y="49"/>
                    <a:pt x="195" y="49"/>
                  </a:cubicBezTo>
                  <a:cubicBezTo>
                    <a:pt x="195" y="50"/>
                    <a:pt x="195" y="50"/>
                    <a:pt x="195" y="50"/>
                  </a:cubicBezTo>
                  <a:cubicBezTo>
                    <a:pt x="196" y="51"/>
                    <a:pt x="196" y="51"/>
                    <a:pt x="196" y="51"/>
                  </a:cubicBezTo>
                  <a:cubicBezTo>
                    <a:pt x="197" y="54"/>
                    <a:pt x="197" y="54"/>
                    <a:pt x="197" y="54"/>
                  </a:cubicBezTo>
                  <a:cubicBezTo>
                    <a:pt x="197" y="55"/>
                    <a:pt x="197" y="55"/>
                    <a:pt x="197" y="55"/>
                  </a:cubicBezTo>
                  <a:cubicBezTo>
                    <a:pt x="198" y="56"/>
                    <a:pt x="198" y="56"/>
                    <a:pt x="198" y="56"/>
                  </a:cubicBezTo>
                  <a:cubicBezTo>
                    <a:pt x="199" y="57"/>
                    <a:pt x="199" y="57"/>
                    <a:pt x="199" y="57"/>
                  </a:cubicBezTo>
                  <a:cubicBezTo>
                    <a:pt x="199" y="59"/>
                    <a:pt x="199" y="59"/>
                    <a:pt x="199" y="59"/>
                  </a:cubicBezTo>
                  <a:cubicBezTo>
                    <a:pt x="200" y="60"/>
                    <a:pt x="200" y="60"/>
                    <a:pt x="200" y="60"/>
                  </a:cubicBezTo>
                  <a:cubicBezTo>
                    <a:pt x="201" y="60"/>
                    <a:pt x="201" y="60"/>
                    <a:pt x="201" y="60"/>
                  </a:cubicBezTo>
                  <a:cubicBezTo>
                    <a:pt x="201" y="61"/>
                    <a:pt x="201" y="61"/>
                    <a:pt x="201" y="61"/>
                  </a:cubicBezTo>
                  <a:cubicBezTo>
                    <a:pt x="201" y="62"/>
                    <a:pt x="201" y="62"/>
                    <a:pt x="201" y="62"/>
                  </a:cubicBezTo>
                  <a:cubicBezTo>
                    <a:pt x="203" y="63"/>
                    <a:pt x="203" y="63"/>
                    <a:pt x="203" y="63"/>
                  </a:cubicBezTo>
                  <a:cubicBezTo>
                    <a:pt x="204" y="63"/>
                    <a:pt x="204" y="63"/>
                    <a:pt x="204" y="63"/>
                  </a:cubicBezTo>
                  <a:cubicBezTo>
                    <a:pt x="203" y="64"/>
                    <a:pt x="203" y="64"/>
                    <a:pt x="203" y="64"/>
                  </a:cubicBezTo>
                  <a:cubicBezTo>
                    <a:pt x="202" y="64"/>
                    <a:pt x="202" y="64"/>
                    <a:pt x="202" y="64"/>
                  </a:cubicBezTo>
                  <a:cubicBezTo>
                    <a:pt x="201" y="63"/>
                    <a:pt x="201" y="63"/>
                    <a:pt x="201" y="63"/>
                  </a:cubicBezTo>
                  <a:cubicBezTo>
                    <a:pt x="199" y="64"/>
                    <a:pt x="199" y="64"/>
                    <a:pt x="199" y="64"/>
                  </a:cubicBezTo>
                  <a:cubicBezTo>
                    <a:pt x="199" y="63"/>
                    <a:pt x="199" y="63"/>
                    <a:pt x="199" y="63"/>
                  </a:cubicBezTo>
                  <a:cubicBezTo>
                    <a:pt x="199" y="61"/>
                    <a:pt x="199" y="61"/>
                    <a:pt x="199" y="61"/>
                  </a:cubicBezTo>
                  <a:cubicBezTo>
                    <a:pt x="198" y="61"/>
                    <a:pt x="198" y="61"/>
                    <a:pt x="198" y="61"/>
                  </a:cubicBezTo>
                  <a:cubicBezTo>
                    <a:pt x="197" y="60"/>
                    <a:pt x="197" y="60"/>
                    <a:pt x="197" y="60"/>
                  </a:cubicBezTo>
                  <a:cubicBezTo>
                    <a:pt x="196" y="60"/>
                    <a:pt x="196" y="60"/>
                    <a:pt x="196" y="60"/>
                  </a:cubicBezTo>
                  <a:cubicBezTo>
                    <a:pt x="195" y="60"/>
                    <a:pt x="195" y="60"/>
                    <a:pt x="195" y="60"/>
                  </a:cubicBezTo>
                  <a:cubicBezTo>
                    <a:pt x="195" y="60"/>
                    <a:pt x="195" y="60"/>
                    <a:pt x="195" y="60"/>
                  </a:cubicBezTo>
                  <a:cubicBezTo>
                    <a:pt x="195" y="58"/>
                    <a:pt x="195" y="58"/>
                    <a:pt x="195" y="58"/>
                  </a:cubicBezTo>
                  <a:cubicBezTo>
                    <a:pt x="195" y="58"/>
                    <a:pt x="195" y="58"/>
                    <a:pt x="195" y="58"/>
                  </a:cubicBezTo>
                  <a:cubicBezTo>
                    <a:pt x="194" y="59"/>
                    <a:pt x="194" y="59"/>
                    <a:pt x="194" y="59"/>
                  </a:cubicBezTo>
                  <a:cubicBezTo>
                    <a:pt x="193" y="61"/>
                    <a:pt x="193" y="61"/>
                    <a:pt x="193" y="61"/>
                  </a:cubicBezTo>
                  <a:cubicBezTo>
                    <a:pt x="191" y="62"/>
                    <a:pt x="191" y="62"/>
                    <a:pt x="191" y="62"/>
                  </a:cubicBezTo>
                  <a:cubicBezTo>
                    <a:pt x="189" y="62"/>
                    <a:pt x="189" y="62"/>
                    <a:pt x="189" y="62"/>
                  </a:cubicBezTo>
                  <a:cubicBezTo>
                    <a:pt x="188" y="60"/>
                    <a:pt x="188" y="60"/>
                    <a:pt x="188" y="60"/>
                  </a:cubicBezTo>
                  <a:cubicBezTo>
                    <a:pt x="186" y="60"/>
                    <a:pt x="186" y="60"/>
                    <a:pt x="186" y="60"/>
                  </a:cubicBezTo>
                  <a:cubicBezTo>
                    <a:pt x="185" y="59"/>
                    <a:pt x="185" y="59"/>
                    <a:pt x="185" y="59"/>
                  </a:cubicBezTo>
                  <a:cubicBezTo>
                    <a:pt x="185" y="57"/>
                    <a:pt x="185" y="57"/>
                    <a:pt x="185" y="57"/>
                  </a:cubicBezTo>
                  <a:cubicBezTo>
                    <a:pt x="186" y="55"/>
                    <a:pt x="186" y="55"/>
                    <a:pt x="186" y="55"/>
                  </a:cubicBezTo>
                  <a:cubicBezTo>
                    <a:pt x="184" y="52"/>
                    <a:pt x="184" y="52"/>
                    <a:pt x="184" y="52"/>
                  </a:cubicBezTo>
                  <a:cubicBezTo>
                    <a:pt x="184" y="52"/>
                    <a:pt x="184" y="52"/>
                    <a:pt x="184" y="52"/>
                  </a:cubicBezTo>
                  <a:cubicBezTo>
                    <a:pt x="183" y="50"/>
                    <a:pt x="183" y="50"/>
                    <a:pt x="183" y="50"/>
                  </a:cubicBezTo>
                  <a:cubicBezTo>
                    <a:pt x="183" y="48"/>
                    <a:pt x="183" y="48"/>
                    <a:pt x="183" y="48"/>
                  </a:cubicBezTo>
                  <a:cubicBezTo>
                    <a:pt x="184" y="48"/>
                    <a:pt x="184" y="48"/>
                    <a:pt x="184" y="48"/>
                  </a:cubicBezTo>
                  <a:cubicBezTo>
                    <a:pt x="184" y="47"/>
                    <a:pt x="184" y="47"/>
                    <a:pt x="184" y="47"/>
                  </a:cubicBezTo>
                  <a:cubicBezTo>
                    <a:pt x="184" y="43"/>
                    <a:pt x="184" y="43"/>
                    <a:pt x="184" y="43"/>
                  </a:cubicBezTo>
                  <a:cubicBezTo>
                    <a:pt x="183" y="41"/>
                    <a:pt x="183" y="41"/>
                    <a:pt x="183" y="41"/>
                  </a:cubicBezTo>
                  <a:cubicBezTo>
                    <a:pt x="181" y="38"/>
                    <a:pt x="181" y="38"/>
                    <a:pt x="181" y="38"/>
                  </a:cubicBezTo>
                  <a:cubicBezTo>
                    <a:pt x="181" y="36"/>
                    <a:pt x="181" y="36"/>
                    <a:pt x="181" y="36"/>
                  </a:cubicBezTo>
                  <a:cubicBezTo>
                    <a:pt x="180" y="33"/>
                    <a:pt x="180" y="33"/>
                    <a:pt x="180" y="33"/>
                  </a:cubicBezTo>
                  <a:cubicBezTo>
                    <a:pt x="179" y="31"/>
                    <a:pt x="179" y="31"/>
                    <a:pt x="179" y="31"/>
                  </a:cubicBezTo>
                  <a:cubicBezTo>
                    <a:pt x="178" y="31"/>
                    <a:pt x="178" y="31"/>
                    <a:pt x="178" y="31"/>
                  </a:cubicBezTo>
                  <a:cubicBezTo>
                    <a:pt x="177" y="30"/>
                    <a:pt x="177" y="30"/>
                    <a:pt x="177" y="30"/>
                  </a:cubicBezTo>
                  <a:cubicBezTo>
                    <a:pt x="176" y="29"/>
                    <a:pt x="176" y="29"/>
                    <a:pt x="176" y="29"/>
                  </a:cubicBezTo>
                  <a:cubicBezTo>
                    <a:pt x="175" y="29"/>
                    <a:pt x="175" y="29"/>
                    <a:pt x="175" y="29"/>
                  </a:cubicBezTo>
                  <a:cubicBezTo>
                    <a:pt x="174" y="28"/>
                    <a:pt x="174" y="28"/>
                    <a:pt x="174" y="28"/>
                  </a:cubicBezTo>
                  <a:cubicBezTo>
                    <a:pt x="172" y="28"/>
                    <a:pt x="172" y="28"/>
                    <a:pt x="172" y="28"/>
                  </a:cubicBezTo>
                  <a:cubicBezTo>
                    <a:pt x="171" y="29"/>
                    <a:pt x="171" y="29"/>
                    <a:pt x="171" y="29"/>
                  </a:cubicBezTo>
                  <a:cubicBezTo>
                    <a:pt x="172" y="31"/>
                    <a:pt x="172" y="31"/>
                    <a:pt x="172" y="31"/>
                  </a:cubicBezTo>
                  <a:cubicBezTo>
                    <a:pt x="171" y="32"/>
                    <a:pt x="171" y="32"/>
                    <a:pt x="171" y="32"/>
                  </a:cubicBezTo>
                  <a:cubicBezTo>
                    <a:pt x="171" y="33"/>
                    <a:pt x="171" y="33"/>
                    <a:pt x="171" y="33"/>
                  </a:cubicBezTo>
                  <a:cubicBezTo>
                    <a:pt x="171" y="34"/>
                    <a:pt x="171" y="34"/>
                    <a:pt x="171" y="34"/>
                  </a:cubicBezTo>
                  <a:cubicBezTo>
                    <a:pt x="170" y="38"/>
                    <a:pt x="170" y="38"/>
                    <a:pt x="170" y="38"/>
                  </a:cubicBezTo>
                  <a:cubicBezTo>
                    <a:pt x="170" y="40"/>
                    <a:pt x="170" y="40"/>
                    <a:pt x="170" y="40"/>
                  </a:cubicBezTo>
                  <a:cubicBezTo>
                    <a:pt x="170" y="42"/>
                    <a:pt x="170" y="42"/>
                    <a:pt x="170" y="42"/>
                  </a:cubicBezTo>
                  <a:cubicBezTo>
                    <a:pt x="171" y="43"/>
                    <a:pt x="171" y="43"/>
                    <a:pt x="171" y="43"/>
                  </a:cubicBezTo>
                  <a:cubicBezTo>
                    <a:pt x="171" y="45"/>
                    <a:pt x="171" y="45"/>
                    <a:pt x="171" y="45"/>
                  </a:cubicBezTo>
                  <a:cubicBezTo>
                    <a:pt x="170" y="48"/>
                    <a:pt x="170" y="48"/>
                    <a:pt x="170" y="48"/>
                  </a:cubicBezTo>
                  <a:cubicBezTo>
                    <a:pt x="170" y="49"/>
                    <a:pt x="170" y="49"/>
                    <a:pt x="170" y="49"/>
                  </a:cubicBezTo>
                  <a:cubicBezTo>
                    <a:pt x="171" y="52"/>
                    <a:pt x="171" y="52"/>
                    <a:pt x="171" y="52"/>
                  </a:cubicBezTo>
                  <a:cubicBezTo>
                    <a:pt x="170" y="53"/>
                    <a:pt x="170" y="53"/>
                    <a:pt x="170" y="53"/>
                  </a:cubicBezTo>
                  <a:cubicBezTo>
                    <a:pt x="169" y="52"/>
                    <a:pt x="169" y="52"/>
                    <a:pt x="169" y="52"/>
                  </a:cubicBezTo>
                  <a:cubicBezTo>
                    <a:pt x="169" y="52"/>
                    <a:pt x="169" y="52"/>
                    <a:pt x="169" y="52"/>
                  </a:cubicBezTo>
                  <a:cubicBezTo>
                    <a:pt x="168" y="52"/>
                    <a:pt x="168" y="52"/>
                    <a:pt x="168" y="52"/>
                  </a:cubicBezTo>
                  <a:cubicBezTo>
                    <a:pt x="167" y="52"/>
                    <a:pt x="167" y="52"/>
                    <a:pt x="167" y="52"/>
                  </a:cubicBezTo>
                  <a:cubicBezTo>
                    <a:pt x="166" y="52"/>
                    <a:pt x="166" y="52"/>
                    <a:pt x="166" y="52"/>
                  </a:cubicBezTo>
                  <a:cubicBezTo>
                    <a:pt x="165" y="51"/>
                    <a:pt x="165" y="51"/>
                    <a:pt x="165" y="51"/>
                  </a:cubicBezTo>
                  <a:cubicBezTo>
                    <a:pt x="163" y="51"/>
                    <a:pt x="163" y="51"/>
                    <a:pt x="163" y="51"/>
                  </a:cubicBezTo>
                  <a:cubicBezTo>
                    <a:pt x="162" y="50"/>
                    <a:pt x="162" y="50"/>
                    <a:pt x="162" y="50"/>
                  </a:cubicBezTo>
                  <a:cubicBezTo>
                    <a:pt x="161" y="50"/>
                    <a:pt x="161" y="50"/>
                    <a:pt x="161" y="50"/>
                  </a:cubicBezTo>
                  <a:cubicBezTo>
                    <a:pt x="161" y="50"/>
                    <a:pt x="161" y="50"/>
                    <a:pt x="161" y="50"/>
                  </a:cubicBezTo>
                  <a:cubicBezTo>
                    <a:pt x="162" y="51"/>
                    <a:pt x="162" y="51"/>
                    <a:pt x="162" y="51"/>
                  </a:cubicBezTo>
                  <a:cubicBezTo>
                    <a:pt x="163" y="52"/>
                    <a:pt x="163" y="52"/>
                    <a:pt x="163" y="52"/>
                  </a:cubicBezTo>
                  <a:cubicBezTo>
                    <a:pt x="163" y="53"/>
                    <a:pt x="163" y="53"/>
                    <a:pt x="163" y="53"/>
                  </a:cubicBezTo>
                  <a:cubicBezTo>
                    <a:pt x="162" y="54"/>
                    <a:pt x="162" y="54"/>
                    <a:pt x="162" y="54"/>
                  </a:cubicBezTo>
                  <a:cubicBezTo>
                    <a:pt x="162" y="55"/>
                    <a:pt x="162" y="55"/>
                    <a:pt x="162" y="55"/>
                  </a:cubicBezTo>
                  <a:cubicBezTo>
                    <a:pt x="161" y="55"/>
                    <a:pt x="161" y="55"/>
                    <a:pt x="161" y="55"/>
                  </a:cubicBezTo>
                  <a:cubicBezTo>
                    <a:pt x="161" y="54"/>
                    <a:pt x="161" y="54"/>
                    <a:pt x="161" y="54"/>
                  </a:cubicBezTo>
                  <a:cubicBezTo>
                    <a:pt x="160" y="54"/>
                    <a:pt x="160" y="54"/>
                    <a:pt x="160" y="54"/>
                  </a:cubicBezTo>
                  <a:cubicBezTo>
                    <a:pt x="159" y="53"/>
                    <a:pt x="159" y="53"/>
                    <a:pt x="159" y="53"/>
                  </a:cubicBezTo>
                  <a:cubicBezTo>
                    <a:pt x="159" y="51"/>
                    <a:pt x="159" y="51"/>
                    <a:pt x="159" y="51"/>
                  </a:cubicBezTo>
                  <a:cubicBezTo>
                    <a:pt x="157" y="49"/>
                    <a:pt x="157" y="49"/>
                    <a:pt x="157" y="49"/>
                  </a:cubicBezTo>
                  <a:cubicBezTo>
                    <a:pt x="157" y="47"/>
                    <a:pt x="157" y="47"/>
                    <a:pt x="157" y="47"/>
                  </a:cubicBezTo>
                  <a:cubicBezTo>
                    <a:pt x="156" y="46"/>
                    <a:pt x="156" y="46"/>
                    <a:pt x="156" y="46"/>
                  </a:cubicBezTo>
                  <a:cubicBezTo>
                    <a:pt x="155" y="45"/>
                    <a:pt x="155" y="45"/>
                    <a:pt x="155" y="45"/>
                  </a:cubicBezTo>
                  <a:cubicBezTo>
                    <a:pt x="155" y="43"/>
                    <a:pt x="155" y="43"/>
                    <a:pt x="155" y="43"/>
                  </a:cubicBezTo>
                  <a:cubicBezTo>
                    <a:pt x="155" y="42"/>
                    <a:pt x="155" y="42"/>
                    <a:pt x="155" y="42"/>
                  </a:cubicBezTo>
                  <a:cubicBezTo>
                    <a:pt x="154" y="43"/>
                    <a:pt x="154" y="43"/>
                    <a:pt x="154" y="43"/>
                  </a:cubicBezTo>
                  <a:cubicBezTo>
                    <a:pt x="153" y="45"/>
                    <a:pt x="153" y="45"/>
                    <a:pt x="153" y="45"/>
                  </a:cubicBezTo>
                  <a:cubicBezTo>
                    <a:pt x="152" y="46"/>
                    <a:pt x="152" y="46"/>
                    <a:pt x="152" y="46"/>
                  </a:cubicBezTo>
                  <a:cubicBezTo>
                    <a:pt x="152" y="47"/>
                    <a:pt x="152" y="47"/>
                    <a:pt x="152" y="47"/>
                  </a:cubicBezTo>
                  <a:cubicBezTo>
                    <a:pt x="152" y="48"/>
                    <a:pt x="152" y="48"/>
                    <a:pt x="152" y="48"/>
                  </a:cubicBezTo>
                  <a:cubicBezTo>
                    <a:pt x="151" y="49"/>
                    <a:pt x="151" y="49"/>
                    <a:pt x="151" y="49"/>
                  </a:cubicBezTo>
                  <a:cubicBezTo>
                    <a:pt x="150" y="49"/>
                    <a:pt x="150" y="49"/>
                    <a:pt x="150" y="49"/>
                  </a:cubicBezTo>
                  <a:cubicBezTo>
                    <a:pt x="149" y="51"/>
                    <a:pt x="149" y="51"/>
                    <a:pt x="149" y="51"/>
                  </a:cubicBezTo>
                  <a:cubicBezTo>
                    <a:pt x="147" y="53"/>
                    <a:pt x="147" y="53"/>
                    <a:pt x="147" y="53"/>
                  </a:cubicBezTo>
                  <a:cubicBezTo>
                    <a:pt x="146" y="54"/>
                    <a:pt x="146" y="54"/>
                    <a:pt x="146" y="54"/>
                  </a:cubicBezTo>
                  <a:cubicBezTo>
                    <a:pt x="146" y="55"/>
                    <a:pt x="146" y="55"/>
                    <a:pt x="146" y="55"/>
                  </a:cubicBezTo>
                  <a:cubicBezTo>
                    <a:pt x="145" y="56"/>
                    <a:pt x="145" y="56"/>
                    <a:pt x="145" y="56"/>
                  </a:cubicBezTo>
                  <a:cubicBezTo>
                    <a:pt x="144" y="58"/>
                    <a:pt x="144" y="58"/>
                    <a:pt x="144" y="58"/>
                  </a:cubicBezTo>
                  <a:cubicBezTo>
                    <a:pt x="143" y="58"/>
                    <a:pt x="143" y="58"/>
                    <a:pt x="143" y="58"/>
                  </a:cubicBezTo>
                  <a:cubicBezTo>
                    <a:pt x="143" y="57"/>
                    <a:pt x="143" y="57"/>
                    <a:pt x="143" y="57"/>
                  </a:cubicBezTo>
                  <a:cubicBezTo>
                    <a:pt x="143" y="56"/>
                    <a:pt x="143" y="56"/>
                    <a:pt x="143" y="56"/>
                  </a:cubicBezTo>
                  <a:cubicBezTo>
                    <a:pt x="144" y="54"/>
                    <a:pt x="144" y="54"/>
                    <a:pt x="144" y="54"/>
                  </a:cubicBezTo>
                  <a:cubicBezTo>
                    <a:pt x="144" y="52"/>
                    <a:pt x="144" y="52"/>
                    <a:pt x="144" y="52"/>
                  </a:cubicBezTo>
                  <a:cubicBezTo>
                    <a:pt x="145" y="52"/>
                    <a:pt x="145" y="52"/>
                    <a:pt x="145" y="52"/>
                  </a:cubicBezTo>
                  <a:cubicBezTo>
                    <a:pt x="147" y="51"/>
                    <a:pt x="147" y="51"/>
                    <a:pt x="147" y="51"/>
                  </a:cubicBezTo>
                  <a:cubicBezTo>
                    <a:pt x="147" y="49"/>
                    <a:pt x="147" y="49"/>
                    <a:pt x="147" y="49"/>
                  </a:cubicBezTo>
                  <a:cubicBezTo>
                    <a:pt x="149" y="47"/>
                    <a:pt x="149" y="47"/>
                    <a:pt x="149" y="47"/>
                  </a:cubicBezTo>
                  <a:cubicBezTo>
                    <a:pt x="149" y="46"/>
                    <a:pt x="149" y="46"/>
                    <a:pt x="149" y="46"/>
                  </a:cubicBezTo>
                  <a:cubicBezTo>
                    <a:pt x="149" y="45"/>
                    <a:pt x="149" y="45"/>
                    <a:pt x="149" y="45"/>
                  </a:cubicBezTo>
                  <a:cubicBezTo>
                    <a:pt x="148" y="44"/>
                    <a:pt x="148" y="44"/>
                    <a:pt x="148" y="44"/>
                  </a:cubicBezTo>
                  <a:cubicBezTo>
                    <a:pt x="149" y="43"/>
                    <a:pt x="149" y="43"/>
                    <a:pt x="149" y="43"/>
                  </a:cubicBezTo>
                  <a:cubicBezTo>
                    <a:pt x="150" y="43"/>
                    <a:pt x="150" y="43"/>
                    <a:pt x="150" y="43"/>
                  </a:cubicBezTo>
                  <a:cubicBezTo>
                    <a:pt x="150" y="42"/>
                    <a:pt x="150" y="42"/>
                    <a:pt x="150" y="42"/>
                  </a:cubicBezTo>
                  <a:cubicBezTo>
                    <a:pt x="150" y="41"/>
                    <a:pt x="150" y="41"/>
                    <a:pt x="150" y="41"/>
                  </a:cubicBezTo>
                  <a:cubicBezTo>
                    <a:pt x="151" y="39"/>
                    <a:pt x="151" y="39"/>
                    <a:pt x="151" y="39"/>
                  </a:cubicBezTo>
                  <a:cubicBezTo>
                    <a:pt x="152" y="36"/>
                    <a:pt x="152" y="36"/>
                    <a:pt x="152" y="36"/>
                  </a:cubicBezTo>
                  <a:cubicBezTo>
                    <a:pt x="152" y="34"/>
                    <a:pt x="152" y="34"/>
                    <a:pt x="152" y="34"/>
                  </a:cubicBezTo>
                  <a:cubicBezTo>
                    <a:pt x="153" y="32"/>
                    <a:pt x="153" y="32"/>
                    <a:pt x="153" y="32"/>
                  </a:cubicBezTo>
                  <a:cubicBezTo>
                    <a:pt x="153" y="28"/>
                    <a:pt x="153" y="28"/>
                    <a:pt x="153" y="28"/>
                  </a:cubicBezTo>
                  <a:cubicBezTo>
                    <a:pt x="153" y="27"/>
                    <a:pt x="153" y="27"/>
                    <a:pt x="153" y="27"/>
                  </a:cubicBezTo>
                  <a:cubicBezTo>
                    <a:pt x="150" y="27"/>
                    <a:pt x="150" y="27"/>
                    <a:pt x="150" y="27"/>
                  </a:cubicBezTo>
                  <a:cubicBezTo>
                    <a:pt x="149" y="27"/>
                    <a:pt x="149" y="27"/>
                    <a:pt x="149" y="27"/>
                  </a:cubicBezTo>
                  <a:cubicBezTo>
                    <a:pt x="147" y="28"/>
                    <a:pt x="147" y="28"/>
                    <a:pt x="147" y="28"/>
                  </a:cubicBezTo>
                  <a:cubicBezTo>
                    <a:pt x="146" y="27"/>
                    <a:pt x="146" y="27"/>
                    <a:pt x="146" y="27"/>
                  </a:cubicBezTo>
                  <a:cubicBezTo>
                    <a:pt x="144" y="27"/>
                    <a:pt x="144" y="27"/>
                    <a:pt x="144" y="27"/>
                  </a:cubicBezTo>
                  <a:cubicBezTo>
                    <a:pt x="144" y="28"/>
                    <a:pt x="144" y="28"/>
                    <a:pt x="144" y="28"/>
                  </a:cubicBezTo>
                  <a:cubicBezTo>
                    <a:pt x="144" y="29"/>
                    <a:pt x="144" y="29"/>
                    <a:pt x="144" y="29"/>
                  </a:cubicBezTo>
                  <a:cubicBezTo>
                    <a:pt x="145" y="30"/>
                    <a:pt x="145" y="30"/>
                    <a:pt x="145" y="30"/>
                  </a:cubicBezTo>
                  <a:cubicBezTo>
                    <a:pt x="145" y="32"/>
                    <a:pt x="145" y="32"/>
                    <a:pt x="145" y="32"/>
                  </a:cubicBezTo>
                  <a:cubicBezTo>
                    <a:pt x="145" y="34"/>
                    <a:pt x="145" y="34"/>
                    <a:pt x="145" y="34"/>
                  </a:cubicBezTo>
                  <a:cubicBezTo>
                    <a:pt x="144" y="33"/>
                    <a:pt x="144" y="33"/>
                    <a:pt x="144" y="33"/>
                  </a:cubicBezTo>
                  <a:cubicBezTo>
                    <a:pt x="144" y="31"/>
                    <a:pt x="144" y="31"/>
                    <a:pt x="144" y="31"/>
                  </a:cubicBezTo>
                  <a:cubicBezTo>
                    <a:pt x="143" y="30"/>
                    <a:pt x="143" y="30"/>
                    <a:pt x="143" y="30"/>
                  </a:cubicBezTo>
                  <a:cubicBezTo>
                    <a:pt x="141" y="29"/>
                    <a:pt x="141" y="29"/>
                    <a:pt x="141" y="29"/>
                  </a:cubicBezTo>
                  <a:cubicBezTo>
                    <a:pt x="139" y="31"/>
                    <a:pt x="139" y="31"/>
                    <a:pt x="139" y="31"/>
                  </a:cubicBezTo>
                  <a:cubicBezTo>
                    <a:pt x="139" y="33"/>
                    <a:pt x="139" y="33"/>
                    <a:pt x="139" y="33"/>
                  </a:cubicBezTo>
                  <a:cubicBezTo>
                    <a:pt x="140" y="34"/>
                    <a:pt x="140" y="34"/>
                    <a:pt x="140" y="34"/>
                  </a:cubicBezTo>
                  <a:cubicBezTo>
                    <a:pt x="139" y="35"/>
                    <a:pt x="139" y="35"/>
                    <a:pt x="139" y="35"/>
                  </a:cubicBezTo>
                  <a:cubicBezTo>
                    <a:pt x="137" y="35"/>
                    <a:pt x="137" y="35"/>
                    <a:pt x="137" y="35"/>
                  </a:cubicBezTo>
                  <a:cubicBezTo>
                    <a:pt x="137" y="35"/>
                    <a:pt x="137" y="35"/>
                    <a:pt x="137" y="35"/>
                  </a:cubicBezTo>
                  <a:cubicBezTo>
                    <a:pt x="138" y="33"/>
                    <a:pt x="138" y="33"/>
                    <a:pt x="138" y="33"/>
                  </a:cubicBezTo>
                  <a:cubicBezTo>
                    <a:pt x="137" y="31"/>
                    <a:pt x="137" y="31"/>
                    <a:pt x="137" y="31"/>
                  </a:cubicBezTo>
                  <a:cubicBezTo>
                    <a:pt x="136" y="31"/>
                    <a:pt x="136" y="31"/>
                    <a:pt x="136" y="31"/>
                  </a:cubicBezTo>
                  <a:cubicBezTo>
                    <a:pt x="133" y="31"/>
                    <a:pt x="133" y="31"/>
                    <a:pt x="133" y="31"/>
                  </a:cubicBezTo>
                  <a:cubicBezTo>
                    <a:pt x="130" y="32"/>
                    <a:pt x="130" y="32"/>
                    <a:pt x="130" y="32"/>
                  </a:cubicBezTo>
                  <a:cubicBezTo>
                    <a:pt x="126" y="32"/>
                    <a:pt x="126" y="32"/>
                    <a:pt x="126" y="32"/>
                  </a:cubicBezTo>
                  <a:cubicBezTo>
                    <a:pt x="124" y="31"/>
                    <a:pt x="124" y="31"/>
                    <a:pt x="124" y="31"/>
                  </a:cubicBezTo>
                  <a:cubicBezTo>
                    <a:pt x="122" y="32"/>
                    <a:pt x="122" y="32"/>
                    <a:pt x="122" y="32"/>
                  </a:cubicBezTo>
                  <a:cubicBezTo>
                    <a:pt x="121" y="32"/>
                    <a:pt x="121" y="32"/>
                    <a:pt x="121" y="32"/>
                  </a:cubicBezTo>
                  <a:cubicBezTo>
                    <a:pt x="120" y="32"/>
                    <a:pt x="120" y="32"/>
                    <a:pt x="120" y="32"/>
                  </a:cubicBezTo>
                  <a:cubicBezTo>
                    <a:pt x="118" y="32"/>
                    <a:pt x="118" y="32"/>
                    <a:pt x="118" y="32"/>
                  </a:cubicBezTo>
                  <a:cubicBezTo>
                    <a:pt x="117" y="33"/>
                    <a:pt x="117" y="33"/>
                    <a:pt x="117" y="33"/>
                  </a:cubicBezTo>
                  <a:cubicBezTo>
                    <a:pt x="116" y="34"/>
                    <a:pt x="116" y="34"/>
                    <a:pt x="116" y="34"/>
                  </a:cubicBezTo>
                  <a:cubicBezTo>
                    <a:pt x="117" y="35"/>
                    <a:pt x="117" y="35"/>
                    <a:pt x="117" y="35"/>
                  </a:cubicBezTo>
                  <a:cubicBezTo>
                    <a:pt x="117" y="36"/>
                    <a:pt x="117" y="36"/>
                    <a:pt x="117" y="36"/>
                  </a:cubicBezTo>
                  <a:cubicBezTo>
                    <a:pt x="118" y="38"/>
                    <a:pt x="118" y="38"/>
                    <a:pt x="118" y="38"/>
                  </a:cubicBezTo>
                  <a:cubicBezTo>
                    <a:pt x="118" y="39"/>
                    <a:pt x="118" y="39"/>
                    <a:pt x="118" y="39"/>
                  </a:cubicBezTo>
                  <a:cubicBezTo>
                    <a:pt x="118" y="40"/>
                    <a:pt x="118" y="40"/>
                    <a:pt x="118" y="40"/>
                  </a:cubicBezTo>
                  <a:cubicBezTo>
                    <a:pt x="117" y="43"/>
                    <a:pt x="117" y="43"/>
                    <a:pt x="117" y="43"/>
                  </a:cubicBezTo>
                  <a:cubicBezTo>
                    <a:pt x="117" y="45"/>
                    <a:pt x="117" y="45"/>
                    <a:pt x="117" y="45"/>
                  </a:cubicBezTo>
                  <a:cubicBezTo>
                    <a:pt x="119" y="48"/>
                    <a:pt x="119" y="48"/>
                    <a:pt x="119" y="48"/>
                  </a:cubicBezTo>
                  <a:cubicBezTo>
                    <a:pt x="119" y="49"/>
                    <a:pt x="119" y="49"/>
                    <a:pt x="119" y="49"/>
                  </a:cubicBezTo>
                  <a:cubicBezTo>
                    <a:pt x="120" y="53"/>
                    <a:pt x="120" y="53"/>
                    <a:pt x="120" y="53"/>
                  </a:cubicBezTo>
                  <a:cubicBezTo>
                    <a:pt x="119" y="53"/>
                    <a:pt x="119" y="53"/>
                    <a:pt x="119" y="53"/>
                  </a:cubicBezTo>
                  <a:cubicBezTo>
                    <a:pt x="119" y="52"/>
                    <a:pt x="119" y="52"/>
                    <a:pt x="119" y="52"/>
                  </a:cubicBezTo>
                  <a:cubicBezTo>
                    <a:pt x="118" y="51"/>
                    <a:pt x="118" y="51"/>
                    <a:pt x="118" y="51"/>
                  </a:cubicBezTo>
                  <a:cubicBezTo>
                    <a:pt x="116" y="49"/>
                    <a:pt x="116" y="49"/>
                    <a:pt x="116" y="49"/>
                  </a:cubicBezTo>
                  <a:cubicBezTo>
                    <a:pt x="115" y="48"/>
                    <a:pt x="115" y="48"/>
                    <a:pt x="115" y="48"/>
                  </a:cubicBezTo>
                  <a:cubicBezTo>
                    <a:pt x="115" y="45"/>
                    <a:pt x="115" y="45"/>
                    <a:pt x="115" y="45"/>
                  </a:cubicBezTo>
                  <a:cubicBezTo>
                    <a:pt x="115" y="42"/>
                    <a:pt x="115" y="42"/>
                    <a:pt x="115" y="42"/>
                  </a:cubicBezTo>
                  <a:cubicBezTo>
                    <a:pt x="115" y="40"/>
                    <a:pt x="115" y="40"/>
                    <a:pt x="115" y="40"/>
                  </a:cubicBezTo>
                  <a:cubicBezTo>
                    <a:pt x="113" y="38"/>
                    <a:pt x="113" y="38"/>
                    <a:pt x="113" y="38"/>
                  </a:cubicBezTo>
                  <a:cubicBezTo>
                    <a:pt x="113" y="36"/>
                    <a:pt x="113" y="36"/>
                    <a:pt x="113" y="36"/>
                  </a:cubicBezTo>
                  <a:cubicBezTo>
                    <a:pt x="113" y="35"/>
                    <a:pt x="113" y="35"/>
                    <a:pt x="113" y="35"/>
                  </a:cubicBezTo>
                  <a:cubicBezTo>
                    <a:pt x="113" y="35"/>
                    <a:pt x="113" y="35"/>
                    <a:pt x="113" y="35"/>
                  </a:cubicBezTo>
                  <a:cubicBezTo>
                    <a:pt x="110" y="36"/>
                    <a:pt x="110" y="36"/>
                    <a:pt x="110" y="36"/>
                  </a:cubicBezTo>
                  <a:cubicBezTo>
                    <a:pt x="108" y="37"/>
                    <a:pt x="108" y="37"/>
                    <a:pt x="108" y="37"/>
                  </a:cubicBezTo>
                  <a:cubicBezTo>
                    <a:pt x="106" y="37"/>
                    <a:pt x="106" y="37"/>
                    <a:pt x="106" y="37"/>
                  </a:cubicBezTo>
                  <a:cubicBezTo>
                    <a:pt x="105" y="38"/>
                    <a:pt x="105" y="38"/>
                    <a:pt x="105" y="38"/>
                  </a:cubicBezTo>
                  <a:cubicBezTo>
                    <a:pt x="104" y="40"/>
                    <a:pt x="104" y="40"/>
                    <a:pt x="104" y="40"/>
                  </a:cubicBezTo>
                  <a:cubicBezTo>
                    <a:pt x="105" y="42"/>
                    <a:pt x="105" y="42"/>
                    <a:pt x="105" y="42"/>
                  </a:cubicBezTo>
                  <a:cubicBezTo>
                    <a:pt x="104" y="44"/>
                    <a:pt x="104" y="44"/>
                    <a:pt x="104" y="44"/>
                  </a:cubicBezTo>
                  <a:cubicBezTo>
                    <a:pt x="103" y="45"/>
                    <a:pt x="103" y="45"/>
                    <a:pt x="103" y="45"/>
                  </a:cubicBezTo>
                  <a:cubicBezTo>
                    <a:pt x="103" y="46"/>
                    <a:pt x="103" y="46"/>
                    <a:pt x="103" y="46"/>
                  </a:cubicBezTo>
                  <a:cubicBezTo>
                    <a:pt x="103" y="47"/>
                    <a:pt x="103" y="47"/>
                    <a:pt x="103" y="47"/>
                  </a:cubicBezTo>
                  <a:cubicBezTo>
                    <a:pt x="104" y="47"/>
                    <a:pt x="104" y="47"/>
                    <a:pt x="104" y="47"/>
                  </a:cubicBezTo>
                  <a:cubicBezTo>
                    <a:pt x="105" y="47"/>
                    <a:pt x="105" y="47"/>
                    <a:pt x="105" y="47"/>
                  </a:cubicBezTo>
                  <a:cubicBezTo>
                    <a:pt x="105" y="49"/>
                    <a:pt x="105" y="49"/>
                    <a:pt x="105" y="49"/>
                  </a:cubicBezTo>
                  <a:cubicBezTo>
                    <a:pt x="104" y="51"/>
                    <a:pt x="104" y="51"/>
                    <a:pt x="104" y="51"/>
                  </a:cubicBezTo>
                  <a:cubicBezTo>
                    <a:pt x="101" y="52"/>
                    <a:pt x="101" y="52"/>
                    <a:pt x="101" y="52"/>
                  </a:cubicBezTo>
                  <a:cubicBezTo>
                    <a:pt x="100" y="52"/>
                    <a:pt x="100" y="52"/>
                    <a:pt x="100" y="52"/>
                  </a:cubicBezTo>
                  <a:cubicBezTo>
                    <a:pt x="99" y="53"/>
                    <a:pt x="99" y="53"/>
                    <a:pt x="99" y="53"/>
                  </a:cubicBezTo>
                  <a:cubicBezTo>
                    <a:pt x="99" y="54"/>
                    <a:pt x="99" y="54"/>
                    <a:pt x="99" y="54"/>
                  </a:cubicBezTo>
                  <a:cubicBezTo>
                    <a:pt x="98" y="55"/>
                    <a:pt x="98" y="55"/>
                    <a:pt x="98" y="55"/>
                  </a:cubicBezTo>
                  <a:cubicBezTo>
                    <a:pt x="98" y="56"/>
                    <a:pt x="98" y="56"/>
                    <a:pt x="98" y="56"/>
                  </a:cubicBezTo>
                  <a:cubicBezTo>
                    <a:pt x="98" y="57"/>
                    <a:pt x="98" y="57"/>
                    <a:pt x="98" y="57"/>
                  </a:cubicBezTo>
                  <a:cubicBezTo>
                    <a:pt x="98" y="58"/>
                    <a:pt x="98" y="58"/>
                    <a:pt x="98" y="58"/>
                  </a:cubicBezTo>
                  <a:cubicBezTo>
                    <a:pt x="97" y="58"/>
                    <a:pt x="97" y="58"/>
                    <a:pt x="97" y="58"/>
                  </a:cubicBezTo>
                  <a:cubicBezTo>
                    <a:pt x="96" y="58"/>
                    <a:pt x="96" y="58"/>
                    <a:pt x="96" y="58"/>
                  </a:cubicBezTo>
                  <a:cubicBezTo>
                    <a:pt x="94" y="59"/>
                    <a:pt x="94" y="59"/>
                    <a:pt x="94" y="59"/>
                  </a:cubicBezTo>
                  <a:cubicBezTo>
                    <a:pt x="92" y="58"/>
                    <a:pt x="92" y="58"/>
                    <a:pt x="92" y="58"/>
                  </a:cubicBezTo>
                  <a:cubicBezTo>
                    <a:pt x="92" y="57"/>
                    <a:pt x="92" y="57"/>
                    <a:pt x="92" y="57"/>
                  </a:cubicBezTo>
                  <a:cubicBezTo>
                    <a:pt x="92" y="56"/>
                    <a:pt x="92" y="56"/>
                    <a:pt x="92" y="56"/>
                  </a:cubicBezTo>
                  <a:cubicBezTo>
                    <a:pt x="91" y="55"/>
                    <a:pt x="91" y="55"/>
                    <a:pt x="91" y="55"/>
                  </a:cubicBezTo>
                  <a:cubicBezTo>
                    <a:pt x="91" y="55"/>
                    <a:pt x="91" y="55"/>
                    <a:pt x="91" y="55"/>
                  </a:cubicBezTo>
                  <a:cubicBezTo>
                    <a:pt x="90" y="54"/>
                    <a:pt x="90" y="54"/>
                    <a:pt x="90" y="54"/>
                  </a:cubicBezTo>
                  <a:cubicBezTo>
                    <a:pt x="90" y="53"/>
                    <a:pt x="90" y="53"/>
                    <a:pt x="90" y="53"/>
                  </a:cubicBezTo>
                  <a:cubicBezTo>
                    <a:pt x="89" y="53"/>
                    <a:pt x="89" y="53"/>
                    <a:pt x="89" y="53"/>
                  </a:cubicBezTo>
                  <a:cubicBezTo>
                    <a:pt x="88" y="54"/>
                    <a:pt x="88" y="54"/>
                    <a:pt x="88" y="54"/>
                  </a:cubicBezTo>
                  <a:cubicBezTo>
                    <a:pt x="88" y="55"/>
                    <a:pt x="88" y="55"/>
                    <a:pt x="88" y="55"/>
                  </a:cubicBezTo>
                  <a:cubicBezTo>
                    <a:pt x="87" y="55"/>
                    <a:pt x="87" y="55"/>
                    <a:pt x="87" y="55"/>
                  </a:cubicBezTo>
                  <a:cubicBezTo>
                    <a:pt x="86" y="55"/>
                    <a:pt x="86" y="55"/>
                    <a:pt x="86" y="55"/>
                  </a:cubicBezTo>
                  <a:cubicBezTo>
                    <a:pt x="86" y="58"/>
                    <a:pt x="86" y="58"/>
                    <a:pt x="86" y="58"/>
                  </a:cubicBezTo>
                  <a:cubicBezTo>
                    <a:pt x="86" y="59"/>
                    <a:pt x="86" y="59"/>
                    <a:pt x="86" y="59"/>
                  </a:cubicBezTo>
                  <a:cubicBezTo>
                    <a:pt x="86" y="61"/>
                    <a:pt x="86" y="61"/>
                    <a:pt x="86" y="61"/>
                  </a:cubicBezTo>
                  <a:cubicBezTo>
                    <a:pt x="87" y="63"/>
                    <a:pt x="87" y="63"/>
                    <a:pt x="87" y="63"/>
                  </a:cubicBezTo>
                  <a:cubicBezTo>
                    <a:pt x="86" y="66"/>
                    <a:pt x="86" y="66"/>
                    <a:pt x="86" y="66"/>
                  </a:cubicBezTo>
                  <a:cubicBezTo>
                    <a:pt x="86" y="67"/>
                    <a:pt x="86" y="67"/>
                    <a:pt x="86" y="67"/>
                  </a:cubicBezTo>
                  <a:cubicBezTo>
                    <a:pt x="85" y="67"/>
                    <a:pt x="85" y="67"/>
                    <a:pt x="85" y="67"/>
                  </a:cubicBezTo>
                  <a:cubicBezTo>
                    <a:pt x="85" y="64"/>
                    <a:pt x="85" y="64"/>
                    <a:pt x="85" y="64"/>
                  </a:cubicBezTo>
                  <a:cubicBezTo>
                    <a:pt x="85" y="61"/>
                    <a:pt x="85" y="61"/>
                    <a:pt x="85" y="61"/>
                  </a:cubicBezTo>
                  <a:cubicBezTo>
                    <a:pt x="85" y="60"/>
                    <a:pt x="85" y="60"/>
                    <a:pt x="85" y="60"/>
                  </a:cubicBezTo>
                  <a:cubicBezTo>
                    <a:pt x="85" y="57"/>
                    <a:pt x="85" y="57"/>
                    <a:pt x="85" y="57"/>
                  </a:cubicBezTo>
                  <a:cubicBezTo>
                    <a:pt x="84" y="55"/>
                    <a:pt x="84" y="55"/>
                    <a:pt x="84" y="55"/>
                  </a:cubicBezTo>
                  <a:cubicBezTo>
                    <a:pt x="84" y="55"/>
                    <a:pt x="84" y="55"/>
                    <a:pt x="84" y="55"/>
                  </a:cubicBezTo>
                  <a:cubicBezTo>
                    <a:pt x="83" y="55"/>
                    <a:pt x="83" y="55"/>
                    <a:pt x="83" y="55"/>
                  </a:cubicBezTo>
                  <a:cubicBezTo>
                    <a:pt x="82" y="55"/>
                    <a:pt x="82" y="55"/>
                    <a:pt x="82" y="55"/>
                  </a:cubicBezTo>
                  <a:cubicBezTo>
                    <a:pt x="81" y="57"/>
                    <a:pt x="81" y="57"/>
                    <a:pt x="81" y="57"/>
                  </a:cubicBezTo>
                  <a:cubicBezTo>
                    <a:pt x="79" y="57"/>
                    <a:pt x="79" y="57"/>
                    <a:pt x="79" y="57"/>
                  </a:cubicBezTo>
                  <a:cubicBezTo>
                    <a:pt x="78" y="58"/>
                    <a:pt x="78" y="58"/>
                    <a:pt x="78" y="58"/>
                  </a:cubicBezTo>
                  <a:cubicBezTo>
                    <a:pt x="77" y="59"/>
                    <a:pt x="77" y="59"/>
                    <a:pt x="77" y="59"/>
                  </a:cubicBezTo>
                  <a:cubicBezTo>
                    <a:pt x="77" y="61"/>
                    <a:pt x="77" y="61"/>
                    <a:pt x="77" y="61"/>
                  </a:cubicBezTo>
                  <a:cubicBezTo>
                    <a:pt x="75" y="63"/>
                    <a:pt x="75" y="63"/>
                    <a:pt x="75" y="63"/>
                  </a:cubicBezTo>
                  <a:cubicBezTo>
                    <a:pt x="74" y="63"/>
                    <a:pt x="74" y="63"/>
                    <a:pt x="74" y="63"/>
                  </a:cubicBezTo>
                  <a:cubicBezTo>
                    <a:pt x="74" y="62"/>
                    <a:pt x="74" y="62"/>
                    <a:pt x="74" y="62"/>
                  </a:cubicBezTo>
                  <a:cubicBezTo>
                    <a:pt x="73" y="62"/>
                    <a:pt x="73" y="62"/>
                    <a:pt x="73" y="62"/>
                  </a:cubicBezTo>
                  <a:cubicBezTo>
                    <a:pt x="72" y="63"/>
                    <a:pt x="72" y="63"/>
                    <a:pt x="72" y="63"/>
                  </a:cubicBezTo>
                  <a:cubicBezTo>
                    <a:pt x="71" y="64"/>
                    <a:pt x="71" y="64"/>
                    <a:pt x="71" y="64"/>
                  </a:cubicBezTo>
                  <a:cubicBezTo>
                    <a:pt x="72" y="64"/>
                    <a:pt x="72" y="64"/>
                    <a:pt x="72" y="64"/>
                  </a:cubicBezTo>
                  <a:cubicBezTo>
                    <a:pt x="73" y="64"/>
                    <a:pt x="73" y="64"/>
                    <a:pt x="73" y="64"/>
                  </a:cubicBezTo>
                  <a:cubicBezTo>
                    <a:pt x="72" y="65"/>
                    <a:pt x="72" y="65"/>
                    <a:pt x="72" y="65"/>
                  </a:cubicBezTo>
                  <a:cubicBezTo>
                    <a:pt x="69" y="65"/>
                    <a:pt x="69" y="65"/>
                    <a:pt x="69" y="65"/>
                  </a:cubicBezTo>
                  <a:cubicBezTo>
                    <a:pt x="68" y="65"/>
                    <a:pt x="68" y="65"/>
                    <a:pt x="68" y="65"/>
                  </a:cubicBezTo>
                  <a:cubicBezTo>
                    <a:pt x="67" y="66"/>
                    <a:pt x="67" y="66"/>
                    <a:pt x="67" y="66"/>
                  </a:cubicBezTo>
                  <a:cubicBezTo>
                    <a:pt x="64" y="67"/>
                    <a:pt x="64" y="67"/>
                    <a:pt x="64" y="67"/>
                  </a:cubicBezTo>
                  <a:cubicBezTo>
                    <a:pt x="64" y="68"/>
                    <a:pt x="64" y="68"/>
                    <a:pt x="64" y="68"/>
                  </a:cubicBezTo>
                  <a:cubicBezTo>
                    <a:pt x="63" y="69"/>
                    <a:pt x="63" y="69"/>
                    <a:pt x="63" y="69"/>
                  </a:cubicBezTo>
                  <a:cubicBezTo>
                    <a:pt x="62" y="70"/>
                    <a:pt x="62" y="70"/>
                    <a:pt x="62" y="70"/>
                  </a:cubicBezTo>
                  <a:cubicBezTo>
                    <a:pt x="60" y="70"/>
                    <a:pt x="60" y="70"/>
                    <a:pt x="60" y="70"/>
                  </a:cubicBezTo>
                  <a:cubicBezTo>
                    <a:pt x="60" y="71"/>
                    <a:pt x="60" y="71"/>
                    <a:pt x="60" y="71"/>
                  </a:cubicBezTo>
                  <a:cubicBezTo>
                    <a:pt x="60" y="72"/>
                    <a:pt x="60" y="72"/>
                    <a:pt x="60" y="72"/>
                  </a:cubicBezTo>
                  <a:cubicBezTo>
                    <a:pt x="61" y="72"/>
                    <a:pt x="61" y="72"/>
                    <a:pt x="61" y="72"/>
                  </a:cubicBezTo>
                  <a:cubicBezTo>
                    <a:pt x="60" y="73"/>
                    <a:pt x="60" y="73"/>
                    <a:pt x="60" y="73"/>
                  </a:cubicBezTo>
                  <a:cubicBezTo>
                    <a:pt x="60" y="74"/>
                    <a:pt x="60" y="74"/>
                    <a:pt x="60" y="74"/>
                  </a:cubicBezTo>
                  <a:cubicBezTo>
                    <a:pt x="59" y="75"/>
                    <a:pt x="59" y="75"/>
                    <a:pt x="59" y="75"/>
                  </a:cubicBezTo>
                  <a:cubicBezTo>
                    <a:pt x="58" y="76"/>
                    <a:pt x="58" y="76"/>
                    <a:pt x="58" y="76"/>
                  </a:cubicBezTo>
                  <a:cubicBezTo>
                    <a:pt x="57" y="76"/>
                    <a:pt x="57" y="76"/>
                    <a:pt x="57" y="76"/>
                  </a:cubicBezTo>
                  <a:cubicBezTo>
                    <a:pt x="56" y="77"/>
                    <a:pt x="56" y="77"/>
                    <a:pt x="56" y="77"/>
                  </a:cubicBezTo>
                  <a:cubicBezTo>
                    <a:pt x="57" y="78"/>
                    <a:pt x="57" y="78"/>
                    <a:pt x="57" y="78"/>
                  </a:cubicBezTo>
                  <a:cubicBezTo>
                    <a:pt x="57" y="79"/>
                    <a:pt x="57" y="79"/>
                    <a:pt x="57" y="79"/>
                  </a:cubicBezTo>
                  <a:cubicBezTo>
                    <a:pt x="57" y="80"/>
                    <a:pt x="57" y="80"/>
                    <a:pt x="57" y="80"/>
                  </a:cubicBezTo>
                  <a:cubicBezTo>
                    <a:pt x="57" y="81"/>
                    <a:pt x="57" y="81"/>
                    <a:pt x="57" y="81"/>
                  </a:cubicBezTo>
                  <a:cubicBezTo>
                    <a:pt x="58" y="81"/>
                    <a:pt x="58" y="81"/>
                    <a:pt x="58" y="81"/>
                  </a:cubicBezTo>
                  <a:cubicBezTo>
                    <a:pt x="59" y="81"/>
                    <a:pt x="59" y="81"/>
                    <a:pt x="59" y="81"/>
                  </a:cubicBezTo>
                  <a:cubicBezTo>
                    <a:pt x="60" y="81"/>
                    <a:pt x="60" y="81"/>
                    <a:pt x="60" y="81"/>
                  </a:cubicBezTo>
                  <a:cubicBezTo>
                    <a:pt x="61" y="82"/>
                    <a:pt x="61" y="82"/>
                    <a:pt x="61" y="82"/>
                  </a:cubicBezTo>
                  <a:cubicBezTo>
                    <a:pt x="61" y="81"/>
                    <a:pt x="61" y="81"/>
                    <a:pt x="61" y="81"/>
                  </a:cubicBezTo>
                  <a:cubicBezTo>
                    <a:pt x="62" y="81"/>
                    <a:pt x="62" y="81"/>
                    <a:pt x="62" y="81"/>
                  </a:cubicBezTo>
                  <a:cubicBezTo>
                    <a:pt x="64" y="82"/>
                    <a:pt x="64" y="82"/>
                    <a:pt x="64" y="82"/>
                  </a:cubicBezTo>
                  <a:cubicBezTo>
                    <a:pt x="65" y="83"/>
                    <a:pt x="65" y="83"/>
                    <a:pt x="65" y="83"/>
                  </a:cubicBezTo>
                  <a:cubicBezTo>
                    <a:pt x="66" y="83"/>
                    <a:pt x="66" y="83"/>
                    <a:pt x="66" y="83"/>
                  </a:cubicBezTo>
                  <a:cubicBezTo>
                    <a:pt x="68" y="81"/>
                    <a:pt x="68" y="81"/>
                    <a:pt x="68" y="81"/>
                  </a:cubicBezTo>
                  <a:cubicBezTo>
                    <a:pt x="68" y="81"/>
                    <a:pt x="68" y="81"/>
                    <a:pt x="68" y="81"/>
                  </a:cubicBezTo>
                  <a:cubicBezTo>
                    <a:pt x="70" y="82"/>
                    <a:pt x="70" y="82"/>
                    <a:pt x="70" y="82"/>
                  </a:cubicBezTo>
                  <a:cubicBezTo>
                    <a:pt x="73" y="82"/>
                    <a:pt x="73" y="82"/>
                    <a:pt x="73" y="82"/>
                  </a:cubicBezTo>
                  <a:cubicBezTo>
                    <a:pt x="73" y="81"/>
                    <a:pt x="73" y="81"/>
                    <a:pt x="73" y="81"/>
                  </a:cubicBezTo>
                  <a:cubicBezTo>
                    <a:pt x="74" y="80"/>
                    <a:pt x="74" y="80"/>
                    <a:pt x="74" y="80"/>
                  </a:cubicBezTo>
                  <a:cubicBezTo>
                    <a:pt x="75" y="79"/>
                    <a:pt x="75" y="79"/>
                    <a:pt x="75" y="79"/>
                  </a:cubicBezTo>
                  <a:cubicBezTo>
                    <a:pt x="75" y="79"/>
                    <a:pt x="75" y="79"/>
                    <a:pt x="75" y="79"/>
                  </a:cubicBezTo>
                  <a:cubicBezTo>
                    <a:pt x="75" y="80"/>
                    <a:pt x="75" y="80"/>
                    <a:pt x="75" y="80"/>
                  </a:cubicBezTo>
                  <a:cubicBezTo>
                    <a:pt x="76" y="81"/>
                    <a:pt x="76" y="81"/>
                    <a:pt x="76" y="81"/>
                  </a:cubicBezTo>
                  <a:cubicBezTo>
                    <a:pt x="75" y="82"/>
                    <a:pt x="75" y="82"/>
                    <a:pt x="75" y="82"/>
                  </a:cubicBezTo>
                  <a:cubicBezTo>
                    <a:pt x="73" y="82"/>
                    <a:pt x="73" y="82"/>
                    <a:pt x="73" y="82"/>
                  </a:cubicBezTo>
                  <a:cubicBezTo>
                    <a:pt x="71" y="84"/>
                    <a:pt x="71" y="84"/>
                    <a:pt x="71" y="84"/>
                  </a:cubicBezTo>
                  <a:cubicBezTo>
                    <a:pt x="69" y="83"/>
                    <a:pt x="69" y="83"/>
                    <a:pt x="69" y="83"/>
                  </a:cubicBezTo>
                  <a:cubicBezTo>
                    <a:pt x="68" y="84"/>
                    <a:pt x="68" y="84"/>
                    <a:pt x="68" y="84"/>
                  </a:cubicBezTo>
                  <a:cubicBezTo>
                    <a:pt x="67" y="84"/>
                    <a:pt x="67" y="84"/>
                    <a:pt x="67" y="84"/>
                  </a:cubicBezTo>
                  <a:cubicBezTo>
                    <a:pt x="68" y="85"/>
                    <a:pt x="68" y="85"/>
                    <a:pt x="68" y="85"/>
                  </a:cubicBezTo>
                  <a:cubicBezTo>
                    <a:pt x="69" y="86"/>
                    <a:pt x="69" y="86"/>
                    <a:pt x="69" y="86"/>
                  </a:cubicBezTo>
                  <a:cubicBezTo>
                    <a:pt x="71" y="86"/>
                    <a:pt x="71" y="86"/>
                    <a:pt x="71" y="86"/>
                  </a:cubicBezTo>
                  <a:cubicBezTo>
                    <a:pt x="71" y="87"/>
                    <a:pt x="71" y="87"/>
                    <a:pt x="71" y="87"/>
                  </a:cubicBezTo>
                  <a:cubicBezTo>
                    <a:pt x="71" y="88"/>
                    <a:pt x="71" y="88"/>
                    <a:pt x="71" y="88"/>
                  </a:cubicBezTo>
                  <a:cubicBezTo>
                    <a:pt x="69" y="89"/>
                    <a:pt x="69" y="89"/>
                    <a:pt x="69" y="89"/>
                  </a:cubicBezTo>
                  <a:cubicBezTo>
                    <a:pt x="67" y="89"/>
                    <a:pt x="67" y="89"/>
                    <a:pt x="67" y="89"/>
                  </a:cubicBezTo>
                  <a:cubicBezTo>
                    <a:pt x="65" y="89"/>
                    <a:pt x="65" y="89"/>
                    <a:pt x="65" y="89"/>
                  </a:cubicBezTo>
                  <a:cubicBezTo>
                    <a:pt x="64" y="91"/>
                    <a:pt x="64" y="91"/>
                    <a:pt x="64" y="91"/>
                  </a:cubicBezTo>
                  <a:cubicBezTo>
                    <a:pt x="64" y="92"/>
                    <a:pt x="64" y="92"/>
                    <a:pt x="64" y="92"/>
                  </a:cubicBezTo>
                  <a:cubicBezTo>
                    <a:pt x="65" y="93"/>
                    <a:pt x="65" y="93"/>
                    <a:pt x="65" y="93"/>
                  </a:cubicBezTo>
                  <a:cubicBezTo>
                    <a:pt x="65" y="95"/>
                    <a:pt x="65" y="95"/>
                    <a:pt x="65" y="95"/>
                  </a:cubicBezTo>
                  <a:cubicBezTo>
                    <a:pt x="63" y="95"/>
                    <a:pt x="63" y="95"/>
                    <a:pt x="63" y="95"/>
                  </a:cubicBezTo>
                  <a:cubicBezTo>
                    <a:pt x="62" y="98"/>
                    <a:pt x="62" y="98"/>
                    <a:pt x="62" y="98"/>
                  </a:cubicBezTo>
                  <a:cubicBezTo>
                    <a:pt x="61" y="99"/>
                    <a:pt x="61" y="99"/>
                    <a:pt x="61" y="99"/>
                  </a:cubicBezTo>
                  <a:cubicBezTo>
                    <a:pt x="59" y="99"/>
                    <a:pt x="59" y="99"/>
                    <a:pt x="59" y="99"/>
                  </a:cubicBezTo>
                  <a:cubicBezTo>
                    <a:pt x="58" y="102"/>
                    <a:pt x="58" y="102"/>
                    <a:pt x="58" y="102"/>
                  </a:cubicBezTo>
                  <a:cubicBezTo>
                    <a:pt x="57" y="103"/>
                    <a:pt x="57" y="103"/>
                    <a:pt x="57" y="103"/>
                  </a:cubicBezTo>
                  <a:cubicBezTo>
                    <a:pt x="55" y="105"/>
                    <a:pt x="55" y="105"/>
                    <a:pt x="55" y="105"/>
                  </a:cubicBezTo>
                  <a:cubicBezTo>
                    <a:pt x="55" y="105"/>
                    <a:pt x="55" y="105"/>
                    <a:pt x="55" y="105"/>
                  </a:cubicBezTo>
                  <a:cubicBezTo>
                    <a:pt x="54" y="106"/>
                    <a:pt x="54" y="106"/>
                    <a:pt x="54" y="106"/>
                  </a:cubicBezTo>
                  <a:cubicBezTo>
                    <a:pt x="53" y="106"/>
                    <a:pt x="53" y="106"/>
                    <a:pt x="53" y="106"/>
                  </a:cubicBezTo>
                  <a:cubicBezTo>
                    <a:pt x="51" y="105"/>
                    <a:pt x="51" y="105"/>
                    <a:pt x="51" y="105"/>
                  </a:cubicBezTo>
                  <a:cubicBezTo>
                    <a:pt x="50" y="104"/>
                    <a:pt x="50" y="104"/>
                    <a:pt x="50" y="104"/>
                  </a:cubicBezTo>
                  <a:cubicBezTo>
                    <a:pt x="49" y="104"/>
                    <a:pt x="49" y="104"/>
                    <a:pt x="49" y="104"/>
                  </a:cubicBezTo>
                  <a:cubicBezTo>
                    <a:pt x="48" y="103"/>
                    <a:pt x="48" y="103"/>
                    <a:pt x="48" y="103"/>
                  </a:cubicBezTo>
                  <a:cubicBezTo>
                    <a:pt x="46" y="103"/>
                    <a:pt x="46" y="103"/>
                    <a:pt x="46" y="103"/>
                  </a:cubicBezTo>
                  <a:cubicBezTo>
                    <a:pt x="44" y="103"/>
                    <a:pt x="44" y="103"/>
                    <a:pt x="44" y="103"/>
                  </a:cubicBezTo>
                  <a:cubicBezTo>
                    <a:pt x="42" y="104"/>
                    <a:pt x="42" y="104"/>
                    <a:pt x="42" y="104"/>
                  </a:cubicBezTo>
                  <a:cubicBezTo>
                    <a:pt x="41" y="103"/>
                    <a:pt x="41" y="103"/>
                    <a:pt x="41" y="103"/>
                  </a:cubicBezTo>
                  <a:cubicBezTo>
                    <a:pt x="40" y="103"/>
                    <a:pt x="40" y="103"/>
                    <a:pt x="40" y="103"/>
                  </a:cubicBezTo>
                  <a:cubicBezTo>
                    <a:pt x="38" y="103"/>
                    <a:pt x="38" y="103"/>
                    <a:pt x="38" y="103"/>
                  </a:cubicBezTo>
                  <a:cubicBezTo>
                    <a:pt x="35" y="103"/>
                    <a:pt x="35" y="103"/>
                    <a:pt x="35" y="103"/>
                  </a:cubicBezTo>
                  <a:cubicBezTo>
                    <a:pt x="33" y="104"/>
                    <a:pt x="33" y="104"/>
                    <a:pt x="33" y="104"/>
                  </a:cubicBezTo>
                  <a:cubicBezTo>
                    <a:pt x="33" y="105"/>
                    <a:pt x="33" y="105"/>
                    <a:pt x="33" y="105"/>
                  </a:cubicBezTo>
                  <a:cubicBezTo>
                    <a:pt x="33" y="106"/>
                    <a:pt x="33" y="106"/>
                    <a:pt x="33" y="106"/>
                  </a:cubicBezTo>
                  <a:cubicBezTo>
                    <a:pt x="33" y="107"/>
                    <a:pt x="33" y="107"/>
                    <a:pt x="33" y="107"/>
                  </a:cubicBezTo>
                  <a:cubicBezTo>
                    <a:pt x="32" y="106"/>
                    <a:pt x="32" y="106"/>
                    <a:pt x="32" y="106"/>
                  </a:cubicBezTo>
                  <a:cubicBezTo>
                    <a:pt x="31" y="106"/>
                    <a:pt x="31" y="106"/>
                    <a:pt x="31" y="106"/>
                  </a:cubicBezTo>
                  <a:cubicBezTo>
                    <a:pt x="24" y="108"/>
                    <a:pt x="24" y="108"/>
                    <a:pt x="24" y="108"/>
                  </a:cubicBezTo>
                  <a:cubicBezTo>
                    <a:pt x="23" y="108"/>
                    <a:pt x="23" y="108"/>
                    <a:pt x="23" y="108"/>
                  </a:cubicBezTo>
                  <a:cubicBezTo>
                    <a:pt x="22" y="108"/>
                    <a:pt x="22" y="108"/>
                    <a:pt x="22" y="108"/>
                  </a:cubicBezTo>
                  <a:cubicBezTo>
                    <a:pt x="21" y="109"/>
                    <a:pt x="21" y="109"/>
                    <a:pt x="21" y="109"/>
                  </a:cubicBezTo>
                  <a:cubicBezTo>
                    <a:pt x="21" y="109"/>
                    <a:pt x="21" y="109"/>
                    <a:pt x="21" y="109"/>
                  </a:cubicBezTo>
                  <a:cubicBezTo>
                    <a:pt x="20" y="108"/>
                    <a:pt x="20" y="108"/>
                    <a:pt x="20" y="108"/>
                  </a:cubicBezTo>
                  <a:cubicBezTo>
                    <a:pt x="19" y="109"/>
                    <a:pt x="19" y="109"/>
                    <a:pt x="19" y="109"/>
                  </a:cubicBezTo>
                  <a:cubicBezTo>
                    <a:pt x="18" y="110"/>
                    <a:pt x="18" y="110"/>
                    <a:pt x="18" y="110"/>
                  </a:cubicBezTo>
                  <a:cubicBezTo>
                    <a:pt x="17" y="110"/>
                    <a:pt x="17" y="110"/>
                    <a:pt x="17" y="110"/>
                  </a:cubicBezTo>
                  <a:cubicBezTo>
                    <a:pt x="16" y="110"/>
                    <a:pt x="16" y="110"/>
                    <a:pt x="16" y="110"/>
                  </a:cubicBezTo>
                  <a:cubicBezTo>
                    <a:pt x="16" y="110"/>
                    <a:pt x="16" y="110"/>
                    <a:pt x="16" y="110"/>
                  </a:cubicBezTo>
                  <a:cubicBezTo>
                    <a:pt x="15" y="109"/>
                    <a:pt x="15" y="109"/>
                    <a:pt x="15" y="109"/>
                  </a:cubicBezTo>
                  <a:cubicBezTo>
                    <a:pt x="14" y="109"/>
                    <a:pt x="14" y="109"/>
                    <a:pt x="14" y="109"/>
                  </a:cubicBezTo>
                  <a:cubicBezTo>
                    <a:pt x="13" y="110"/>
                    <a:pt x="13" y="110"/>
                    <a:pt x="13" y="110"/>
                  </a:cubicBezTo>
                  <a:cubicBezTo>
                    <a:pt x="12" y="110"/>
                    <a:pt x="12" y="110"/>
                    <a:pt x="12" y="110"/>
                  </a:cubicBezTo>
                  <a:cubicBezTo>
                    <a:pt x="11" y="110"/>
                    <a:pt x="11" y="110"/>
                    <a:pt x="11" y="110"/>
                  </a:cubicBezTo>
                  <a:cubicBezTo>
                    <a:pt x="10" y="110"/>
                    <a:pt x="10" y="110"/>
                    <a:pt x="10" y="110"/>
                  </a:cubicBezTo>
                  <a:cubicBezTo>
                    <a:pt x="9" y="111"/>
                    <a:pt x="9" y="111"/>
                    <a:pt x="9" y="111"/>
                  </a:cubicBezTo>
                  <a:cubicBezTo>
                    <a:pt x="8" y="111"/>
                    <a:pt x="8" y="111"/>
                    <a:pt x="8" y="111"/>
                  </a:cubicBezTo>
                  <a:cubicBezTo>
                    <a:pt x="8" y="112"/>
                    <a:pt x="8" y="112"/>
                    <a:pt x="8" y="112"/>
                  </a:cubicBezTo>
                  <a:cubicBezTo>
                    <a:pt x="8" y="113"/>
                    <a:pt x="8" y="113"/>
                    <a:pt x="8" y="113"/>
                  </a:cubicBezTo>
                  <a:cubicBezTo>
                    <a:pt x="5" y="114"/>
                    <a:pt x="5" y="114"/>
                    <a:pt x="5" y="114"/>
                  </a:cubicBezTo>
                  <a:cubicBezTo>
                    <a:pt x="3" y="114"/>
                    <a:pt x="3" y="114"/>
                    <a:pt x="3" y="114"/>
                  </a:cubicBezTo>
                  <a:cubicBezTo>
                    <a:pt x="3" y="114"/>
                    <a:pt x="3" y="114"/>
                    <a:pt x="3" y="114"/>
                  </a:cubicBezTo>
                  <a:cubicBezTo>
                    <a:pt x="3" y="115"/>
                    <a:pt x="3" y="115"/>
                    <a:pt x="3" y="115"/>
                  </a:cubicBezTo>
                  <a:cubicBezTo>
                    <a:pt x="5" y="116"/>
                    <a:pt x="5" y="116"/>
                    <a:pt x="5" y="116"/>
                  </a:cubicBezTo>
                  <a:cubicBezTo>
                    <a:pt x="6" y="116"/>
                    <a:pt x="6" y="116"/>
                    <a:pt x="6" y="116"/>
                  </a:cubicBezTo>
                  <a:cubicBezTo>
                    <a:pt x="6" y="117"/>
                    <a:pt x="6" y="117"/>
                    <a:pt x="6" y="117"/>
                  </a:cubicBezTo>
                  <a:cubicBezTo>
                    <a:pt x="5" y="117"/>
                    <a:pt x="5" y="117"/>
                    <a:pt x="5" y="117"/>
                  </a:cubicBezTo>
                  <a:cubicBezTo>
                    <a:pt x="4" y="117"/>
                    <a:pt x="4" y="117"/>
                    <a:pt x="4" y="117"/>
                  </a:cubicBezTo>
                  <a:cubicBezTo>
                    <a:pt x="4" y="117"/>
                    <a:pt x="4" y="117"/>
                    <a:pt x="4" y="117"/>
                  </a:cubicBezTo>
                  <a:cubicBezTo>
                    <a:pt x="3" y="118"/>
                    <a:pt x="3" y="118"/>
                    <a:pt x="3" y="118"/>
                  </a:cubicBezTo>
                  <a:cubicBezTo>
                    <a:pt x="1" y="119"/>
                    <a:pt x="1" y="119"/>
                    <a:pt x="1" y="119"/>
                  </a:cubicBezTo>
                  <a:cubicBezTo>
                    <a:pt x="0" y="119"/>
                    <a:pt x="0" y="119"/>
                    <a:pt x="0" y="119"/>
                  </a:cubicBezTo>
                  <a:cubicBezTo>
                    <a:pt x="1" y="120"/>
                    <a:pt x="1" y="120"/>
                    <a:pt x="1" y="120"/>
                  </a:cubicBezTo>
                  <a:cubicBezTo>
                    <a:pt x="3" y="121"/>
                    <a:pt x="3" y="121"/>
                    <a:pt x="3" y="121"/>
                  </a:cubicBezTo>
                  <a:cubicBezTo>
                    <a:pt x="4" y="122"/>
                    <a:pt x="4" y="122"/>
                    <a:pt x="4" y="122"/>
                  </a:cubicBezTo>
                  <a:cubicBezTo>
                    <a:pt x="5" y="126"/>
                    <a:pt x="5" y="126"/>
                    <a:pt x="5" y="126"/>
                  </a:cubicBezTo>
                  <a:cubicBezTo>
                    <a:pt x="6" y="126"/>
                    <a:pt x="6" y="126"/>
                    <a:pt x="6" y="126"/>
                  </a:cubicBezTo>
                  <a:cubicBezTo>
                    <a:pt x="7" y="126"/>
                    <a:pt x="7" y="126"/>
                    <a:pt x="7" y="126"/>
                  </a:cubicBezTo>
                  <a:cubicBezTo>
                    <a:pt x="8" y="127"/>
                    <a:pt x="8" y="127"/>
                    <a:pt x="8" y="127"/>
                  </a:cubicBezTo>
                  <a:cubicBezTo>
                    <a:pt x="9" y="128"/>
                    <a:pt x="9" y="128"/>
                    <a:pt x="9" y="128"/>
                  </a:cubicBezTo>
                  <a:cubicBezTo>
                    <a:pt x="8" y="128"/>
                    <a:pt x="8" y="128"/>
                    <a:pt x="8" y="128"/>
                  </a:cubicBezTo>
                  <a:cubicBezTo>
                    <a:pt x="7" y="129"/>
                    <a:pt x="7" y="129"/>
                    <a:pt x="7" y="129"/>
                  </a:cubicBezTo>
                  <a:cubicBezTo>
                    <a:pt x="7" y="130"/>
                    <a:pt x="7" y="130"/>
                    <a:pt x="7" y="130"/>
                  </a:cubicBezTo>
                  <a:cubicBezTo>
                    <a:pt x="7" y="131"/>
                    <a:pt x="7" y="131"/>
                    <a:pt x="7" y="131"/>
                  </a:cubicBezTo>
                  <a:cubicBezTo>
                    <a:pt x="9" y="131"/>
                    <a:pt x="9" y="131"/>
                    <a:pt x="9" y="131"/>
                  </a:cubicBezTo>
                  <a:cubicBezTo>
                    <a:pt x="11" y="131"/>
                    <a:pt x="11" y="131"/>
                    <a:pt x="11" y="131"/>
                  </a:cubicBezTo>
                  <a:cubicBezTo>
                    <a:pt x="12" y="130"/>
                    <a:pt x="12" y="130"/>
                    <a:pt x="12" y="130"/>
                  </a:cubicBezTo>
                  <a:cubicBezTo>
                    <a:pt x="13" y="129"/>
                    <a:pt x="13" y="129"/>
                    <a:pt x="13" y="129"/>
                  </a:cubicBezTo>
                  <a:cubicBezTo>
                    <a:pt x="14" y="129"/>
                    <a:pt x="14" y="129"/>
                    <a:pt x="14" y="129"/>
                  </a:cubicBezTo>
                  <a:cubicBezTo>
                    <a:pt x="14" y="129"/>
                    <a:pt x="14" y="129"/>
                    <a:pt x="14" y="129"/>
                  </a:cubicBezTo>
                  <a:cubicBezTo>
                    <a:pt x="15" y="130"/>
                    <a:pt x="15" y="130"/>
                    <a:pt x="15" y="130"/>
                  </a:cubicBezTo>
                  <a:cubicBezTo>
                    <a:pt x="14" y="132"/>
                    <a:pt x="14" y="132"/>
                    <a:pt x="14" y="132"/>
                  </a:cubicBezTo>
                  <a:cubicBezTo>
                    <a:pt x="12" y="133"/>
                    <a:pt x="12" y="133"/>
                    <a:pt x="12" y="133"/>
                  </a:cubicBezTo>
                  <a:cubicBezTo>
                    <a:pt x="11" y="133"/>
                    <a:pt x="11" y="133"/>
                    <a:pt x="11" y="133"/>
                  </a:cubicBezTo>
                  <a:cubicBezTo>
                    <a:pt x="10" y="134"/>
                    <a:pt x="10" y="134"/>
                    <a:pt x="10" y="134"/>
                  </a:cubicBezTo>
                  <a:cubicBezTo>
                    <a:pt x="10" y="135"/>
                    <a:pt x="10" y="135"/>
                    <a:pt x="10" y="135"/>
                  </a:cubicBezTo>
                  <a:cubicBezTo>
                    <a:pt x="12" y="136"/>
                    <a:pt x="12" y="136"/>
                    <a:pt x="12" y="136"/>
                  </a:cubicBezTo>
                  <a:cubicBezTo>
                    <a:pt x="13" y="135"/>
                    <a:pt x="13" y="135"/>
                    <a:pt x="13" y="135"/>
                  </a:cubicBezTo>
                  <a:cubicBezTo>
                    <a:pt x="15" y="134"/>
                    <a:pt x="15" y="134"/>
                    <a:pt x="15" y="134"/>
                  </a:cubicBezTo>
                  <a:cubicBezTo>
                    <a:pt x="16" y="134"/>
                    <a:pt x="16" y="134"/>
                    <a:pt x="16" y="134"/>
                  </a:cubicBezTo>
                  <a:cubicBezTo>
                    <a:pt x="16" y="135"/>
                    <a:pt x="16" y="135"/>
                    <a:pt x="16" y="135"/>
                  </a:cubicBezTo>
                  <a:cubicBezTo>
                    <a:pt x="13" y="136"/>
                    <a:pt x="13" y="136"/>
                    <a:pt x="13" y="136"/>
                  </a:cubicBezTo>
                  <a:cubicBezTo>
                    <a:pt x="11" y="137"/>
                    <a:pt x="11" y="137"/>
                    <a:pt x="11" y="137"/>
                  </a:cubicBezTo>
                  <a:cubicBezTo>
                    <a:pt x="11" y="138"/>
                    <a:pt x="11" y="138"/>
                    <a:pt x="11" y="138"/>
                  </a:cubicBezTo>
                  <a:cubicBezTo>
                    <a:pt x="14" y="140"/>
                    <a:pt x="14" y="140"/>
                    <a:pt x="14" y="140"/>
                  </a:cubicBezTo>
                  <a:cubicBezTo>
                    <a:pt x="16" y="141"/>
                    <a:pt x="16" y="141"/>
                    <a:pt x="16" y="141"/>
                  </a:cubicBezTo>
                  <a:cubicBezTo>
                    <a:pt x="18" y="141"/>
                    <a:pt x="18" y="141"/>
                    <a:pt x="18" y="141"/>
                  </a:cubicBezTo>
                  <a:cubicBezTo>
                    <a:pt x="19" y="140"/>
                    <a:pt x="19" y="140"/>
                    <a:pt x="19" y="140"/>
                  </a:cubicBezTo>
                  <a:cubicBezTo>
                    <a:pt x="19" y="138"/>
                    <a:pt x="19" y="138"/>
                    <a:pt x="19" y="138"/>
                  </a:cubicBezTo>
                  <a:cubicBezTo>
                    <a:pt x="19" y="137"/>
                    <a:pt x="19" y="137"/>
                    <a:pt x="19" y="137"/>
                  </a:cubicBezTo>
                  <a:cubicBezTo>
                    <a:pt x="18" y="137"/>
                    <a:pt x="18" y="137"/>
                    <a:pt x="18" y="137"/>
                  </a:cubicBezTo>
                  <a:cubicBezTo>
                    <a:pt x="19" y="136"/>
                    <a:pt x="19" y="136"/>
                    <a:pt x="19" y="136"/>
                  </a:cubicBezTo>
                  <a:cubicBezTo>
                    <a:pt x="20" y="136"/>
                    <a:pt x="20" y="136"/>
                    <a:pt x="20" y="136"/>
                  </a:cubicBezTo>
                  <a:cubicBezTo>
                    <a:pt x="21" y="138"/>
                    <a:pt x="21" y="138"/>
                    <a:pt x="21" y="138"/>
                  </a:cubicBezTo>
                  <a:cubicBezTo>
                    <a:pt x="21" y="138"/>
                    <a:pt x="21" y="138"/>
                    <a:pt x="21" y="138"/>
                  </a:cubicBezTo>
                  <a:cubicBezTo>
                    <a:pt x="21" y="139"/>
                    <a:pt x="21" y="139"/>
                    <a:pt x="21" y="139"/>
                  </a:cubicBezTo>
                  <a:cubicBezTo>
                    <a:pt x="23" y="140"/>
                    <a:pt x="23" y="140"/>
                    <a:pt x="23" y="140"/>
                  </a:cubicBezTo>
                  <a:cubicBezTo>
                    <a:pt x="25" y="141"/>
                    <a:pt x="25" y="141"/>
                    <a:pt x="25" y="141"/>
                  </a:cubicBezTo>
                  <a:cubicBezTo>
                    <a:pt x="27" y="140"/>
                    <a:pt x="27" y="140"/>
                    <a:pt x="27" y="140"/>
                  </a:cubicBezTo>
                  <a:cubicBezTo>
                    <a:pt x="29" y="139"/>
                    <a:pt x="29" y="139"/>
                    <a:pt x="29" y="139"/>
                  </a:cubicBezTo>
                  <a:cubicBezTo>
                    <a:pt x="30" y="139"/>
                    <a:pt x="30" y="139"/>
                    <a:pt x="30" y="139"/>
                  </a:cubicBezTo>
                  <a:cubicBezTo>
                    <a:pt x="31" y="139"/>
                    <a:pt x="31" y="139"/>
                    <a:pt x="31" y="139"/>
                  </a:cubicBezTo>
                  <a:cubicBezTo>
                    <a:pt x="31" y="140"/>
                    <a:pt x="31" y="140"/>
                    <a:pt x="31" y="140"/>
                  </a:cubicBezTo>
                  <a:cubicBezTo>
                    <a:pt x="31" y="141"/>
                    <a:pt x="31" y="141"/>
                    <a:pt x="31" y="141"/>
                  </a:cubicBezTo>
                  <a:cubicBezTo>
                    <a:pt x="32" y="141"/>
                    <a:pt x="32" y="141"/>
                    <a:pt x="32" y="141"/>
                  </a:cubicBezTo>
                  <a:cubicBezTo>
                    <a:pt x="33" y="141"/>
                    <a:pt x="33" y="141"/>
                    <a:pt x="33" y="141"/>
                  </a:cubicBezTo>
                  <a:cubicBezTo>
                    <a:pt x="33" y="144"/>
                    <a:pt x="33" y="144"/>
                    <a:pt x="33" y="144"/>
                  </a:cubicBezTo>
                  <a:cubicBezTo>
                    <a:pt x="33" y="144"/>
                    <a:pt x="33" y="144"/>
                    <a:pt x="33" y="144"/>
                  </a:cubicBezTo>
                  <a:cubicBezTo>
                    <a:pt x="31" y="145"/>
                    <a:pt x="31" y="145"/>
                    <a:pt x="31" y="145"/>
                  </a:cubicBezTo>
                  <a:cubicBezTo>
                    <a:pt x="31" y="146"/>
                    <a:pt x="31" y="146"/>
                    <a:pt x="31" y="146"/>
                  </a:cubicBezTo>
                  <a:cubicBezTo>
                    <a:pt x="31" y="147"/>
                    <a:pt x="31" y="147"/>
                    <a:pt x="31" y="147"/>
                  </a:cubicBezTo>
                  <a:cubicBezTo>
                    <a:pt x="31" y="148"/>
                    <a:pt x="31" y="148"/>
                    <a:pt x="31" y="148"/>
                  </a:cubicBezTo>
                  <a:cubicBezTo>
                    <a:pt x="30" y="147"/>
                    <a:pt x="30" y="147"/>
                    <a:pt x="30" y="147"/>
                  </a:cubicBezTo>
                  <a:cubicBezTo>
                    <a:pt x="29" y="147"/>
                    <a:pt x="29" y="147"/>
                    <a:pt x="29" y="147"/>
                  </a:cubicBezTo>
                  <a:cubicBezTo>
                    <a:pt x="28" y="146"/>
                    <a:pt x="28" y="146"/>
                    <a:pt x="28" y="146"/>
                  </a:cubicBezTo>
                  <a:cubicBezTo>
                    <a:pt x="27" y="145"/>
                    <a:pt x="27" y="145"/>
                    <a:pt x="27" y="145"/>
                  </a:cubicBezTo>
                  <a:cubicBezTo>
                    <a:pt x="24" y="144"/>
                    <a:pt x="24" y="144"/>
                    <a:pt x="24" y="144"/>
                  </a:cubicBezTo>
                  <a:cubicBezTo>
                    <a:pt x="21" y="144"/>
                    <a:pt x="21" y="144"/>
                    <a:pt x="21" y="144"/>
                  </a:cubicBezTo>
                  <a:cubicBezTo>
                    <a:pt x="19" y="144"/>
                    <a:pt x="19" y="144"/>
                    <a:pt x="19" y="144"/>
                  </a:cubicBezTo>
                  <a:cubicBezTo>
                    <a:pt x="15" y="144"/>
                    <a:pt x="15" y="144"/>
                    <a:pt x="15" y="144"/>
                  </a:cubicBezTo>
                  <a:cubicBezTo>
                    <a:pt x="15" y="145"/>
                    <a:pt x="15" y="145"/>
                    <a:pt x="15" y="145"/>
                  </a:cubicBezTo>
                  <a:cubicBezTo>
                    <a:pt x="17" y="147"/>
                    <a:pt x="17" y="147"/>
                    <a:pt x="17" y="147"/>
                  </a:cubicBezTo>
                  <a:cubicBezTo>
                    <a:pt x="19" y="147"/>
                    <a:pt x="19" y="147"/>
                    <a:pt x="19" y="147"/>
                  </a:cubicBezTo>
                  <a:cubicBezTo>
                    <a:pt x="21" y="147"/>
                    <a:pt x="21" y="147"/>
                    <a:pt x="21" y="147"/>
                  </a:cubicBezTo>
                  <a:cubicBezTo>
                    <a:pt x="23" y="149"/>
                    <a:pt x="23" y="149"/>
                    <a:pt x="23" y="149"/>
                  </a:cubicBezTo>
                  <a:cubicBezTo>
                    <a:pt x="26" y="150"/>
                    <a:pt x="26" y="150"/>
                    <a:pt x="26" y="150"/>
                  </a:cubicBezTo>
                  <a:cubicBezTo>
                    <a:pt x="28" y="150"/>
                    <a:pt x="28" y="150"/>
                    <a:pt x="28" y="150"/>
                  </a:cubicBezTo>
                  <a:cubicBezTo>
                    <a:pt x="29" y="151"/>
                    <a:pt x="29" y="151"/>
                    <a:pt x="29" y="151"/>
                  </a:cubicBezTo>
                  <a:cubicBezTo>
                    <a:pt x="27" y="151"/>
                    <a:pt x="27" y="151"/>
                    <a:pt x="27" y="151"/>
                  </a:cubicBezTo>
                  <a:cubicBezTo>
                    <a:pt x="26" y="151"/>
                    <a:pt x="26" y="151"/>
                    <a:pt x="26" y="151"/>
                  </a:cubicBezTo>
                  <a:cubicBezTo>
                    <a:pt x="25" y="151"/>
                    <a:pt x="25" y="151"/>
                    <a:pt x="25" y="151"/>
                  </a:cubicBezTo>
                  <a:cubicBezTo>
                    <a:pt x="22" y="149"/>
                    <a:pt x="22" y="149"/>
                    <a:pt x="22" y="149"/>
                  </a:cubicBezTo>
                  <a:cubicBezTo>
                    <a:pt x="20" y="149"/>
                    <a:pt x="20" y="149"/>
                    <a:pt x="20" y="149"/>
                  </a:cubicBezTo>
                  <a:cubicBezTo>
                    <a:pt x="18" y="148"/>
                    <a:pt x="18" y="148"/>
                    <a:pt x="18" y="148"/>
                  </a:cubicBezTo>
                  <a:cubicBezTo>
                    <a:pt x="15" y="147"/>
                    <a:pt x="15" y="147"/>
                    <a:pt x="15" y="147"/>
                  </a:cubicBezTo>
                  <a:cubicBezTo>
                    <a:pt x="12" y="147"/>
                    <a:pt x="12" y="147"/>
                    <a:pt x="12" y="147"/>
                  </a:cubicBezTo>
                  <a:cubicBezTo>
                    <a:pt x="10" y="145"/>
                    <a:pt x="10" y="145"/>
                    <a:pt x="10" y="145"/>
                  </a:cubicBezTo>
                  <a:cubicBezTo>
                    <a:pt x="7" y="145"/>
                    <a:pt x="7" y="145"/>
                    <a:pt x="7" y="145"/>
                  </a:cubicBezTo>
                  <a:cubicBezTo>
                    <a:pt x="4" y="146"/>
                    <a:pt x="4" y="146"/>
                    <a:pt x="4" y="146"/>
                  </a:cubicBezTo>
                  <a:cubicBezTo>
                    <a:pt x="4" y="148"/>
                    <a:pt x="4" y="148"/>
                    <a:pt x="4" y="148"/>
                  </a:cubicBezTo>
                  <a:cubicBezTo>
                    <a:pt x="3" y="147"/>
                    <a:pt x="3" y="147"/>
                    <a:pt x="3" y="147"/>
                  </a:cubicBezTo>
                  <a:cubicBezTo>
                    <a:pt x="2" y="147"/>
                    <a:pt x="2" y="147"/>
                    <a:pt x="2" y="147"/>
                  </a:cubicBezTo>
                  <a:cubicBezTo>
                    <a:pt x="1" y="148"/>
                    <a:pt x="1" y="148"/>
                    <a:pt x="1" y="148"/>
                  </a:cubicBezTo>
                  <a:cubicBezTo>
                    <a:pt x="1" y="148"/>
                    <a:pt x="1" y="148"/>
                    <a:pt x="1" y="148"/>
                  </a:cubicBezTo>
                  <a:cubicBezTo>
                    <a:pt x="0" y="149"/>
                    <a:pt x="0" y="149"/>
                    <a:pt x="0" y="149"/>
                  </a:cubicBezTo>
                  <a:cubicBezTo>
                    <a:pt x="0" y="150"/>
                    <a:pt x="0" y="150"/>
                    <a:pt x="0" y="150"/>
                  </a:cubicBezTo>
                  <a:cubicBezTo>
                    <a:pt x="0" y="151"/>
                    <a:pt x="0" y="151"/>
                    <a:pt x="0" y="151"/>
                  </a:cubicBezTo>
                  <a:cubicBezTo>
                    <a:pt x="1" y="151"/>
                    <a:pt x="1" y="151"/>
                    <a:pt x="1" y="151"/>
                  </a:cubicBezTo>
                  <a:cubicBezTo>
                    <a:pt x="2" y="151"/>
                    <a:pt x="2" y="151"/>
                    <a:pt x="2" y="151"/>
                  </a:cubicBezTo>
                  <a:cubicBezTo>
                    <a:pt x="2" y="151"/>
                    <a:pt x="2" y="151"/>
                    <a:pt x="2" y="151"/>
                  </a:cubicBezTo>
                  <a:cubicBezTo>
                    <a:pt x="1" y="152"/>
                    <a:pt x="1" y="152"/>
                    <a:pt x="1" y="152"/>
                  </a:cubicBezTo>
                  <a:cubicBezTo>
                    <a:pt x="1" y="153"/>
                    <a:pt x="1" y="153"/>
                    <a:pt x="1" y="153"/>
                  </a:cubicBezTo>
                  <a:cubicBezTo>
                    <a:pt x="1" y="155"/>
                    <a:pt x="1" y="155"/>
                    <a:pt x="1" y="155"/>
                  </a:cubicBezTo>
                  <a:cubicBezTo>
                    <a:pt x="3" y="156"/>
                    <a:pt x="3" y="156"/>
                    <a:pt x="3" y="156"/>
                  </a:cubicBezTo>
                  <a:cubicBezTo>
                    <a:pt x="4" y="155"/>
                    <a:pt x="4" y="155"/>
                    <a:pt x="4" y="155"/>
                  </a:cubicBezTo>
                  <a:cubicBezTo>
                    <a:pt x="5" y="154"/>
                    <a:pt x="5" y="154"/>
                    <a:pt x="5" y="154"/>
                  </a:cubicBezTo>
                  <a:cubicBezTo>
                    <a:pt x="6" y="154"/>
                    <a:pt x="6" y="154"/>
                    <a:pt x="6" y="154"/>
                  </a:cubicBezTo>
                  <a:cubicBezTo>
                    <a:pt x="7" y="152"/>
                    <a:pt x="7" y="152"/>
                    <a:pt x="7" y="152"/>
                  </a:cubicBezTo>
                  <a:cubicBezTo>
                    <a:pt x="8" y="152"/>
                    <a:pt x="8" y="152"/>
                    <a:pt x="8" y="152"/>
                  </a:cubicBezTo>
                  <a:cubicBezTo>
                    <a:pt x="9" y="152"/>
                    <a:pt x="9" y="152"/>
                    <a:pt x="9" y="152"/>
                  </a:cubicBezTo>
                  <a:cubicBezTo>
                    <a:pt x="8" y="152"/>
                    <a:pt x="8" y="152"/>
                    <a:pt x="8" y="152"/>
                  </a:cubicBezTo>
                  <a:cubicBezTo>
                    <a:pt x="7" y="154"/>
                    <a:pt x="7" y="154"/>
                    <a:pt x="7" y="154"/>
                  </a:cubicBezTo>
                  <a:cubicBezTo>
                    <a:pt x="6" y="155"/>
                    <a:pt x="6" y="155"/>
                    <a:pt x="6" y="155"/>
                  </a:cubicBezTo>
                  <a:cubicBezTo>
                    <a:pt x="5" y="156"/>
                    <a:pt x="5" y="156"/>
                    <a:pt x="5" y="156"/>
                  </a:cubicBezTo>
                  <a:cubicBezTo>
                    <a:pt x="5" y="158"/>
                    <a:pt x="5" y="158"/>
                    <a:pt x="5" y="158"/>
                  </a:cubicBezTo>
                  <a:cubicBezTo>
                    <a:pt x="8" y="161"/>
                    <a:pt x="8" y="161"/>
                    <a:pt x="8" y="161"/>
                  </a:cubicBezTo>
                  <a:cubicBezTo>
                    <a:pt x="9" y="160"/>
                    <a:pt x="9" y="160"/>
                    <a:pt x="9" y="160"/>
                  </a:cubicBezTo>
                  <a:cubicBezTo>
                    <a:pt x="9" y="160"/>
                    <a:pt x="9" y="160"/>
                    <a:pt x="9" y="160"/>
                  </a:cubicBezTo>
                  <a:cubicBezTo>
                    <a:pt x="12" y="161"/>
                    <a:pt x="12" y="161"/>
                    <a:pt x="12" y="161"/>
                  </a:cubicBezTo>
                  <a:cubicBezTo>
                    <a:pt x="13" y="161"/>
                    <a:pt x="13" y="161"/>
                    <a:pt x="13" y="161"/>
                  </a:cubicBezTo>
                  <a:cubicBezTo>
                    <a:pt x="13" y="162"/>
                    <a:pt x="13" y="162"/>
                    <a:pt x="13" y="162"/>
                  </a:cubicBezTo>
                  <a:cubicBezTo>
                    <a:pt x="13" y="163"/>
                    <a:pt x="13" y="163"/>
                    <a:pt x="13" y="163"/>
                  </a:cubicBezTo>
                  <a:cubicBezTo>
                    <a:pt x="12" y="164"/>
                    <a:pt x="12" y="164"/>
                    <a:pt x="12" y="164"/>
                  </a:cubicBezTo>
                  <a:cubicBezTo>
                    <a:pt x="11" y="163"/>
                    <a:pt x="11" y="163"/>
                    <a:pt x="11" y="163"/>
                  </a:cubicBezTo>
                  <a:cubicBezTo>
                    <a:pt x="9" y="163"/>
                    <a:pt x="9" y="163"/>
                    <a:pt x="9" y="163"/>
                  </a:cubicBezTo>
                  <a:cubicBezTo>
                    <a:pt x="7" y="164"/>
                    <a:pt x="7" y="164"/>
                    <a:pt x="7" y="164"/>
                  </a:cubicBezTo>
                  <a:cubicBezTo>
                    <a:pt x="6" y="165"/>
                    <a:pt x="6" y="165"/>
                    <a:pt x="6" y="165"/>
                  </a:cubicBezTo>
                  <a:cubicBezTo>
                    <a:pt x="4" y="165"/>
                    <a:pt x="4" y="165"/>
                    <a:pt x="4" y="165"/>
                  </a:cubicBezTo>
                  <a:cubicBezTo>
                    <a:pt x="3" y="166"/>
                    <a:pt x="3" y="166"/>
                    <a:pt x="3" y="166"/>
                  </a:cubicBezTo>
                  <a:cubicBezTo>
                    <a:pt x="3" y="168"/>
                    <a:pt x="3" y="168"/>
                    <a:pt x="3" y="168"/>
                  </a:cubicBezTo>
                  <a:cubicBezTo>
                    <a:pt x="5" y="169"/>
                    <a:pt x="5" y="169"/>
                    <a:pt x="5" y="169"/>
                  </a:cubicBezTo>
                  <a:cubicBezTo>
                    <a:pt x="6" y="170"/>
                    <a:pt x="6" y="170"/>
                    <a:pt x="6" y="170"/>
                  </a:cubicBezTo>
                  <a:cubicBezTo>
                    <a:pt x="7" y="173"/>
                    <a:pt x="7" y="173"/>
                    <a:pt x="7" y="173"/>
                  </a:cubicBezTo>
                  <a:cubicBezTo>
                    <a:pt x="9" y="174"/>
                    <a:pt x="9" y="174"/>
                    <a:pt x="9" y="174"/>
                  </a:cubicBezTo>
                  <a:cubicBezTo>
                    <a:pt x="8" y="174"/>
                    <a:pt x="8" y="174"/>
                    <a:pt x="8" y="174"/>
                  </a:cubicBezTo>
                  <a:cubicBezTo>
                    <a:pt x="8" y="175"/>
                    <a:pt x="8" y="175"/>
                    <a:pt x="8" y="175"/>
                  </a:cubicBezTo>
                  <a:cubicBezTo>
                    <a:pt x="9" y="175"/>
                    <a:pt x="9" y="175"/>
                    <a:pt x="9" y="175"/>
                  </a:cubicBezTo>
                  <a:cubicBezTo>
                    <a:pt x="10" y="177"/>
                    <a:pt x="10" y="177"/>
                    <a:pt x="10" y="177"/>
                  </a:cubicBezTo>
                  <a:cubicBezTo>
                    <a:pt x="12" y="178"/>
                    <a:pt x="12" y="178"/>
                    <a:pt x="12" y="178"/>
                  </a:cubicBezTo>
                  <a:cubicBezTo>
                    <a:pt x="14" y="179"/>
                    <a:pt x="14" y="179"/>
                    <a:pt x="14" y="179"/>
                  </a:cubicBezTo>
                  <a:cubicBezTo>
                    <a:pt x="15" y="180"/>
                    <a:pt x="15" y="180"/>
                    <a:pt x="15" y="180"/>
                  </a:cubicBezTo>
                  <a:cubicBezTo>
                    <a:pt x="17" y="181"/>
                    <a:pt x="17" y="181"/>
                    <a:pt x="17" y="181"/>
                  </a:cubicBezTo>
                  <a:cubicBezTo>
                    <a:pt x="17" y="180"/>
                    <a:pt x="17" y="180"/>
                    <a:pt x="17" y="180"/>
                  </a:cubicBezTo>
                  <a:cubicBezTo>
                    <a:pt x="17" y="179"/>
                    <a:pt x="17" y="179"/>
                    <a:pt x="17" y="179"/>
                  </a:cubicBezTo>
                  <a:cubicBezTo>
                    <a:pt x="17" y="177"/>
                    <a:pt x="17" y="177"/>
                    <a:pt x="17" y="177"/>
                  </a:cubicBezTo>
                  <a:cubicBezTo>
                    <a:pt x="17" y="176"/>
                    <a:pt x="17" y="176"/>
                    <a:pt x="17" y="176"/>
                  </a:cubicBezTo>
                  <a:cubicBezTo>
                    <a:pt x="17" y="175"/>
                    <a:pt x="17" y="175"/>
                    <a:pt x="17" y="175"/>
                  </a:cubicBezTo>
                  <a:cubicBezTo>
                    <a:pt x="18" y="173"/>
                    <a:pt x="18" y="173"/>
                    <a:pt x="18" y="173"/>
                  </a:cubicBezTo>
                  <a:cubicBezTo>
                    <a:pt x="18" y="172"/>
                    <a:pt x="18" y="172"/>
                    <a:pt x="18" y="172"/>
                  </a:cubicBezTo>
                  <a:cubicBezTo>
                    <a:pt x="19" y="172"/>
                    <a:pt x="19" y="172"/>
                    <a:pt x="19" y="172"/>
                  </a:cubicBezTo>
                  <a:cubicBezTo>
                    <a:pt x="20" y="172"/>
                    <a:pt x="20" y="172"/>
                    <a:pt x="20" y="172"/>
                  </a:cubicBezTo>
                  <a:cubicBezTo>
                    <a:pt x="20" y="173"/>
                    <a:pt x="20" y="173"/>
                    <a:pt x="20" y="173"/>
                  </a:cubicBezTo>
                  <a:cubicBezTo>
                    <a:pt x="21" y="175"/>
                    <a:pt x="21" y="175"/>
                    <a:pt x="21" y="175"/>
                  </a:cubicBezTo>
                  <a:cubicBezTo>
                    <a:pt x="21" y="176"/>
                    <a:pt x="21" y="176"/>
                    <a:pt x="21" y="176"/>
                  </a:cubicBezTo>
                  <a:cubicBezTo>
                    <a:pt x="21" y="177"/>
                    <a:pt x="21" y="177"/>
                    <a:pt x="21" y="177"/>
                  </a:cubicBezTo>
                  <a:cubicBezTo>
                    <a:pt x="21" y="176"/>
                    <a:pt x="21" y="176"/>
                    <a:pt x="21" y="176"/>
                  </a:cubicBezTo>
                  <a:cubicBezTo>
                    <a:pt x="22" y="176"/>
                    <a:pt x="22" y="176"/>
                    <a:pt x="22" y="176"/>
                  </a:cubicBezTo>
                  <a:cubicBezTo>
                    <a:pt x="23" y="175"/>
                    <a:pt x="23" y="175"/>
                    <a:pt x="23" y="175"/>
                  </a:cubicBezTo>
                  <a:cubicBezTo>
                    <a:pt x="25" y="174"/>
                    <a:pt x="25" y="174"/>
                    <a:pt x="25" y="174"/>
                  </a:cubicBezTo>
                  <a:cubicBezTo>
                    <a:pt x="25" y="175"/>
                    <a:pt x="25" y="175"/>
                    <a:pt x="25" y="175"/>
                  </a:cubicBezTo>
                  <a:cubicBezTo>
                    <a:pt x="26" y="175"/>
                    <a:pt x="26" y="175"/>
                    <a:pt x="26" y="175"/>
                  </a:cubicBezTo>
                  <a:cubicBezTo>
                    <a:pt x="27" y="175"/>
                    <a:pt x="27" y="175"/>
                    <a:pt x="27" y="175"/>
                  </a:cubicBezTo>
                  <a:cubicBezTo>
                    <a:pt x="25" y="176"/>
                    <a:pt x="25" y="176"/>
                    <a:pt x="25" y="176"/>
                  </a:cubicBezTo>
                  <a:cubicBezTo>
                    <a:pt x="25" y="178"/>
                    <a:pt x="25" y="178"/>
                    <a:pt x="25" y="178"/>
                  </a:cubicBezTo>
                  <a:cubicBezTo>
                    <a:pt x="25" y="180"/>
                    <a:pt x="25" y="180"/>
                    <a:pt x="25" y="180"/>
                  </a:cubicBezTo>
                  <a:cubicBezTo>
                    <a:pt x="26" y="180"/>
                    <a:pt x="26" y="180"/>
                    <a:pt x="26" y="180"/>
                  </a:cubicBezTo>
                  <a:cubicBezTo>
                    <a:pt x="27" y="180"/>
                    <a:pt x="27" y="180"/>
                    <a:pt x="27" y="180"/>
                  </a:cubicBezTo>
                  <a:cubicBezTo>
                    <a:pt x="27" y="177"/>
                    <a:pt x="27" y="177"/>
                    <a:pt x="27" y="177"/>
                  </a:cubicBezTo>
                  <a:cubicBezTo>
                    <a:pt x="28" y="176"/>
                    <a:pt x="28" y="176"/>
                    <a:pt x="28" y="176"/>
                  </a:cubicBezTo>
                  <a:cubicBezTo>
                    <a:pt x="29" y="176"/>
                    <a:pt x="29" y="176"/>
                    <a:pt x="29" y="176"/>
                  </a:cubicBezTo>
                  <a:cubicBezTo>
                    <a:pt x="30" y="178"/>
                    <a:pt x="30" y="178"/>
                    <a:pt x="30" y="178"/>
                  </a:cubicBezTo>
                  <a:cubicBezTo>
                    <a:pt x="31" y="179"/>
                    <a:pt x="31" y="179"/>
                    <a:pt x="31" y="179"/>
                  </a:cubicBezTo>
                  <a:cubicBezTo>
                    <a:pt x="32" y="178"/>
                    <a:pt x="32" y="178"/>
                    <a:pt x="32" y="178"/>
                  </a:cubicBezTo>
                  <a:cubicBezTo>
                    <a:pt x="32" y="177"/>
                    <a:pt x="32" y="177"/>
                    <a:pt x="32" y="177"/>
                  </a:cubicBezTo>
                  <a:cubicBezTo>
                    <a:pt x="33" y="176"/>
                    <a:pt x="33" y="176"/>
                    <a:pt x="33" y="176"/>
                  </a:cubicBezTo>
                  <a:cubicBezTo>
                    <a:pt x="34" y="176"/>
                    <a:pt x="34" y="176"/>
                    <a:pt x="34" y="176"/>
                  </a:cubicBezTo>
                  <a:cubicBezTo>
                    <a:pt x="35" y="176"/>
                    <a:pt x="35" y="176"/>
                    <a:pt x="35" y="176"/>
                  </a:cubicBezTo>
                  <a:cubicBezTo>
                    <a:pt x="35" y="178"/>
                    <a:pt x="35" y="178"/>
                    <a:pt x="35" y="178"/>
                  </a:cubicBezTo>
                  <a:cubicBezTo>
                    <a:pt x="34" y="179"/>
                    <a:pt x="34" y="179"/>
                    <a:pt x="34" y="179"/>
                  </a:cubicBezTo>
                  <a:cubicBezTo>
                    <a:pt x="34" y="181"/>
                    <a:pt x="34" y="181"/>
                    <a:pt x="34" y="181"/>
                  </a:cubicBezTo>
                  <a:cubicBezTo>
                    <a:pt x="35" y="180"/>
                    <a:pt x="35" y="180"/>
                    <a:pt x="35" y="180"/>
                  </a:cubicBezTo>
                  <a:cubicBezTo>
                    <a:pt x="37" y="179"/>
                    <a:pt x="37" y="179"/>
                    <a:pt x="37" y="179"/>
                  </a:cubicBezTo>
                  <a:cubicBezTo>
                    <a:pt x="38" y="177"/>
                    <a:pt x="38" y="177"/>
                    <a:pt x="38" y="177"/>
                  </a:cubicBezTo>
                  <a:cubicBezTo>
                    <a:pt x="39" y="176"/>
                    <a:pt x="39" y="176"/>
                    <a:pt x="39" y="176"/>
                  </a:cubicBezTo>
                  <a:cubicBezTo>
                    <a:pt x="41" y="176"/>
                    <a:pt x="41" y="176"/>
                    <a:pt x="41" y="176"/>
                  </a:cubicBezTo>
                  <a:cubicBezTo>
                    <a:pt x="42" y="176"/>
                    <a:pt x="42" y="176"/>
                    <a:pt x="42" y="176"/>
                  </a:cubicBezTo>
                  <a:cubicBezTo>
                    <a:pt x="43" y="178"/>
                    <a:pt x="43" y="178"/>
                    <a:pt x="43" y="178"/>
                  </a:cubicBezTo>
                  <a:cubicBezTo>
                    <a:pt x="45" y="178"/>
                    <a:pt x="45" y="178"/>
                    <a:pt x="45" y="178"/>
                  </a:cubicBezTo>
                  <a:cubicBezTo>
                    <a:pt x="48" y="180"/>
                    <a:pt x="48" y="180"/>
                    <a:pt x="48" y="180"/>
                  </a:cubicBezTo>
                  <a:cubicBezTo>
                    <a:pt x="49" y="181"/>
                    <a:pt x="49" y="181"/>
                    <a:pt x="49" y="181"/>
                  </a:cubicBezTo>
                  <a:cubicBezTo>
                    <a:pt x="50" y="180"/>
                    <a:pt x="50" y="180"/>
                    <a:pt x="50" y="180"/>
                  </a:cubicBezTo>
                  <a:cubicBezTo>
                    <a:pt x="51" y="180"/>
                    <a:pt x="51" y="180"/>
                    <a:pt x="51" y="180"/>
                  </a:cubicBezTo>
                  <a:cubicBezTo>
                    <a:pt x="52" y="182"/>
                    <a:pt x="52" y="182"/>
                    <a:pt x="52" y="182"/>
                  </a:cubicBezTo>
                  <a:cubicBezTo>
                    <a:pt x="54" y="183"/>
                    <a:pt x="54" y="183"/>
                    <a:pt x="54" y="183"/>
                  </a:cubicBezTo>
                  <a:cubicBezTo>
                    <a:pt x="54" y="185"/>
                    <a:pt x="54" y="185"/>
                    <a:pt x="54" y="185"/>
                  </a:cubicBezTo>
                  <a:cubicBezTo>
                    <a:pt x="54" y="185"/>
                    <a:pt x="54" y="185"/>
                    <a:pt x="54" y="185"/>
                  </a:cubicBezTo>
                  <a:cubicBezTo>
                    <a:pt x="55" y="185"/>
                    <a:pt x="55" y="185"/>
                    <a:pt x="55" y="185"/>
                  </a:cubicBezTo>
                  <a:cubicBezTo>
                    <a:pt x="55" y="185"/>
                    <a:pt x="55" y="185"/>
                    <a:pt x="55" y="185"/>
                  </a:cubicBezTo>
                  <a:cubicBezTo>
                    <a:pt x="56" y="185"/>
                    <a:pt x="56" y="185"/>
                    <a:pt x="56" y="185"/>
                  </a:cubicBezTo>
                  <a:cubicBezTo>
                    <a:pt x="57" y="186"/>
                    <a:pt x="57" y="186"/>
                    <a:pt x="57" y="186"/>
                  </a:cubicBezTo>
                  <a:cubicBezTo>
                    <a:pt x="58" y="187"/>
                    <a:pt x="58" y="187"/>
                    <a:pt x="58" y="187"/>
                  </a:cubicBezTo>
                  <a:cubicBezTo>
                    <a:pt x="59" y="188"/>
                    <a:pt x="59" y="188"/>
                    <a:pt x="59" y="188"/>
                  </a:cubicBezTo>
                  <a:cubicBezTo>
                    <a:pt x="59" y="189"/>
                    <a:pt x="59" y="189"/>
                    <a:pt x="59" y="189"/>
                  </a:cubicBezTo>
                  <a:cubicBezTo>
                    <a:pt x="60" y="189"/>
                    <a:pt x="60" y="189"/>
                    <a:pt x="60" y="189"/>
                  </a:cubicBezTo>
                  <a:cubicBezTo>
                    <a:pt x="60" y="189"/>
                    <a:pt x="60" y="189"/>
                    <a:pt x="60" y="189"/>
                  </a:cubicBezTo>
                  <a:cubicBezTo>
                    <a:pt x="61" y="189"/>
                    <a:pt x="61" y="189"/>
                    <a:pt x="61" y="189"/>
                  </a:cubicBezTo>
                  <a:cubicBezTo>
                    <a:pt x="61" y="188"/>
                    <a:pt x="61" y="188"/>
                    <a:pt x="61" y="188"/>
                  </a:cubicBezTo>
                  <a:cubicBezTo>
                    <a:pt x="62" y="189"/>
                    <a:pt x="62" y="189"/>
                    <a:pt x="62" y="189"/>
                  </a:cubicBezTo>
                  <a:cubicBezTo>
                    <a:pt x="62" y="190"/>
                    <a:pt x="62" y="190"/>
                    <a:pt x="62" y="190"/>
                  </a:cubicBezTo>
                  <a:cubicBezTo>
                    <a:pt x="64" y="192"/>
                    <a:pt x="64" y="192"/>
                    <a:pt x="64" y="192"/>
                  </a:cubicBezTo>
                  <a:cubicBezTo>
                    <a:pt x="66" y="193"/>
                    <a:pt x="66" y="193"/>
                    <a:pt x="66" y="193"/>
                  </a:cubicBezTo>
                  <a:cubicBezTo>
                    <a:pt x="67" y="194"/>
                    <a:pt x="67" y="194"/>
                    <a:pt x="67" y="194"/>
                  </a:cubicBezTo>
                  <a:cubicBezTo>
                    <a:pt x="67" y="195"/>
                    <a:pt x="67" y="195"/>
                    <a:pt x="67" y="195"/>
                  </a:cubicBezTo>
                  <a:cubicBezTo>
                    <a:pt x="67" y="196"/>
                    <a:pt x="67" y="196"/>
                    <a:pt x="67" y="196"/>
                  </a:cubicBezTo>
                  <a:cubicBezTo>
                    <a:pt x="67" y="196"/>
                    <a:pt x="67" y="196"/>
                    <a:pt x="67" y="196"/>
                  </a:cubicBezTo>
                  <a:cubicBezTo>
                    <a:pt x="67" y="197"/>
                    <a:pt x="67" y="197"/>
                    <a:pt x="67" y="197"/>
                  </a:cubicBezTo>
                  <a:cubicBezTo>
                    <a:pt x="66" y="198"/>
                    <a:pt x="66" y="198"/>
                    <a:pt x="66" y="198"/>
                  </a:cubicBezTo>
                  <a:cubicBezTo>
                    <a:pt x="65" y="200"/>
                    <a:pt x="65" y="200"/>
                    <a:pt x="65" y="200"/>
                  </a:cubicBezTo>
                  <a:cubicBezTo>
                    <a:pt x="64" y="200"/>
                    <a:pt x="64" y="200"/>
                    <a:pt x="64" y="200"/>
                  </a:cubicBezTo>
                  <a:cubicBezTo>
                    <a:pt x="64" y="201"/>
                    <a:pt x="64" y="201"/>
                    <a:pt x="64" y="201"/>
                  </a:cubicBezTo>
                  <a:cubicBezTo>
                    <a:pt x="66" y="201"/>
                    <a:pt x="66" y="201"/>
                    <a:pt x="66" y="201"/>
                  </a:cubicBezTo>
                  <a:cubicBezTo>
                    <a:pt x="66" y="201"/>
                    <a:pt x="66" y="201"/>
                    <a:pt x="66" y="201"/>
                  </a:cubicBezTo>
                  <a:cubicBezTo>
                    <a:pt x="66" y="202"/>
                    <a:pt x="66" y="202"/>
                    <a:pt x="66" y="202"/>
                  </a:cubicBezTo>
                  <a:cubicBezTo>
                    <a:pt x="65" y="203"/>
                    <a:pt x="65" y="203"/>
                    <a:pt x="65" y="203"/>
                  </a:cubicBezTo>
                  <a:cubicBezTo>
                    <a:pt x="63" y="204"/>
                    <a:pt x="63" y="204"/>
                    <a:pt x="63" y="204"/>
                  </a:cubicBezTo>
                  <a:cubicBezTo>
                    <a:pt x="62" y="205"/>
                    <a:pt x="62" y="205"/>
                    <a:pt x="62" y="205"/>
                  </a:cubicBezTo>
                  <a:cubicBezTo>
                    <a:pt x="62" y="205"/>
                    <a:pt x="62" y="205"/>
                    <a:pt x="62" y="205"/>
                  </a:cubicBezTo>
                  <a:cubicBezTo>
                    <a:pt x="63" y="206"/>
                    <a:pt x="63" y="206"/>
                    <a:pt x="63" y="206"/>
                  </a:cubicBezTo>
                  <a:cubicBezTo>
                    <a:pt x="64" y="207"/>
                    <a:pt x="64" y="207"/>
                    <a:pt x="64" y="207"/>
                  </a:cubicBezTo>
                  <a:cubicBezTo>
                    <a:pt x="64" y="208"/>
                    <a:pt x="64" y="208"/>
                    <a:pt x="64" y="208"/>
                  </a:cubicBezTo>
                  <a:cubicBezTo>
                    <a:pt x="67" y="210"/>
                    <a:pt x="67" y="210"/>
                    <a:pt x="67" y="210"/>
                  </a:cubicBezTo>
                  <a:cubicBezTo>
                    <a:pt x="68" y="212"/>
                    <a:pt x="68" y="212"/>
                    <a:pt x="68" y="212"/>
                  </a:cubicBezTo>
                  <a:cubicBezTo>
                    <a:pt x="67" y="213"/>
                    <a:pt x="67" y="213"/>
                    <a:pt x="67" y="213"/>
                  </a:cubicBezTo>
                  <a:cubicBezTo>
                    <a:pt x="68" y="214"/>
                    <a:pt x="68" y="214"/>
                    <a:pt x="68" y="214"/>
                  </a:cubicBezTo>
                  <a:cubicBezTo>
                    <a:pt x="67" y="215"/>
                    <a:pt x="67" y="215"/>
                    <a:pt x="67" y="215"/>
                  </a:cubicBezTo>
                  <a:cubicBezTo>
                    <a:pt x="67" y="216"/>
                    <a:pt x="67" y="216"/>
                    <a:pt x="67" y="216"/>
                  </a:cubicBezTo>
                  <a:cubicBezTo>
                    <a:pt x="68" y="217"/>
                    <a:pt x="68" y="217"/>
                    <a:pt x="68" y="217"/>
                  </a:cubicBezTo>
                  <a:cubicBezTo>
                    <a:pt x="69" y="217"/>
                    <a:pt x="69" y="217"/>
                    <a:pt x="69" y="217"/>
                  </a:cubicBezTo>
                  <a:cubicBezTo>
                    <a:pt x="69" y="217"/>
                    <a:pt x="69" y="217"/>
                    <a:pt x="69" y="217"/>
                  </a:cubicBezTo>
                  <a:cubicBezTo>
                    <a:pt x="70" y="219"/>
                    <a:pt x="70" y="219"/>
                    <a:pt x="70" y="219"/>
                  </a:cubicBezTo>
                  <a:cubicBezTo>
                    <a:pt x="71" y="220"/>
                    <a:pt x="71" y="220"/>
                    <a:pt x="71" y="220"/>
                  </a:cubicBezTo>
                  <a:cubicBezTo>
                    <a:pt x="72" y="221"/>
                    <a:pt x="72" y="221"/>
                    <a:pt x="72" y="221"/>
                  </a:cubicBezTo>
                  <a:cubicBezTo>
                    <a:pt x="72" y="222"/>
                    <a:pt x="72" y="222"/>
                    <a:pt x="72" y="222"/>
                  </a:cubicBezTo>
                  <a:cubicBezTo>
                    <a:pt x="71" y="224"/>
                    <a:pt x="71" y="224"/>
                    <a:pt x="71" y="224"/>
                  </a:cubicBezTo>
                  <a:cubicBezTo>
                    <a:pt x="70" y="224"/>
                    <a:pt x="70" y="224"/>
                    <a:pt x="70" y="224"/>
                  </a:cubicBezTo>
                  <a:cubicBezTo>
                    <a:pt x="69" y="225"/>
                    <a:pt x="69" y="225"/>
                    <a:pt x="69" y="225"/>
                  </a:cubicBezTo>
                  <a:cubicBezTo>
                    <a:pt x="68" y="227"/>
                    <a:pt x="68" y="227"/>
                    <a:pt x="68" y="227"/>
                  </a:cubicBezTo>
                  <a:cubicBezTo>
                    <a:pt x="67" y="228"/>
                    <a:pt x="67" y="228"/>
                    <a:pt x="67" y="228"/>
                  </a:cubicBezTo>
                  <a:cubicBezTo>
                    <a:pt x="66" y="228"/>
                    <a:pt x="66" y="228"/>
                    <a:pt x="66" y="228"/>
                  </a:cubicBezTo>
                  <a:cubicBezTo>
                    <a:pt x="65" y="229"/>
                    <a:pt x="65" y="229"/>
                    <a:pt x="65" y="229"/>
                  </a:cubicBezTo>
                  <a:cubicBezTo>
                    <a:pt x="64" y="230"/>
                    <a:pt x="64" y="230"/>
                    <a:pt x="64" y="230"/>
                  </a:cubicBezTo>
                  <a:cubicBezTo>
                    <a:pt x="65" y="230"/>
                    <a:pt x="65" y="230"/>
                    <a:pt x="65" y="230"/>
                  </a:cubicBezTo>
                  <a:cubicBezTo>
                    <a:pt x="66" y="230"/>
                    <a:pt x="66" y="230"/>
                    <a:pt x="66" y="230"/>
                  </a:cubicBezTo>
                  <a:cubicBezTo>
                    <a:pt x="67" y="229"/>
                    <a:pt x="67" y="229"/>
                    <a:pt x="67" y="229"/>
                  </a:cubicBezTo>
                  <a:cubicBezTo>
                    <a:pt x="67" y="229"/>
                    <a:pt x="67" y="229"/>
                    <a:pt x="67" y="229"/>
                  </a:cubicBezTo>
                  <a:cubicBezTo>
                    <a:pt x="69" y="227"/>
                    <a:pt x="69" y="227"/>
                    <a:pt x="69" y="227"/>
                  </a:cubicBezTo>
                  <a:cubicBezTo>
                    <a:pt x="70" y="227"/>
                    <a:pt x="70" y="227"/>
                    <a:pt x="70" y="227"/>
                  </a:cubicBezTo>
                  <a:cubicBezTo>
                    <a:pt x="71" y="227"/>
                    <a:pt x="71" y="227"/>
                    <a:pt x="71" y="227"/>
                  </a:cubicBezTo>
                  <a:cubicBezTo>
                    <a:pt x="70" y="229"/>
                    <a:pt x="70" y="229"/>
                    <a:pt x="70" y="229"/>
                  </a:cubicBezTo>
                  <a:cubicBezTo>
                    <a:pt x="69" y="230"/>
                    <a:pt x="69" y="230"/>
                    <a:pt x="69" y="230"/>
                  </a:cubicBezTo>
                  <a:cubicBezTo>
                    <a:pt x="70" y="231"/>
                    <a:pt x="70" y="231"/>
                    <a:pt x="70" y="231"/>
                  </a:cubicBezTo>
                  <a:cubicBezTo>
                    <a:pt x="70" y="232"/>
                    <a:pt x="70" y="232"/>
                    <a:pt x="70" y="232"/>
                  </a:cubicBezTo>
                  <a:cubicBezTo>
                    <a:pt x="70" y="234"/>
                    <a:pt x="70" y="234"/>
                    <a:pt x="70" y="234"/>
                  </a:cubicBezTo>
                  <a:cubicBezTo>
                    <a:pt x="71" y="235"/>
                    <a:pt x="71" y="235"/>
                    <a:pt x="71" y="235"/>
                  </a:cubicBezTo>
                  <a:cubicBezTo>
                    <a:pt x="70" y="237"/>
                    <a:pt x="70" y="237"/>
                    <a:pt x="70" y="237"/>
                  </a:cubicBezTo>
                  <a:cubicBezTo>
                    <a:pt x="70" y="238"/>
                    <a:pt x="70" y="238"/>
                    <a:pt x="70" y="238"/>
                  </a:cubicBezTo>
                  <a:cubicBezTo>
                    <a:pt x="71" y="239"/>
                    <a:pt x="71" y="239"/>
                    <a:pt x="71" y="239"/>
                  </a:cubicBezTo>
                  <a:cubicBezTo>
                    <a:pt x="71" y="239"/>
                    <a:pt x="71" y="239"/>
                    <a:pt x="71" y="239"/>
                  </a:cubicBezTo>
                  <a:cubicBezTo>
                    <a:pt x="70" y="238"/>
                    <a:pt x="70" y="238"/>
                    <a:pt x="70" y="238"/>
                  </a:cubicBezTo>
                  <a:cubicBezTo>
                    <a:pt x="69" y="239"/>
                    <a:pt x="69" y="239"/>
                    <a:pt x="69" y="239"/>
                  </a:cubicBezTo>
                  <a:cubicBezTo>
                    <a:pt x="69" y="240"/>
                    <a:pt x="69" y="240"/>
                    <a:pt x="69" y="240"/>
                  </a:cubicBezTo>
                  <a:cubicBezTo>
                    <a:pt x="70" y="242"/>
                    <a:pt x="70" y="242"/>
                    <a:pt x="70" y="242"/>
                  </a:cubicBezTo>
                  <a:cubicBezTo>
                    <a:pt x="70" y="243"/>
                    <a:pt x="70" y="243"/>
                    <a:pt x="70" y="243"/>
                  </a:cubicBezTo>
                  <a:cubicBezTo>
                    <a:pt x="70" y="243"/>
                    <a:pt x="70" y="243"/>
                    <a:pt x="70" y="243"/>
                  </a:cubicBezTo>
                  <a:cubicBezTo>
                    <a:pt x="69" y="243"/>
                    <a:pt x="69" y="243"/>
                    <a:pt x="69" y="243"/>
                  </a:cubicBezTo>
                  <a:cubicBezTo>
                    <a:pt x="69" y="244"/>
                    <a:pt x="69" y="244"/>
                    <a:pt x="69" y="244"/>
                  </a:cubicBezTo>
                  <a:cubicBezTo>
                    <a:pt x="70" y="245"/>
                    <a:pt x="70" y="245"/>
                    <a:pt x="70" y="245"/>
                  </a:cubicBezTo>
                  <a:cubicBezTo>
                    <a:pt x="71" y="245"/>
                    <a:pt x="71" y="245"/>
                    <a:pt x="71" y="245"/>
                  </a:cubicBezTo>
                  <a:cubicBezTo>
                    <a:pt x="72" y="246"/>
                    <a:pt x="72" y="246"/>
                    <a:pt x="72" y="246"/>
                  </a:cubicBezTo>
                  <a:cubicBezTo>
                    <a:pt x="72" y="247"/>
                    <a:pt x="72" y="247"/>
                    <a:pt x="72" y="247"/>
                  </a:cubicBezTo>
                  <a:cubicBezTo>
                    <a:pt x="71" y="248"/>
                    <a:pt x="71" y="248"/>
                    <a:pt x="71" y="248"/>
                  </a:cubicBezTo>
                  <a:cubicBezTo>
                    <a:pt x="71" y="249"/>
                    <a:pt x="71" y="249"/>
                    <a:pt x="71" y="249"/>
                  </a:cubicBezTo>
                  <a:cubicBezTo>
                    <a:pt x="70" y="250"/>
                    <a:pt x="70" y="250"/>
                    <a:pt x="70" y="250"/>
                  </a:cubicBezTo>
                  <a:cubicBezTo>
                    <a:pt x="69" y="251"/>
                    <a:pt x="69" y="251"/>
                    <a:pt x="69" y="251"/>
                  </a:cubicBezTo>
                  <a:cubicBezTo>
                    <a:pt x="68" y="251"/>
                    <a:pt x="68" y="251"/>
                    <a:pt x="68" y="251"/>
                  </a:cubicBezTo>
                  <a:cubicBezTo>
                    <a:pt x="67" y="251"/>
                    <a:pt x="67" y="251"/>
                    <a:pt x="67" y="251"/>
                  </a:cubicBezTo>
                  <a:cubicBezTo>
                    <a:pt x="67" y="252"/>
                    <a:pt x="67" y="252"/>
                    <a:pt x="67" y="252"/>
                  </a:cubicBezTo>
                  <a:cubicBezTo>
                    <a:pt x="68" y="252"/>
                    <a:pt x="68" y="252"/>
                    <a:pt x="68" y="252"/>
                  </a:cubicBezTo>
                  <a:cubicBezTo>
                    <a:pt x="69" y="252"/>
                    <a:pt x="69" y="252"/>
                    <a:pt x="69" y="252"/>
                  </a:cubicBezTo>
                  <a:cubicBezTo>
                    <a:pt x="70" y="253"/>
                    <a:pt x="70" y="253"/>
                    <a:pt x="70" y="253"/>
                  </a:cubicBezTo>
                  <a:cubicBezTo>
                    <a:pt x="71" y="253"/>
                    <a:pt x="71" y="253"/>
                    <a:pt x="71" y="253"/>
                  </a:cubicBezTo>
                  <a:cubicBezTo>
                    <a:pt x="72" y="253"/>
                    <a:pt x="72" y="253"/>
                    <a:pt x="72" y="253"/>
                  </a:cubicBezTo>
                  <a:cubicBezTo>
                    <a:pt x="72" y="254"/>
                    <a:pt x="72" y="254"/>
                    <a:pt x="72" y="254"/>
                  </a:cubicBezTo>
                  <a:cubicBezTo>
                    <a:pt x="72" y="256"/>
                    <a:pt x="72" y="256"/>
                    <a:pt x="72" y="256"/>
                  </a:cubicBezTo>
                  <a:cubicBezTo>
                    <a:pt x="73" y="258"/>
                    <a:pt x="73" y="258"/>
                    <a:pt x="73" y="258"/>
                  </a:cubicBezTo>
                  <a:cubicBezTo>
                    <a:pt x="71" y="259"/>
                    <a:pt x="71" y="259"/>
                    <a:pt x="71" y="259"/>
                  </a:cubicBezTo>
                  <a:cubicBezTo>
                    <a:pt x="71" y="261"/>
                    <a:pt x="71" y="261"/>
                    <a:pt x="71" y="261"/>
                  </a:cubicBezTo>
                  <a:cubicBezTo>
                    <a:pt x="71" y="262"/>
                    <a:pt x="71" y="262"/>
                    <a:pt x="71" y="262"/>
                  </a:cubicBezTo>
                  <a:cubicBezTo>
                    <a:pt x="70" y="264"/>
                    <a:pt x="70" y="264"/>
                    <a:pt x="70" y="264"/>
                  </a:cubicBezTo>
                  <a:cubicBezTo>
                    <a:pt x="68" y="265"/>
                    <a:pt x="68" y="265"/>
                    <a:pt x="68" y="265"/>
                  </a:cubicBezTo>
                  <a:cubicBezTo>
                    <a:pt x="67" y="265"/>
                    <a:pt x="67" y="265"/>
                    <a:pt x="67" y="265"/>
                  </a:cubicBezTo>
                  <a:cubicBezTo>
                    <a:pt x="66" y="264"/>
                    <a:pt x="66" y="264"/>
                    <a:pt x="66" y="264"/>
                  </a:cubicBezTo>
                  <a:cubicBezTo>
                    <a:pt x="65" y="264"/>
                    <a:pt x="65" y="264"/>
                    <a:pt x="65" y="264"/>
                  </a:cubicBezTo>
                  <a:cubicBezTo>
                    <a:pt x="64" y="265"/>
                    <a:pt x="64" y="265"/>
                    <a:pt x="64" y="265"/>
                  </a:cubicBezTo>
                  <a:cubicBezTo>
                    <a:pt x="63" y="266"/>
                    <a:pt x="63" y="266"/>
                    <a:pt x="63" y="266"/>
                  </a:cubicBezTo>
                  <a:cubicBezTo>
                    <a:pt x="64" y="267"/>
                    <a:pt x="64" y="267"/>
                    <a:pt x="64" y="267"/>
                  </a:cubicBezTo>
                  <a:cubicBezTo>
                    <a:pt x="64" y="266"/>
                    <a:pt x="64" y="266"/>
                    <a:pt x="64" y="266"/>
                  </a:cubicBezTo>
                  <a:cubicBezTo>
                    <a:pt x="67" y="267"/>
                    <a:pt x="67" y="267"/>
                    <a:pt x="67" y="267"/>
                  </a:cubicBezTo>
                  <a:cubicBezTo>
                    <a:pt x="67" y="266"/>
                    <a:pt x="67" y="266"/>
                    <a:pt x="67" y="266"/>
                  </a:cubicBezTo>
                  <a:cubicBezTo>
                    <a:pt x="68" y="266"/>
                    <a:pt x="68" y="266"/>
                    <a:pt x="68" y="266"/>
                  </a:cubicBezTo>
                  <a:cubicBezTo>
                    <a:pt x="68" y="266"/>
                    <a:pt x="68" y="266"/>
                    <a:pt x="68" y="266"/>
                  </a:cubicBezTo>
                  <a:cubicBezTo>
                    <a:pt x="68" y="267"/>
                    <a:pt x="68" y="267"/>
                    <a:pt x="68" y="267"/>
                  </a:cubicBezTo>
                  <a:cubicBezTo>
                    <a:pt x="69" y="267"/>
                    <a:pt x="69" y="267"/>
                    <a:pt x="69" y="267"/>
                  </a:cubicBezTo>
                  <a:cubicBezTo>
                    <a:pt x="68" y="268"/>
                    <a:pt x="68" y="268"/>
                    <a:pt x="68" y="268"/>
                  </a:cubicBezTo>
                  <a:cubicBezTo>
                    <a:pt x="67" y="268"/>
                    <a:pt x="67" y="268"/>
                    <a:pt x="67" y="268"/>
                  </a:cubicBezTo>
                  <a:cubicBezTo>
                    <a:pt x="67" y="269"/>
                    <a:pt x="67" y="269"/>
                    <a:pt x="67" y="269"/>
                  </a:cubicBezTo>
                  <a:cubicBezTo>
                    <a:pt x="67" y="270"/>
                    <a:pt x="67" y="270"/>
                    <a:pt x="67" y="270"/>
                  </a:cubicBezTo>
                  <a:cubicBezTo>
                    <a:pt x="67" y="270"/>
                    <a:pt x="67" y="270"/>
                    <a:pt x="67" y="270"/>
                  </a:cubicBezTo>
                  <a:cubicBezTo>
                    <a:pt x="66" y="271"/>
                    <a:pt x="66" y="271"/>
                    <a:pt x="66" y="271"/>
                  </a:cubicBezTo>
                  <a:cubicBezTo>
                    <a:pt x="64" y="272"/>
                    <a:pt x="64" y="272"/>
                    <a:pt x="64" y="272"/>
                  </a:cubicBezTo>
                  <a:cubicBezTo>
                    <a:pt x="62" y="273"/>
                    <a:pt x="62" y="273"/>
                    <a:pt x="62" y="273"/>
                  </a:cubicBezTo>
                  <a:cubicBezTo>
                    <a:pt x="62" y="274"/>
                    <a:pt x="62" y="274"/>
                    <a:pt x="62" y="274"/>
                  </a:cubicBezTo>
                  <a:cubicBezTo>
                    <a:pt x="63" y="275"/>
                    <a:pt x="63" y="275"/>
                    <a:pt x="63" y="275"/>
                  </a:cubicBezTo>
                  <a:cubicBezTo>
                    <a:pt x="65" y="276"/>
                    <a:pt x="65" y="276"/>
                    <a:pt x="65" y="276"/>
                  </a:cubicBezTo>
                  <a:cubicBezTo>
                    <a:pt x="67" y="275"/>
                    <a:pt x="67" y="275"/>
                    <a:pt x="67" y="275"/>
                  </a:cubicBezTo>
                  <a:cubicBezTo>
                    <a:pt x="69" y="273"/>
                    <a:pt x="69" y="273"/>
                    <a:pt x="69" y="273"/>
                  </a:cubicBezTo>
                  <a:cubicBezTo>
                    <a:pt x="69" y="272"/>
                    <a:pt x="69" y="272"/>
                    <a:pt x="69" y="272"/>
                  </a:cubicBezTo>
                  <a:cubicBezTo>
                    <a:pt x="70" y="271"/>
                    <a:pt x="70" y="271"/>
                    <a:pt x="70" y="271"/>
                  </a:cubicBezTo>
                  <a:cubicBezTo>
                    <a:pt x="71" y="271"/>
                    <a:pt x="71" y="271"/>
                    <a:pt x="71" y="271"/>
                  </a:cubicBezTo>
                  <a:cubicBezTo>
                    <a:pt x="71" y="272"/>
                    <a:pt x="71" y="272"/>
                    <a:pt x="71" y="272"/>
                  </a:cubicBezTo>
                  <a:cubicBezTo>
                    <a:pt x="69" y="275"/>
                    <a:pt x="69" y="275"/>
                    <a:pt x="69" y="275"/>
                  </a:cubicBezTo>
                  <a:cubicBezTo>
                    <a:pt x="67" y="277"/>
                    <a:pt x="67" y="277"/>
                    <a:pt x="67" y="277"/>
                  </a:cubicBezTo>
                  <a:cubicBezTo>
                    <a:pt x="67" y="277"/>
                    <a:pt x="67" y="277"/>
                    <a:pt x="67" y="277"/>
                  </a:cubicBezTo>
                  <a:cubicBezTo>
                    <a:pt x="64" y="277"/>
                    <a:pt x="64" y="277"/>
                    <a:pt x="64" y="277"/>
                  </a:cubicBezTo>
                  <a:cubicBezTo>
                    <a:pt x="63" y="277"/>
                    <a:pt x="63" y="277"/>
                    <a:pt x="63" y="277"/>
                  </a:cubicBezTo>
                  <a:cubicBezTo>
                    <a:pt x="62" y="279"/>
                    <a:pt x="62" y="279"/>
                    <a:pt x="62" y="279"/>
                  </a:cubicBezTo>
                  <a:cubicBezTo>
                    <a:pt x="62" y="278"/>
                    <a:pt x="62" y="278"/>
                    <a:pt x="62" y="278"/>
                  </a:cubicBezTo>
                  <a:cubicBezTo>
                    <a:pt x="60" y="278"/>
                    <a:pt x="60" y="278"/>
                    <a:pt x="60" y="278"/>
                  </a:cubicBezTo>
                  <a:cubicBezTo>
                    <a:pt x="59" y="279"/>
                    <a:pt x="59" y="279"/>
                    <a:pt x="59" y="279"/>
                  </a:cubicBezTo>
                  <a:cubicBezTo>
                    <a:pt x="59" y="280"/>
                    <a:pt x="59" y="280"/>
                    <a:pt x="59" y="280"/>
                  </a:cubicBezTo>
                  <a:cubicBezTo>
                    <a:pt x="59" y="281"/>
                    <a:pt x="59" y="281"/>
                    <a:pt x="59" y="281"/>
                  </a:cubicBezTo>
                  <a:cubicBezTo>
                    <a:pt x="60" y="282"/>
                    <a:pt x="60" y="282"/>
                    <a:pt x="60" y="282"/>
                  </a:cubicBezTo>
                  <a:cubicBezTo>
                    <a:pt x="59" y="283"/>
                    <a:pt x="59" y="283"/>
                    <a:pt x="59" y="283"/>
                  </a:cubicBezTo>
                  <a:cubicBezTo>
                    <a:pt x="60" y="285"/>
                    <a:pt x="60" y="285"/>
                    <a:pt x="60" y="285"/>
                  </a:cubicBezTo>
                  <a:cubicBezTo>
                    <a:pt x="60" y="285"/>
                    <a:pt x="60" y="285"/>
                    <a:pt x="60" y="285"/>
                  </a:cubicBezTo>
                  <a:cubicBezTo>
                    <a:pt x="61" y="284"/>
                    <a:pt x="61" y="284"/>
                    <a:pt x="61" y="284"/>
                  </a:cubicBezTo>
                  <a:cubicBezTo>
                    <a:pt x="62" y="284"/>
                    <a:pt x="62" y="284"/>
                    <a:pt x="62" y="284"/>
                  </a:cubicBezTo>
                  <a:cubicBezTo>
                    <a:pt x="62" y="284"/>
                    <a:pt x="62" y="284"/>
                    <a:pt x="62" y="284"/>
                  </a:cubicBezTo>
                  <a:cubicBezTo>
                    <a:pt x="63" y="285"/>
                    <a:pt x="63" y="285"/>
                    <a:pt x="63" y="285"/>
                  </a:cubicBezTo>
                  <a:cubicBezTo>
                    <a:pt x="62" y="287"/>
                    <a:pt x="62" y="287"/>
                    <a:pt x="62" y="287"/>
                  </a:cubicBezTo>
                  <a:cubicBezTo>
                    <a:pt x="63" y="287"/>
                    <a:pt x="63" y="287"/>
                    <a:pt x="63" y="287"/>
                  </a:cubicBezTo>
                  <a:cubicBezTo>
                    <a:pt x="65" y="287"/>
                    <a:pt x="65" y="287"/>
                    <a:pt x="65" y="287"/>
                  </a:cubicBezTo>
                  <a:cubicBezTo>
                    <a:pt x="67" y="287"/>
                    <a:pt x="67" y="287"/>
                    <a:pt x="67" y="287"/>
                  </a:cubicBezTo>
                  <a:cubicBezTo>
                    <a:pt x="67" y="286"/>
                    <a:pt x="67" y="286"/>
                    <a:pt x="67" y="286"/>
                  </a:cubicBezTo>
                  <a:cubicBezTo>
                    <a:pt x="68" y="286"/>
                    <a:pt x="68" y="286"/>
                    <a:pt x="68" y="286"/>
                  </a:cubicBezTo>
                  <a:cubicBezTo>
                    <a:pt x="69" y="286"/>
                    <a:pt x="69" y="286"/>
                    <a:pt x="69" y="286"/>
                  </a:cubicBezTo>
                  <a:cubicBezTo>
                    <a:pt x="70" y="285"/>
                    <a:pt x="70" y="285"/>
                    <a:pt x="70" y="285"/>
                  </a:cubicBezTo>
                  <a:cubicBezTo>
                    <a:pt x="70" y="283"/>
                    <a:pt x="70" y="283"/>
                    <a:pt x="70" y="283"/>
                  </a:cubicBezTo>
                  <a:cubicBezTo>
                    <a:pt x="70" y="282"/>
                    <a:pt x="70" y="282"/>
                    <a:pt x="70" y="282"/>
                  </a:cubicBezTo>
                  <a:cubicBezTo>
                    <a:pt x="69" y="282"/>
                    <a:pt x="69" y="282"/>
                    <a:pt x="69" y="282"/>
                  </a:cubicBezTo>
                  <a:cubicBezTo>
                    <a:pt x="70" y="282"/>
                    <a:pt x="70" y="282"/>
                    <a:pt x="70" y="282"/>
                  </a:cubicBezTo>
                  <a:cubicBezTo>
                    <a:pt x="71" y="282"/>
                    <a:pt x="71" y="282"/>
                    <a:pt x="71" y="282"/>
                  </a:cubicBezTo>
                  <a:cubicBezTo>
                    <a:pt x="71" y="281"/>
                    <a:pt x="71" y="281"/>
                    <a:pt x="71" y="281"/>
                  </a:cubicBezTo>
                  <a:cubicBezTo>
                    <a:pt x="71" y="279"/>
                    <a:pt x="71" y="279"/>
                    <a:pt x="71" y="279"/>
                  </a:cubicBezTo>
                  <a:cubicBezTo>
                    <a:pt x="72" y="280"/>
                    <a:pt x="72" y="280"/>
                    <a:pt x="72" y="280"/>
                  </a:cubicBezTo>
                  <a:cubicBezTo>
                    <a:pt x="73" y="281"/>
                    <a:pt x="73" y="281"/>
                    <a:pt x="73" y="281"/>
                  </a:cubicBezTo>
                  <a:cubicBezTo>
                    <a:pt x="74" y="281"/>
                    <a:pt x="74" y="281"/>
                    <a:pt x="74" y="281"/>
                  </a:cubicBezTo>
                  <a:cubicBezTo>
                    <a:pt x="75" y="280"/>
                    <a:pt x="75" y="280"/>
                    <a:pt x="75" y="280"/>
                  </a:cubicBezTo>
                  <a:cubicBezTo>
                    <a:pt x="75" y="277"/>
                    <a:pt x="75" y="277"/>
                    <a:pt x="75" y="277"/>
                  </a:cubicBezTo>
                  <a:cubicBezTo>
                    <a:pt x="75" y="276"/>
                    <a:pt x="75" y="276"/>
                    <a:pt x="75" y="276"/>
                  </a:cubicBezTo>
                  <a:cubicBezTo>
                    <a:pt x="74" y="274"/>
                    <a:pt x="74" y="274"/>
                    <a:pt x="74" y="274"/>
                  </a:cubicBezTo>
                  <a:cubicBezTo>
                    <a:pt x="74" y="273"/>
                    <a:pt x="74" y="273"/>
                    <a:pt x="74" y="273"/>
                  </a:cubicBezTo>
                  <a:cubicBezTo>
                    <a:pt x="74" y="270"/>
                    <a:pt x="74" y="270"/>
                    <a:pt x="74" y="270"/>
                  </a:cubicBezTo>
                  <a:cubicBezTo>
                    <a:pt x="75" y="269"/>
                    <a:pt x="75" y="269"/>
                    <a:pt x="75" y="269"/>
                  </a:cubicBezTo>
                  <a:cubicBezTo>
                    <a:pt x="75" y="269"/>
                    <a:pt x="75" y="269"/>
                    <a:pt x="75" y="269"/>
                  </a:cubicBezTo>
                  <a:cubicBezTo>
                    <a:pt x="75" y="270"/>
                    <a:pt x="75" y="270"/>
                    <a:pt x="75" y="270"/>
                  </a:cubicBezTo>
                  <a:cubicBezTo>
                    <a:pt x="75" y="271"/>
                    <a:pt x="75" y="271"/>
                    <a:pt x="75" y="271"/>
                  </a:cubicBezTo>
                  <a:cubicBezTo>
                    <a:pt x="75" y="273"/>
                    <a:pt x="75" y="273"/>
                    <a:pt x="75" y="273"/>
                  </a:cubicBezTo>
                  <a:cubicBezTo>
                    <a:pt x="76" y="275"/>
                    <a:pt x="76" y="275"/>
                    <a:pt x="76" y="275"/>
                  </a:cubicBezTo>
                  <a:cubicBezTo>
                    <a:pt x="76" y="277"/>
                    <a:pt x="76" y="277"/>
                    <a:pt x="76" y="277"/>
                  </a:cubicBezTo>
                  <a:cubicBezTo>
                    <a:pt x="75" y="279"/>
                    <a:pt x="75" y="279"/>
                    <a:pt x="75" y="279"/>
                  </a:cubicBezTo>
                  <a:cubicBezTo>
                    <a:pt x="75" y="281"/>
                    <a:pt x="75" y="281"/>
                    <a:pt x="75" y="281"/>
                  </a:cubicBezTo>
                  <a:cubicBezTo>
                    <a:pt x="76" y="281"/>
                    <a:pt x="76" y="281"/>
                    <a:pt x="76" y="281"/>
                  </a:cubicBezTo>
                  <a:cubicBezTo>
                    <a:pt x="76" y="280"/>
                    <a:pt x="76" y="280"/>
                    <a:pt x="76" y="280"/>
                  </a:cubicBezTo>
                  <a:cubicBezTo>
                    <a:pt x="77" y="279"/>
                    <a:pt x="77" y="279"/>
                    <a:pt x="77" y="279"/>
                  </a:cubicBezTo>
                  <a:cubicBezTo>
                    <a:pt x="77" y="279"/>
                    <a:pt x="77" y="279"/>
                    <a:pt x="77" y="279"/>
                  </a:cubicBezTo>
                  <a:cubicBezTo>
                    <a:pt x="79" y="276"/>
                    <a:pt x="79" y="276"/>
                    <a:pt x="79" y="276"/>
                  </a:cubicBezTo>
                  <a:cubicBezTo>
                    <a:pt x="80" y="276"/>
                    <a:pt x="80" y="276"/>
                    <a:pt x="80" y="276"/>
                  </a:cubicBezTo>
                  <a:cubicBezTo>
                    <a:pt x="81" y="276"/>
                    <a:pt x="81" y="276"/>
                    <a:pt x="81" y="276"/>
                  </a:cubicBezTo>
                  <a:cubicBezTo>
                    <a:pt x="81" y="276"/>
                    <a:pt x="81" y="276"/>
                    <a:pt x="81" y="276"/>
                  </a:cubicBezTo>
                  <a:cubicBezTo>
                    <a:pt x="80" y="277"/>
                    <a:pt x="80" y="277"/>
                    <a:pt x="80" y="277"/>
                  </a:cubicBezTo>
                  <a:cubicBezTo>
                    <a:pt x="79" y="278"/>
                    <a:pt x="79" y="278"/>
                    <a:pt x="79" y="278"/>
                  </a:cubicBezTo>
                  <a:cubicBezTo>
                    <a:pt x="78" y="280"/>
                    <a:pt x="78" y="280"/>
                    <a:pt x="78" y="280"/>
                  </a:cubicBezTo>
                  <a:cubicBezTo>
                    <a:pt x="77" y="281"/>
                    <a:pt x="77" y="281"/>
                    <a:pt x="77" y="281"/>
                  </a:cubicBezTo>
                  <a:cubicBezTo>
                    <a:pt x="77" y="281"/>
                    <a:pt x="77" y="281"/>
                    <a:pt x="77" y="281"/>
                  </a:cubicBezTo>
                  <a:cubicBezTo>
                    <a:pt x="78" y="282"/>
                    <a:pt x="78" y="282"/>
                    <a:pt x="78" y="282"/>
                  </a:cubicBezTo>
                  <a:cubicBezTo>
                    <a:pt x="79" y="282"/>
                    <a:pt x="79" y="282"/>
                    <a:pt x="79" y="282"/>
                  </a:cubicBezTo>
                  <a:cubicBezTo>
                    <a:pt x="80" y="282"/>
                    <a:pt x="80" y="282"/>
                    <a:pt x="80" y="282"/>
                  </a:cubicBezTo>
                  <a:cubicBezTo>
                    <a:pt x="81" y="283"/>
                    <a:pt x="81" y="283"/>
                    <a:pt x="81" y="283"/>
                  </a:cubicBezTo>
                  <a:cubicBezTo>
                    <a:pt x="82" y="283"/>
                    <a:pt x="82" y="283"/>
                    <a:pt x="82" y="283"/>
                  </a:cubicBezTo>
                  <a:cubicBezTo>
                    <a:pt x="83" y="283"/>
                    <a:pt x="83" y="283"/>
                    <a:pt x="83" y="283"/>
                  </a:cubicBezTo>
                  <a:cubicBezTo>
                    <a:pt x="84" y="282"/>
                    <a:pt x="84" y="282"/>
                    <a:pt x="84" y="282"/>
                  </a:cubicBezTo>
                  <a:cubicBezTo>
                    <a:pt x="85" y="282"/>
                    <a:pt x="85" y="282"/>
                    <a:pt x="85" y="282"/>
                  </a:cubicBezTo>
                  <a:cubicBezTo>
                    <a:pt x="86" y="282"/>
                    <a:pt x="86" y="282"/>
                    <a:pt x="86" y="282"/>
                  </a:cubicBezTo>
                  <a:cubicBezTo>
                    <a:pt x="86" y="283"/>
                    <a:pt x="86" y="283"/>
                    <a:pt x="86" y="283"/>
                  </a:cubicBezTo>
                  <a:cubicBezTo>
                    <a:pt x="84" y="284"/>
                    <a:pt x="84" y="284"/>
                    <a:pt x="84" y="284"/>
                  </a:cubicBezTo>
                  <a:cubicBezTo>
                    <a:pt x="81" y="285"/>
                    <a:pt x="81" y="285"/>
                    <a:pt x="81" y="285"/>
                  </a:cubicBezTo>
                  <a:cubicBezTo>
                    <a:pt x="79" y="285"/>
                    <a:pt x="79" y="285"/>
                    <a:pt x="79" y="285"/>
                  </a:cubicBezTo>
                  <a:cubicBezTo>
                    <a:pt x="78" y="286"/>
                    <a:pt x="78" y="286"/>
                    <a:pt x="78" y="286"/>
                  </a:cubicBezTo>
                  <a:cubicBezTo>
                    <a:pt x="77" y="287"/>
                    <a:pt x="77" y="287"/>
                    <a:pt x="77" y="287"/>
                  </a:cubicBezTo>
                  <a:cubicBezTo>
                    <a:pt x="77" y="288"/>
                    <a:pt x="77" y="288"/>
                    <a:pt x="77" y="288"/>
                  </a:cubicBezTo>
                  <a:cubicBezTo>
                    <a:pt x="77" y="288"/>
                    <a:pt x="77" y="288"/>
                    <a:pt x="77" y="288"/>
                  </a:cubicBezTo>
                  <a:cubicBezTo>
                    <a:pt x="79" y="288"/>
                    <a:pt x="79" y="288"/>
                    <a:pt x="79" y="288"/>
                  </a:cubicBezTo>
                  <a:cubicBezTo>
                    <a:pt x="80" y="288"/>
                    <a:pt x="80" y="288"/>
                    <a:pt x="80" y="288"/>
                  </a:cubicBezTo>
                  <a:cubicBezTo>
                    <a:pt x="81" y="288"/>
                    <a:pt x="81" y="288"/>
                    <a:pt x="81" y="288"/>
                  </a:cubicBezTo>
                  <a:cubicBezTo>
                    <a:pt x="82" y="287"/>
                    <a:pt x="82" y="287"/>
                    <a:pt x="82" y="287"/>
                  </a:cubicBezTo>
                  <a:cubicBezTo>
                    <a:pt x="84" y="287"/>
                    <a:pt x="84" y="287"/>
                    <a:pt x="84" y="287"/>
                  </a:cubicBezTo>
                  <a:cubicBezTo>
                    <a:pt x="85" y="287"/>
                    <a:pt x="85" y="287"/>
                    <a:pt x="85" y="287"/>
                  </a:cubicBezTo>
                  <a:cubicBezTo>
                    <a:pt x="84" y="288"/>
                    <a:pt x="84" y="288"/>
                    <a:pt x="84" y="288"/>
                  </a:cubicBezTo>
                  <a:cubicBezTo>
                    <a:pt x="83" y="288"/>
                    <a:pt x="83" y="288"/>
                    <a:pt x="83" y="288"/>
                  </a:cubicBezTo>
                  <a:cubicBezTo>
                    <a:pt x="82" y="289"/>
                    <a:pt x="82" y="289"/>
                    <a:pt x="82" y="289"/>
                  </a:cubicBezTo>
                  <a:cubicBezTo>
                    <a:pt x="81" y="289"/>
                    <a:pt x="81" y="289"/>
                    <a:pt x="81" y="289"/>
                  </a:cubicBezTo>
                  <a:cubicBezTo>
                    <a:pt x="80" y="289"/>
                    <a:pt x="80" y="289"/>
                    <a:pt x="80" y="289"/>
                  </a:cubicBezTo>
                  <a:cubicBezTo>
                    <a:pt x="79" y="291"/>
                    <a:pt x="79" y="291"/>
                    <a:pt x="79" y="291"/>
                  </a:cubicBezTo>
                  <a:cubicBezTo>
                    <a:pt x="78" y="292"/>
                    <a:pt x="78" y="292"/>
                    <a:pt x="78" y="292"/>
                  </a:cubicBezTo>
                  <a:cubicBezTo>
                    <a:pt x="78" y="293"/>
                    <a:pt x="78" y="293"/>
                    <a:pt x="78" y="293"/>
                  </a:cubicBezTo>
                  <a:cubicBezTo>
                    <a:pt x="78" y="293"/>
                    <a:pt x="78" y="293"/>
                    <a:pt x="78" y="293"/>
                  </a:cubicBezTo>
                  <a:cubicBezTo>
                    <a:pt x="78" y="293"/>
                    <a:pt x="78" y="293"/>
                    <a:pt x="78" y="293"/>
                  </a:cubicBezTo>
                  <a:cubicBezTo>
                    <a:pt x="81" y="291"/>
                    <a:pt x="81" y="291"/>
                    <a:pt x="81" y="291"/>
                  </a:cubicBezTo>
                  <a:cubicBezTo>
                    <a:pt x="81" y="291"/>
                    <a:pt x="81" y="291"/>
                    <a:pt x="81" y="291"/>
                  </a:cubicBezTo>
                  <a:cubicBezTo>
                    <a:pt x="83" y="291"/>
                    <a:pt x="83" y="291"/>
                    <a:pt x="83" y="291"/>
                  </a:cubicBezTo>
                  <a:cubicBezTo>
                    <a:pt x="83" y="290"/>
                    <a:pt x="83" y="290"/>
                    <a:pt x="83" y="290"/>
                  </a:cubicBezTo>
                  <a:cubicBezTo>
                    <a:pt x="84" y="290"/>
                    <a:pt x="84" y="290"/>
                    <a:pt x="84" y="290"/>
                  </a:cubicBezTo>
                  <a:cubicBezTo>
                    <a:pt x="85" y="291"/>
                    <a:pt x="85" y="291"/>
                    <a:pt x="85" y="291"/>
                  </a:cubicBezTo>
                  <a:cubicBezTo>
                    <a:pt x="85" y="292"/>
                    <a:pt x="85" y="292"/>
                    <a:pt x="85" y="292"/>
                  </a:cubicBezTo>
                  <a:cubicBezTo>
                    <a:pt x="85" y="293"/>
                    <a:pt x="85" y="293"/>
                    <a:pt x="85" y="293"/>
                  </a:cubicBezTo>
                  <a:cubicBezTo>
                    <a:pt x="83" y="292"/>
                    <a:pt x="83" y="292"/>
                    <a:pt x="83" y="292"/>
                  </a:cubicBezTo>
                  <a:cubicBezTo>
                    <a:pt x="83" y="292"/>
                    <a:pt x="83" y="292"/>
                    <a:pt x="83" y="292"/>
                  </a:cubicBezTo>
                  <a:cubicBezTo>
                    <a:pt x="81" y="293"/>
                    <a:pt x="81" y="293"/>
                    <a:pt x="81" y="293"/>
                  </a:cubicBezTo>
                  <a:cubicBezTo>
                    <a:pt x="80" y="294"/>
                    <a:pt x="80" y="294"/>
                    <a:pt x="80" y="294"/>
                  </a:cubicBezTo>
                  <a:cubicBezTo>
                    <a:pt x="80" y="295"/>
                    <a:pt x="80" y="295"/>
                    <a:pt x="80" y="295"/>
                  </a:cubicBezTo>
                  <a:cubicBezTo>
                    <a:pt x="82" y="295"/>
                    <a:pt x="82" y="295"/>
                    <a:pt x="82" y="295"/>
                  </a:cubicBezTo>
                  <a:cubicBezTo>
                    <a:pt x="83" y="295"/>
                    <a:pt x="83" y="295"/>
                    <a:pt x="83" y="295"/>
                  </a:cubicBezTo>
                  <a:cubicBezTo>
                    <a:pt x="84" y="294"/>
                    <a:pt x="84" y="294"/>
                    <a:pt x="84" y="294"/>
                  </a:cubicBezTo>
                  <a:cubicBezTo>
                    <a:pt x="85" y="294"/>
                    <a:pt x="85" y="294"/>
                    <a:pt x="85" y="294"/>
                  </a:cubicBezTo>
                  <a:cubicBezTo>
                    <a:pt x="86" y="296"/>
                    <a:pt x="86" y="296"/>
                    <a:pt x="86" y="296"/>
                  </a:cubicBezTo>
                  <a:cubicBezTo>
                    <a:pt x="86" y="297"/>
                    <a:pt x="86" y="297"/>
                    <a:pt x="86" y="297"/>
                  </a:cubicBezTo>
                  <a:cubicBezTo>
                    <a:pt x="85" y="297"/>
                    <a:pt x="85" y="297"/>
                    <a:pt x="85" y="297"/>
                  </a:cubicBezTo>
                  <a:cubicBezTo>
                    <a:pt x="82" y="296"/>
                    <a:pt x="82" y="296"/>
                    <a:pt x="82" y="296"/>
                  </a:cubicBezTo>
                  <a:cubicBezTo>
                    <a:pt x="80" y="295"/>
                    <a:pt x="80" y="295"/>
                    <a:pt x="80" y="295"/>
                  </a:cubicBezTo>
                  <a:cubicBezTo>
                    <a:pt x="80" y="296"/>
                    <a:pt x="80" y="296"/>
                    <a:pt x="80" y="296"/>
                  </a:cubicBezTo>
                  <a:cubicBezTo>
                    <a:pt x="80" y="297"/>
                    <a:pt x="80" y="297"/>
                    <a:pt x="80" y="297"/>
                  </a:cubicBezTo>
                  <a:cubicBezTo>
                    <a:pt x="82" y="298"/>
                    <a:pt x="82" y="298"/>
                    <a:pt x="82" y="298"/>
                  </a:cubicBezTo>
                  <a:cubicBezTo>
                    <a:pt x="84" y="300"/>
                    <a:pt x="84" y="300"/>
                    <a:pt x="84" y="300"/>
                  </a:cubicBezTo>
                  <a:cubicBezTo>
                    <a:pt x="84" y="301"/>
                    <a:pt x="84" y="301"/>
                    <a:pt x="84" y="301"/>
                  </a:cubicBezTo>
                  <a:cubicBezTo>
                    <a:pt x="83" y="301"/>
                    <a:pt x="83" y="301"/>
                    <a:pt x="83" y="301"/>
                  </a:cubicBezTo>
                  <a:cubicBezTo>
                    <a:pt x="82" y="300"/>
                    <a:pt x="82" y="300"/>
                    <a:pt x="82" y="300"/>
                  </a:cubicBezTo>
                  <a:cubicBezTo>
                    <a:pt x="82" y="300"/>
                    <a:pt x="82" y="300"/>
                    <a:pt x="82" y="300"/>
                  </a:cubicBezTo>
                  <a:cubicBezTo>
                    <a:pt x="81" y="300"/>
                    <a:pt x="81" y="300"/>
                    <a:pt x="81" y="300"/>
                  </a:cubicBezTo>
                  <a:cubicBezTo>
                    <a:pt x="82" y="301"/>
                    <a:pt x="82" y="301"/>
                    <a:pt x="82" y="301"/>
                  </a:cubicBezTo>
                  <a:cubicBezTo>
                    <a:pt x="84" y="303"/>
                    <a:pt x="84" y="303"/>
                    <a:pt x="84" y="303"/>
                  </a:cubicBezTo>
                  <a:cubicBezTo>
                    <a:pt x="86" y="305"/>
                    <a:pt x="86" y="305"/>
                    <a:pt x="86" y="305"/>
                  </a:cubicBezTo>
                  <a:cubicBezTo>
                    <a:pt x="86" y="305"/>
                    <a:pt x="86" y="305"/>
                    <a:pt x="86" y="305"/>
                  </a:cubicBezTo>
                  <a:cubicBezTo>
                    <a:pt x="85" y="305"/>
                    <a:pt x="85" y="305"/>
                    <a:pt x="85" y="305"/>
                  </a:cubicBezTo>
                  <a:cubicBezTo>
                    <a:pt x="85" y="306"/>
                    <a:pt x="85" y="306"/>
                    <a:pt x="85" y="306"/>
                  </a:cubicBezTo>
                  <a:cubicBezTo>
                    <a:pt x="84" y="306"/>
                    <a:pt x="84" y="306"/>
                    <a:pt x="84" y="306"/>
                  </a:cubicBezTo>
                  <a:cubicBezTo>
                    <a:pt x="82" y="304"/>
                    <a:pt x="82" y="304"/>
                    <a:pt x="82" y="304"/>
                  </a:cubicBezTo>
                  <a:cubicBezTo>
                    <a:pt x="82" y="305"/>
                    <a:pt x="82" y="305"/>
                    <a:pt x="82" y="305"/>
                  </a:cubicBezTo>
                  <a:cubicBezTo>
                    <a:pt x="82" y="305"/>
                    <a:pt x="82" y="305"/>
                    <a:pt x="82" y="305"/>
                  </a:cubicBezTo>
                  <a:cubicBezTo>
                    <a:pt x="84" y="307"/>
                    <a:pt x="84" y="307"/>
                    <a:pt x="84" y="307"/>
                  </a:cubicBezTo>
                  <a:cubicBezTo>
                    <a:pt x="85" y="308"/>
                    <a:pt x="85" y="308"/>
                    <a:pt x="85" y="308"/>
                  </a:cubicBezTo>
                  <a:cubicBezTo>
                    <a:pt x="85" y="308"/>
                    <a:pt x="85" y="308"/>
                    <a:pt x="85" y="308"/>
                  </a:cubicBezTo>
                  <a:cubicBezTo>
                    <a:pt x="86" y="308"/>
                    <a:pt x="86" y="308"/>
                    <a:pt x="86" y="308"/>
                  </a:cubicBezTo>
                  <a:cubicBezTo>
                    <a:pt x="87" y="308"/>
                    <a:pt x="87" y="308"/>
                    <a:pt x="87" y="308"/>
                  </a:cubicBezTo>
                  <a:cubicBezTo>
                    <a:pt x="86" y="309"/>
                    <a:pt x="86" y="309"/>
                    <a:pt x="86" y="309"/>
                  </a:cubicBezTo>
                  <a:cubicBezTo>
                    <a:pt x="85" y="310"/>
                    <a:pt x="85" y="310"/>
                    <a:pt x="85" y="310"/>
                  </a:cubicBezTo>
                  <a:cubicBezTo>
                    <a:pt x="83" y="309"/>
                    <a:pt x="83" y="309"/>
                    <a:pt x="83" y="309"/>
                  </a:cubicBezTo>
                  <a:cubicBezTo>
                    <a:pt x="82" y="308"/>
                    <a:pt x="82" y="308"/>
                    <a:pt x="82" y="308"/>
                  </a:cubicBezTo>
                  <a:cubicBezTo>
                    <a:pt x="80" y="307"/>
                    <a:pt x="80" y="307"/>
                    <a:pt x="80" y="307"/>
                  </a:cubicBezTo>
                  <a:cubicBezTo>
                    <a:pt x="79" y="305"/>
                    <a:pt x="79" y="305"/>
                    <a:pt x="79" y="305"/>
                  </a:cubicBezTo>
                  <a:cubicBezTo>
                    <a:pt x="78" y="302"/>
                    <a:pt x="78" y="302"/>
                    <a:pt x="78" y="302"/>
                  </a:cubicBezTo>
                  <a:cubicBezTo>
                    <a:pt x="77" y="301"/>
                    <a:pt x="77" y="301"/>
                    <a:pt x="77" y="301"/>
                  </a:cubicBezTo>
                  <a:cubicBezTo>
                    <a:pt x="76" y="301"/>
                    <a:pt x="76" y="301"/>
                    <a:pt x="76" y="301"/>
                  </a:cubicBezTo>
                  <a:cubicBezTo>
                    <a:pt x="75" y="300"/>
                    <a:pt x="75" y="300"/>
                    <a:pt x="75" y="300"/>
                  </a:cubicBezTo>
                  <a:cubicBezTo>
                    <a:pt x="74" y="299"/>
                    <a:pt x="74" y="299"/>
                    <a:pt x="74" y="299"/>
                  </a:cubicBezTo>
                  <a:cubicBezTo>
                    <a:pt x="72" y="299"/>
                    <a:pt x="72" y="299"/>
                    <a:pt x="72" y="299"/>
                  </a:cubicBezTo>
                  <a:cubicBezTo>
                    <a:pt x="72" y="299"/>
                    <a:pt x="72" y="299"/>
                    <a:pt x="72" y="299"/>
                  </a:cubicBezTo>
                  <a:cubicBezTo>
                    <a:pt x="70" y="299"/>
                    <a:pt x="70" y="299"/>
                    <a:pt x="70" y="299"/>
                  </a:cubicBezTo>
                  <a:cubicBezTo>
                    <a:pt x="69" y="298"/>
                    <a:pt x="69" y="298"/>
                    <a:pt x="69" y="298"/>
                  </a:cubicBezTo>
                  <a:cubicBezTo>
                    <a:pt x="67" y="297"/>
                    <a:pt x="67" y="297"/>
                    <a:pt x="67" y="297"/>
                  </a:cubicBezTo>
                  <a:cubicBezTo>
                    <a:pt x="66" y="297"/>
                    <a:pt x="66" y="297"/>
                    <a:pt x="66" y="297"/>
                  </a:cubicBezTo>
                  <a:cubicBezTo>
                    <a:pt x="64" y="296"/>
                    <a:pt x="64" y="296"/>
                    <a:pt x="64" y="296"/>
                  </a:cubicBezTo>
                  <a:cubicBezTo>
                    <a:pt x="64" y="297"/>
                    <a:pt x="64" y="297"/>
                    <a:pt x="64" y="297"/>
                  </a:cubicBezTo>
                  <a:cubicBezTo>
                    <a:pt x="62" y="297"/>
                    <a:pt x="62" y="297"/>
                    <a:pt x="62" y="297"/>
                  </a:cubicBezTo>
                  <a:cubicBezTo>
                    <a:pt x="60" y="299"/>
                    <a:pt x="60" y="299"/>
                    <a:pt x="60" y="299"/>
                  </a:cubicBezTo>
                  <a:cubicBezTo>
                    <a:pt x="60" y="299"/>
                    <a:pt x="60" y="299"/>
                    <a:pt x="60" y="299"/>
                  </a:cubicBezTo>
                  <a:cubicBezTo>
                    <a:pt x="61" y="300"/>
                    <a:pt x="61" y="300"/>
                    <a:pt x="61" y="300"/>
                  </a:cubicBezTo>
                  <a:cubicBezTo>
                    <a:pt x="62" y="301"/>
                    <a:pt x="62" y="301"/>
                    <a:pt x="62" y="301"/>
                  </a:cubicBezTo>
                  <a:cubicBezTo>
                    <a:pt x="63" y="303"/>
                    <a:pt x="63" y="303"/>
                    <a:pt x="63" y="303"/>
                  </a:cubicBezTo>
                  <a:cubicBezTo>
                    <a:pt x="62" y="305"/>
                    <a:pt x="62" y="305"/>
                    <a:pt x="62" y="305"/>
                  </a:cubicBezTo>
                  <a:cubicBezTo>
                    <a:pt x="64" y="306"/>
                    <a:pt x="64" y="306"/>
                    <a:pt x="64" y="306"/>
                  </a:cubicBezTo>
                  <a:cubicBezTo>
                    <a:pt x="67" y="307"/>
                    <a:pt x="67" y="307"/>
                    <a:pt x="67" y="307"/>
                  </a:cubicBezTo>
                  <a:cubicBezTo>
                    <a:pt x="70" y="308"/>
                    <a:pt x="70" y="308"/>
                    <a:pt x="70" y="308"/>
                  </a:cubicBezTo>
                  <a:cubicBezTo>
                    <a:pt x="72" y="310"/>
                    <a:pt x="72" y="310"/>
                    <a:pt x="72" y="310"/>
                  </a:cubicBezTo>
                  <a:cubicBezTo>
                    <a:pt x="72" y="311"/>
                    <a:pt x="72" y="311"/>
                    <a:pt x="72" y="311"/>
                  </a:cubicBezTo>
                  <a:cubicBezTo>
                    <a:pt x="72" y="312"/>
                    <a:pt x="72" y="312"/>
                    <a:pt x="72" y="312"/>
                  </a:cubicBezTo>
                  <a:cubicBezTo>
                    <a:pt x="73" y="313"/>
                    <a:pt x="73" y="313"/>
                    <a:pt x="73" y="313"/>
                  </a:cubicBezTo>
                  <a:cubicBezTo>
                    <a:pt x="75" y="313"/>
                    <a:pt x="75" y="313"/>
                    <a:pt x="75" y="313"/>
                  </a:cubicBezTo>
                  <a:cubicBezTo>
                    <a:pt x="76" y="314"/>
                    <a:pt x="76" y="314"/>
                    <a:pt x="76" y="314"/>
                  </a:cubicBezTo>
                  <a:cubicBezTo>
                    <a:pt x="77" y="314"/>
                    <a:pt x="77" y="314"/>
                    <a:pt x="77" y="314"/>
                  </a:cubicBezTo>
                  <a:cubicBezTo>
                    <a:pt x="78" y="314"/>
                    <a:pt x="78" y="314"/>
                    <a:pt x="78" y="314"/>
                  </a:cubicBezTo>
                  <a:cubicBezTo>
                    <a:pt x="79" y="315"/>
                    <a:pt x="79" y="315"/>
                    <a:pt x="79" y="315"/>
                  </a:cubicBezTo>
                  <a:cubicBezTo>
                    <a:pt x="80" y="315"/>
                    <a:pt x="80" y="315"/>
                    <a:pt x="80" y="315"/>
                  </a:cubicBezTo>
                  <a:cubicBezTo>
                    <a:pt x="81" y="314"/>
                    <a:pt x="81" y="314"/>
                    <a:pt x="81" y="314"/>
                  </a:cubicBezTo>
                  <a:cubicBezTo>
                    <a:pt x="82" y="315"/>
                    <a:pt x="82" y="315"/>
                    <a:pt x="82" y="315"/>
                  </a:cubicBezTo>
                  <a:cubicBezTo>
                    <a:pt x="84" y="315"/>
                    <a:pt x="84" y="315"/>
                    <a:pt x="84" y="315"/>
                  </a:cubicBezTo>
                  <a:cubicBezTo>
                    <a:pt x="85" y="314"/>
                    <a:pt x="85" y="314"/>
                    <a:pt x="85" y="314"/>
                  </a:cubicBezTo>
                  <a:cubicBezTo>
                    <a:pt x="87" y="314"/>
                    <a:pt x="87" y="314"/>
                    <a:pt x="87" y="314"/>
                  </a:cubicBezTo>
                  <a:cubicBezTo>
                    <a:pt x="87" y="314"/>
                    <a:pt x="87" y="314"/>
                    <a:pt x="87" y="314"/>
                  </a:cubicBezTo>
                  <a:cubicBezTo>
                    <a:pt x="88" y="316"/>
                    <a:pt x="88" y="316"/>
                    <a:pt x="88" y="316"/>
                  </a:cubicBezTo>
                  <a:cubicBezTo>
                    <a:pt x="87" y="316"/>
                    <a:pt x="87" y="316"/>
                    <a:pt x="87" y="316"/>
                  </a:cubicBezTo>
                  <a:cubicBezTo>
                    <a:pt x="85" y="316"/>
                    <a:pt x="85" y="316"/>
                    <a:pt x="85" y="316"/>
                  </a:cubicBezTo>
                  <a:cubicBezTo>
                    <a:pt x="85" y="317"/>
                    <a:pt x="85" y="317"/>
                    <a:pt x="85" y="317"/>
                  </a:cubicBezTo>
                  <a:cubicBezTo>
                    <a:pt x="86" y="317"/>
                    <a:pt x="86" y="317"/>
                    <a:pt x="86" y="317"/>
                  </a:cubicBezTo>
                  <a:cubicBezTo>
                    <a:pt x="87" y="318"/>
                    <a:pt x="87" y="318"/>
                    <a:pt x="87" y="318"/>
                  </a:cubicBezTo>
                  <a:cubicBezTo>
                    <a:pt x="86" y="318"/>
                    <a:pt x="86" y="318"/>
                    <a:pt x="86" y="318"/>
                  </a:cubicBezTo>
                  <a:cubicBezTo>
                    <a:pt x="86" y="319"/>
                    <a:pt x="86" y="319"/>
                    <a:pt x="86" y="319"/>
                  </a:cubicBezTo>
                  <a:cubicBezTo>
                    <a:pt x="85" y="319"/>
                    <a:pt x="85" y="319"/>
                    <a:pt x="85" y="319"/>
                  </a:cubicBezTo>
                  <a:cubicBezTo>
                    <a:pt x="84" y="320"/>
                    <a:pt x="84" y="320"/>
                    <a:pt x="84" y="320"/>
                  </a:cubicBezTo>
                  <a:cubicBezTo>
                    <a:pt x="82" y="321"/>
                    <a:pt x="82" y="321"/>
                    <a:pt x="82" y="321"/>
                  </a:cubicBezTo>
                  <a:cubicBezTo>
                    <a:pt x="82" y="322"/>
                    <a:pt x="82" y="322"/>
                    <a:pt x="82" y="322"/>
                  </a:cubicBezTo>
                  <a:cubicBezTo>
                    <a:pt x="82" y="322"/>
                    <a:pt x="82" y="322"/>
                    <a:pt x="82" y="322"/>
                  </a:cubicBezTo>
                  <a:cubicBezTo>
                    <a:pt x="84" y="322"/>
                    <a:pt x="84" y="322"/>
                    <a:pt x="84" y="322"/>
                  </a:cubicBezTo>
                  <a:cubicBezTo>
                    <a:pt x="85" y="323"/>
                    <a:pt x="85" y="323"/>
                    <a:pt x="85" y="323"/>
                  </a:cubicBezTo>
                  <a:cubicBezTo>
                    <a:pt x="85" y="323"/>
                    <a:pt x="85" y="323"/>
                    <a:pt x="85" y="323"/>
                  </a:cubicBezTo>
                  <a:cubicBezTo>
                    <a:pt x="84" y="323"/>
                    <a:pt x="84" y="323"/>
                    <a:pt x="84" y="323"/>
                  </a:cubicBezTo>
                  <a:cubicBezTo>
                    <a:pt x="83" y="324"/>
                    <a:pt x="83" y="324"/>
                    <a:pt x="83" y="324"/>
                  </a:cubicBezTo>
                  <a:cubicBezTo>
                    <a:pt x="83" y="323"/>
                    <a:pt x="83" y="323"/>
                    <a:pt x="83" y="323"/>
                  </a:cubicBezTo>
                  <a:cubicBezTo>
                    <a:pt x="82" y="324"/>
                    <a:pt x="82" y="324"/>
                    <a:pt x="82" y="324"/>
                  </a:cubicBezTo>
                  <a:cubicBezTo>
                    <a:pt x="80" y="326"/>
                    <a:pt x="80" y="326"/>
                    <a:pt x="80" y="326"/>
                  </a:cubicBezTo>
                  <a:cubicBezTo>
                    <a:pt x="80" y="326"/>
                    <a:pt x="80" y="326"/>
                    <a:pt x="80" y="326"/>
                  </a:cubicBezTo>
                  <a:cubicBezTo>
                    <a:pt x="79" y="327"/>
                    <a:pt x="79" y="327"/>
                    <a:pt x="79" y="327"/>
                  </a:cubicBezTo>
                  <a:cubicBezTo>
                    <a:pt x="79" y="328"/>
                    <a:pt x="79" y="328"/>
                    <a:pt x="79" y="328"/>
                  </a:cubicBezTo>
                  <a:cubicBezTo>
                    <a:pt x="80" y="328"/>
                    <a:pt x="80" y="328"/>
                    <a:pt x="80" y="328"/>
                  </a:cubicBezTo>
                  <a:cubicBezTo>
                    <a:pt x="81" y="328"/>
                    <a:pt x="81" y="328"/>
                    <a:pt x="81" y="328"/>
                  </a:cubicBezTo>
                  <a:cubicBezTo>
                    <a:pt x="82" y="328"/>
                    <a:pt x="82" y="328"/>
                    <a:pt x="82" y="328"/>
                  </a:cubicBezTo>
                  <a:cubicBezTo>
                    <a:pt x="82" y="328"/>
                    <a:pt x="82" y="328"/>
                    <a:pt x="82" y="328"/>
                  </a:cubicBezTo>
                  <a:cubicBezTo>
                    <a:pt x="83" y="329"/>
                    <a:pt x="83" y="329"/>
                    <a:pt x="83" y="329"/>
                  </a:cubicBezTo>
                  <a:cubicBezTo>
                    <a:pt x="83" y="329"/>
                    <a:pt x="83" y="329"/>
                    <a:pt x="83" y="329"/>
                  </a:cubicBezTo>
                  <a:cubicBezTo>
                    <a:pt x="84" y="329"/>
                    <a:pt x="84" y="329"/>
                    <a:pt x="84" y="329"/>
                  </a:cubicBezTo>
                  <a:cubicBezTo>
                    <a:pt x="84" y="330"/>
                    <a:pt x="84" y="330"/>
                    <a:pt x="84" y="330"/>
                  </a:cubicBezTo>
                  <a:cubicBezTo>
                    <a:pt x="83" y="330"/>
                    <a:pt x="83" y="330"/>
                    <a:pt x="83" y="330"/>
                  </a:cubicBezTo>
                  <a:cubicBezTo>
                    <a:pt x="81" y="330"/>
                    <a:pt x="81" y="330"/>
                    <a:pt x="81" y="330"/>
                  </a:cubicBezTo>
                  <a:cubicBezTo>
                    <a:pt x="81" y="331"/>
                    <a:pt x="81" y="331"/>
                    <a:pt x="81" y="331"/>
                  </a:cubicBezTo>
                  <a:cubicBezTo>
                    <a:pt x="83" y="331"/>
                    <a:pt x="83" y="331"/>
                    <a:pt x="83" y="331"/>
                  </a:cubicBezTo>
                  <a:cubicBezTo>
                    <a:pt x="84" y="332"/>
                    <a:pt x="84" y="332"/>
                    <a:pt x="84" y="332"/>
                  </a:cubicBezTo>
                  <a:cubicBezTo>
                    <a:pt x="85" y="333"/>
                    <a:pt x="85" y="333"/>
                    <a:pt x="85" y="333"/>
                  </a:cubicBezTo>
                  <a:cubicBezTo>
                    <a:pt x="84" y="333"/>
                    <a:pt x="84" y="333"/>
                    <a:pt x="84" y="333"/>
                  </a:cubicBezTo>
                  <a:cubicBezTo>
                    <a:pt x="83" y="332"/>
                    <a:pt x="83" y="332"/>
                    <a:pt x="83" y="332"/>
                  </a:cubicBezTo>
                  <a:cubicBezTo>
                    <a:pt x="83" y="333"/>
                    <a:pt x="83" y="333"/>
                    <a:pt x="83" y="333"/>
                  </a:cubicBezTo>
                  <a:cubicBezTo>
                    <a:pt x="82" y="333"/>
                    <a:pt x="82" y="333"/>
                    <a:pt x="82" y="333"/>
                  </a:cubicBezTo>
                  <a:cubicBezTo>
                    <a:pt x="81" y="332"/>
                    <a:pt x="81" y="332"/>
                    <a:pt x="81" y="332"/>
                  </a:cubicBezTo>
                  <a:cubicBezTo>
                    <a:pt x="80" y="332"/>
                    <a:pt x="80" y="332"/>
                    <a:pt x="80" y="332"/>
                  </a:cubicBezTo>
                  <a:cubicBezTo>
                    <a:pt x="79" y="332"/>
                    <a:pt x="79" y="332"/>
                    <a:pt x="79" y="332"/>
                  </a:cubicBezTo>
                  <a:cubicBezTo>
                    <a:pt x="79" y="331"/>
                    <a:pt x="79" y="331"/>
                    <a:pt x="79" y="331"/>
                  </a:cubicBezTo>
                  <a:cubicBezTo>
                    <a:pt x="79" y="331"/>
                    <a:pt x="79" y="331"/>
                    <a:pt x="79" y="331"/>
                  </a:cubicBezTo>
                  <a:cubicBezTo>
                    <a:pt x="78" y="329"/>
                    <a:pt x="78" y="329"/>
                    <a:pt x="78" y="329"/>
                  </a:cubicBezTo>
                  <a:cubicBezTo>
                    <a:pt x="78" y="329"/>
                    <a:pt x="78" y="329"/>
                    <a:pt x="78" y="329"/>
                  </a:cubicBezTo>
                  <a:cubicBezTo>
                    <a:pt x="77" y="329"/>
                    <a:pt x="77" y="329"/>
                    <a:pt x="77" y="329"/>
                  </a:cubicBezTo>
                  <a:cubicBezTo>
                    <a:pt x="77" y="330"/>
                    <a:pt x="77" y="330"/>
                    <a:pt x="77" y="330"/>
                  </a:cubicBezTo>
                  <a:cubicBezTo>
                    <a:pt x="76" y="334"/>
                    <a:pt x="76" y="334"/>
                    <a:pt x="76" y="334"/>
                  </a:cubicBezTo>
                  <a:cubicBezTo>
                    <a:pt x="75" y="335"/>
                    <a:pt x="75" y="335"/>
                    <a:pt x="75" y="335"/>
                  </a:cubicBezTo>
                  <a:cubicBezTo>
                    <a:pt x="76" y="336"/>
                    <a:pt x="76" y="336"/>
                    <a:pt x="76" y="336"/>
                  </a:cubicBezTo>
                  <a:cubicBezTo>
                    <a:pt x="76" y="336"/>
                    <a:pt x="76" y="336"/>
                    <a:pt x="76" y="336"/>
                  </a:cubicBezTo>
                  <a:cubicBezTo>
                    <a:pt x="78" y="335"/>
                    <a:pt x="78" y="335"/>
                    <a:pt x="78" y="335"/>
                  </a:cubicBezTo>
                  <a:cubicBezTo>
                    <a:pt x="78" y="335"/>
                    <a:pt x="78" y="335"/>
                    <a:pt x="78" y="335"/>
                  </a:cubicBezTo>
                  <a:cubicBezTo>
                    <a:pt x="77" y="336"/>
                    <a:pt x="77" y="336"/>
                    <a:pt x="77" y="336"/>
                  </a:cubicBezTo>
                  <a:cubicBezTo>
                    <a:pt x="76" y="337"/>
                    <a:pt x="76" y="337"/>
                    <a:pt x="76" y="337"/>
                  </a:cubicBezTo>
                  <a:cubicBezTo>
                    <a:pt x="76" y="337"/>
                    <a:pt x="76" y="337"/>
                    <a:pt x="76" y="337"/>
                  </a:cubicBezTo>
                  <a:cubicBezTo>
                    <a:pt x="75" y="338"/>
                    <a:pt x="75" y="338"/>
                    <a:pt x="75" y="338"/>
                  </a:cubicBezTo>
                  <a:cubicBezTo>
                    <a:pt x="75" y="339"/>
                    <a:pt x="75" y="339"/>
                    <a:pt x="75" y="339"/>
                  </a:cubicBezTo>
                  <a:cubicBezTo>
                    <a:pt x="73" y="339"/>
                    <a:pt x="73" y="339"/>
                    <a:pt x="73" y="339"/>
                  </a:cubicBezTo>
                  <a:cubicBezTo>
                    <a:pt x="71" y="339"/>
                    <a:pt x="71" y="339"/>
                    <a:pt x="71" y="339"/>
                  </a:cubicBezTo>
                  <a:cubicBezTo>
                    <a:pt x="70" y="339"/>
                    <a:pt x="70" y="339"/>
                    <a:pt x="70" y="339"/>
                  </a:cubicBezTo>
                  <a:cubicBezTo>
                    <a:pt x="69" y="338"/>
                    <a:pt x="69" y="338"/>
                    <a:pt x="69" y="338"/>
                  </a:cubicBezTo>
                  <a:cubicBezTo>
                    <a:pt x="67" y="338"/>
                    <a:pt x="67" y="338"/>
                    <a:pt x="67" y="338"/>
                  </a:cubicBezTo>
                  <a:cubicBezTo>
                    <a:pt x="66" y="339"/>
                    <a:pt x="66" y="339"/>
                    <a:pt x="66" y="339"/>
                  </a:cubicBezTo>
                  <a:cubicBezTo>
                    <a:pt x="64" y="340"/>
                    <a:pt x="64" y="340"/>
                    <a:pt x="64" y="340"/>
                  </a:cubicBezTo>
                  <a:cubicBezTo>
                    <a:pt x="62" y="340"/>
                    <a:pt x="62" y="340"/>
                    <a:pt x="62" y="340"/>
                  </a:cubicBezTo>
                  <a:cubicBezTo>
                    <a:pt x="62" y="341"/>
                    <a:pt x="62" y="341"/>
                    <a:pt x="62" y="341"/>
                  </a:cubicBezTo>
                  <a:cubicBezTo>
                    <a:pt x="64" y="340"/>
                    <a:pt x="64" y="340"/>
                    <a:pt x="64" y="340"/>
                  </a:cubicBezTo>
                  <a:cubicBezTo>
                    <a:pt x="65" y="340"/>
                    <a:pt x="65" y="340"/>
                    <a:pt x="65" y="340"/>
                  </a:cubicBezTo>
                  <a:cubicBezTo>
                    <a:pt x="64" y="341"/>
                    <a:pt x="64" y="341"/>
                    <a:pt x="64" y="341"/>
                  </a:cubicBezTo>
                  <a:cubicBezTo>
                    <a:pt x="63" y="342"/>
                    <a:pt x="63" y="342"/>
                    <a:pt x="63" y="342"/>
                  </a:cubicBezTo>
                  <a:cubicBezTo>
                    <a:pt x="64" y="342"/>
                    <a:pt x="64" y="342"/>
                    <a:pt x="64" y="342"/>
                  </a:cubicBezTo>
                  <a:cubicBezTo>
                    <a:pt x="65" y="343"/>
                    <a:pt x="65" y="343"/>
                    <a:pt x="65" y="343"/>
                  </a:cubicBezTo>
                  <a:cubicBezTo>
                    <a:pt x="66" y="344"/>
                    <a:pt x="66" y="344"/>
                    <a:pt x="66" y="344"/>
                  </a:cubicBezTo>
                  <a:cubicBezTo>
                    <a:pt x="67" y="344"/>
                    <a:pt x="67" y="344"/>
                    <a:pt x="67" y="344"/>
                  </a:cubicBezTo>
                  <a:cubicBezTo>
                    <a:pt x="69" y="344"/>
                    <a:pt x="69" y="344"/>
                    <a:pt x="69" y="344"/>
                  </a:cubicBezTo>
                  <a:cubicBezTo>
                    <a:pt x="69" y="344"/>
                    <a:pt x="69" y="344"/>
                    <a:pt x="69" y="344"/>
                  </a:cubicBezTo>
                  <a:cubicBezTo>
                    <a:pt x="71" y="344"/>
                    <a:pt x="71" y="344"/>
                    <a:pt x="71" y="344"/>
                  </a:cubicBezTo>
                  <a:cubicBezTo>
                    <a:pt x="72" y="343"/>
                    <a:pt x="72" y="343"/>
                    <a:pt x="72" y="343"/>
                  </a:cubicBezTo>
                  <a:cubicBezTo>
                    <a:pt x="71" y="342"/>
                    <a:pt x="71" y="342"/>
                    <a:pt x="71" y="342"/>
                  </a:cubicBezTo>
                  <a:cubicBezTo>
                    <a:pt x="70" y="342"/>
                    <a:pt x="70" y="342"/>
                    <a:pt x="70" y="342"/>
                  </a:cubicBezTo>
                  <a:cubicBezTo>
                    <a:pt x="71" y="341"/>
                    <a:pt x="71" y="341"/>
                    <a:pt x="71" y="341"/>
                  </a:cubicBezTo>
                  <a:cubicBezTo>
                    <a:pt x="73" y="341"/>
                    <a:pt x="73" y="341"/>
                    <a:pt x="73" y="341"/>
                  </a:cubicBezTo>
                  <a:cubicBezTo>
                    <a:pt x="74" y="340"/>
                    <a:pt x="74" y="340"/>
                    <a:pt x="74" y="340"/>
                  </a:cubicBezTo>
                  <a:cubicBezTo>
                    <a:pt x="75" y="341"/>
                    <a:pt x="75" y="341"/>
                    <a:pt x="75" y="341"/>
                  </a:cubicBezTo>
                  <a:cubicBezTo>
                    <a:pt x="75" y="341"/>
                    <a:pt x="75" y="341"/>
                    <a:pt x="75" y="341"/>
                  </a:cubicBezTo>
                  <a:cubicBezTo>
                    <a:pt x="75" y="341"/>
                    <a:pt x="75" y="341"/>
                    <a:pt x="75" y="341"/>
                  </a:cubicBezTo>
                  <a:cubicBezTo>
                    <a:pt x="74" y="342"/>
                    <a:pt x="74" y="342"/>
                    <a:pt x="74" y="342"/>
                  </a:cubicBezTo>
                  <a:cubicBezTo>
                    <a:pt x="74" y="343"/>
                    <a:pt x="74" y="343"/>
                    <a:pt x="74" y="343"/>
                  </a:cubicBezTo>
                  <a:cubicBezTo>
                    <a:pt x="72" y="344"/>
                    <a:pt x="72" y="344"/>
                    <a:pt x="72" y="344"/>
                  </a:cubicBezTo>
                  <a:cubicBezTo>
                    <a:pt x="72" y="345"/>
                    <a:pt x="72" y="345"/>
                    <a:pt x="72" y="345"/>
                  </a:cubicBezTo>
                  <a:cubicBezTo>
                    <a:pt x="72" y="346"/>
                    <a:pt x="72" y="346"/>
                    <a:pt x="72" y="346"/>
                  </a:cubicBezTo>
                  <a:cubicBezTo>
                    <a:pt x="76" y="348"/>
                    <a:pt x="76" y="348"/>
                    <a:pt x="76" y="348"/>
                  </a:cubicBezTo>
                  <a:cubicBezTo>
                    <a:pt x="77" y="350"/>
                    <a:pt x="77" y="350"/>
                    <a:pt x="77" y="350"/>
                  </a:cubicBezTo>
                  <a:cubicBezTo>
                    <a:pt x="77" y="350"/>
                    <a:pt x="77" y="350"/>
                    <a:pt x="77" y="350"/>
                  </a:cubicBezTo>
                  <a:cubicBezTo>
                    <a:pt x="76" y="350"/>
                    <a:pt x="76" y="350"/>
                    <a:pt x="76" y="350"/>
                  </a:cubicBezTo>
                  <a:cubicBezTo>
                    <a:pt x="76" y="350"/>
                    <a:pt x="76" y="350"/>
                    <a:pt x="76" y="350"/>
                  </a:cubicBezTo>
                  <a:cubicBezTo>
                    <a:pt x="74" y="349"/>
                    <a:pt x="74" y="349"/>
                    <a:pt x="74" y="349"/>
                  </a:cubicBezTo>
                  <a:cubicBezTo>
                    <a:pt x="72" y="348"/>
                    <a:pt x="72" y="348"/>
                    <a:pt x="72" y="348"/>
                  </a:cubicBezTo>
                  <a:cubicBezTo>
                    <a:pt x="72" y="347"/>
                    <a:pt x="72" y="347"/>
                    <a:pt x="72" y="347"/>
                  </a:cubicBezTo>
                  <a:cubicBezTo>
                    <a:pt x="70" y="347"/>
                    <a:pt x="70" y="347"/>
                    <a:pt x="70" y="347"/>
                  </a:cubicBezTo>
                  <a:cubicBezTo>
                    <a:pt x="69" y="348"/>
                    <a:pt x="69" y="348"/>
                    <a:pt x="69" y="348"/>
                  </a:cubicBezTo>
                  <a:cubicBezTo>
                    <a:pt x="68" y="348"/>
                    <a:pt x="68" y="348"/>
                    <a:pt x="68" y="348"/>
                  </a:cubicBezTo>
                  <a:cubicBezTo>
                    <a:pt x="65" y="346"/>
                    <a:pt x="65" y="346"/>
                    <a:pt x="65" y="346"/>
                  </a:cubicBezTo>
                  <a:cubicBezTo>
                    <a:pt x="65" y="345"/>
                    <a:pt x="65" y="345"/>
                    <a:pt x="65" y="345"/>
                  </a:cubicBezTo>
                  <a:cubicBezTo>
                    <a:pt x="64" y="344"/>
                    <a:pt x="64" y="344"/>
                    <a:pt x="64" y="344"/>
                  </a:cubicBezTo>
                  <a:cubicBezTo>
                    <a:pt x="63" y="344"/>
                    <a:pt x="63" y="344"/>
                    <a:pt x="63" y="344"/>
                  </a:cubicBezTo>
                  <a:cubicBezTo>
                    <a:pt x="64" y="345"/>
                    <a:pt x="64" y="345"/>
                    <a:pt x="64" y="345"/>
                  </a:cubicBezTo>
                  <a:cubicBezTo>
                    <a:pt x="64" y="347"/>
                    <a:pt x="64" y="347"/>
                    <a:pt x="64" y="347"/>
                  </a:cubicBezTo>
                  <a:cubicBezTo>
                    <a:pt x="64" y="347"/>
                    <a:pt x="64" y="347"/>
                    <a:pt x="64" y="347"/>
                  </a:cubicBezTo>
                  <a:cubicBezTo>
                    <a:pt x="62" y="346"/>
                    <a:pt x="62" y="346"/>
                    <a:pt x="62" y="346"/>
                  </a:cubicBezTo>
                  <a:cubicBezTo>
                    <a:pt x="61" y="343"/>
                    <a:pt x="61" y="343"/>
                    <a:pt x="61" y="343"/>
                  </a:cubicBezTo>
                  <a:cubicBezTo>
                    <a:pt x="59" y="343"/>
                    <a:pt x="59" y="343"/>
                    <a:pt x="59" y="343"/>
                  </a:cubicBezTo>
                  <a:cubicBezTo>
                    <a:pt x="58" y="343"/>
                    <a:pt x="58" y="343"/>
                    <a:pt x="58" y="343"/>
                  </a:cubicBezTo>
                  <a:cubicBezTo>
                    <a:pt x="58" y="344"/>
                    <a:pt x="58" y="344"/>
                    <a:pt x="58" y="344"/>
                  </a:cubicBezTo>
                  <a:cubicBezTo>
                    <a:pt x="59" y="344"/>
                    <a:pt x="59" y="344"/>
                    <a:pt x="59" y="344"/>
                  </a:cubicBezTo>
                  <a:cubicBezTo>
                    <a:pt x="60" y="346"/>
                    <a:pt x="60" y="346"/>
                    <a:pt x="60" y="346"/>
                  </a:cubicBezTo>
                  <a:cubicBezTo>
                    <a:pt x="62" y="348"/>
                    <a:pt x="62" y="348"/>
                    <a:pt x="62" y="348"/>
                  </a:cubicBezTo>
                  <a:cubicBezTo>
                    <a:pt x="63" y="348"/>
                    <a:pt x="63" y="348"/>
                    <a:pt x="63" y="348"/>
                  </a:cubicBezTo>
                  <a:cubicBezTo>
                    <a:pt x="64" y="348"/>
                    <a:pt x="64" y="348"/>
                    <a:pt x="64" y="348"/>
                  </a:cubicBezTo>
                  <a:cubicBezTo>
                    <a:pt x="65" y="348"/>
                    <a:pt x="65" y="348"/>
                    <a:pt x="65" y="348"/>
                  </a:cubicBezTo>
                  <a:cubicBezTo>
                    <a:pt x="65" y="349"/>
                    <a:pt x="65" y="349"/>
                    <a:pt x="65" y="349"/>
                  </a:cubicBezTo>
                  <a:cubicBezTo>
                    <a:pt x="62" y="349"/>
                    <a:pt x="62" y="349"/>
                    <a:pt x="62" y="349"/>
                  </a:cubicBezTo>
                  <a:cubicBezTo>
                    <a:pt x="61" y="348"/>
                    <a:pt x="61" y="348"/>
                    <a:pt x="61" y="348"/>
                  </a:cubicBezTo>
                  <a:cubicBezTo>
                    <a:pt x="59" y="347"/>
                    <a:pt x="59" y="347"/>
                    <a:pt x="59" y="347"/>
                  </a:cubicBezTo>
                  <a:cubicBezTo>
                    <a:pt x="59" y="347"/>
                    <a:pt x="59" y="347"/>
                    <a:pt x="59" y="347"/>
                  </a:cubicBezTo>
                  <a:cubicBezTo>
                    <a:pt x="58" y="348"/>
                    <a:pt x="58" y="348"/>
                    <a:pt x="58" y="348"/>
                  </a:cubicBezTo>
                  <a:cubicBezTo>
                    <a:pt x="58" y="349"/>
                    <a:pt x="58" y="349"/>
                    <a:pt x="58" y="349"/>
                  </a:cubicBezTo>
                  <a:cubicBezTo>
                    <a:pt x="57" y="350"/>
                    <a:pt x="57" y="350"/>
                    <a:pt x="57" y="350"/>
                  </a:cubicBezTo>
                  <a:cubicBezTo>
                    <a:pt x="57" y="350"/>
                    <a:pt x="57" y="350"/>
                    <a:pt x="57" y="350"/>
                  </a:cubicBezTo>
                  <a:cubicBezTo>
                    <a:pt x="57" y="351"/>
                    <a:pt x="57" y="351"/>
                    <a:pt x="57" y="351"/>
                  </a:cubicBezTo>
                  <a:cubicBezTo>
                    <a:pt x="56" y="351"/>
                    <a:pt x="56" y="351"/>
                    <a:pt x="56" y="351"/>
                  </a:cubicBezTo>
                  <a:cubicBezTo>
                    <a:pt x="55" y="352"/>
                    <a:pt x="55" y="352"/>
                    <a:pt x="55" y="352"/>
                  </a:cubicBezTo>
                  <a:cubicBezTo>
                    <a:pt x="53" y="354"/>
                    <a:pt x="53" y="354"/>
                    <a:pt x="53" y="354"/>
                  </a:cubicBezTo>
                  <a:cubicBezTo>
                    <a:pt x="53" y="355"/>
                    <a:pt x="53" y="355"/>
                    <a:pt x="53" y="355"/>
                  </a:cubicBezTo>
                  <a:cubicBezTo>
                    <a:pt x="54" y="355"/>
                    <a:pt x="54" y="355"/>
                    <a:pt x="54" y="355"/>
                  </a:cubicBezTo>
                  <a:cubicBezTo>
                    <a:pt x="55" y="355"/>
                    <a:pt x="55" y="355"/>
                    <a:pt x="55" y="355"/>
                  </a:cubicBezTo>
                  <a:cubicBezTo>
                    <a:pt x="57" y="353"/>
                    <a:pt x="57" y="353"/>
                    <a:pt x="57" y="353"/>
                  </a:cubicBezTo>
                  <a:cubicBezTo>
                    <a:pt x="58" y="352"/>
                    <a:pt x="58" y="352"/>
                    <a:pt x="58" y="352"/>
                  </a:cubicBezTo>
                  <a:cubicBezTo>
                    <a:pt x="59" y="352"/>
                    <a:pt x="59" y="352"/>
                    <a:pt x="59" y="352"/>
                  </a:cubicBezTo>
                  <a:cubicBezTo>
                    <a:pt x="61" y="352"/>
                    <a:pt x="61" y="352"/>
                    <a:pt x="61" y="352"/>
                  </a:cubicBezTo>
                  <a:cubicBezTo>
                    <a:pt x="62" y="351"/>
                    <a:pt x="62" y="351"/>
                    <a:pt x="62" y="351"/>
                  </a:cubicBezTo>
                  <a:cubicBezTo>
                    <a:pt x="63" y="351"/>
                    <a:pt x="63" y="351"/>
                    <a:pt x="63" y="351"/>
                  </a:cubicBezTo>
                  <a:cubicBezTo>
                    <a:pt x="63" y="352"/>
                    <a:pt x="63" y="352"/>
                    <a:pt x="63" y="352"/>
                  </a:cubicBezTo>
                  <a:cubicBezTo>
                    <a:pt x="64" y="352"/>
                    <a:pt x="64" y="352"/>
                    <a:pt x="64" y="352"/>
                  </a:cubicBezTo>
                  <a:cubicBezTo>
                    <a:pt x="65" y="352"/>
                    <a:pt x="65" y="352"/>
                    <a:pt x="65" y="352"/>
                  </a:cubicBezTo>
                  <a:cubicBezTo>
                    <a:pt x="67" y="354"/>
                    <a:pt x="67" y="354"/>
                    <a:pt x="67" y="354"/>
                  </a:cubicBezTo>
                  <a:cubicBezTo>
                    <a:pt x="68" y="355"/>
                    <a:pt x="68" y="355"/>
                    <a:pt x="68" y="355"/>
                  </a:cubicBezTo>
                  <a:cubicBezTo>
                    <a:pt x="69" y="354"/>
                    <a:pt x="69" y="354"/>
                    <a:pt x="69" y="354"/>
                  </a:cubicBezTo>
                  <a:cubicBezTo>
                    <a:pt x="70" y="353"/>
                    <a:pt x="70" y="353"/>
                    <a:pt x="70" y="353"/>
                  </a:cubicBezTo>
                  <a:cubicBezTo>
                    <a:pt x="70" y="352"/>
                    <a:pt x="70" y="352"/>
                    <a:pt x="70" y="352"/>
                  </a:cubicBezTo>
                  <a:cubicBezTo>
                    <a:pt x="70" y="351"/>
                    <a:pt x="70" y="351"/>
                    <a:pt x="70" y="351"/>
                  </a:cubicBezTo>
                  <a:cubicBezTo>
                    <a:pt x="70" y="350"/>
                    <a:pt x="70" y="350"/>
                    <a:pt x="70" y="350"/>
                  </a:cubicBezTo>
                  <a:cubicBezTo>
                    <a:pt x="70" y="350"/>
                    <a:pt x="70" y="350"/>
                    <a:pt x="70" y="350"/>
                  </a:cubicBezTo>
                  <a:cubicBezTo>
                    <a:pt x="71" y="350"/>
                    <a:pt x="71" y="350"/>
                    <a:pt x="71" y="350"/>
                  </a:cubicBezTo>
                  <a:cubicBezTo>
                    <a:pt x="72" y="350"/>
                    <a:pt x="72" y="350"/>
                    <a:pt x="72" y="350"/>
                  </a:cubicBezTo>
                  <a:cubicBezTo>
                    <a:pt x="73" y="350"/>
                    <a:pt x="73" y="350"/>
                    <a:pt x="73" y="350"/>
                  </a:cubicBezTo>
                  <a:cubicBezTo>
                    <a:pt x="73" y="351"/>
                    <a:pt x="73" y="351"/>
                    <a:pt x="73" y="351"/>
                  </a:cubicBezTo>
                  <a:cubicBezTo>
                    <a:pt x="73" y="351"/>
                    <a:pt x="73" y="351"/>
                    <a:pt x="73" y="351"/>
                  </a:cubicBezTo>
                  <a:cubicBezTo>
                    <a:pt x="72" y="351"/>
                    <a:pt x="72" y="351"/>
                    <a:pt x="72" y="351"/>
                  </a:cubicBezTo>
                  <a:cubicBezTo>
                    <a:pt x="71" y="352"/>
                    <a:pt x="71" y="352"/>
                    <a:pt x="71" y="352"/>
                  </a:cubicBezTo>
                  <a:cubicBezTo>
                    <a:pt x="71" y="353"/>
                    <a:pt x="71" y="353"/>
                    <a:pt x="71" y="353"/>
                  </a:cubicBezTo>
                  <a:cubicBezTo>
                    <a:pt x="72" y="353"/>
                    <a:pt x="72" y="353"/>
                    <a:pt x="72" y="353"/>
                  </a:cubicBezTo>
                  <a:cubicBezTo>
                    <a:pt x="75" y="353"/>
                    <a:pt x="75" y="353"/>
                    <a:pt x="75" y="353"/>
                  </a:cubicBezTo>
                  <a:cubicBezTo>
                    <a:pt x="75" y="353"/>
                    <a:pt x="75" y="353"/>
                    <a:pt x="75" y="353"/>
                  </a:cubicBezTo>
                  <a:cubicBezTo>
                    <a:pt x="75" y="352"/>
                    <a:pt x="75" y="352"/>
                    <a:pt x="75" y="352"/>
                  </a:cubicBezTo>
                  <a:cubicBezTo>
                    <a:pt x="75" y="352"/>
                    <a:pt x="75" y="352"/>
                    <a:pt x="75" y="352"/>
                  </a:cubicBezTo>
                  <a:cubicBezTo>
                    <a:pt x="76" y="351"/>
                    <a:pt x="76" y="351"/>
                    <a:pt x="76" y="351"/>
                  </a:cubicBezTo>
                  <a:cubicBezTo>
                    <a:pt x="78" y="352"/>
                    <a:pt x="78" y="352"/>
                    <a:pt x="78" y="352"/>
                  </a:cubicBezTo>
                  <a:cubicBezTo>
                    <a:pt x="78" y="353"/>
                    <a:pt x="78" y="353"/>
                    <a:pt x="78" y="353"/>
                  </a:cubicBezTo>
                  <a:cubicBezTo>
                    <a:pt x="77" y="354"/>
                    <a:pt x="77" y="354"/>
                    <a:pt x="77" y="354"/>
                  </a:cubicBezTo>
                  <a:cubicBezTo>
                    <a:pt x="75" y="354"/>
                    <a:pt x="75" y="354"/>
                    <a:pt x="75" y="354"/>
                  </a:cubicBezTo>
                  <a:cubicBezTo>
                    <a:pt x="72" y="354"/>
                    <a:pt x="72" y="354"/>
                    <a:pt x="72" y="354"/>
                  </a:cubicBezTo>
                  <a:cubicBezTo>
                    <a:pt x="72" y="354"/>
                    <a:pt x="72" y="354"/>
                    <a:pt x="72" y="354"/>
                  </a:cubicBezTo>
                  <a:cubicBezTo>
                    <a:pt x="71" y="355"/>
                    <a:pt x="71" y="355"/>
                    <a:pt x="71" y="355"/>
                  </a:cubicBezTo>
                  <a:cubicBezTo>
                    <a:pt x="73" y="357"/>
                    <a:pt x="73" y="357"/>
                    <a:pt x="73" y="357"/>
                  </a:cubicBezTo>
                  <a:cubicBezTo>
                    <a:pt x="75" y="359"/>
                    <a:pt x="75" y="359"/>
                    <a:pt x="75" y="359"/>
                  </a:cubicBezTo>
                  <a:cubicBezTo>
                    <a:pt x="76" y="359"/>
                    <a:pt x="76" y="359"/>
                    <a:pt x="76" y="359"/>
                  </a:cubicBezTo>
                  <a:cubicBezTo>
                    <a:pt x="77" y="358"/>
                    <a:pt x="77" y="358"/>
                    <a:pt x="77" y="358"/>
                  </a:cubicBezTo>
                  <a:cubicBezTo>
                    <a:pt x="78" y="358"/>
                    <a:pt x="78" y="358"/>
                    <a:pt x="78" y="358"/>
                  </a:cubicBezTo>
                  <a:cubicBezTo>
                    <a:pt x="79" y="359"/>
                    <a:pt x="79" y="359"/>
                    <a:pt x="79" y="359"/>
                  </a:cubicBezTo>
                  <a:cubicBezTo>
                    <a:pt x="78" y="359"/>
                    <a:pt x="78" y="359"/>
                    <a:pt x="78" y="359"/>
                  </a:cubicBezTo>
                  <a:cubicBezTo>
                    <a:pt x="77" y="359"/>
                    <a:pt x="77" y="359"/>
                    <a:pt x="77" y="359"/>
                  </a:cubicBezTo>
                  <a:cubicBezTo>
                    <a:pt x="76" y="360"/>
                    <a:pt x="76" y="360"/>
                    <a:pt x="76" y="360"/>
                  </a:cubicBezTo>
                  <a:cubicBezTo>
                    <a:pt x="74" y="359"/>
                    <a:pt x="74" y="359"/>
                    <a:pt x="74" y="359"/>
                  </a:cubicBezTo>
                  <a:cubicBezTo>
                    <a:pt x="72" y="358"/>
                    <a:pt x="72" y="358"/>
                    <a:pt x="72" y="358"/>
                  </a:cubicBezTo>
                  <a:cubicBezTo>
                    <a:pt x="70" y="356"/>
                    <a:pt x="70" y="356"/>
                    <a:pt x="70" y="356"/>
                  </a:cubicBezTo>
                  <a:cubicBezTo>
                    <a:pt x="69" y="356"/>
                    <a:pt x="69" y="356"/>
                    <a:pt x="69" y="356"/>
                  </a:cubicBezTo>
                  <a:cubicBezTo>
                    <a:pt x="67" y="356"/>
                    <a:pt x="67" y="356"/>
                    <a:pt x="67" y="356"/>
                  </a:cubicBezTo>
                  <a:cubicBezTo>
                    <a:pt x="65" y="354"/>
                    <a:pt x="65" y="354"/>
                    <a:pt x="65" y="354"/>
                  </a:cubicBezTo>
                  <a:cubicBezTo>
                    <a:pt x="64" y="354"/>
                    <a:pt x="64" y="354"/>
                    <a:pt x="64" y="354"/>
                  </a:cubicBezTo>
                  <a:cubicBezTo>
                    <a:pt x="63" y="353"/>
                    <a:pt x="63" y="353"/>
                    <a:pt x="63" y="353"/>
                  </a:cubicBezTo>
                  <a:cubicBezTo>
                    <a:pt x="62" y="353"/>
                    <a:pt x="62" y="353"/>
                    <a:pt x="62" y="353"/>
                  </a:cubicBezTo>
                  <a:cubicBezTo>
                    <a:pt x="61" y="353"/>
                    <a:pt x="61" y="353"/>
                    <a:pt x="61" y="353"/>
                  </a:cubicBezTo>
                  <a:cubicBezTo>
                    <a:pt x="60" y="354"/>
                    <a:pt x="60" y="354"/>
                    <a:pt x="60" y="354"/>
                  </a:cubicBezTo>
                  <a:cubicBezTo>
                    <a:pt x="59" y="353"/>
                    <a:pt x="59" y="353"/>
                    <a:pt x="59" y="353"/>
                  </a:cubicBezTo>
                  <a:cubicBezTo>
                    <a:pt x="58" y="353"/>
                    <a:pt x="58" y="353"/>
                    <a:pt x="58" y="353"/>
                  </a:cubicBezTo>
                  <a:cubicBezTo>
                    <a:pt x="57" y="354"/>
                    <a:pt x="57" y="354"/>
                    <a:pt x="57" y="354"/>
                  </a:cubicBezTo>
                  <a:cubicBezTo>
                    <a:pt x="56" y="356"/>
                    <a:pt x="56" y="356"/>
                    <a:pt x="56" y="356"/>
                  </a:cubicBezTo>
                  <a:cubicBezTo>
                    <a:pt x="54" y="356"/>
                    <a:pt x="54" y="356"/>
                    <a:pt x="54" y="356"/>
                  </a:cubicBezTo>
                  <a:cubicBezTo>
                    <a:pt x="53" y="357"/>
                    <a:pt x="53" y="357"/>
                    <a:pt x="53" y="357"/>
                  </a:cubicBezTo>
                  <a:cubicBezTo>
                    <a:pt x="52" y="358"/>
                    <a:pt x="52" y="358"/>
                    <a:pt x="52" y="358"/>
                  </a:cubicBezTo>
                  <a:cubicBezTo>
                    <a:pt x="51" y="359"/>
                    <a:pt x="51" y="359"/>
                    <a:pt x="51" y="359"/>
                  </a:cubicBezTo>
                  <a:cubicBezTo>
                    <a:pt x="51" y="361"/>
                    <a:pt x="51" y="361"/>
                    <a:pt x="51" y="361"/>
                  </a:cubicBezTo>
                  <a:cubicBezTo>
                    <a:pt x="51" y="361"/>
                    <a:pt x="51" y="361"/>
                    <a:pt x="51" y="361"/>
                  </a:cubicBezTo>
                  <a:cubicBezTo>
                    <a:pt x="52" y="360"/>
                    <a:pt x="52" y="360"/>
                    <a:pt x="52" y="360"/>
                  </a:cubicBezTo>
                  <a:cubicBezTo>
                    <a:pt x="54" y="360"/>
                    <a:pt x="54" y="360"/>
                    <a:pt x="54" y="360"/>
                  </a:cubicBezTo>
                  <a:cubicBezTo>
                    <a:pt x="55" y="360"/>
                    <a:pt x="55" y="360"/>
                    <a:pt x="55" y="360"/>
                  </a:cubicBezTo>
                  <a:cubicBezTo>
                    <a:pt x="55" y="360"/>
                    <a:pt x="55" y="360"/>
                    <a:pt x="55" y="360"/>
                  </a:cubicBezTo>
                  <a:cubicBezTo>
                    <a:pt x="57" y="360"/>
                    <a:pt x="57" y="360"/>
                    <a:pt x="57" y="360"/>
                  </a:cubicBezTo>
                  <a:cubicBezTo>
                    <a:pt x="60" y="359"/>
                    <a:pt x="60" y="359"/>
                    <a:pt x="60" y="359"/>
                  </a:cubicBezTo>
                  <a:cubicBezTo>
                    <a:pt x="63" y="359"/>
                    <a:pt x="63" y="359"/>
                    <a:pt x="63" y="359"/>
                  </a:cubicBezTo>
                  <a:cubicBezTo>
                    <a:pt x="65" y="360"/>
                    <a:pt x="65" y="360"/>
                    <a:pt x="65" y="360"/>
                  </a:cubicBezTo>
                  <a:cubicBezTo>
                    <a:pt x="65" y="361"/>
                    <a:pt x="65" y="361"/>
                    <a:pt x="65" y="361"/>
                  </a:cubicBezTo>
                  <a:cubicBezTo>
                    <a:pt x="64" y="361"/>
                    <a:pt x="64" y="361"/>
                    <a:pt x="64" y="361"/>
                  </a:cubicBezTo>
                  <a:cubicBezTo>
                    <a:pt x="62" y="361"/>
                    <a:pt x="62" y="361"/>
                    <a:pt x="62" y="361"/>
                  </a:cubicBezTo>
                  <a:cubicBezTo>
                    <a:pt x="61" y="361"/>
                    <a:pt x="61" y="361"/>
                    <a:pt x="61" y="361"/>
                  </a:cubicBezTo>
                  <a:cubicBezTo>
                    <a:pt x="55" y="361"/>
                    <a:pt x="55" y="361"/>
                    <a:pt x="55" y="361"/>
                  </a:cubicBezTo>
                  <a:cubicBezTo>
                    <a:pt x="53" y="361"/>
                    <a:pt x="53" y="361"/>
                    <a:pt x="53" y="361"/>
                  </a:cubicBezTo>
                  <a:cubicBezTo>
                    <a:pt x="53" y="362"/>
                    <a:pt x="53" y="362"/>
                    <a:pt x="53" y="362"/>
                  </a:cubicBezTo>
                  <a:cubicBezTo>
                    <a:pt x="50" y="362"/>
                    <a:pt x="50" y="362"/>
                    <a:pt x="50" y="362"/>
                  </a:cubicBezTo>
                  <a:cubicBezTo>
                    <a:pt x="50" y="363"/>
                    <a:pt x="50" y="363"/>
                    <a:pt x="50" y="363"/>
                  </a:cubicBezTo>
                  <a:cubicBezTo>
                    <a:pt x="51" y="363"/>
                    <a:pt x="51" y="363"/>
                    <a:pt x="51" y="363"/>
                  </a:cubicBezTo>
                  <a:cubicBezTo>
                    <a:pt x="52" y="363"/>
                    <a:pt x="52" y="363"/>
                    <a:pt x="52" y="363"/>
                  </a:cubicBezTo>
                  <a:cubicBezTo>
                    <a:pt x="53" y="364"/>
                    <a:pt x="53" y="364"/>
                    <a:pt x="53" y="364"/>
                  </a:cubicBezTo>
                  <a:cubicBezTo>
                    <a:pt x="52" y="364"/>
                    <a:pt x="52" y="364"/>
                    <a:pt x="52" y="364"/>
                  </a:cubicBezTo>
                  <a:cubicBezTo>
                    <a:pt x="51" y="364"/>
                    <a:pt x="51" y="364"/>
                    <a:pt x="51" y="364"/>
                  </a:cubicBezTo>
                  <a:cubicBezTo>
                    <a:pt x="49" y="364"/>
                    <a:pt x="49" y="364"/>
                    <a:pt x="49" y="364"/>
                  </a:cubicBezTo>
                  <a:cubicBezTo>
                    <a:pt x="49" y="364"/>
                    <a:pt x="49" y="364"/>
                    <a:pt x="49" y="364"/>
                  </a:cubicBezTo>
                  <a:cubicBezTo>
                    <a:pt x="50" y="365"/>
                    <a:pt x="50" y="365"/>
                    <a:pt x="50" y="365"/>
                  </a:cubicBezTo>
                  <a:cubicBezTo>
                    <a:pt x="52" y="365"/>
                    <a:pt x="52" y="365"/>
                    <a:pt x="52" y="365"/>
                  </a:cubicBezTo>
                  <a:cubicBezTo>
                    <a:pt x="56" y="366"/>
                    <a:pt x="56" y="366"/>
                    <a:pt x="56" y="366"/>
                  </a:cubicBezTo>
                  <a:cubicBezTo>
                    <a:pt x="57" y="366"/>
                    <a:pt x="57" y="366"/>
                    <a:pt x="57" y="366"/>
                  </a:cubicBezTo>
                  <a:cubicBezTo>
                    <a:pt x="58" y="366"/>
                    <a:pt x="58" y="366"/>
                    <a:pt x="58" y="366"/>
                  </a:cubicBezTo>
                  <a:cubicBezTo>
                    <a:pt x="59" y="366"/>
                    <a:pt x="59" y="366"/>
                    <a:pt x="59" y="366"/>
                  </a:cubicBezTo>
                  <a:cubicBezTo>
                    <a:pt x="59" y="366"/>
                    <a:pt x="59" y="366"/>
                    <a:pt x="59" y="366"/>
                  </a:cubicBezTo>
                  <a:cubicBezTo>
                    <a:pt x="59" y="367"/>
                    <a:pt x="59" y="367"/>
                    <a:pt x="59" y="367"/>
                  </a:cubicBezTo>
                  <a:cubicBezTo>
                    <a:pt x="59" y="368"/>
                    <a:pt x="59" y="368"/>
                    <a:pt x="59" y="368"/>
                  </a:cubicBezTo>
                  <a:cubicBezTo>
                    <a:pt x="58" y="369"/>
                    <a:pt x="58" y="369"/>
                    <a:pt x="58" y="369"/>
                  </a:cubicBezTo>
                  <a:cubicBezTo>
                    <a:pt x="57" y="368"/>
                    <a:pt x="57" y="368"/>
                    <a:pt x="57" y="368"/>
                  </a:cubicBezTo>
                  <a:cubicBezTo>
                    <a:pt x="57" y="368"/>
                    <a:pt x="57" y="368"/>
                    <a:pt x="57" y="368"/>
                  </a:cubicBezTo>
                  <a:cubicBezTo>
                    <a:pt x="56" y="368"/>
                    <a:pt x="56" y="368"/>
                    <a:pt x="56" y="368"/>
                  </a:cubicBezTo>
                  <a:cubicBezTo>
                    <a:pt x="55" y="369"/>
                    <a:pt x="55" y="369"/>
                    <a:pt x="55" y="369"/>
                  </a:cubicBezTo>
                  <a:cubicBezTo>
                    <a:pt x="54" y="369"/>
                    <a:pt x="54" y="369"/>
                    <a:pt x="54" y="369"/>
                  </a:cubicBezTo>
                  <a:cubicBezTo>
                    <a:pt x="55" y="370"/>
                    <a:pt x="55" y="370"/>
                    <a:pt x="55" y="370"/>
                  </a:cubicBezTo>
                  <a:cubicBezTo>
                    <a:pt x="56" y="370"/>
                    <a:pt x="56" y="370"/>
                    <a:pt x="56" y="370"/>
                  </a:cubicBezTo>
                  <a:cubicBezTo>
                    <a:pt x="57" y="370"/>
                    <a:pt x="57" y="370"/>
                    <a:pt x="57" y="370"/>
                  </a:cubicBezTo>
                  <a:cubicBezTo>
                    <a:pt x="57" y="370"/>
                    <a:pt x="57" y="370"/>
                    <a:pt x="57" y="370"/>
                  </a:cubicBezTo>
                  <a:cubicBezTo>
                    <a:pt x="55" y="371"/>
                    <a:pt x="55" y="371"/>
                    <a:pt x="55" y="371"/>
                  </a:cubicBezTo>
                  <a:cubicBezTo>
                    <a:pt x="54" y="371"/>
                    <a:pt x="54" y="371"/>
                    <a:pt x="54" y="371"/>
                  </a:cubicBezTo>
                  <a:cubicBezTo>
                    <a:pt x="52" y="370"/>
                    <a:pt x="52" y="370"/>
                    <a:pt x="52" y="370"/>
                  </a:cubicBezTo>
                  <a:cubicBezTo>
                    <a:pt x="51" y="370"/>
                    <a:pt x="51" y="370"/>
                    <a:pt x="51" y="370"/>
                  </a:cubicBezTo>
                  <a:cubicBezTo>
                    <a:pt x="51" y="371"/>
                    <a:pt x="51" y="371"/>
                    <a:pt x="51" y="371"/>
                  </a:cubicBezTo>
                  <a:cubicBezTo>
                    <a:pt x="51" y="372"/>
                    <a:pt x="51" y="372"/>
                    <a:pt x="51" y="372"/>
                  </a:cubicBezTo>
                  <a:cubicBezTo>
                    <a:pt x="52" y="373"/>
                    <a:pt x="52" y="373"/>
                    <a:pt x="52" y="373"/>
                  </a:cubicBezTo>
                  <a:cubicBezTo>
                    <a:pt x="53" y="372"/>
                    <a:pt x="53" y="372"/>
                    <a:pt x="53" y="372"/>
                  </a:cubicBezTo>
                  <a:cubicBezTo>
                    <a:pt x="55" y="372"/>
                    <a:pt x="55" y="372"/>
                    <a:pt x="55" y="372"/>
                  </a:cubicBezTo>
                  <a:cubicBezTo>
                    <a:pt x="56" y="373"/>
                    <a:pt x="56" y="373"/>
                    <a:pt x="56" y="373"/>
                  </a:cubicBezTo>
                  <a:cubicBezTo>
                    <a:pt x="56" y="373"/>
                    <a:pt x="56" y="373"/>
                    <a:pt x="56" y="373"/>
                  </a:cubicBezTo>
                  <a:cubicBezTo>
                    <a:pt x="55" y="374"/>
                    <a:pt x="55" y="374"/>
                    <a:pt x="55" y="374"/>
                  </a:cubicBezTo>
                  <a:cubicBezTo>
                    <a:pt x="53" y="374"/>
                    <a:pt x="53" y="374"/>
                    <a:pt x="53" y="374"/>
                  </a:cubicBezTo>
                  <a:cubicBezTo>
                    <a:pt x="52" y="374"/>
                    <a:pt x="52" y="374"/>
                    <a:pt x="52" y="374"/>
                  </a:cubicBezTo>
                  <a:cubicBezTo>
                    <a:pt x="50" y="373"/>
                    <a:pt x="50" y="373"/>
                    <a:pt x="50" y="373"/>
                  </a:cubicBezTo>
                  <a:cubicBezTo>
                    <a:pt x="49" y="373"/>
                    <a:pt x="49" y="373"/>
                    <a:pt x="49" y="373"/>
                  </a:cubicBezTo>
                  <a:cubicBezTo>
                    <a:pt x="49" y="374"/>
                    <a:pt x="49" y="374"/>
                    <a:pt x="49" y="374"/>
                  </a:cubicBezTo>
                  <a:cubicBezTo>
                    <a:pt x="49" y="377"/>
                    <a:pt x="49" y="377"/>
                    <a:pt x="49" y="377"/>
                  </a:cubicBezTo>
                  <a:cubicBezTo>
                    <a:pt x="48" y="378"/>
                    <a:pt x="48" y="378"/>
                    <a:pt x="48" y="378"/>
                  </a:cubicBezTo>
                  <a:cubicBezTo>
                    <a:pt x="48" y="379"/>
                    <a:pt x="48" y="379"/>
                    <a:pt x="48" y="379"/>
                  </a:cubicBezTo>
                  <a:cubicBezTo>
                    <a:pt x="50" y="379"/>
                    <a:pt x="50" y="379"/>
                    <a:pt x="50" y="379"/>
                  </a:cubicBezTo>
                  <a:cubicBezTo>
                    <a:pt x="53" y="377"/>
                    <a:pt x="53" y="377"/>
                    <a:pt x="53" y="377"/>
                  </a:cubicBezTo>
                  <a:cubicBezTo>
                    <a:pt x="54" y="377"/>
                    <a:pt x="54" y="377"/>
                    <a:pt x="54" y="377"/>
                  </a:cubicBezTo>
                  <a:cubicBezTo>
                    <a:pt x="57" y="376"/>
                    <a:pt x="57" y="376"/>
                    <a:pt x="57" y="376"/>
                  </a:cubicBezTo>
                  <a:cubicBezTo>
                    <a:pt x="59" y="375"/>
                    <a:pt x="59" y="375"/>
                    <a:pt x="59" y="375"/>
                  </a:cubicBezTo>
                  <a:cubicBezTo>
                    <a:pt x="60" y="373"/>
                    <a:pt x="60" y="373"/>
                    <a:pt x="60" y="373"/>
                  </a:cubicBezTo>
                  <a:cubicBezTo>
                    <a:pt x="62" y="371"/>
                    <a:pt x="62" y="371"/>
                    <a:pt x="62" y="371"/>
                  </a:cubicBezTo>
                  <a:cubicBezTo>
                    <a:pt x="66" y="369"/>
                    <a:pt x="66" y="369"/>
                    <a:pt x="66" y="369"/>
                  </a:cubicBezTo>
                  <a:cubicBezTo>
                    <a:pt x="68" y="368"/>
                    <a:pt x="68" y="368"/>
                    <a:pt x="68" y="368"/>
                  </a:cubicBezTo>
                  <a:cubicBezTo>
                    <a:pt x="70" y="369"/>
                    <a:pt x="70" y="369"/>
                    <a:pt x="70" y="369"/>
                  </a:cubicBezTo>
                  <a:cubicBezTo>
                    <a:pt x="70" y="369"/>
                    <a:pt x="70" y="369"/>
                    <a:pt x="70" y="369"/>
                  </a:cubicBezTo>
                  <a:cubicBezTo>
                    <a:pt x="69" y="370"/>
                    <a:pt x="69" y="370"/>
                    <a:pt x="69" y="370"/>
                  </a:cubicBezTo>
                  <a:cubicBezTo>
                    <a:pt x="68" y="370"/>
                    <a:pt x="68" y="370"/>
                    <a:pt x="68" y="370"/>
                  </a:cubicBezTo>
                  <a:cubicBezTo>
                    <a:pt x="65" y="371"/>
                    <a:pt x="65" y="371"/>
                    <a:pt x="65" y="371"/>
                  </a:cubicBezTo>
                  <a:cubicBezTo>
                    <a:pt x="63" y="372"/>
                    <a:pt x="63" y="372"/>
                    <a:pt x="63" y="372"/>
                  </a:cubicBezTo>
                  <a:cubicBezTo>
                    <a:pt x="60" y="375"/>
                    <a:pt x="60" y="375"/>
                    <a:pt x="60" y="375"/>
                  </a:cubicBezTo>
                  <a:cubicBezTo>
                    <a:pt x="59" y="377"/>
                    <a:pt x="59" y="377"/>
                    <a:pt x="59" y="377"/>
                  </a:cubicBezTo>
                  <a:cubicBezTo>
                    <a:pt x="56" y="377"/>
                    <a:pt x="56" y="377"/>
                    <a:pt x="56" y="377"/>
                  </a:cubicBezTo>
                  <a:cubicBezTo>
                    <a:pt x="55" y="378"/>
                    <a:pt x="55" y="378"/>
                    <a:pt x="55" y="378"/>
                  </a:cubicBezTo>
                  <a:cubicBezTo>
                    <a:pt x="52" y="379"/>
                    <a:pt x="52" y="379"/>
                    <a:pt x="52" y="379"/>
                  </a:cubicBezTo>
                  <a:cubicBezTo>
                    <a:pt x="50" y="380"/>
                    <a:pt x="50" y="380"/>
                    <a:pt x="50" y="380"/>
                  </a:cubicBezTo>
                  <a:cubicBezTo>
                    <a:pt x="49" y="380"/>
                    <a:pt x="49" y="380"/>
                    <a:pt x="49" y="380"/>
                  </a:cubicBezTo>
                  <a:cubicBezTo>
                    <a:pt x="49" y="381"/>
                    <a:pt x="49" y="381"/>
                    <a:pt x="49" y="381"/>
                  </a:cubicBezTo>
                  <a:cubicBezTo>
                    <a:pt x="50" y="381"/>
                    <a:pt x="50" y="381"/>
                    <a:pt x="50" y="381"/>
                  </a:cubicBezTo>
                  <a:cubicBezTo>
                    <a:pt x="51" y="381"/>
                    <a:pt x="51" y="381"/>
                    <a:pt x="51" y="381"/>
                  </a:cubicBezTo>
                  <a:cubicBezTo>
                    <a:pt x="51" y="381"/>
                    <a:pt x="51" y="381"/>
                    <a:pt x="51" y="381"/>
                  </a:cubicBezTo>
                  <a:cubicBezTo>
                    <a:pt x="51" y="382"/>
                    <a:pt x="51" y="382"/>
                    <a:pt x="51" y="382"/>
                  </a:cubicBezTo>
                  <a:cubicBezTo>
                    <a:pt x="53" y="381"/>
                    <a:pt x="53" y="381"/>
                    <a:pt x="53" y="381"/>
                  </a:cubicBezTo>
                  <a:cubicBezTo>
                    <a:pt x="54" y="380"/>
                    <a:pt x="54" y="380"/>
                    <a:pt x="54" y="380"/>
                  </a:cubicBezTo>
                  <a:cubicBezTo>
                    <a:pt x="54" y="380"/>
                    <a:pt x="54" y="380"/>
                    <a:pt x="54" y="380"/>
                  </a:cubicBezTo>
                  <a:cubicBezTo>
                    <a:pt x="56" y="381"/>
                    <a:pt x="56" y="381"/>
                    <a:pt x="56" y="381"/>
                  </a:cubicBezTo>
                  <a:cubicBezTo>
                    <a:pt x="56" y="381"/>
                    <a:pt x="56" y="381"/>
                    <a:pt x="56" y="381"/>
                  </a:cubicBezTo>
                  <a:cubicBezTo>
                    <a:pt x="57" y="381"/>
                    <a:pt x="57" y="381"/>
                    <a:pt x="57" y="381"/>
                  </a:cubicBezTo>
                  <a:cubicBezTo>
                    <a:pt x="59" y="380"/>
                    <a:pt x="59" y="380"/>
                    <a:pt x="59" y="380"/>
                  </a:cubicBezTo>
                  <a:cubicBezTo>
                    <a:pt x="60" y="380"/>
                    <a:pt x="60" y="380"/>
                    <a:pt x="60" y="380"/>
                  </a:cubicBezTo>
                  <a:cubicBezTo>
                    <a:pt x="61" y="380"/>
                    <a:pt x="61" y="380"/>
                    <a:pt x="61" y="380"/>
                  </a:cubicBezTo>
                  <a:cubicBezTo>
                    <a:pt x="60" y="381"/>
                    <a:pt x="60" y="381"/>
                    <a:pt x="60" y="381"/>
                  </a:cubicBezTo>
                  <a:cubicBezTo>
                    <a:pt x="59" y="381"/>
                    <a:pt x="59" y="381"/>
                    <a:pt x="59" y="381"/>
                  </a:cubicBezTo>
                  <a:cubicBezTo>
                    <a:pt x="58" y="382"/>
                    <a:pt x="58" y="382"/>
                    <a:pt x="58" y="382"/>
                  </a:cubicBezTo>
                  <a:cubicBezTo>
                    <a:pt x="56" y="383"/>
                    <a:pt x="56" y="383"/>
                    <a:pt x="56" y="383"/>
                  </a:cubicBezTo>
                  <a:cubicBezTo>
                    <a:pt x="55" y="382"/>
                    <a:pt x="55" y="382"/>
                    <a:pt x="55" y="382"/>
                  </a:cubicBezTo>
                  <a:cubicBezTo>
                    <a:pt x="54" y="382"/>
                    <a:pt x="54" y="382"/>
                    <a:pt x="54" y="382"/>
                  </a:cubicBezTo>
                  <a:cubicBezTo>
                    <a:pt x="53" y="382"/>
                    <a:pt x="53" y="382"/>
                    <a:pt x="53" y="382"/>
                  </a:cubicBezTo>
                  <a:cubicBezTo>
                    <a:pt x="53" y="383"/>
                    <a:pt x="53" y="383"/>
                    <a:pt x="53" y="383"/>
                  </a:cubicBezTo>
                  <a:cubicBezTo>
                    <a:pt x="51" y="384"/>
                    <a:pt x="51" y="384"/>
                    <a:pt x="51" y="384"/>
                  </a:cubicBezTo>
                  <a:cubicBezTo>
                    <a:pt x="50" y="384"/>
                    <a:pt x="50" y="384"/>
                    <a:pt x="50" y="384"/>
                  </a:cubicBezTo>
                  <a:cubicBezTo>
                    <a:pt x="52" y="385"/>
                    <a:pt x="52" y="385"/>
                    <a:pt x="52" y="385"/>
                  </a:cubicBezTo>
                  <a:cubicBezTo>
                    <a:pt x="52" y="385"/>
                    <a:pt x="52" y="385"/>
                    <a:pt x="52" y="385"/>
                  </a:cubicBezTo>
                  <a:cubicBezTo>
                    <a:pt x="54" y="386"/>
                    <a:pt x="54" y="386"/>
                    <a:pt x="54" y="386"/>
                  </a:cubicBezTo>
                  <a:cubicBezTo>
                    <a:pt x="53" y="387"/>
                    <a:pt x="53" y="387"/>
                    <a:pt x="53" y="387"/>
                  </a:cubicBezTo>
                  <a:cubicBezTo>
                    <a:pt x="52" y="388"/>
                    <a:pt x="52" y="388"/>
                    <a:pt x="52" y="388"/>
                  </a:cubicBezTo>
                  <a:cubicBezTo>
                    <a:pt x="54" y="388"/>
                    <a:pt x="54" y="388"/>
                    <a:pt x="54" y="388"/>
                  </a:cubicBezTo>
                  <a:cubicBezTo>
                    <a:pt x="53" y="389"/>
                    <a:pt x="53" y="389"/>
                    <a:pt x="53" y="389"/>
                  </a:cubicBezTo>
                  <a:cubicBezTo>
                    <a:pt x="54" y="390"/>
                    <a:pt x="54" y="390"/>
                    <a:pt x="54" y="390"/>
                  </a:cubicBezTo>
                  <a:cubicBezTo>
                    <a:pt x="54" y="390"/>
                    <a:pt x="54" y="390"/>
                    <a:pt x="54" y="390"/>
                  </a:cubicBezTo>
                  <a:cubicBezTo>
                    <a:pt x="55" y="389"/>
                    <a:pt x="55" y="389"/>
                    <a:pt x="55" y="389"/>
                  </a:cubicBezTo>
                  <a:cubicBezTo>
                    <a:pt x="57" y="388"/>
                    <a:pt x="57" y="388"/>
                    <a:pt x="57" y="388"/>
                  </a:cubicBezTo>
                  <a:cubicBezTo>
                    <a:pt x="58" y="388"/>
                    <a:pt x="58" y="388"/>
                    <a:pt x="58" y="388"/>
                  </a:cubicBezTo>
                  <a:cubicBezTo>
                    <a:pt x="58" y="386"/>
                    <a:pt x="58" y="386"/>
                    <a:pt x="58" y="386"/>
                  </a:cubicBezTo>
                  <a:cubicBezTo>
                    <a:pt x="59" y="386"/>
                    <a:pt x="59" y="386"/>
                    <a:pt x="59" y="386"/>
                  </a:cubicBezTo>
                  <a:cubicBezTo>
                    <a:pt x="60" y="386"/>
                    <a:pt x="60" y="386"/>
                    <a:pt x="60" y="386"/>
                  </a:cubicBezTo>
                  <a:cubicBezTo>
                    <a:pt x="63" y="384"/>
                    <a:pt x="63" y="384"/>
                    <a:pt x="63" y="384"/>
                  </a:cubicBezTo>
                  <a:cubicBezTo>
                    <a:pt x="64" y="384"/>
                    <a:pt x="64" y="384"/>
                    <a:pt x="64" y="384"/>
                  </a:cubicBezTo>
                  <a:cubicBezTo>
                    <a:pt x="65" y="385"/>
                    <a:pt x="65" y="385"/>
                    <a:pt x="65" y="385"/>
                  </a:cubicBezTo>
                  <a:cubicBezTo>
                    <a:pt x="66" y="386"/>
                    <a:pt x="66" y="386"/>
                    <a:pt x="66" y="386"/>
                  </a:cubicBezTo>
                  <a:cubicBezTo>
                    <a:pt x="67" y="387"/>
                    <a:pt x="67" y="387"/>
                    <a:pt x="67" y="387"/>
                  </a:cubicBezTo>
                  <a:cubicBezTo>
                    <a:pt x="65" y="387"/>
                    <a:pt x="65" y="387"/>
                    <a:pt x="65" y="387"/>
                  </a:cubicBezTo>
                  <a:cubicBezTo>
                    <a:pt x="65" y="386"/>
                    <a:pt x="65" y="386"/>
                    <a:pt x="65" y="386"/>
                  </a:cubicBezTo>
                  <a:cubicBezTo>
                    <a:pt x="62" y="386"/>
                    <a:pt x="62" y="386"/>
                    <a:pt x="62" y="386"/>
                  </a:cubicBezTo>
                  <a:cubicBezTo>
                    <a:pt x="61" y="387"/>
                    <a:pt x="61" y="387"/>
                    <a:pt x="61" y="387"/>
                  </a:cubicBezTo>
                  <a:cubicBezTo>
                    <a:pt x="61" y="386"/>
                    <a:pt x="61" y="386"/>
                    <a:pt x="61" y="386"/>
                  </a:cubicBezTo>
                  <a:cubicBezTo>
                    <a:pt x="60" y="387"/>
                    <a:pt x="60" y="387"/>
                    <a:pt x="60" y="387"/>
                  </a:cubicBezTo>
                  <a:cubicBezTo>
                    <a:pt x="59" y="388"/>
                    <a:pt x="59" y="388"/>
                    <a:pt x="59" y="388"/>
                  </a:cubicBezTo>
                  <a:cubicBezTo>
                    <a:pt x="59" y="388"/>
                    <a:pt x="59" y="388"/>
                    <a:pt x="59" y="388"/>
                  </a:cubicBezTo>
                  <a:cubicBezTo>
                    <a:pt x="58" y="389"/>
                    <a:pt x="58" y="389"/>
                    <a:pt x="58" y="389"/>
                  </a:cubicBezTo>
                  <a:cubicBezTo>
                    <a:pt x="56" y="390"/>
                    <a:pt x="56" y="390"/>
                    <a:pt x="56" y="390"/>
                  </a:cubicBezTo>
                  <a:cubicBezTo>
                    <a:pt x="55" y="391"/>
                    <a:pt x="55" y="391"/>
                    <a:pt x="55" y="391"/>
                  </a:cubicBezTo>
                  <a:cubicBezTo>
                    <a:pt x="53" y="391"/>
                    <a:pt x="53" y="391"/>
                    <a:pt x="53" y="391"/>
                  </a:cubicBezTo>
                  <a:cubicBezTo>
                    <a:pt x="52" y="392"/>
                    <a:pt x="52" y="392"/>
                    <a:pt x="52" y="392"/>
                  </a:cubicBezTo>
                  <a:cubicBezTo>
                    <a:pt x="52" y="393"/>
                    <a:pt x="52" y="393"/>
                    <a:pt x="52" y="393"/>
                  </a:cubicBezTo>
                  <a:cubicBezTo>
                    <a:pt x="53" y="393"/>
                    <a:pt x="53" y="393"/>
                    <a:pt x="53" y="393"/>
                  </a:cubicBezTo>
                  <a:cubicBezTo>
                    <a:pt x="54" y="392"/>
                    <a:pt x="54" y="392"/>
                    <a:pt x="54" y="392"/>
                  </a:cubicBezTo>
                  <a:cubicBezTo>
                    <a:pt x="54" y="392"/>
                    <a:pt x="54" y="392"/>
                    <a:pt x="54" y="392"/>
                  </a:cubicBezTo>
                  <a:cubicBezTo>
                    <a:pt x="55" y="394"/>
                    <a:pt x="55" y="394"/>
                    <a:pt x="55" y="394"/>
                  </a:cubicBezTo>
                  <a:cubicBezTo>
                    <a:pt x="55" y="395"/>
                    <a:pt x="55" y="395"/>
                    <a:pt x="55" y="395"/>
                  </a:cubicBezTo>
                  <a:cubicBezTo>
                    <a:pt x="54" y="396"/>
                    <a:pt x="54" y="396"/>
                    <a:pt x="54" y="396"/>
                  </a:cubicBezTo>
                  <a:cubicBezTo>
                    <a:pt x="54" y="398"/>
                    <a:pt x="54" y="398"/>
                    <a:pt x="54" y="398"/>
                  </a:cubicBezTo>
                  <a:cubicBezTo>
                    <a:pt x="54" y="399"/>
                    <a:pt x="54" y="399"/>
                    <a:pt x="54" y="399"/>
                  </a:cubicBezTo>
                  <a:cubicBezTo>
                    <a:pt x="56" y="399"/>
                    <a:pt x="56" y="399"/>
                    <a:pt x="56" y="399"/>
                  </a:cubicBezTo>
                  <a:cubicBezTo>
                    <a:pt x="57" y="398"/>
                    <a:pt x="57" y="398"/>
                    <a:pt x="57" y="398"/>
                  </a:cubicBezTo>
                  <a:cubicBezTo>
                    <a:pt x="57" y="397"/>
                    <a:pt x="57" y="397"/>
                    <a:pt x="57" y="397"/>
                  </a:cubicBezTo>
                  <a:cubicBezTo>
                    <a:pt x="58" y="398"/>
                    <a:pt x="58" y="398"/>
                    <a:pt x="58" y="398"/>
                  </a:cubicBezTo>
                  <a:cubicBezTo>
                    <a:pt x="59" y="397"/>
                    <a:pt x="59" y="397"/>
                    <a:pt x="59" y="397"/>
                  </a:cubicBezTo>
                  <a:cubicBezTo>
                    <a:pt x="60" y="397"/>
                    <a:pt x="60" y="397"/>
                    <a:pt x="60" y="397"/>
                  </a:cubicBezTo>
                  <a:cubicBezTo>
                    <a:pt x="60" y="398"/>
                    <a:pt x="60" y="398"/>
                    <a:pt x="60" y="398"/>
                  </a:cubicBezTo>
                  <a:cubicBezTo>
                    <a:pt x="60" y="398"/>
                    <a:pt x="60" y="398"/>
                    <a:pt x="60" y="398"/>
                  </a:cubicBezTo>
                  <a:cubicBezTo>
                    <a:pt x="59" y="399"/>
                    <a:pt x="59" y="399"/>
                    <a:pt x="59" y="399"/>
                  </a:cubicBezTo>
                  <a:cubicBezTo>
                    <a:pt x="57" y="399"/>
                    <a:pt x="57" y="399"/>
                    <a:pt x="57" y="399"/>
                  </a:cubicBezTo>
                  <a:cubicBezTo>
                    <a:pt x="55" y="400"/>
                    <a:pt x="55" y="400"/>
                    <a:pt x="55" y="400"/>
                  </a:cubicBezTo>
                  <a:cubicBezTo>
                    <a:pt x="54" y="401"/>
                    <a:pt x="54" y="401"/>
                    <a:pt x="54" y="401"/>
                  </a:cubicBezTo>
                  <a:cubicBezTo>
                    <a:pt x="54" y="402"/>
                    <a:pt x="54" y="402"/>
                    <a:pt x="54" y="402"/>
                  </a:cubicBezTo>
                  <a:cubicBezTo>
                    <a:pt x="53" y="403"/>
                    <a:pt x="53" y="403"/>
                    <a:pt x="53" y="403"/>
                  </a:cubicBezTo>
                  <a:cubicBezTo>
                    <a:pt x="54" y="404"/>
                    <a:pt x="54" y="404"/>
                    <a:pt x="54" y="404"/>
                  </a:cubicBezTo>
                  <a:cubicBezTo>
                    <a:pt x="54" y="405"/>
                    <a:pt x="54" y="405"/>
                    <a:pt x="54" y="405"/>
                  </a:cubicBezTo>
                  <a:cubicBezTo>
                    <a:pt x="53" y="406"/>
                    <a:pt x="53" y="406"/>
                    <a:pt x="53" y="406"/>
                  </a:cubicBezTo>
                  <a:cubicBezTo>
                    <a:pt x="54" y="408"/>
                    <a:pt x="54" y="408"/>
                    <a:pt x="54" y="408"/>
                  </a:cubicBezTo>
                  <a:cubicBezTo>
                    <a:pt x="55" y="408"/>
                    <a:pt x="55" y="408"/>
                    <a:pt x="55" y="408"/>
                  </a:cubicBezTo>
                  <a:cubicBezTo>
                    <a:pt x="56" y="406"/>
                    <a:pt x="56" y="406"/>
                    <a:pt x="56" y="406"/>
                  </a:cubicBezTo>
                  <a:cubicBezTo>
                    <a:pt x="57" y="405"/>
                    <a:pt x="57" y="405"/>
                    <a:pt x="57" y="405"/>
                  </a:cubicBezTo>
                  <a:cubicBezTo>
                    <a:pt x="59" y="404"/>
                    <a:pt x="59" y="404"/>
                    <a:pt x="59" y="404"/>
                  </a:cubicBezTo>
                  <a:cubicBezTo>
                    <a:pt x="59" y="403"/>
                    <a:pt x="59" y="403"/>
                    <a:pt x="59" y="403"/>
                  </a:cubicBezTo>
                  <a:cubicBezTo>
                    <a:pt x="60" y="402"/>
                    <a:pt x="60" y="402"/>
                    <a:pt x="60" y="402"/>
                  </a:cubicBezTo>
                  <a:cubicBezTo>
                    <a:pt x="61" y="402"/>
                    <a:pt x="61" y="402"/>
                    <a:pt x="61" y="402"/>
                  </a:cubicBezTo>
                  <a:cubicBezTo>
                    <a:pt x="61" y="402"/>
                    <a:pt x="61" y="402"/>
                    <a:pt x="61" y="402"/>
                  </a:cubicBezTo>
                  <a:cubicBezTo>
                    <a:pt x="61" y="403"/>
                    <a:pt x="61" y="403"/>
                    <a:pt x="61" y="403"/>
                  </a:cubicBezTo>
                  <a:cubicBezTo>
                    <a:pt x="60" y="404"/>
                    <a:pt x="60" y="404"/>
                    <a:pt x="60" y="404"/>
                  </a:cubicBezTo>
                  <a:cubicBezTo>
                    <a:pt x="61" y="404"/>
                    <a:pt x="61" y="404"/>
                    <a:pt x="61" y="404"/>
                  </a:cubicBezTo>
                  <a:cubicBezTo>
                    <a:pt x="62" y="403"/>
                    <a:pt x="62" y="403"/>
                    <a:pt x="62" y="403"/>
                  </a:cubicBezTo>
                  <a:cubicBezTo>
                    <a:pt x="64" y="401"/>
                    <a:pt x="64" y="401"/>
                    <a:pt x="64" y="401"/>
                  </a:cubicBezTo>
                  <a:cubicBezTo>
                    <a:pt x="65" y="401"/>
                    <a:pt x="65" y="401"/>
                    <a:pt x="65" y="401"/>
                  </a:cubicBezTo>
                  <a:cubicBezTo>
                    <a:pt x="66" y="402"/>
                    <a:pt x="66" y="402"/>
                    <a:pt x="66" y="402"/>
                  </a:cubicBezTo>
                  <a:cubicBezTo>
                    <a:pt x="66" y="402"/>
                    <a:pt x="66" y="402"/>
                    <a:pt x="66" y="402"/>
                  </a:cubicBezTo>
                  <a:cubicBezTo>
                    <a:pt x="67" y="401"/>
                    <a:pt x="67" y="401"/>
                    <a:pt x="67" y="401"/>
                  </a:cubicBezTo>
                  <a:cubicBezTo>
                    <a:pt x="68" y="401"/>
                    <a:pt x="68" y="401"/>
                    <a:pt x="68" y="401"/>
                  </a:cubicBezTo>
                  <a:cubicBezTo>
                    <a:pt x="68" y="401"/>
                    <a:pt x="68" y="401"/>
                    <a:pt x="68" y="401"/>
                  </a:cubicBezTo>
                  <a:cubicBezTo>
                    <a:pt x="67" y="403"/>
                    <a:pt x="67" y="403"/>
                    <a:pt x="67" y="403"/>
                  </a:cubicBezTo>
                  <a:cubicBezTo>
                    <a:pt x="67" y="405"/>
                    <a:pt x="67" y="405"/>
                    <a:pt x="67" y="405"/>
                  </a:cubicBezTo>
                  <a:cubicBezTo>
                    <a:pt x="68" y="406"/>
                    <a:pt x="68" y="406"/>
                    <a:pt x="68" y="406"/>
                  </a:cubicBezTo>
                  <a:cubicBezTo>
                    <a:pt x="69" y="407"/>
                    <a:pt x="69" y="407"/>
                    <a:pt x="69" y="407"/>
                  </a:cubicBezTo>
                  <a:cubicBezTo>
                    <a:pt x="68" y="407"/>
                    <a:pt x="68" y="407"/>
                    <a:pt x="68" y="407"/>
                  </a:cubicBezTo>
                  <a:cubicBezTo>
                    <a:pt x="67" y="407"/>
                    <a:pt x="67" y="407"/>
                    <a:pt x="67" y="407"/>
                  </a:cubicBezTo>
                  <a:cubicBezTo>
                    <a:pt x="66" y="405"/>
                    <a:pt x="66" y="405"/>
                    <a:pt x="66" y="405"/>
                  </a:cubicBezTo>
                  <a:cubicBezTo>
                    <a:pt x="65" y="404"/>
                    <a:pt x="65" y="404"/>
                    <a:pt x="65" y="404"/>
                  </a:cubicBezTo>
                  <a:cubicBezTo>
                    <a:pt x="65" y="404"/>
                    <a:pt x="65" y="404"/>
                    <a:pt x="65" y="404"/>
                  </a:cubicBezTo>
                  <a:cubicBezTo>
                    <a:pt x="64" y="404"/>
                    <a:pt x="64" y="404"/>
                    <a:pt x="64" y="404"/>
                  </a:cubicBezTo>
                  <a:cubicBezTo>
                    <a:pt x="63" y="404"/>
                    <a:pt x="63" y="404"/>
                    <a:pt x="63" y="404"/>
                  </a:cubicBezTo>
                  <a:cubicBezTo>
                    <a:pt x="63" y="405"/>
                    <a:pt x="63" y="405"/>
                    <a:pt x="63" y="405"/>
                  </a:cubicBezTo>
                  <a:cubicBezTo>
                    <a:pt x="63" y="406"/>
                    <a:pt x="63" y="406"/>
                    <a:pt x="63" y="406"/>
                  </a:cubicBezTo>
                  <a:cubicBezTo>
                    <a:pt x="64" y="406"/>
                    <a:pt x="64" y="406"/>
                    <a:pt x="64" y="406"/>
                  </a:cubicBezTo>
                  <a:cubicBezTo>
                    <a:pt x="65" y="407"/>
                    <a:pt x="65" y="407"/>
                    <a:pt x="65" y="407"/>
                  </a:cubicBezTo>
                  <a:cubicBezTo>
                    <a:pt x="66" y="408"/>
                    <a:pt x="66" y="408"/>
                    <a:pt x="66" y="408"/>
                  </a:cubicBezTo>
                  <a:cubicBezTo>
                    <a:pt x="66" y="408"/>
                    <a:pt x="66" y="408"/>
                    <a:pt x="66" y="408"/>
                  </a:cubicBezTo>
                  <a:cubicBezTo>
                    <a:pt x="65" y="408"/>
                    <a:pt x="65" y="408"/>
                    <a:pt x="65" y="408"/>
                  </a:cubicBezTo>
                  <a:cubicBezTo>
                    <a:pt x="64" y="407"/>
                    <a:pt x="64" y="407"/>
                    <a:pt x="64" y="407"/>
                  </a:cubicBezTo>
                  <a:cubicBezTo>
                    <a:pt x="63" y="407"/>
                    <a:pt x="63" y="407"/>
                    <a:pt x="63" y="407"/>
                  </a:cubicBezTo>
                  <a:cubicBezTo>
                    <a:pt x="62" y="407"/>
                    <a:pt x="62" y="407"/>
                    <a:pt x="62" y="407"/>
                  </a:cubicBezTo>
                  <a:cubicBezTo>
                    <a:pt x="60" y="409"/>
                    <a:pt x="60" y="409"/>
                    <a:pt x="60" y="409"/>
                  </a:cubicBezTo>
                  <a:cubicBezTo>
                    <a:pt x="59" y="410"/>
                    <a:pt x="59" y="410"/>
                    <a:pt x="59" y="410"/>
                  </a:cubicBezTo>
                  <a:cubicBezTo>
                    <a:pt x="56" y="410"/>
                    <a:pt x="56" y="410"/>
                    <a:pt x="56" y="410"/>
                  </a:cubicBezTo>
                  <a:cubicBezTo>
                    <a:pt x="56" y="410"/>
                    <a:pt x="56" y="410"/>
                    <a:pt x="56" y="410"/>
                  </a:cubicBezTo>
                  <a:cubicBezTo>
                    <a:pt x="57" y="411"/>
                    <a:pt x="57" y="411"/>
                    <a:pt x="57" y="411"/>
                  </a:cubicBezTo>
                  <a:cubicBezTo>
                    <a:pt x="58" y="411"/>
                    <a:pt x="58" y="411"/>
                    <a:pt x="58" y="411"/>
                  </a:cubicBezTo>
                  <a:cubicBezTo>
                    <a:pt x="59" y="410"/>
                    <a:pt x="59" y="410"/>
                    <a:pt x="59" y="410"/>
                  </a:cubicBezTo>
                  <a:cubicBezTo>
                    <a:pt x="62" y="410"/>
                    <a:pt x="62" y="410"/>
                    <a:pt x="62" y="410"/>
                  </a:cubicBezTo>
                  <a:cubicBezTo>
                    <a:pt x="63" y="409"/>
                    <a:pt x="63" y="409"/>
                    <a:pt x="63" y="409"/>
                  </a:cubicBezTo>
                  <a:cubicBezTo>
                    <a:pt x="65" y="409"/>
                    <a:pt x="65" y="409"/>
                    <a:pt x="65" y="409"/>
                  </a:cubicBezTo>
                  <a:cubicBezTo>
                    <a:pt x="66" y="409"/>
                    <a:pt x="66" y="409"/>
                    <a:pt x="66" y="409"/>
                  </a:cubicBezTo>
                  <a:cubicBezTo>
                    <a:pt x="66" y="410"/>
                    <a:pt x="66" y="410"/>
                    <a:pt x="66" y="410"/>
                  </a:cubicBezTo>
                  <a:cubicBezTo>
                    <a:pt x="64" y="411"/>
                    <a:pt x="64" y="411"/>
                    <a:pt x="64" y="411"/>
                  </a:cubicBezTo>
                  <a:cubicBezTo>
                    <a:pt x="62" y="411"/>
                    <a:pt x="62" y="411"/>
                    <a:pt x="62" y="411"/>
                  </a:cubicBezTo>
                  <a:cubicBezTo>
                    <a:pt x="60" y="411"/>
                    <a:pt x="60" y="411"/>
                    <a:pt x="60" y="411"/>
                  </a:cubicBezTo>
                  <a:cubicBezTo>
                    <a:pt x="57" y="411"/>
                    <a:pt x="57" y="411"/>
                    <a:pt x="57" y="411"/>
                  </a:cubicBezTo>
                  <a:cubicBezTo>
                    <a:pt x="55" y="412"/>
                    <a:pt x="55" y="412"/>
                    <a:pt x="55" y="412"/>
                  </a:cubicBezTo>
                  <a:cubicBezTo>
                    <a:pt x="55" y="413"/>
                    <a:pt x="55" y="413"/>
                    <a:pt x="55" y="413"/>
                  </a:cubicBezTo>
                  <a:cubicBezTo>
                    <a:pt x="55" y="414"/>
                    <a:pt x="55" y="414"/>
                    <a:pt x="55" y="414"/>
                  </a:cubicBezTo>
                  <a:cubicBezTo>
                    <a:pt x="57" y="414"/>
                    <a:pt x="57" y="414"/>
                    <a:pt x="57" y="414"/>
                  </a:cubicBezTo>
                  <a:cubicBezTo>
                    <a:pt x="59" y="414"/>
                    <a:pt x="59" y="414"/>
                    <a:pt x="59" y="414"/>
                  </a:cubicBezTo>
                  <a:cubicBezTo>
                    <a:pt x="59" y="414"/>
                    <a:pt x="59" y="414"/>
                    <a:pt x="59" y="414"/>
                  </a:cubicBezTo>
                  <a:cubicBezTo>
                    <a:pt x="58" y="415"/>
                    <a:pt x="58" y="415"/>
                    <a:pt x="58" y="415"/>
                  </a:cubicBezTo>
                  <a:cubicBezTo>
                    <a:pt x="56" y="415"/>
                    <a:pt x="56" y="415"/>
                    <a:pt x="56" y="415"/>
                  </a:cubicBezTo>
                  <a:cubicBezTo>
                    <a:pt x="55" y="417"/>
                    <a:pt x="55" y="417"/>
                    <a:pt x="55" y="417"/>
                  </a:cubicBezTo>
                  <a:cubicBezTo>
                    <a:pt x="55" y="418"/>
                    <a:pt x="55" y="418"/>
                    <a:pt x="55" y="418"/>
                  </a:cubicBezTo>
                  <a:cubicBezTo>
                    <a:pt x="56" y="419"/>
                    <a:pt x="56" y="419"/>
                    <a:pt x="56" y="419"/>
                  </a:cubicBezTo>
                  <a:cubicBezTo>
                    <a:pt x="57" y="418"/>
                    <a:pt x="57" y="418"/>
                    <a:pt x="57" y="418"/>
                  </a:cubicBezTo>
                  <a:cubicBezTo>
                    <a:pt x="58" y="417"/>
                    <a:pt x="58" y="417"/>
                    <a:pt x="58" y="417"/>
                  </a:cubicBezTo>
                  <a:cubicBezTo>
                    <a:pt x="59" y="417"/>
                    <a:pt x="59" y="417"/>
                    <a:pt x="59" y="417"/>
                  </a:cubicBezTo>
                  <a:cubicBezTo>
                    <a:pt x="60" y="417"/>
                    <a:pt x="60" y="417"/>
                    <a:pt x="60" y="417"/>
                  </a:cubicBezTo>
                  <a:cubicBezTo>
                    <a:pt x="61" y="417"/>
                    <a:pt x="61" y="417"/>
                    <a:pt x="61" y="417"/>
                  </a:cubicBezTo>
                  <a:cubicBezTo>
                    <a:pt x="62" y="417"/>
                    <a:pt x="62" y="417"/>
                    <a:pt x="62" y="417"/>
                  </a:cubicBezTo>
                  <a:cubicBezTo>
                    <a:pt x="63" y="417"/>
                    <a:pt x="63" y="417"/>
                    <a:pt x="63" y="417"/>
                  </a:cubicBezTo>
                  <a:cubicBezTo>
                    <a:pt x="63" y="417"/>
                    <a:pt x="63" y="417"/>
                    <a:pt x="63" y="417"/>
                  </a:cubicBezTo>
                  <a:cubicBezTo>
                    <a:pt x="62" y="418"/>
                    <a:pt x="62" y="418"/>
                    <a:pt x="62" y="418"/>
                  </a:cubicBezTo>
                  <a:cubicBezTo>
                    <a:pt x="61" y="419"/>
                    <a:pt x="61" y="419"/>
                    <a:pt x="61" y="419"/>
                  </a:cubicBezTo>
                  <a:cubicBezTo>
                    <a:pt x="60" y="418"/>
                    <a:pt x="60" y="418"/>
                    <a:pt x="60" y="418"/>
                  </a:cubicBezTo>
                  <a:cubicBezTo>
                    <a:pt x="59" y="418"/>
                    <a:pt x="59" y="418"/>
                    <a:pt x="59" y="418"/>
                  </a:cubicBezTo>
                  <a:cubicBezTo>
                    <a:pt x="58" y="418"/>
                    <a:pt x="58" y="418"/>
                    <a:pt x="58" y="418"/>
                  </a:cubicBezTo>
                  <a:cubicBezTo>
                    <a:pt x="59" y="419"/>
                    <a:pt x="59" y="419"/>
                    <a:pt x="59" y="419"/>
                  </a:cubicBezTo>
                  <a:cubicBezTo>
                    <a:pt x="60" y="419"/>
                    <a:pt x="60" y="419"/>
                    <a:pt x="60" y="419"/>
                  </a:cubicBezTo>
                  <a:cubicBezTo>
                    <a:pt x="61" y="419"/>
                    <a:pt x="61" y="419"/>
                    <a:pt x="61" y="419"/>
                  </a:cubicBezTo>
                  <a:cubicBezTo>
                    <a:pt x="60" y="420"/>
                    <a:pt x="60" y="420"/>
                    <a:pt x="60" y="420"/>
                  </a:cubicBezTo>
                  <a:cubicBezTo>
                    <a:pt x="58" y="420"/>
                    <a:pt x="58" y="420"/>
                    <a:pt x="58" y="420"/>
                  </a:cubicBezTo>
                  <a:cubicBezTo>
                    <a:pt x="56" y="421"/>
                    <a:pt x="56" y="421"/>
                    <a:pt x="56" y="421"/>
                  </a:cubicBezTo>
                  <a:cubicBezTo>
                    <a:pt x="57" y="422"/>
                    <a:pt x="57" y="422"/>
                    <a:pt x="57" y="422"/>
                  </a:cubicBezTo>
                  <a:cubicBezTo>
                    <a:pt x="58" y="422"/>
                    <a:pt x="58" y="422"/>
                    <a:pt x="58" y="422"/>
                  </a:cubicBezTo>
                  <a:cubicBezTo>
                    <a:pt x="59" y="422"/>
                    <a:pt x="59" y="422"/>
                    <a:pt x="59" y="422"/>
                  </a:cubicBezTo>
                  <a:cubicBezTo>
                    <a:pt x="61" y="421"/>
                    <a:pt x="61" y="421"/>
                    <a:pt x="61" y="421"/>
                  </a:cubicBezTo>
                  <a:cubicBezTo>
                    <a:pt x="62" y="422"/>
                    <a:pt x="62" y="422"/>
                    <a:pt x="62" y="422"/>
                  </a:cubicBezTo>
                  <a:cubicBezTo>
                    <a:pt x="62" y="422"/>
                    <a:pt x="62" y="422"/>
                    <a:pt x="62" y="422"/>
                  </a:cubicBezTo>
                  <a:cubicBezTo>
                    <a:pt x="62" y="423"/>
                    <a:pt x="62" y="423"/>
                    <a:pt x="62" y="423"/>
                  </a:cubicBezTo>
                  <a:cubicBezTo>
                    <a:pt x="60" y="423"/>
                    <a:pt x="60" y="423"/>
                    <a:pt x="60" y="423"/>
                  </a:cubicBezTo>
                  <a:cubicBezTo>
                    <a:pt x="58" y="423"/>
                    <a:pt x="58" y="423"/>
                    <a:pt x="58" y="423"/>
                  </a:cubicBezTo>
                  <a:cubicBezTo>
                    <a:pt x="57" y="423"/>
                    <a:pt x="57" y="423"/>
                    <a:pt x="57" y="423"/>
                  </a:cubicBezTo>
                  <a:cubicBezTo>
                    <a:pt x="57" y="424"/>
                    <a:pt x="57" y="424"/>
                    <a:pt x="57" y="424"/>
                  </a:cubicBezTo>
                  <a:cubicBezTo>
                    <a:pt x="57" y="425"/>
                    <a:pt x="57" y="425"/>
                    <a:pt x="57" y="425"/>
                  </a:cubicBezTo>
                  <a:cubicBezTo>
                    <a:pt x="58" y="425"/>
                    <a:pt x="58" y="425"/>
                    <a:pt x="58" y="425"/>
                  </a:cubicBezTo>
                  <a:cubicBezTo>
                    <a:pt x="59" y="424"/>
                    <a:pt x="59" y="424"/>
                    <a:pt x="59" y="424"/>
                  </a:cubicBezTo>
                  <a:cubicBezTo>
                    <a:pt x="61" y="424"/>
                    <a:pt x="61" y="424"/>
                    <a:pt x="61" y="424"/>
                  </a:cubicBezTo>
                  <a:cubicBezTo>
                    <a:pt x="62" y="425"/>
                    <a:pt x="62" y="425"/>
                    <a:pt x="62" y="425"/>
                  </a:cubicBezTo>
                  <a:cubicBezTo>
                    <a:pt x="62" y="425"/>
                    <a:pt x="62" y="425"/>
                    <a:pt x="62" y="425"/>
                  </a:cubicBezTo>
                  <a:cubicBezTo>
                    <a:pt x="59" y="426"/>
                    <a:pt x="59" y="426"/>
                    <a:pt x="59" y="426"/>
                  </a:cubicBezTo>
                  <a:cubicBezTo>
                    <a:pt x="59" y="427"/>
                    <a:pt x="59" y="427"/>
                    <a:pt x="59" y="427"/>
                  </a:cubicBezTo>
                  <a:cubicBezTo>
                    <a:pt x="60" y="429"/>
                    <a:pt x="60" y="429"/>
                    <a:pt x="60" y="429"/>
                  </a:cubicBezTo>
                  <a:cubicBezTo>
                    <a:pt x="60" y="429"/>
                    <a:pt x="60" y="429"/>
                    <a:pt x="60" y="429"/>
                  </a:cubicBezTo>
                  <a:cubicBezTo>
                    <a:pt x="61" y="428"/>
                    <a:pt x="61" y="428"/>
                    <a:pt x="61" y="428"/>
                  </a:cubicBezTo>
                  <a:cubicBezTo>
                    <a:pt x="62" y="428"/>
                    <a:pt x="62" y="428"/>
                    <a:pt x="62" y="428"/>
                  </a:cubicBezTo>
                  <a:cubicBezTo>
                    <a:pt x="63" y="429"/>
                    <a:pt x="63" y="429"/>
                    <a:pt x="63" y="429"/>
                  </a:cubicBezTo>
                  <a:cubicBezTo>
                    <a:pt x="63" y="429"/>
                    <a:pt x="63" y="429"/>
                    <a:pt x="63" y="429"/>
                  </a:cubicBezTo>
                  <a:cubicBezTo>
                    <a:pt x="64" y="428"/>
                    <a:pt x="64" y="428"/>
                    <a:pt x="64" y="428"/>
                  </a:cubicBezTo>
                  <a:cubicBezTo>
                    <a:pt x="64" y="429"/>
                    <a:pt x="64" y="429"/>
                    <a:pt x="64" y="429"/>
                  </a:cubicBezTo>
                  <a:cubicBezTo>
                    <a:pt x="64" y="430"/>
                    <a:pt x="64" y="430"/>
                    <a:pt x="64" y="430"/>
                  </a:cubicBezTo>
                  <a:cubicBezTo>
                    <a:pt x="63" y="430"/>
                    <a:pt x="63" y="430"/>
                    <a:pt x="63" y="430"/>
                  </a:cubicBezTo>
                  <a:cubicBezTo>
                    <a:pt x="64" y="431"/>
                    <a:pt x="64" y="431"/>
                    <a:pt x="64" y="431"/>
                  </a:cubicBezTo>
                  <a:cubicBezTo>
                    <a:pt x="63" y="433"/>
                    <a:pt x="63" y="433"/>
                    <a:pt x="63" y="433"/>
                  </a:cubicBezTo>
                  <a:cubicBezTo>
                    <a:pt x="62" y="433"/>
                    <a:pt x="62" y="433"/>
                    <a:pt x="62" y="433"/>
                  </a:cubicBezTo>
                  <a:cubicBezTo>
                    <a:pt x="61" y="434"/>
                    <a:pt x="61" y="434"/>
                    <a:pt x="61" y="434"/>
                  </a:cubicBezTo>
                  <a:cubicBezTo>
                    <a:pt x="60" y="436"/>
                    <a:pt x="60" y="436"/>
                    <a:pt x="60" y="436"/>
                  </a:cubicBezTo>
                  <a:cubicBezTo>
                    <a:pt x="61" y="436"/>
                    <a:pt x="61" y="436"/>
                    <a:pt x="61" y="436"/>
                  </a:cubicBezTo>
                  <a:cubicBezTo>
                    <a:pt x="62" y="436"/>
                    <a:pt x="62" y="436"/>
                    <a:pt x="62" y="436"/>
                  </a:cubicBezTo>
                  <a:cubicBezTo>
                    <a:pt x="62" y="436"/>
                    <a:pt x="62" y="436"/>
                    <a:pt x="62" y="436"/>
                  </a:cubicBezTo>
                  <a:cubicBezTo>
                    <a:pt x="63" y="436"/>
                    <a:pt x="63" y="436"/>
                    <a:pt x="63" y="436"/>
                  </a:cubicBezTo>
                  <a:cubicBezTo>
                    <a:pt x="64" y="437"/>
                    <a:pt x="64" y="437"/>
                    <a:pt x="64" y="437"/>
                  </a:cubicBezTo>
                  <a:cubicBezTo>
                    <a:pt x="63" y="438"/>
                    <a:pt x="63" y="438"/>
                    <a:pt x="63" y="438"/>
                  </a:cubicBezTo>
                  <a:cubicBezTo>
                    <a:pt x="63" y="438"/>
                    <a:pt x="63" y="438"/>
                    <a:pt x="63" y="438"/>
                  </a:cubicBezTo>
                  <a:cubicBezTo>
                    <a:pt x="64" y="438"/>
                    <a:pt x="64" y="438"/>
                    <a:pt x="64" y="438"/>
                  </a:cubicBezTo>
                  <a:cubicBezTo>
                    <a:pt x="65" y="439"/>
                    <a:pt x="65" y="439"/>
                    <a:pt x="65" y="439"/>
                  </a:cubicBezTo>
                  <a:cubicBezTo>
                    <a:pt x="65" y="439"/>
                    <a:pt x="65" y="439"/>
                    <a:pt x="65" y="439"/>
                  </a:cubicBezTo>
                  <a:cubicBezTo>
                    <a:pt x="64" y="440"/>
                    <a:pt x="64" y="440"/>
                    <a:pt x="64" y="440"/>
                  </a:cubicBezTo>
                  <a:cubicBezTo>
                    <a:pt x="65" y="441"/>
                    <a:pt x="65" y="441"/>
                    <a:pt x="65" y="441"/>
                  </a:cubicBezTo>
                  <a:cubicBezTo>
                    <a:pt x="65" y="442"/>
                    <a:pt x="65" y="442"/>
                    <a:pt x="65" y="442"/>
                  </a:cubicBezTo>
                  <a:cubicBezTo>
                    <a:pt x="64" y="442"/>
                    <a:pt x="64" y="442"/>
                    <a:pt x="64" y="442"/>
                  </a:cubicBezTo>
                  <a:cubicBezTo>
                    <a:pt x="63" y="443"/>
                    <a:pt x="63" y="443"/>
                    <a:pt x="63" y="443"/>
                  </a:cubicBezTo>
                  <a:cubicBezTo>
                    <a:pt x="65" y="443"/>
                    <a:pt x="65" y="443"/>
                    <a:pt x="65" y="443"/>
                  </a:cubicBezTo>
                  <a:cubicBezTo>
                    <a:pt x="65" y="442"/>
                    <a:pt x="65" y="442"/>
                    <a:pt x="65" y="442"/>
                  </a:cubicBezTo>
                  <a:cubicBezTo>
                    <a:pt x="66" y="442"/>
                    <a:pt x="66" y="442"/>
                    <a:pt x="66" y="442"/>
                  </a:cubicBezTo>
                  <a:cubicBezTo>
                    <a:pt x="68" y="441"/>
                    <a:pt x="68" y="441"/>
                    <a:pt x="68" y="441"/>
                  </a:cubicBezTo>
                  <a:cubicBezTo>
                    <a:pt x="68" y="441"/>
                    <a:pt x="68" y="441"/>
                    <a:pt x="68" y="441"/>
                  </a:cubicBezTo>
                  <a:cubicBezTo>
                    <a:pt x="68" y="442"/>
                    <a:pt x="68" y="442"/>
                    <a:pt x="68" y="442"/>
                  </a:cubicBezTo>
                  <a:cubicBezTo>
                    <a:pt x="68" y="443"/>
                    <a:pt x="68" y="443"/>
                    <a:pt x="68" y="443"/>
                  </a:cubicBezTo>
                  <a:cubicBezTo>
                    <a:pt x="67" y="444"/>
                    <a:pt x="67" y="444"/>
                    <a:pt x="67" y="444"/>
                  </a:cubicBezTo>
                  <a:cubicBezTo>
                    <a:pt x="66" y="445"/>
                    <a:pt x="66" y="445"/>
                    <a:pt x="66" y="445"/>
                  </a:cubicBezTo>
                  <a:cubicBezTo>
                    <a:pt x="65" y="444"/>
                    <a:pt x="65" y="444"/>
                    <a:pt x="65" y="444"/>
                  </a:cubicBezTo>
                  <a:cubicBezTo>
                    <a:pt x="64" y="445"/>
                    <a:pt x="64" y="445"/>
                    <a:pt x="64" y="445"/>
                  </a:cubicBezTo>
                  <a:cubicBezTo>
                    <a:pt x="63" y="446"/>
                    <a:pt x="63" y="446"/>
                    <a:pt x="63" y="446"/>
                  </a:cubicBezTo>
                  <a:cubicBezTo>
                    <a:pt x="64" y="446"/>
                    <a:pt x="64" y="446"/>
                    <a:pt x="64" y="446"/>
                  </a:cubicBezTo>
                  <a:cubicBezTo>
                    <a:pt x="66" y="446"/>
                    <a:pt x="66" y="446"/>
                    <a:pt x="66" y="446"/>
                  </a:cubicBezTo>
                  <a:cubicBezTo>
                    <a:pt x="66" y="445"/>
                    <a:pt x="66" y="445"/>
                    <a:pt x="66" y="445"/>
                  </a:cubicBezTo>
                  <a:cubicBezTo>
                    <a:pt x="68" y="445"/>
                    <a:pt x="68" y="445"/>
                    <a:pt x="68" y="445"/>
                  </a:cubicBezTo>
                  <a:cubicBezTo>
                    <a:pt x="68" y="446"/>
                    <a:pt x="68" y="446"/>
                    <a:pt x="68" y="446"/>
                  </a:cubicBezTo>
                  <a:cubicBezTo>
                    <a:pt x="68" y="447"/>
                    <a:pt x="68" y="447"/>
                    <a:pt x="68" y="447"/>
                  </a:cubicBezTo>
                  <a:cubicBezTo>
                    <a:pt x="66" y="447"/>
                    <a:pt x="66" y="447"/>
                    <a:pt x="66" y="447"/>
                  </a:cubicBezTo>
                  <a:cubicBezTo>
                    <a:pt x="66" y="449"/>
                    <a:pt x="66" y="449"/>
                    <a:pt x="66" y="449"/>
                  </a:cubicBezTo>
                  <a:cubicBezTo>
                    <a:pt x="65" y="450"/>
                    <a:pt x="65" y="450"/>
                    <a:pt x="65" y="450"/>
                  </a:cubicBezTo>
                  <a:cubicBezTo>
                    <a:pt x="64" y="450"/>
                    <a:pt x="64" y="450"/>
                    <a:pt x="64" y="450"/>
                  </a:cubicBezTo>
                  <a:cubicBezTo>
                    <a:pt x="64" y="451"/>
                    <a:pt x="64" y="451"/>
                    <a:pt x="64" y="451"/>
                  </a:cubicBezTo>
                  <a:cubicBezTo>
                    <a:pt x="65" y="452"/>
                    <a:pt x="65" y="452"/>
                    <a:pt x="65" y="452"/>
                  </a:cubicBezTo>
                  <a:cubicBezTo>
                    <a:pt x="67" y="451"/>
                    <a:pt x="67" y="451"/>
                    <a:pt x="67" y="451"/>
                  </a:cubicBezTo>
                  <a:cubicBezTo>
                    <a:pt x="68" y="450"/>
                    <a:pt x="68" y="450"/>
                    <a:pt x="68" y="450"/>
                  </a:cubicBezTo>
                  <a:cubicBezTo>
                    <a:pt x="70" y="450"/>
                    <a:pt x="70" y="450"/>
                    <a:pt x="70" y="450"/>
                  </a:cubicBezTo>
                  <a:cubicBezTo>
                    <a:pt x="71" y="450"/>
                    <a:pt x="71" y="450"/>
                    <a:pt x="71" y="450"/>
                  </a:cubicBezTo>
                  <a:cubicBezTo>
                    <a:pt x="71" y="451"/>
                    <a:pt x="71" y="451"/>
                    <a:pt x="71" y="451"/>
                  </a:cubicBezTo>
                  <a:cubicBezTo>
                    <a:pt x="70" y="451"/>
                    <a:pt x="70" y="451"/>
                    <a:pt x="70" y="451"/>
                  </a:cubicBezTo>
                  <a:cubicBezTo>
                    <a:pt x="69" y="451"/>
                    <a:pt x="69" y="451"/>
                    <a:pt x="69" y="451"/>
                  </a:cubicBezTo>
                  <a:cubicBezTo>
                    <a:pt x="67" y="452"/>
                    <a:pt x="67" y="452"/>
                    <a:pt x="67" y="452"/>
                  </a:cubicBezTo>
                  <a:cubicBezTo>
                    <a:pt x="67" y="453"/>
                    <a:pt x="67" y="453"/>
                    <a:pt x="67" y="453"/>
                  </a:cubicBezTo>
                  <a:cubicBezTo>
                    <a:pt x="68" y="453"/>
                    <a:pt x="68" y="453"/>
                    <a:pt x="68" y="453"/>
                  </a:cubicBezTo>
                  <a:cubicBezTo>
                    <a:pt x="69" y="454"/>
                    <a:pt x="69" y="454"/>
                    <a:pt x="69" y="454"/>
                  </a:cubicBezTo>
                  <a:cubicBezTo>
                    <a:pt x="68" y="455"/>
                    <a:pt x="68" y="455"/>
                    <a:pt x="68" y="455"/>
                  </a:cubicBezTo>
                  <a:cubicBezTo>
                    <a:pt x="68" y="456"/>
                    <a:pt x="68" y="456"/>
                    <a:pt x="68" y="456"/>
                  </a:cubicBezTo>
                  <a:cubicBezTo>
                    <a:pt x="69" y="456"/>
                    <a:pt x="69" y="456"/>
                    <a:pt x="69" y="456"/>
                  </a:cubicBezTo>
                  <a:cubicBezTo>
                    <a:pt x="71" y="455"/>
                    <a:pt x="71" y="455"/>
                    <a:pt x="71" y="455"/>
                  </a:cubicBezTo>
                  <a:cubicBezTo>
                    <a:pt x="72" y="455"/>
                    <a:pt x="72" y="455"/>
                    <a:pt x="72" y="455"/>
                  </a:cubicBezTo>
                  <a:cubicBezTo>
                    <a:pt x="73" y="455"/>
                    <a:pt x="73" y="455"/>
                    <a:pt x="73" y="455"/>
                  </a:cubicBezTo>
                  <a:cubicBezTo>
                    <a:pt x="74" y="456"/>
                    <a:pt x="74" y="456"/>
                    <a:pt x="74" y="456"/>
                  </a:cubicBezTo>
                  <a:cubicBezTo>
                    <a:pt x="74" y="458"/>
                    <a:pt x="74" y="458"/>
                    <a:pt x="74" y="458"/>
                  </a:cubicBezTo>
                  <a:cubicBezTo>
                    <a:pt x="75" y="458"/>
                    <a:pt x="75" y="458"/>
                    <a:pt x="75" y="458"/>
                  </a:cubicBezTo>
                  <a:cubicBezTo>
                    <a:pt x="76" y="459"/>
                    <a:pt x="76" y="459"/>
                    <a:pt x="76" y="459"/>
                  </a:cubicBezTo>
                  <a:cubicBezTo>
                    <a:pt x="75" y="460"/>
                    <a:pt x="75" y="460"/>
                    <a:pt x="75" y="460"/>
                  </a:cubicBezTo>
                  <a:cubicBezTo>
                    <a:pt x="73" y="460"/>
                    <a:pt x="73" y="460"/>
                    <a:pt x="73" y="460"/>
                  </a:cubicBezTo>
                  <a:cubicBezTo>
                    <a:pt x="73" y="461"/>
                    <a:pt x="73" y="461"/>
                    <a:pt x="73" y="461"/>
                  </a:cubicBezTo>
                  <a:cubicBezTo>
                    <a:pt x="73" y="462"/>
                    <a:pt x="73" y="462"/>
                    <a:pt x="73" y="462"/>
                  </a:cubicBezTo>
                  <a:cubicBezTo>
                    <a:pt x="75" y="463"/>
                    <a:pt x="75" y="463"/>
                    <a:pt x="75" y="463"/>
                  </a:cubicBezTo>
                  <a:cubicBezTo>
                    <a:pt x="76" y="462"/>
                    <a:pt x="76" y="462"/>
                    <a:pt x="76" y="462"/>
                  </a:cubicBezTo>
                  <a:cubicBezTo>
                    <a:pt x="76" y="461"/>
                    <a:pt x="76" y="461"/>
                    <a:pt x="76" y="461"/>
                  </a:cubicBezTo>
                  <a:cubicBezTo>
                    <a:pt x="76" y="461"/>
                    <a:pt x="76" y="461"/>
                    <a:pt x="76" y="461"/>
                  </a:cubicBezTo>
                  <a:cubicBezTo>
                    <a:pt x="76" y="460"/>
                    <a:pt x="76" y="460"/>
                    <a:pt x="76" y="460"/>
                  </a:cubicBezTo>
                  <a:cubicBezTo>
                    <a:pt x="77" y="461"/>
                    <a:pt x="77" y="461"/>
                    <a:pt x="77" y="461"/>
                  </a:cubicBezTo>
                  <a:cubicBezTo>
                    <a:pt x="78" y="460"/>
                    <a:pt x="78" y="460"/>
                    <a:pt x="78" y="460"/>
                  </a:cubicBezTo>
                  <a:cubicBezTo>
                    <a:pt x="80" y="460"/>
                    <a:pt x="80" y="460"/>
                    <a:pt x="80" y="460"/>
                  </a:cubicBezTo>
                  <a:cubicBezTo>
                    <a:pt x="81" y="460"/>
                    <a:pt x="81" y="460"/>
                    <a:pt x="81" y="460"/>
                  </a:cubicBezTo>
                  <a:cubicBezTo>
                    <a:pt x="82" y="461"/>
                    <a:pt x="82" y="461"/>
                    <a:pt x="82" y="461"/>
                  </a:cubicBezTo>
                  <a:cubicBezTo>
                    <a:pt x="82" y="460"/>
                    <a:pt x="82" y="460"/>
                    <a:pt x="82" y="460"/>
                  </a:cubicBezTo>
                  <a:cubicBezTo>
                    <a:pt x="83" y="459"/>
                    <a:pt x="83" y="459"/>
                    <a:pt x="83" y="459"/>
                  </a:cubicBezTo>
                  <a:cubicBezTo>
                    <a:pt x="84" y="458"/>
                    <a:pt x="84" y="458"/>
                    <a:pt x="84" y="458"/>
                  </a:cubicBezTo>
                  <a:cubicBezTo>
                    <a:pt x="85" y="458"/>
                    <a:pt x="85" y="458"/>
                    <a:pt x="85" y="458"/>
                  </a:cubicBezTo>
                  <a:cubicBezTo>
                    <a:pt x="86" y="458"/>
                    <a:pt x="86" y="458"/>
                    <a:pt x="86" y="458"/>
                  </a:cubicBezTo>
                  <a:cubicBezTo>
                    <a:pt x="87" y="459"/>
                    <a:pt x="87" y="459"/>
                    <a:pt x="87" y="459"/>
                  </a:cubicBezTo>
                  <a:cubicBezTo>
                    <a:pt x="88" y="458"/>
                    <a:pt x="88" y="458"/>
                    <a:pt x="88" y="458"/>
                  </a:cubicBezTo>
                  <a:cubicBezTo>
                    <a:pt x="89" y="457"/>
                    <a:pt x="89" y="457"/>
                    <a:pt x="89" y="457"/>
                  </a:cubicBezTo>
                  <a:cubicBezTo>
                    <a:pt x="88" y="456"/>
                    <a:pt x="88" y="456"/>
                    <a:pt x="88" y="456"/>
                  </a:cubicBezTo>
                  <a:cubicBezTo>
                    <a:pt x="88" y="455"/>
                    <a:pt x="88" y="455"/>
                    <a:pt x="88" y="455"/>
                  </a:cubicBezTo>
                  <a:cubicBezTo>
                    <a:pt x="89" y="455"/>
                    <a:pt x="89" y="455"/>
                    <a:pt x="89" y="455"/>
                  </a:cubicBezTo>
                  <a:cubicBezTo>
                    <a:pt x="89" y="455"/>
                    <a:pt x="89" y="455"/>
                    <a:pt x="89" y="455"/>
                  </a:cubicBezTo>
                  <a:cubicBezTo>
                    <a:pt x="90" y="457"/>
                    <a:pt x="90" y="457"/>
                    <a:pt x="90" y="457"/>
                  </a:cubicBezTo>
                  <a:cubicBezTo>
                    <a:pt x="90" y="458"/>
                    <a:pt x="90" y="458"/>
                    <a:pt x="90" y="458"/>
                  </a:cubicBezTo>
                  <a:cubicBezTo>
                    <a:pt x="89" y="460"/>
                    <a:pt x="89" y="460"/>
                    <a:pt x="89" y="460"/>
                  </a:cubicBezTo>
                  <a:cubicBezTo>
                    <a:pt x="88" y="460"/>
                    <a:pt x="88" y="460"/>
                    <a:pt x="88" y="460"/>
                  </a:cubicBezTo>
                  <a:cubicBezTo>
                    <a:pt x="87" y="461"/>
                    <a:pt x="87" y="461"/>
                    <a:pt x="87" y="461"/>
                  </a:cubicBezTo>
                  <a:cubicBezTo>
                    <a:pt x="87" y="461"/>
                    <a:pt x="87" y="461"/>
                    <a:pt x="87" y="461"/>
                  </a:cubicBezTo>
                  <a:cubicBezTo>
                    <a:pt x="89" y="461"/>
                    <a:pt x="89" y="461"/>
                    <a:pt x="89" y="461"/>
                  </a:cubicBezTo>
                  <a:cubicBezTo>
                    <a:pt x="92" y="459"/>
                    <a:pt x="92" y="459"/>
                    <a:pt x="92" y="459"/>
                  </a:cubicBezTo>
                  <a:cubicBezTo>
                    <a:pt x="93" y="457"/>
                    <a:pt x="93" y="457"/>
                    <a:pt x="93" y="457"/>
                  </a:cubicBezTo>
                  <a:cubicBezTo>
                    <a:pt x="94" y="457"/>
                    <a:pt x="94" y="457"/>
                    <a:pt x="94" y="457"/>
                  </a:cubicBezTo>
                  <a:cubicBezTo>
                    <a:pt x="95" y="458"/>
                    <a:pt x="95" y="458"/>
                    <a:pt x="95" y="458"/>
                  </a:cubicBezTo>
                  <a:cubicBezTo>
                    <a:pt x="95" y="459"/>
                    <a:pt x="95" y="459"/>
                    <a:pt x="95" y="459"/>
                  </a:cubicBezTo>
                  <a:cubicBezTo>
                    <a:pt x="93" y="460"/>
                    <a:pt x="93" y="460"/>
                    <a:pt x="93" y="460"/>
                  </a:cubicBezTo>
                  <a:cubicBezTo>
                    <a:pt x="92" y="460"/>
                    <a:pt x="92" y="460"/>
                    <a:pt x="92" y="460"/>
                  </a:cubicBezTo>
                  <a:cubicBezTo>
                    <a:pt x="91" y="462"/>
                    <a:pt x="91" y="462"/>
                    <a:pt x="91" y="462"/>
                  </a:cubicBezTo>
                  <a:cubicBezTo>
                    <a:pt x="89" y="462"/>
                    <a:pt x="89" y="462"/>
                    <a:pt x="89" y="462"/>
                  </a:cubicBezTo>
                  <a:cubicBezTo>
                    <a:pt x="89" y="462"/>
                    <a:pt x="89" y="462"/>
                    <a:pt x="89" y="462"/>
                  </a:cubicBezTo>
                  <a:cubicBezTo>
                    <a:pt x="89" y="463"/>
                    <a:pt x="89" y="463"/>
                    <a:pt x="89" y="463"/>
                  </a:cubicBezTo>
                  <a:cubicBezTo>
                    <a:pt x="91" y="462"/>
                    <a:pt x="91" y="462"/>
                    <a:pt x="91" y="462"/>
                  </a:cubicBezTo>
                  <a:cubicBezTo>
                    <a:pt x="93" y="461"/>
                    <a:pt x="93" y="461"/>
                    <a:pt x="93" y="461"/>
                  </a:cubicBezTo>
                  <a:cubicBezTo>
                    <a:pt x="93" y="461"/>
                    <a:pt x="93" y="461"/>
                    <a:pt x="93" y="461"/>
                  </a:cubicBezTo>
                  <a:cubicBezTo>
                    <a:pt x="91" y="463"/>
                    <a:pt x="91" y="463"/>
                    <a:pt x="91" y="463"/>
                  </a:cubicBezTo>
                  <a:cubicBezTo>
                    <a:pt x="90" y="463"/>
                    <a:pt x="90" y="463"/>
                    <a:pt x="90" y="463"/>
                  </a:cubicBezTo>
                  <a:cubicBezTo>
                    <a:pt x="90" y="465"/>
                    <a:pt x="90" y="465"/>
                    <a:pt x="90" y="465"/>
                  </a:cubicBezTo>
                  <a:cubicBezTo>
                    <a:pt x="87" y="466"/>
                    <a:pt x="87" y="466"/>
                    <a:pt x="87" y="466"/>
                  </a:cubicBezTo>
                  <a:cubicBezTo>
                    <a:pt x="87" y="467"/>
                    <a:pt x="87" y="467"/>
                    <a:pt x="87" y="467"/>
                  </a:cubicBezTo>
                  <a:cubicBezTo>
                    <a:pt x="88" y="467"/>
                    <a:pt x="88" y="467"/>
                    <a:pt x="88" y="467"/>
                  </a:cubicBezTo>
                  <a:cubicBezTo>
                    <a:pt x="89" y="466"/>
                    <a:pt x="89" y="466"/>
                    <a:pt x="89" y="466"/>
                  </a:cubicBezTo>
                  <a:cubicBezTo>
                    <a:pt x="89" y="466"/>
                    <a:pt x="89" y="466"/>
                    <a:pt x="89" y="466"/>
                  </a:cubicBezTo>
                  <a:cubicBezTo>
                    <a:pt x="89" y="467"/>
                    <a:pt x="89" y="467"/>
                    <a:pt x="89" y="467"/>
                  </a:cubicBezTo>
                  <a:cubicBezTo>
                    <a:pt x="90" y="468"/>
                    <a:pt x="90" y="468"/>
                    <a:pt x="90" y="468"/>
                  </a:cubicBezTo>
                  <a:cubicBezTo>
                    <a:pt x="90" y="467"/>
                    <a:pt x="90" y="467"/>
                    <a:pt x="90" y="467"/>
                  </a:cubicBezTo>
                  <a:cubicBezTo>
                    <a:pt x="91" y="467"/>
                    <a:pt x="91" y="467"/>
                    <a:pt x="91" y="467"/>
                  </a:cubicBezTo>
                  <a:cubicBezTo>
                    <a:pt x="92" y="466"/>
                    <a:pt x="92" y="466"/>
                    <a:pt x="92" y="466"/>
                  </a:cubicBezTo>
                  <a:cubicBezTo>
                    <a:pt x="93" y="465"/>
                    <a:pt x="93" y="465"/>
                    <a:pt x="93" y="465"/>
                  </a:cubicBezTo>
                  <a:cubicBezTo>
                    <a:pt x="93" y="466"/>
                    <a:pt x="93" y="466"/>
                    <a:pt x="93" y="466"/>
                  </a:cubicBezTo>
                  <a:cubicBezTo>
                    <a:pt x="92" y="467"/>
                    <a:pt x="92" y="467"/>
                    <a:pt x="92" y="467"/>
                  </a:cubicBezTo>
                  <a:cubicBezTo>
                    <a:pt x="91" y="468"/>
                    <a:pt x="91" y="468"/>
                    <a:pt x="91" y="468"/>
                  </a:cubicBezTo>
                  <a:cubicBezTo>
                    <a:pt x="92" y="469"/>
                    <a:pt x="92" y="469"/>
                    <a:pt x="92" y="469"/>
                  </a:cubicBezTo>
                  <a:cubicBezTo>
                    <a:pt x="93" y="468"/>
                    <a:pt x="93" y="468"/>
                    <a:pt x="93" y="468"/>
                  </a:cubicBezTo>
                  <a:cubicBezTo>
                    <a:pt x="94" y="467"/>
                    <a:pt x="94" y="467"/>
                    <a:pt x="94" y="467"/>
                  </a:cubicBezTo>
                  <a:cubicBezTo>
                    <a:pt x="94" y="467"/>
                    <a:pt x="94" y="467"/>
                    <a:pt x="94" y="467"/>
                  </a:cubicBezTo>
                  <a:cubicBezTo>
                    <a:pt x="95" y="467"/>
                    <a:pt x="95" y="467"/>
                    <a:pt x="95" y="467"/>
                  </a:cubicBezTo>
                  <a:cubicBezTo>
                    <a:pt x="94" y="468"/>
                    <a:pt x="94" y="468"/>
                    <a:pt x="94" y="468"/>
                  </a:cubicBezTo>
                  <a:cubicBezTo>
                    <a:pt x="94" y="470"/>
                    <a:pt x="94" y="470"/>
                    <a:pt x="94" y="470"/>
                  </a:cubicBezTo>
                  <a:cubicBezTo>
                    <a:pt x="93" y="471"/>
                    <a:pt x="93" y="471"/>
                    <a:pt x="93" y="471"/>
                  </a:cubicBezTo>
                  <a:cubicBezTo>
                    <a:pt x="92" y="473"/>
                    <a:pt x="92" y="473"/>
                    <a:pt x="92" y="473"/>
                  </a:cubicBezTo>
                  <a:cubicBezTo>
                    <a:pt x="93" y="473"/>
                    <a:pt x="93" y="473"/>
                    <a:pt x="93" y="473"/>
                  </a:cubicBezTo>
                  <a:cubicBezTo>
                    <a:pt x="94" y="472"/>
                    <a:pt x="94" y="472"/>
                    <a:pt x="94" y="472"/>
                  </a:cubicBezTo>
                  <a:cubicBezTo>
                    <a:pt x="96" y="469"/>
                    <a:pt x="96" y="469"/>
                    <a:pt x="96" y="469"/>
                  </a:cubicBezTo>
                  <a:cubicBezTo>
                    <a:pt x="97" y="468"/>
                    <a:pt x="97" y="468"/>
                    <a:pt x="97" y="468"/>
                  </a:cubicBezTo>
                  <a:cubicBezTo>
                    <a:pt x="97" y="468"/>
                    <a:pt x="97" y="468"/>
                    <a:pt x="97" y="468"/>
                  </a:cubicBezTo>
                  <a:cubicBezTo>
                    <a:pt x="95" y="471"/>
                    <a:pt x="95" y="471"/>
                    <a:pt x="95" y="471"/>
                  </a:cubicBezTo>
                  <a:cubicBezTo>
                    <a:pt x="96" y="472"/>
                    <a:pt x="96" y="472"/>
                    <a:pt x="96" y="472"/>
                  </a:cubicBezTo>
                  <a:cubicBezTo>
                    <a:pt x="95" y="473"/>
                    <a:pt x="95" y="473"/>
                    <a:pt x="95" y="473"/>
                  </a:cubicBezTo>
                  <a:cubicBezTo>
                    <a:pt x="94" y="474"/>
                    <a:pt x="94" y="474"/>
                    <a:pt x="94" y="474"/>
                  </a:cubicBezTo>
                  <a:cubicBezTo>
                    <a:pt x="95" y="475"/>
                    <a:pt x="95" y="475"/>
                    <a:pt x="95" y="475"/>
                  </a:cubicBezTo>
                  <a:cubicBezTo>
                    <a:pt x="96" y="474"/>
                    <a:pt x="96" y="474"/>
                    <a:pt x="96" y="474"/>
                  </a:cubicBezTo>
                  <a:cubicBezTo>
                    <a:pt x="96" y="473"/>
                    <a:pt x="96" y="473"/>
                    <a:pt x="96" y="473"/>
                  </a:cubicBezTo>
                  <a:cubicBezTo>
                    <a:pt x="96" y="472"/>
                    <a:pt x="96" y="472"/>
                    <a:pt x="96" y="472"/>
                  </a:cubicBezTo>
                  <a:cubicBezTo>
                    <a:pt x="97" y="472"/>
                    <a:pt x="97" y="472"/>
                    <a:pt x="97" y="472"/>
                  </a:cubicBezTo>
                  <a:cubicBezTo>
                    <a:pt x="98" y="473"/>
                    <a:pt x="98" y="473"/>
                    <a:pt x="98" y="473"/>
                  </a:cubicBezTo>
                  <a:cubicBezTo>
                    <a:pt x="98" y="470"/>
                    <a:pt x="98" y="470"/>
                    <a:pt x="98" y="470"/>
                  </a:cubicBezTo>
                  <a:cubicBezTo>
                    <a:pt x="99" y="470"/>
                    <a:pt x="99" y="470"/>
                    <a:pt x="99" y="470"/>
                  </a:cubicBezTo>
                  <a:cubicBezTo>
                    <a:pt x="100" y="469"/>
                    <a:pt x="100" y="469"/>
                    <a:pt x="100" y="469"/>
                  </a:cubicBezTo>
                  <a:cubicBezTo>
                    <a:pt x="100" y="469"/>
                    <a:pt x="100" y="469"/>
                    <a:pt x="100" y="469"/>
                  </a:cubicBezTo>
                  <a:cubicBezTo>
                    <a:pt x="100" y="470"/>
                    <a:pt x="100" y="470"/>
                    <a:pt x="100" y="470"/>
                  </a:cubicBezTo>
                  <a:cubicBezTo>
                    <a:pt x="100" y="470"/>
                    <a:pt x="100" y="470"/>
                    <a:pt x="100" y="470"/>
                  </a:cubicBezTo>
                  <a:cubicBezTo>
                    <a:pt x="100" y="472"/>
                    <a:pt x="100" y="472"/>
                    <a:pt x="100" y="472"/>
                  </a:cubicBezTo>
                  <a:cubicBezTo>
                    <a:pt x="100" y="472"/>
                    <a:pt x="100" y="472"/>
                    <a:pt x="100" y="472"/>
                  </a:cubicBezTo>
                  <a:cubicBezTo>
                    <a:pt x="102" y="472"/>
                    <a:pt x="102" y="472"/>
                    <a:pt x="102" y="472"/>
                  </a:cubicBezTo>
                  <a:cubicBezTo>
                    <a:pt x="106" y="475"/>
                    <a:pt x="106" y="475"/>
                    <a:pt x="106" y="475"/>
                  </a:cubicBezTo>
                  <a:cubicBezTo>
                    <a:pt x="107" y="475"/>
                    <a:pt x="107" y="475"/>
                    <a:pt x="107" y="475"/>
                  </a:cubicBezTo>
                  <a:cubicBezTo>
                    <a:pt x="107" y="474"/>
                    <a:pt x="107" y="474"/>
                    <a:pt x="107" y="474"/>
                  </a:cubicBezTo>
                  <a:cubicBezTo>
                    <a:pt x="108" y="473"/>
                    <a:pt x="108" y="473"/>
                    <a:pt x="108" y="473"/>
                  </a:cubicBezTo>
                  <a:cubicBezTo>
                    <a:pt x="108" y="473"/>
                    <a:pt x="108" y="473"/>
                    <a:pt x="108" y="473"/>
                  </a:cubicBezTo>
                  <a:cubicBezTo>
                    <a:pt x="108" y="472"/>
                    <a:pt x="108" y="472"/>
                    <a:pt x="108" y="472"/>
                  </a:cubicBezTo>
                  <a:cubicBezTo>
                    <a:pt x="108" y="472"/>
                    <a:pt x="108" y="472"/>
                    <a:pt x="108" y="472"/>
                  </a:cubicBezTo>
                  <a:cubicBezTo>
                    <a:pt x="107" y="472"/>
                    <a:pt x="107" y="472"/>
                    <a:pt x="107" y="472"/>
                  </a:cubicBezTo>
                  <a:cubicBezTo>
                    <a:pt x="106" y="472"/>
                    <a:pt x="106" y="472"/>
                    <a:pt x="106" y="472"/>
                  </a:cubicBezTo>
                  <a:cubicBezTo>
                    <a:pt x="105" y="472"/>
                    <a:pt x="105" y="472"/>
                    <a:pt x="105" y="472"/>
                  </a:cubicBezTo>
                  <a:cubicBezTo>
                    <a:pt x="105" y="471"/>
                    <a:pt x="105" y="471"/>
                    <a:pt x="105" y="471"/>
                  </a:cubicBezTo>
                  <a:cubicBezTo>
                    <a:pt x="106" y="471"/>
                    <a:pt x="106" y="471"/>
                    <a:pt x="106" y="471"/>
                  </a:cubicBezTo>
                  <a:cubicBezTo>
                    <a:pt x="106" y="470"/>
                    <a:pt x="106" y="470"/>
                    <a:pt x="106" y="470"/>
                  </a:cubicBezTo>
                  <a:cubicBezTo>
                    <a:pt x="104" y="469"/>
                    <a:pt x="104" y="469"/>
                    <a:pt x="104" y="469"/>
                  </a:cubicBezTo>
                  <a:cubicBezTo>
                    <a:pt x="102" y="468"/>
                    <a:pt x="102" y="468"/>
                    <a:pt x="102" y="468"/>
                  </a:cubicBezTo>
                  <a:cubicBezTo>
                    <a:pt x="101" y="467"/>
                    <a:pt x="101" y="467"/>
                    <a:pt x="101" y="467"/>
                  </a:cubicBezTo>
                  <a:cubicBezTo>
                    <a:pt x="102" y="467"/>
                    <a:pt x="102" y="467"/>
                    <a:pt x="102" y="467"/>
                  </a:cubicBezTo>
                  <a:cubicBezTo>
                    <a:pt x="103" y="467"/>
                    <a:pt x="103" y="467"/>
                    <a:pt x="103" y="467"/>
                  </a:cubicBezTo>
                  <a:cubicBezTo>
                    <a:pt x="104" y="466"/>
                    <a:pt x="104" y="466"/>
                    <a:pt x="104" y="466"/>
                  </a:cubicBezTo>
                  <a:cubicBezTo>
                    <a:pt x="104" y="466"/>
                    <a:pt x="104" y="466"/>
                    <a:pt x="104" y="466"/>
                  </a:cubicBezTo>
                  <a:cubicBezTo>
                    <a:pt x="104" y="467"/>
                    <a:pt x="104" y="467"/>
                    <a:pt x="104" y="467"/>
                  </a:cubicBezTo>
                  <a:cubicBezTo>
                    <a:pt x="106" y="469"/>
                    <a:pt x="106" y="469"/>
                    <a:pt x="106" y="469"/>
                  </a:cubicBezTo>
                  <a:cubicBezTo>
                    <a:pt x="107" y="469"/>
                    <a:pt x="107" y="469"/>
                    <a:pt x="107" y="469"/>
                  </a:cubicBezTo>
                  <a:cubicBezTo>
                    <a:pt x="108" y="469"/>
                    <a:pt x="108" y="469"/>
                    <a:pt x="108" y="469"/>
                  </a:cubicBezTo>
                  <a:cubicBezTo>
                    <a:pt x="109" y="469"/>
                    <a:pt x="109" y="469"/>
                    <a:pt x="109" y="469"/>
                  </a:cubicBezTo>
                  <a:cubicBezTo>
                    <a:pt x="111" y="468"/>
                    <a:pt x="111" y="468"/>
                    <a:pt x="111" y="468"/>
                  </a:cubicBezTo>
                  <a:cubicBezTo>
                    <a:pt x="111" y="467"/>
                    <a:pt x="111" y="467"/>
                    <a:pt x="111" y="467"/>
                  </a:cubicBezTo>
                  <a:cubicBezTo>
                    <a:pt x="110" y="467"/>
                    <a:pt x="110" y="467"/>
                    <a:pt x="110" y="467"/>
                  </a:cubicBezTo>
                  <a:cubicBezTo>
                    <a:pt x="108" y="467"/>
                    <a:pt x="108" y="467"/>
                    <a:pt x="108" y="467"/>
                  </a:cubicBezTo>
                  <a:cubicBezTo>
                    <a:pt x="107" y="467"/>
                    <a:pt x="107" y="467"/>
                    <a:pt x="107" y="467"/>
                  </a:cubicBezTo>
                  <a:cubicBezTo>
                    <a:pt x="107" y="466"/>
                    <a:pt x="107" y="466"/>
                    <a:pt x="107" y="466"/>
                  </a:cubicBezTo>
                  <a:cubicBezTo>
                    <a:pt x="108" y="466"/>
                    <a:pt x="108" y="466"/>
                    <a:pt x="108" y="466"/>
                  </a:cubicBezTo>
                  <a:cubicBezTo>
                    <a:pt x="109" y="466"/>
                    <a:pt x="109" y="466"/>
                    <a:pt x="109" y="466"/>
                  </a:cubicBezTo>
                  <a:cubicBezTo>
                    <a:pt x="110" y="466"/>
                    <a:pt x="110" y="466"/>
                    <a:pt x="110" y="466"/>
                  </a:cubicBezTo>
                  <a:cubicBezTo>
                    <a:pt x="110" y="465"/>
                    <a:pt x="110" y="465"/>
                    <a:pt x="110" y="465"/>
                  </a:cubicBezTo>
                  <a:cubicBezTo>
                    <a:pt x="109" y="465"/>
                    <a:pt x="109" y="465"/>
                    <a:pt x="109" y="465"/>
                  </a:cubicBezTo>
                  <a:cubicBezTo>
                    <a:pt x="108" y="464"/>
                    <a:pt x="108" y="464"/>
                    <a:pt x="108" y="464"/>
                  </a:cubicBezTo>
                  <a:cubicBezTo>
                    <a:pt x="108" y="464"/>
                    <a:pt x="108" y="464"/>
                    <a:pt x="108" y="464"/>
                  </a:cubicBezTo>
                  <a:cubicBezTo>
                    <a:pt x="108" y="464"/>
                    <a:pt x="108" y="464"/>
                    <a:pt x="108" y="464"/>
                  </a:cubicBezTo>
                  <a:cubicBezTo>
                    <a:pt x="109" y="463"/>
                    <a:pt x="109" y="463"/>
                    <a:pt x="109" y="463"/>
                  </a:cubicBezTo>
                  <a:cubicBezTo>
                    <a:pt x="108" y="463"/>
                    <a:pt x="108" y="463"/>
                    <a:pt x="108" y="463"/>
                  </a:cubicBezTo>
                  <a:cubicBezTo>
                    <a:pt x="107" y="463"/>
                    <a:pt x="107" y="463"/>
                    <a:pt x="107" y="463"/>
                  </a:cubicBezTo>
                  <a:cubicBezTo>
                    <a:pt x="106" y="462"/>
                    <a:pt x="106" y="462"/>
                    <a:pt x="106" y="462"/>
                  </a:cubicBezTo>
                  <a:cubicBezTo>
                    <a:pt x="106" y="461"/>
                    <a:pt x="106" y="461"/>
                    <a:pt x="106" y="461"/>
                  </a:cubicBezTo>
                  <a:cubicBezTo>
                    <a:pt x="108" y="462"/>
                    <a:pt x="108" y="462"/>
                    <a:pt x="108" y="462"/>
                  </a:cubicBezTo>
                  <a:cubicBezTo>
                    <a:pt x="109" y="462"/>
                    <a:pt x="109" y="462"/>
                    <a:pt x="109" y="462"/>
                  </a:cubicBezTo>
                  <a:cubicBezTo>
                    <a:pt x="112" y="462"/>
                    <a:pt x="112" y="462"/>
                    <a:pt x="112" y="462"/>
                  </a:cubicBezTo>
                  <a:cubicBezTo>
                    <a:pt x="113" y="461"/>
                    <a:pt x="113" y="461"/>
                    <a:pt x="113" y="461"/>
                  </a:cubicBezTo>
                  <a:cubicBezTo>
                    <a:pt x="113" y="461"/>
                    <a:pt x="113" y="461"/>
                    <a:pt x="113" y="461"/>
                  </a:cubicBezTo>
                  <a:cubicBezTo>
                    <a:pt x="113" y="460"/>
                    <a:pt x="113" y="460"/>
                    <a:pt x="113" y="460"/>
                  </a:cubicBezTo>
                  <a:cubicBezTo>
                    <a:pt x="111" y="459"/>
                    <a:pt x="111" y="459"/>
                    <a:pt x="111" y="459"/>
                  </a:cubicBezTo>
                  <a:cubicBezTo>
                    <a:pt x="108" y="459"/>
                    <a:pt x="108" y="459"/>
                    <a:pt x="108" y="459"/>
                  </a:cubicBezTo>
                  <a:cubicBezTo>
                    <a:pt x="107" y="458"/>
                    <a:pt x="107" y="458"/>
                    <a:pt x="107" y="458"/>
                  </a:cubicBezTo>
                  <a:cubicBezTo>
                    <a:pt x="107" y="458"/>
                    <a:pt x="107" y="458"/>
                    <a:pt x="107" y="458"/>
                  </a:cubicBezTo>
                  <a:cubicBezTo>
                    <a:pt x="108" y="458"/>
                    <a:pt x="108" y="458"/>
                    <a:pt x="108" y="458"/>
                  </a:cubicBezTo>
                  <a:cubicBezTo>
                    <a:pt x="109" y="458"/>
                    <a:pt x="109" y="458"/>
                    <a:pt x="109" y="458"/>
                  </a:cubicBezTo>
                  <a:cubicBezTo>
                    <a:pt x="111" y="459"/>
                    <a:pt x="111" y="459"/>
                    <a:pt x="111" y="459"/>
                  </a:cubicBezTo>
                  <a:cubicBezTo>
                    <a:pt x="112" y="458"/>
                    <a:pt x="112" y="458"/>
                    <a:pt x="112" y="458"/>
                  </a:cubicBezTo>
                  <a:cubicBezTo>
                    <a:pt x="112" y="457"/>
                    <a:pt x="112" y="457"/>
                    <a:pt x="112" y="457"/>
                  </a:cubicBezTo>
                  <a:cubicBezTo>
                    <a:pt x="111" y="456"/>
                    <a:pt x="111" y="456"/>
                    <a:pt x="111" y="456"/>
                  </a:cubicBezTo>
                  <a:cubicBezTo>
                    <a:pt x="110" y="455"/>
                    <a:pt x="110" y="455"/>
                    <a:pt x="110" y="455"/>
                  </a:cubicBezTo>
                  <a:cubicBezTo>
                    <a:pt x="110" y="455"/>
                    <a:pt x="110" y="455"/>
                    <a:pt x="110" y="455"/>
                  </a:cubicBezTo>
                  <a:cubicBezTo>
                    <a:pt x="111" y="455"/>
                    <a:pt x="111" y="455"/>
                    <a:pt x="111" y="455"/>
                  </a:cubicBezTo>
                  <a:cubicBezTo>
                    <a:pt x="111" y="455"/>
                    <a:pt x="111" y="455"/>
                    <a:pt x="111" y="455"/>
                  </a:cubicBezTo>
                  <a:cubicBezTo>
                    <a:pt x="112" y="456"/>
                    <a:pt x="112" y="456"/>
                    <a:pt x="112" y="456"/>
                  </a:cubicBezTo>
                  <a:cubicBezTo>
                    <a:pt x="113" y="455"/>
                    <a:pt x="113" y="455"/>
                    <a:pt x="113" y="455"/>
                  </a:cubicBezTo>
                  <a:cubicBezTo>
                    <a:pt x="114" y="454"/>
                    <a:pt x="114" y="454"/>
                    <a:pt x="114" y="454"/>
                  </a:cubicBezTo>
                  <a:cubicBezTo>
                    <a:pt x="114" y="454"/>
                    <a:pt x="114" y="454"/>
                    <a:pt x="114" y="454"/>
                  </a:cubicBezTo>
                  <a:cubicBezTo>
                    <a:pt x="113" y="453"/>
                    <a:pt x="113" y="453"/>
                    <a:pt x="113" y="453"/>
                  </a:cubicBezTo>
                  <a:cubicBezTo>
                    <a:pt x="112" y="453"/>
                    <a:pt x="112" y="453"/>
                    <a:pt x="112" y="453"/>
                  </a:cubicBezTo>
                  <a:cubicBezTo>
                    <a:pt x="112" y="452"/>
                    <a:pt x="112" y="452"/>
                    <a:pt x="112" y="452"/>
                  </a:cubicBezTo>
                  <a:cubicBezTo>
                    <a:pt x="113" y="452"/>
                    <a:pt x="113" y="452"/>
                    <a:pt x="113" y="452"/>
                  </a:cubicBezTo>
                  <a:cubicBezTo>
                    <a:pt x="113" y="453"/>
                    <a:pt x="113" y="453"/>
                    <a:pt x="113" y="453"/>
                  </a:cubicBezTo>
                  <a:cubicBezTo>
                    <a:pt x="114" y="453"/>
                    <a:pt x="114" y="453"/>
                    <a:pt x="114" y="453"/>
                  </a:cubicBezTo>
                  <a:cubicBezTo>
                    <a:pt x="115" y="451"/>
                    <a:pt x="115" y="451"/>
                    <a:pt x="115" y="451"/>
                  </a:cubicBezTo>
                  <a:cubicBezTo>
                    <a:pt x="115" y="451"/>
                    <a:pt x="115" y="451"/>
                    <a:pt x="115" y="451"/>
                  </a:cubicBezTo>
                  <a:cubicBezTo>
                    <a:pt x="114" y="451"/>
                    <a:pt x="114" y="451"/>
                    <a:pt x="114" y="451"/>
                  </a:cubicBezTo>
                  <a:cubicBezTo>
                    <a:pt x="112" y="450"/>
                    <a:pt x="112" y="450"/>
                    <a:pt x="112" y="450"/>
                  </a:cubicBezTo>
                  <a:cubicBezTo>
                    <a:pt x="112" y="449"/>
                    <a:pt x="112" y="449"/>
                    <a:pt x="112" y="449"/>
                  </a:cubicBezTo>
                  <a:cubicBezTo>
                    <a:pt x="113" y="449"/>
                    <a:pt x="113" y="449"/>
                    <a:pt x="113" y="449"/>
                  </a:cubicBezTo>
                  <a:cubicBezTo>
                    <a:pt x="114" y="450"/>
                    <a:pt x="114" y="450"/>
                    <a:pt x="114" y="450"/>
                  </a:cubicBezTo>
                  <a:cubicBezTo>
                    <a:pt x="115" y="450"/>
                    <a:pt x="115" y="450"/>
                    <a:pt x="115" y="450"/>
                  </a:cubicBezTo>
                  <a:cubicBezTo>
                    <a:pt x="116" y="451"/>
                    <a:pt x="116" y="451"/>
                    <a:pt x="116" y="451"/>
                  </a:cubicBezTo>
                  <a:cubicBezTo>
                    <a:pt x="117" y="451"/>
                    <a:pt x="117" y="451"/>
                    <a:pt x="117" y="451"/>
                  </a:cubicBezTo>
                  <a:cubicBezTo>
                    <a:pt x="117" y="449"/>
                    <a:pt x="117" y="449"/>
                    <a:pt x="117" y="449"/>
                  </a:cubicBezTo>
                  <a:cubicBezTo>
                    <a:pt x="118" y="448"/>
                    <a:pt x="118" y="448"/>
                    <a:pt x="118" y="448"/>
                  </a:cubicBezTo>
                  <a:cubicBezTo>
                    <a:pt x="118" y="448"/>
                    <a:pt x="118" y="448"/>
                    <a:pt x="118" y="448"/>
                  </a:cubicBezTo>
                  <a:cubicBezTo>
                    <a:pt x="118" y="447"/>
                    <a:pt x="118" y="447"/>
                    <a:pt x="118" y="447"/>
                  </a:cubicBezTo>
                  <a:cubicBezTo>
                    <a:pt x="118" y="446"/>
                    <a:pt x="118" y="446"/>
                    <a:pt x="118" y="446"/>
                  </a:cubicBezTo>
                  <a:cubicBezTo>
                    <a:pt x="118" y="445"/>
                    <a:pt x="118" y="445"/>
                    <a:pt x="118" y="445"/>
                  </a:cubicBezTo>
                  <a:cubicBezTo>
                    <a:pt x="119" y="444"/>
                    <a:pt x="119" y="444"/>
                    <a:pt x="119" y="444"/>
                  </a:cubicBezTo>
                  <a:cubicBezTo>
                    <a:pt x="118" y="443"/>
                    <a:pt x="118" y="443"/>
                    <a:pt x="118" y="443"/>
                  </a:cubicBezTo>
                  <a:cubicBezTo>
                    <a:pt x="116" y="441"/>
                    <a:pt x="116" y="441"/>
                    <a:pt x="116" y="441"/>
                  </a:cubicBezTo>
                  <a:cubicBezTo>
                    <a:pt x="114" y="440"/>
                    <a:pt x="114" y="440"/>
                    <a:pt x="114" y="440"/>
                  </a:cubicBezTo>
                  <a:cubicBezTo>
                    <a:pt x="113" y="440"/>
                    <a:pt x="113" y="440"/>
                    <a:pt x="113" y="440"/>
                  </a:cubicBezTo>
                  <a:cubicBezTo>
                    <a:pt x="113" y="439"/>
                    <a:pt x="113" y="439"/>
                    <a:pt x="113" y="439"/>
                  </a:cubicBezTo>
                  <a:cubicBezTo>
                    <a:pt x="114" y="439"/>
                    <a:pt x="114" y="439"/>
                    <a:pt x="114" y="439"/>
                  </a:cubicBezTo>
                  <a:cubicBezTo>
                    <a:pt x="115" y="440"/>
                    <a:pt x="115" y="440"/>
                    <a:pt x="115" y="440"/>
                  </a:cubicBezTo>
                  <a:cubicBezTo>
                    <a:pt x="117" y="441"/>
                    <a:pt x="117" y="441"/>
                    <a:pt x="117" y="441"/>
                  </a:cubicBezTo>
                  <a:cubicBezTo>
                    <a:pt x="118" y="442"/>
                    <a:pt x="118" y="442"/>
                    <a:pt x="118" y="442"/>
                  </a:cubicBezTo>
                  <a:cubicBezTo>
                    <a:pt x="119" y="442"/>
                    <a:pt x="119" y="442"/>
                    <a:pt x="119" y="442"/>
                  </a:cubicBezTo>
                  <a:cubicBezTo>
                    <a:pt x="120" y="442"/>
                    <a:pt x="120" y="442"/>
                    <a:pt x="120" y="442"/>
                  </a:cubicBezTo>
                  <a:cubicBezTo>
                    <a:pt x="119" y="440"/>
                    <a:pt x="119" y="440"/>
                    <a:pt x="119" y="440"/>
                  </a:cubicBezTo>
                  <a:cubicBezTo>
                    <a:pt x="119" y="439"/>
                    <a:pt x="119" y="439"/>
                    <a:pt x="119" y="439"/>
                  </a:cubicBezTo>
                  <a:cubicBezTo>
                    <a:pt x="117" y="438"/>
                    <a:pt x="117" y="438"/>
                    <a:pt x="117" y="438"/>
                  </a:cubicBezTo>
                  <a:cubicBezTo>
                    <a:pt x="114" y="437"/>
                    <a:pt x="114" y="437"/>
                    <a:pt x="114" y="437"/>
                  </a:cubicBezTo>
                  <a:cubicBezTo>
                    <a:pt x="113" y="436"/>
                    <a:pt x="113" y="436"/>
                    <a:pt x="113" y="436"/>
                  </a:cubicBezTo>
                  <a:cubicBezTo>
                    <a:pt x="114" y="435"/>
                    <a:pt x="114" y="435"/>
                    <a:pt x="114" y="435"/>
                  </a:cubicBezTo>
                  <a:cubicBezTo>
                    <a:pt x="114" y="435"/>
                    <a:pt x="114" y="435"/>
                    <a:pt x="114" y="435"/>
                  </a:cubicBezTo>
                  <a:cubicBezTo>
                    <a:pt x="115" y="436"/>
                    <a:pt x="115" y="436"/>
                    <a:pt x="115" y="436"/>
                  </a:cubicBezTo>
                  <a:cubicBezTo>
                    <a:pt x="116" y="437"/>
                    <a:pt x="116" y="437"/>
                    <a:pt x="116" y="437"/>
                  </a:cubicBezTo>
                  <a:cubicBezTo>
                    <a:pt x="117" y="437"/>
                    <a:pt x="117" y="437"/>
                    <a:pt x="117" y="437"/>
                  </a:cubicBezTo>
                  <a:cubicBezTo>
                    <a:pt x="118" y="436"/>
                    <a:pt x="118" y="436"/>
                    <a:pt x="118" y="436"/>
                  </a:cubicBezTo>
                  <a:cubicBezTo>
                    <a:pt x="118" y="435"/>
                    <a:pt x="118" y="435"/>
                    <a:pt x="118" y="435"/>
                  </a:cubicBezTo>
                  <a:cubicBezTo>
                    <a:pt x="118" y="433"/>
                    <a:pt x="118" y="433"/>
                    <a:pt x="118" y="433"/>
                  </a:cubicBezTo>
                  <a:cubicBezTo>
                    <a:pt x="119" y="433"/>
                    <a:pt x="119" y="433"/>
                    <a:pt x="119" y="433"/>
                  </a:cubicBezTo>
                  <a:cubicBezTo>
                    <a:pt x="120" y="434"/>
                    <a:pt x="120" y="434"/>
                    <a:pt x="120" y="434"/>
                  </a:cubicBezTo>
                  <a:cubicBezTo>
                    <a:pt x="120" y="434"/>
                    <a:pt x="120" y="434"/>
                    <a:pt x="120" y="434"/>
                  </a:cubicBezTo>
                  <a:cubicBezTo>
                    <a:pt x="120" y="435"/>
                    <a:pt x="120" y="435"/>
                    <a:pt x="120" y="435"/>
                  </a:cubicBezTo>
                  <a:cubicBezTo>
                    <a:pt x="121" y="436"/>
                    <a:pt x="121" y="436"/>
                    <a:pt x="121" y="436"/>
                  </a:cubicBezTo>
                  <a:cubicBezTo>
                    <a:pt x="122" y="436"/>
                    <a:pt x="122" y="436"/>
                    <a:pt x="122" y="436"/>
                  </a:cubicBezTo>
                  <a:cubicBezTo>
                    <a:pt x="123" y="436"/>
                    <a:pt x="123" y="436"/>
                    <a:pt x="123" y="436"/>
                  </a:cubicBezTo>
                  <a:cubicBezTo>
                    <a:pt x="124" y="436"/>
                    <a:pt x="124" y="436"/>
                    <a:pt x="124" y="436"/>
                  </a:cubicBezTo>
                  <a:cubicBezTo>
                    <a:pt x="125" y="435"/>
                    <a:pt x="125" y="435"/>
                    <a:pt x="125" y="435"/>
                  </a:cubicBezTo>
                  <a:cubicBezTo>
                    <a:pt x="125" y="435"/>
                    <a:pt x="125" y="435"/>
                    <a:pt x="125" y="435"/>
                  </a:cubicBezTo>
                  <a:cubicBezTo>
                    <a:pt x="126" y="434"/>
                    <a:pt x="126" y="434"/>
                    <a:pt x="126" y="434"/>
                  </a:cubicBezTo>
                  <a:cubicBezTo>
                    <a:pt x="126" y="433"/>
                    <a:pt x="126" y="433"/>
                    <a:pt x="126" y="433"/>
                  </a:cubicBezTo>
                  <a:cubicBezTo>
                    <a:pt x="125" y="433"/>
                    <a:pt x="125" y="433"/>
                    <a:pt x="125" y="433"/>
                  </a:cubicBezTo>
                  <a:cubicBezTo>
                    <a:pt x="122" y="433"/>
                    <a:pt x="122" y="433"/>
                    <a:pt x="122" y="433"/>
                  </a:cubicBezTo>
                  <a:cubicBezTo>
                    <a:pt x="122" y="432"/>
                    <a:pt x="122" y="432"/>
                    <a:pt x="122" y="432"/>
                  </a:cubicBezTo>
                  <a:cubicBezTo>
                    <a:pt x="122" y="432"/>
                    <a:pt x="122" y="432"/>
                    <a:pt x="122" y="432"/>
                  </a:cubicBezTo>
                  <a:cubicBezTo>
                    <a:pt x="121" y="431"/>
                    <a:pt x="121" y="431"/>
                    <a:pt x="121" y="431"/>
                  </a:cubicBezTo>
                  <a:cubicBezTo>
                    <a:pt x="121" y="430"/>
                    <a:pt x="121" y="430"/>
                    <a:pt x="121" y="430"/>
                  </a:cubicBezTo>
                  <a:cubicBezTo>
                    <a:pt x="121" y="429"/>
                    <a:pt x="121" y="429"/>
                    <a:pt x="121" y="429"/>
                  </a:cubicBezTo>
                  <a:cubicBezTo>
                    <a:pt x="121" y="429"/>
                    <a:pt x="121" y="429"/>
                    <a:pt x="121" y="429"/>
                  </a:cubicBezTo>
                  <a:cubicBezTo>
                    <a:pt x="122" y="429"/>
                    <a:pt x="122" y="429"/>
                    <a:pt x="122" y="429"/>
                  </a:cubicBezTo>
                  <a:cubicBezTo>
                    <a:pt x="123" y="429"/>
                    <a:pt x="123" y="429"/>
                    <a:pt x="123" y="429"/>
                  </a:cubicBezTo>
                  <a:cubicBezTo>
                    <a:pt x="123" y="431"/>
                    <a:pt x="123" y="431"/>
                    <a:pt x="123" y="431"/>
                  </a:cubicBezTo>
                  <a:cubicBezTo>
                    <a:pt x="124" y="432"/>
                    <a:pt x="124" y="432"/>
                    <a:pt x="124" y="432"/>
                  </a:cubicBezTo>
                  <a:cubicBezTo>
                    <a:pt x="126" y="432"/>
                    <a:pt x="126" y="432"/>
                    <a:pt x="126" y="432"/>
                  </a:cubicBezTo>
                  <a:cubicBezTo>
                    <a:pt x="126" y="431"/>
                    <a:pt x="126" y="431"/>
                    <a:pt x="126" y="431"/>
                  </a:cubicBezTo>
                  <a:cubicBezTo>
                    <a:pt x="126" y="431"/>
                    <a:pt x="126" y="431"/>
                    <a:pt x="126" y="431"/>
                  </a:cubicBezTo>
                  <a:cubicBezTo>
                    <a:pt x="126" y="430"/>
                    <a:pt x="126" y="430"/>
                    <a:pt x="126" y="430"/>
                  </a:cubicBezTo>
                  <a:cubicBezTo>
                    <a:pt x="124" y="429"/>
                    <a:pt x="124" y="429"/>
                    <a:pt x="124" y="429"/>
                  </a:cubicBezTo>
                  <a:cubicBezTo>
                    <a:pt x="123" y="428"/>
                    <a:pt x="123" y="428"/>
                    <a:pt x="123" y="428"/>
                  </a:cubicBezTo>
                  <a:cubicBezTo>
                    <a:pt x="123" y="427"/>
                    <a:pt x="123" y="427"/>
                    <a:pt x="123" y="427"/>
                  </a:cubicBezTo>
                  <a:cubicBezTo>
                    <a:pt x="123" y="427"/>
                    <a:pt x="123" y="427"/>
                    <a:pt x="123" y="427"/>
                  </a:cubicBezTo>
                  <a:cubicBezTo>
                    <a:pt x="124" y="428"/>
                    <a:pt x="124" y="428"/>
                    <a:pt x="124" y="428"/>
                  </a:cubicBezTo>
                  <a:cubicBezTo>
                    <a:pt x="125" y="429"/>
                    <a:pt x="125" y="429"/>
                    <a:pt x="125" y="429"/>
                  </a:cubicBezTo>
                  <a:cubicBezTo>
                    <a:pt x="126" y="429"/>
                    <a:pt x="126" y="429"/>
                    <a:pt x="126" y="429"/>
                  </a:cubicBezTo>
                  <a:cubicBezTo>
                    <a:pt x="128" y="430"/>
                    <a:pt x="128" y="430"/>
                    <a:pt x="128" y="430"/>
                  </a:cubicBezTo>
                  <a:cubicBezTo>
                    <a:pt x="128" y="429"/>
                    <a:pt x="128" y="429"/>
                    <a:pt x="128" y="429"/>
                  </a:cubicBezTo>
                  <a:cubicBezTo>
                    <a:pt x="128" y="429"/>
                    <a:pt x="128" y="429"/>
                    <a:pt x="128" y="429"/>
                  </a:cubicBezTo>
                  <a:cubicBezTo>
                    <a:pt x="128" y="428"/>
                    <a:pt x="128" y="428"/>
                    <a:pt x="128" y="428"/>
                  </a:cubicBezTo>
                  <a:cubicBezTo>
                    <a:pt x="126" y="427"/>
                    <a:pt x="126" y="427"/>
                    <a:pt x="126" y="427"/>
                  </a:cubicBezTo>
                  <a:cubicBezTo>
                    <a:pt x="125" y="426"/>
                    <a:pt x="125" y="426"/>
                    <a:pt x="125" y="426"/>
                  </a:cubicBezTo>
                  <a:cubicBezTo>
                    <a:pt x="125" y="424"/>
                    <a:pt x="125" y="424"/>
                    <a:pt x="125" y="424"/>
                  </a:cubicBezTo>
                  <a:cubicBezTo>
                    <a:pt x="125" y="424"/>
                    <a:pt x="125" y="424"/>
                    <a:pt x="125" y="424"/>
                  </a:cubicBezTo>
                  <a:cubicBezTo>
                    <a:pt x="126" y="423"/>
                    <a:pt x="126" y="423"/>
                    <a:pt x="126" y="423"/>
                  </a:cubicBezTo>
                  <a:cubicBezTo>
                    <a:pt x="127" y="423"/>
                    <a:pt x="127" y="423"/>
                    <a:pt x="127" y="423"/>
                  </a:cubicBezTo>
                  <a:cubicBezTo>
                    <a:pt x="127" y="424"/>
                    <a:pt x="127" y="424"/>
                    <a:pt x="127" y="424"/>
                  </a:cubicBezTo>
                  <a:cubicBezTo>
                    <a:pt x="129" y="426"/>
                    <a:pt x="129" y="426"/>
                    <a:pt x="129" y="426"/>
                  </a:cubicBezTo>
                  <a:cubicBezTo>
                    <a:pt x="130" y="426"/>
                    <a:pt x="130" y="426"/>
                    <a:pt x="130" y="426"/>
                  </a:cubicBezTo>
                  <a:cubicBezTo>
                    <a:pt x="131" y="425"/>
                    <a:pt x="131" y="425"/>
                    <a:pt x="131" y="425"/>
                  </a:cubicBezTo>
                  <a:cubicBezTo>
                    <a:pt x="132" y="425"/>
                    <a:pt x="132" y="425"/>
                    <a:pt x="132" y="425"/>
                  </a:cubicBezTo>
                  <a:cubicBezTo>
                    <a:pt x="133" y="425"/>
                    <a:pt x="133" y="425"/>
                    <a:pt x="133" y="425"/>
                  </a:cubicBezTo>
                  <a:cubicBezTo>
                    <a:pt x="134" y="424"/>
                    <a:pt x="134" y="424"/>
                    <a:pt x="134" y="424"/>
                  </a:cubicBezTo>
                  <a:cubicBezTo>
                    <a:pt x="133" y="423"/>
                    <a:pt x="133" y="423"/>
                    <a:pt x="133" y="423"/>
                  </a:cubicBezTo>
                  <a:cubicBezTo>
                    <a:pt x="132" y="423"/>
                    <a:pt x="132" y="423"/>
                    <a:pt x="132" y="423"/>
                  </a:cubicBezTo>
                  <a:cubicBezTo>
                    <a:pt x="131" y="422"/>
                    <a:pt x="131" y="422"/>
                    <a:pt x="131" y="422"/>
                  </a:cubicBezTo>
                  <a:cubicBezTo>
                    <a:pt x="129" y="421"/>
                    <a:pt x="129" y="421"/>
                    <a:pt x="129" y="421"/>
                  </a:cubicBezTo>
                  <a:cubicBezTo>
                    <a:pt x="129" y="421"/>
                    <a:pt x="129" y="421"/>
                    <a:pt x="129" y="421"/>
                  </a:cubicBezTo>
                  <a:cubicBezTo>
                    <a:pt x="127" y="421"/>
                    <a:pt x="127" y="421"/>
                    <a:pt x="127" y="421"/>
                  </a:cubicBezTo>
                  <a:cubicBezTo>
                    <a:pt x="128" y="420"/>
                    <a:pt x="128" y="420"/>
                    <a:pt x="128" y="420"/>
                  </a:cubicBezTo>
                  <a:cubicBezTo>
                    <a:pt x="128" y="419"/>
                    <a:pt x="128" y="419"/>
                    <a:pt x="128" y="419"/>
                  </a:cubicBezTo>
                  <a:cubicBezTo>
                    <a:pt x="129" y="419"/>
                    <a:pt x="129" y="419"/>
                    <a:pt x="129" y="419"/>
                  </a:cubicBezTo>
                  <a:cubicBezTo>
                    <a:pt x="130" y="420"/>
                    <a:pt x="130" y="420"/>
                    <a:pt x="130" y="420"/>
                  </a:cubicBezTo>
                  <a:cubicBezTo>
                    <a:pt x="131" y="421"/>
                    <a:pt x="131" y="421"/>
                    <a:pt x="131" y="421"/>
                  </a:cubicBezTo>
                  <a:cubicBezTo>
                    <a:pt x="132" y="421"/>
                    <a:pt x="132" y="421"/>
                    <a:pt x="132" y="421"/>
                  </a:cubicBezTo>
                  <a:cubicBezTo>
                    <a:pt x="133" y="422"/>
                    <a:pt x="133" y="422"/>
                    <a:pt x="133" y="422"/>
                  </a:cubicBezTo>
                  <a:cubicBezTo>
                    <a:pt x="134" y="423"/>
                    <a:pt x="134" y="423"/>
                    <a:pt x="134" y="423"/>
                  </a:cubicBezTo>
                  <a:cubicBezTo>
                    <a:pt x="134" y="422"/>
                    <a:pt x="134" y="422"/>
                    <a:pt x="134" y="422"/>
                  </a:cubicBezTo>
                  <a:cubicBezTo>
                    <a:pt x="135" y="422"/>
                    <a:pt x="135" y="422"/>
                    <a:pt x="135" y="422"/>
                  </a:cubicBezTo>
                  <a:cubicBezTo>
                    <a:pt x="135" y="421"/>
                    <a:pt x="135" y="421"/>
                    <a:pt x="135" y="421"/>
                  </a:cubicBezTo>
                  <a:cubicBezTo>
                    <a:pt x="135" y="419"/>
                    <a:pt x="135" y="419"/>
                    <a:pt x="135" y="419"/>
                  </a:cubicBezTo>
                  <a:cubicBezTo>
                    <a:pt x="135" y="419"/>
                    <a:pt x="135" y="419"/>
                    <a:pt x="135" y="419"/>
                  </a:cubicBezTo>
                  <a:cubicBezTo>
                    <a:pt x="134" y="418"/>
                    <a:pt x="134" y="418"/>
                    <a:pt x="134" y="418"/>
                  </a:cubicBezTo>
                  <a:cubicBezTo>
                    <a:pt x="134" y="418"/>
                    <a:pt x="134" y="418"/>
                    <a:pt x="134" y="418"/>
                  </a:cubicBezTo>
                  <a:cubicBezTo>
                    <a:pt x="135" y="418"/>
                    <a:pt x="135" y="418"/>
                    <a:pt x="135" y="418"/>
                  </a:cubicBezTo>
                  <a:cubicBezTo>
                    <a:pt x="136" y="417"/>
                    <a:pt x="136" y="417"/>
                    <a:pt x="136" y="417"/>
                  </a:cubicBezTo>
                  <a:cubicBezTo>
                    <a:pt x="136" y="416"/>
                    <a:pt x="136" y="416"/>
                    <a:pt x="136" y="416"/>
                  </a:cubicBezTo>
                  <a:cubicBezTo>
                    <a:pt x="136" y="415"/>
                    <a:pt x="136" y="415"/>
                    <a:pt x="136" y="415"/>
                  </a:cubicBezTo>
                  <a:cubicBezTo>
                    <a:pt x="135" y="415"/>
                    <a:pt x="135" y="415"/>
                    <a:pt x="135" y="415"/>
                  </a:cubicBezTo>
                  <a:cubicBezTo>
                    <a:pt x="134" y="416"/>
                    <a:pt x="134" y="416"/>
                    <a:pt x="134" y="416"/>
                  </a:cubicBezTo>
                  <a:cubicBezTo>
                    <a:pt x="134" y="415"/>
                    <a:pt x="134" y="415"/>
                    <a:pt x="134" y="415"/>
                  </a:cubicBezTo>
                  <a:cubicBezTo>
                    <a:pt x="133" y="414"/>
                    <a:pt x="133" y="414"/>
                    <a:pt x="133" y="414"/>
                  </a:cubicBezTo>
                  <a:cubicBezTo>
                    <a:pt x="132" y="414"/>
                    <a:pt x="132" y="414"/>
                    <a:pt x="132" y="414"/>
                  </a:cubicBezTo>
                  <a:cubicBezTo>
                    <a:pt x="130" y="413"/>
                    <a:pt x="130" y="413"/>
                    <a:pt x="130" y="413"/>
                  </a:cubicBezTo>
                  <a:cubicBezTo>
                    <a:pt x="129" y="412"/>
                    <a:pt x="129" y="412"/>
                    <a:pt x="129" y="412"/>
                  </a:cubicBezTo>
                  <a:cubicBezTo>
                    <a:pt x="130" y="412"/>
                    <a:pt x="130" y="412"/>
                    <a:pt x="130" y="412"/>
                  </a:cubicBezTo>
                  <a:cubicBezTo>
                    <a:pt x="131" y="411"/>
                    <a:pt x="131" y="411"/>
                    <a:pt x="131" y="411"/>
                  </a:cubicBezTo>
                  <a:cubicBezTo>
                    <a:pt x="133" y="412"/>
                    <a:pt x="133" y="412"/>
                    <a:pt x="133" y="412"/>
                  </a:cubicBezTo>
                  <a:cubicBezTo>
                    <a:pt x="135" y="412"/>
                    <a:pt x="135" y="412"/>
                    <a:pt x="135" y="412"/>
                  </a:cubicBezTo>
                  <a:cubicBezTo>
                    <a:pt x="135" y="411"/>
                    <a:pt x="135" y="411"/>
                    <a:pt x="135" y="411"/>
                  </a:cubicBezTo>
                  <a:cubicBezTo>
                    <a:pt x="136" y="411"/>
                    <a:pt x="136" y="411"/>
                    <a:pt x="136" y="411"/>
                  </a:cubicBezTo>
                  <a:cubicBezTo>
                    <a:pt x="137" y="412"/>
                    <a:pt x="137" y="412"/>
                    <a:pt x="137" y="412"/>
                  </a:cubicBezTo>
                  <a:cubicBezTo>
                    <a:pt x="137" y="410"/>
                    <a:pt x="137" y="410"/>
                    <a:pt x="137" y="410"/>
                  </a:cubicBezTo>
                  <a:cubicBezTo>
                    <a:pt x="137" y="408"/>
                    <a:pt x="137" y="408"/>
                    <a:pt x="137" y="408"/>
                  </a:cubicBezTo>
                  <a:cubicBezTo>
                    <a:pt x="136" y="406"/>
                    <a:pt x="136" y="406"/>
                    <a:pt x="136" y="406"/>
                  </a:cubicBezTo>
                  <a:cubicBezTo>
                    <a:pt x="135" y="405"/>
                    <a:pt x="135" y="405"/>
                    <a:pt x="135" y="405"/>
                  </a:cubicBezTo>
                  <a:cubicBezTo>
                    <a:pt x="135" y="404"/>
                    <a:pt x="135" y="404"/>
                    <a:pt x="135" y="404"/>
                  </a:cubicBezTo>
                  <a:cubicBezTo>
                    <a:pt x="135" y="403"/>
                    <a:pt x="135" y="403"/>
                    <a:pt x="135" y="403"/>
                  </a:cubicBezTo>
                  <a:cubicBezTo>
                    <a:pt x="136" y="402"/>
                    <a:pt x="136" y="402"/>
                    <a:pt x="136" y="402"/>
                  </a:cubicBezTo>
                  <a:cubicBezTo>
                    <a:pt x="135" y="401"/>
                    <a:pt x="135" y="401"/>
                    <a:pt x="135" y="401"/>
                  </a:cubicBezTo>
                  <a:cubicBezTo>
                    <a:pt x="135" y="400"/>
                    <a:pt x="135" y="400"/>
                    <a:pt x="135" y="400"/>
                  </a:cubicBezTo>
                  <a:cubicBezTo>
                    <a:pt x="135" y="399"/>
                    <a:pt x="135" y="399"/>
                    <a:pt x="135" y="399"/>
                  </a:cubicBezTo>
                  <a:cubicBezTo>
                    <a:pt x="136" y="400"/>
                    <a:pt x="136" y="400"/>
                    <a:pt x="136" y="400"/>
                  </a:cubicBezTo>
                  <a:cubicBezTo>
                    <a:pt x="136" y="401"/>
                    <a:pt x="136" y="401"/>
                    <a:pt x="136" y="401"/>
                  </a:cubicBezTo>
                  <a:cubicBezTo>
                    <a:pt x="138" y="401"/>
                    <a:pt x="138" y="401"/>
                    <a:pt x="138" y="401"/>
                  </a:cubicBezTo>
                  <a:cubicBezTo>
                    <a:pt x="138" y="401"/>
                    <a:pt x="138" y="401"/>
                    <a:pt x="138" y="401"/>
                  </a:cubicBezTo>
                  <a:cubicBezTo>
                    <a:pt x="139" y="400"/>
                    <a:pt x="139" y="400"/>
                    <a:pt x="139" y="400"/>
                  </a:cubicBezTo>
                  <a:cubicBezTo>
                    <a:pt x="139" y="401"/>
                    <a:pt x="139" y="401"/>
                    <a:pt x="139" y="401"/>
                  </a:cubicBezTo>
                  <a:cubicBezTo>
                    <a:pt x="140" y="402"/>
                    <a:pt x="140" y="402"/>
                    <a:pt x="140" y="402"/>
                  </a:cubicBezTo>
                  <a:cubicBezTo>
                    <a:pt x="141" y="403"/>
                    <a:pt x="141" y="403"/>
                    <a:pt x="141" y="403"/>
                  </a:cubicBezTo>
                  <a:cubicBezTo>
                    <a:pt x="142" y="403"/>
                    <a:pt x="142" y="403"/>
                    <a:pt x="142" y="403"/>
                  </a:cubicBezTo>
                  <a:cubicBezTo>
                    <a:pt x="143" y="401"/>
                    <a:pt x="143" y="401"/>
                    <a:pt x="143" y="401"/>
                  </a:cubicBezTo>
                  <a:cubicBezTo>
                    <a:pt x="144" y="399"/>
                    <a:pt x="144" y="399"/>
                    <a:pt x="144" y="399"/>
                  </a:cubicBezTo>
                  <a:cubicBezTo>
                    <a:pt x="144" y="397"/>
                    <a:pt x="144" y="397"/>
                    <a:pt x="144" y="397"/>
                  </a:cubicBezTo>
                  <a:cubicBezTo>
                    <a:pt x="144" y="396"/>
                    <a:pt x="144" y="396"/>
                    <a:pt x="144" y="396"/>
                  </a:cubicBezTo>
                  <a:cubicBezTo>
                    <a:pt x="144" y="395"/>
                    <a:pt x="144" y="395"/>
                    <a:pt x="144" y="395"/>
                  </a:cubicBezTo>
                  <a:cubicBezTo>
                    <a:pt x="144" y="395"/>
                    <a:pt x="144" y="395"/>
                    <a:pt x="144" y="395"/>
                  </a:cubicBezTo>
                  <a:cubicBezTo>
                    <a:pt x="145" y="395"/>
                    <a:pt x="145" y="395"/>
                    <a:pt x="145" y="395"/>
                  </a:cubicBezTo>
                  <a:cubicBezTo>
                    <a:pt x="146" y="394"/>
                    <a:pt x="146" y="394"/>
                    <a:pt x="146" y="394"/>
                  </a:cubicBezTo>
                  <a:cubicBezTo>
                    <a:pt x="146" y="394"/>
                    <a:pt x="146" y="394"/>
                    <a:pt x="146" y="394"/>
                  </a:cubicBezTo>
                  <a:cubicBezTo>
                    <a:pt x="147" y="395"/>
                    <a:pt x="147" y="395"/>
                    <a:pt x="147" y="395"/>
                  </a:cubicBezTo>
                  <a:cubicBezTo>
                    <a:pt x="147" y="396"/>
                    <a:pt x="147" y="396"/>
                    <a:pt x="147" y="396"/>
                  </a:cubicBezTo>
                  <a:cubicBezTo>
                    <a:pt x="148" y="396"/>
                    <a:pt x="148" y="396"/>
                    <a:pt x="148" y="396"/>
                  </a:cubicBezTo>
                  <a:cubicBezTo>
                    <a:pt x="149" y="395"/>
                    <a:pt x="149" y="395"/>
                    <a:pt x="149" y="395"/>
                  </a:cubicBezTo>
                  <a:cubicBezTo>
                    <a:pt x="149" y="394"/>
                    <a:pt x="149" y="394"/>
                    <a:pt x="149" y="394"/>
                  </a:cubicBezTo>
                  <a:cubicBezTo>
                    <a:pt x="149" y="394"/>
                    <a:pt x="149" y="394"/>
                    <a:pt x="149" y="394"/>
                  </a:cubicBezTo>
                  <a:cubicBezTo>
                    <a:pt x="150" y="394"/>
                    <a:pt x="150" y="394"/>
                    <a:pt x="150" y="394"/>
                  </a:cubicBezTo>
                  <a:cubicBezTo>
                    <a:pt x="150" y="395"/>
                    <a:pt x="150" y="395"/>
                    <a:pt x="150" y="395"/>
                  </a:cubicBezTo>
                  <a:cubicBezTo>
                    <a:pt x="151" y="396"/>
                    <a:pt x="151" y="396"/>
                    <a:pt x="151" y="396"/>
                  </a:cubicBezTo>
                  <a:cubicBezTo>
                    <a:pt x="152" y="397"/>
                    <a:pt x="152" y="397"/>
                    <a:pt x="152" y="397"/>
                  </a:cubicBezTo>
                  <a:cubicBezTo>
                    <a:pt x="153" y="396"/>
                    <a:pt x="153" y="396"/>
                    <a:pt x="153" y="396"/>
                  </a:cubicBezTo>
                  <a:cubicBezTo>
                    <a:pt x="154" y="395"/>
                    <a:pt x="154" y="395"/>
                    <a:pt x="154" y="395"/>
                  </a:cubicBezTo>
                  <a:cubicBezTo>
                    <a:pt x="154" y="395"/>
                    <a:pt x="154" y="395"/>
                    <a:pt x="154" y="395"/>
                  </a:cubicBezTo>
                  <a:cubicBezTo>
                    <a:pt x="155" y="395"/>
                    <a:pt x="155" y="395"/>
                    <a:pt x="155" y="395"/>
                  </a:cubicBezTo>
                  <a:cubicBezTo>
                    <a:pt x="156" y="396"/>
                    <a:pt x="156" y="396"/>
                    <a:pt x="156" y="396"/>
                  </a:cubicBezTo>
                  <a:cubicBezTo>
                    <a:pt x="157" y="395"/>
                    <a:pt x="157" y="395"/>
                    <a:pt x="157" y="395"/>
                  </a:cubicBezTo>
                  <a:cubicBezTo>
                    <a:pt x="158" y="394"/>
                    <a:pt x="158" y="394"/>
                    <a:pt x="158" y="394"/>
                  </a:cubicBezTo>
                  <a:cubicBezTo>
                    <a:pt x="158" y="393"/>
                    <a:pt x="158" y="393"/>
                    <a:pt x="158" y="393"/>
                  </a:cubicBezTo>
                  <a:cubicBezTo>
                    <a:pt x="158" y="393"/>
                    <a:pt x="158" y="393"/>
                    <a:pt x="158" y="393"/>
                  </a:cubicBezTo>
                  <a:cubicBezTo>
                    <a:pt x="157" y="392"/>
                    <a:pt x="157" y="392"/>
                    <a:pt x="157" y="392"/>
                  </a:cubicBezTo>
                  <a:cubicBezTo>
                    <a:pt x="157" y="390"/>
                    <a:pt x="157" y="390"/>
                    <a:pt x="157" y="390"/>
                  </a:cubicBezTo>
                  <a:cubicBezTo>
                    <a:pt x="156" y="389"/>
                    <a:pt x="156" y="389"/>
                    <a:pt x="156" y="389"/>
                  </a:cubicBezTo>
                  <a:cubicBezTo>
                    <a:pt x="157" y="388"/>
                    <a:pt x="157" y="388"/>
                    <a:pt x="157" y="388"/>
                  </a:cubicBezTo>
                  <a:cubicBezTo>
                    <a:pt x="158" y="388"/>
                    <a:pt x="158" y="388"/>
                    <a:pt x="158" y="388"/>
                  </a:cubicBezTo>
                  <a:cubicBezTo>
                    <a:pt x="158" y="390"/>
                    <a:pt x="158" y="390"/>
                    <a:pt x="158" y="390"/>
                  </a:cubicBezTo>
                  <a:cubicBezTo>
                    <a:pt x="159" y="390"/>
                    <a:pt x="159" y="390"/>
                    <a:pt x="159" y="390"/>
                  </a:cubicBezTo>
                  <a:cubicBezTo>
                    <a:pt x="160" y="388"/>
                    <a:pt x="160" y="388"/>
                    <a:pt x="160" y="388"/>
                  </a:cubicBezTo>
                  <a:cubicBezTo>
                    <a:pt x="160" y="387"/>
                    <a:pt x="160" y="387"/>
                    <a:pt x="160" y="387"/>
                  </a:cubicBezTo>
                  <a:cubicBezTo>
                    <a:pt x="161" y="386"/>
                    <a:pt x="161" y="386"/>
                    <a:pt x="161" y="386"/>
                  </a:cubicBezTo>
                  <a:cubicBezTo>
                    <a:pt x="161" y="385"/>
                    <a:pt x="161" y="385"/>
                    <a:pt x="161" y="385"/>
                  </a:cubicBezTo>
                  <a:cubicBezTo>
                    <a:pt x="160" y="384"/>
                    <a:pt x="160" y="384"/>
                    <a:pt x="160" y="384"/>
                  </a:cubicBezTo>
                  <a:cubicBezTo>
                    <a:pt x="160" y="383"/>
                    <a:pt x="160" y="383"/>
                    <a:pt x="160" y="383"/>
                  </a:cubicBezTo>
                  <a:cubicBezTo>
                    <a:pt x="161" y="382"/>
                    <a:pt x="161" y="382"/>
                    <a:pt x="161" y="382"/>
                  </a:cubicBezTo>
                  <a:cubicBezTo>
                    <a:pt x="161" y="382"/>
                    <a:pt x="161" y="382"/>
                    <a:pt x="161" y="382"/>
                  </a:cubicBezTo>
                  <a:cubicBezTo>
                    <a:pt x="162" y="382"/>
                    <a:pt x="162" y="382"/>
                    <a:pt x="162" y="382"/>
                  </a:cubicBezTo>
                  <a:cubicBezTo>
                    <a:pt x="162" y="383"/>
                    <a:pt x="162" y="383"/>
                    <a:pt x="162" y="383"/>
                  </a:cubicBezTo>
                  <a:cubicBezTo>
                    <a:pt x="163" y="384"/>
                    <a:pt x="163" y="384"/>
                    <a:pt x="163" y="384"/>
                  </a:cubicBezTo>
                  <a:cubicBezTo>
                    <a:pt x="164" y="384"/>
                    <a:pt x="164" y="384"/>
                    <a:pt x="164" y="384"/>
                  </a:cubicBezTo>
                  <a:cubicBezTo>
                    <a:pt x="165" y="385"/>
                    <a:pt x="165" y="385"/>
                    <a:pt x="165" y="385"/>
                  </a:cubicBezTo>
                  <a:cubicBezTo>
                    <a:pt x="164" y="386"/>
                    <a:pt x="164" y="386"/>
                    <a:pt x="164" y="386"/>
                  </a:cubicBezTo>
                  <a:cubicBezTo>
                    <a:pt x="163" y="387"/>
                    <a:pt x="163" y="387"/>
                    <a:pt x="163" y="387"/>
                  </a:cubicBezTo>
                  <a:cubicBezTo>
                    <a:pt x="162" y="388"/>
                    <a:pt x="162" y="388"/>
                    <a:pt x="162" y="388"/>
                  </a:cubicBezTo>
                  <a:cubicBezTo>
                    <a:pt x="162" y="389"/>
                    <a:pt x="162" y="389"/>
                    <a:pt x="162" y="389"/>
                  </a:cubicBezTo>
                  <a:cubicBezTo>
                    <a:pt x="164" y="392"/>
                    <a:pt x="164" y="392"/>
                    <a:pt x="164" y="392"/>
                  </a:cubicBezTo>
                  <a:cubicBezTo>
                    <a:pt x="165" y="392"/>
                    <a:pt x="165" y="392"/>
                    <a:pt x="165" y="392"/>
                  </a:cubicBezTo>
                  <a:cubicBezTo>
                    <a:pt x="165" y="391"/>
                    <a:pt x="165" y="391"/>
                    <a:pt x="165" y="391"/>
                  </a:cubicBezTo>
                  <a:cubicBezTo>
                    <a:pt x="165" y="390"/>
                    <a:pt x="165" y="390"/>
                    <a:pt x="165" y="390"/>
                  </a:cubicBezTo>
                  <a:cubicBezTo>
                    <a:pt x="166" y="389"/>
                    <a:pt x="166" y="389"/>
                    <a:pt x="166" y="389"/>
                  </a:cubicBezTo>
                  <a:cubicBezTo>
                    <a:pt x="166" y="387"/>
                    <a:pt x="166" y="387"/>
                    <a:pt x="166" y="387"/>
                  </a:cubicBezTo>
                  <a:cubicBezTo>
                    <a:pt x="166" y="387"/>
                    <a:pt x="166" y="387"/>
                    <a:pt x="166" y="387"/>
                  </a:cubicBezTo>
                  <a:cubicBezTo>
                    <a:pt x="167" y="388"/>
                    <a:pt x="167" y="388"/>
                    <a:pt x="167" y="388"/>
                  </a:cubicBezTo>
                  <a:cubicBezTo>
                    <a:pt x="166" y="389"/>
                    <a:pt x="166" y="389"/>
                    <a:pt x="166" y="389"/>
                  </a:cubicBezTo>
                  <a:cubicBezTo>
                    <a:pt x="166" y="390"/>
                    <a:pt x="166" y="390"/>
                    <a:pt x="166" y="390"/>
                  </a:cubicBezTo>
                  <a:cubicBezTo>
                    <a:pt x="167" y="392"/>
                    <a:pt x="167" y="392"/>
                    <a:pt x="167" y="392"/>
                  </a:cubicBezTo>
                  <a:cubicBezTo>
                    <a:pt x="168" y="392"/>
                    <a:pt x="168" y="392"/>
                    <a:pt x="168" y="392"/>
                  </a:cubicBezTo>
                  <a:cubicBezTo>
                    <a:pt x="169" y="391"/>
                    <a:pt x="169" y="391"/>
                    <a:pt x="169" y="391"/>
                  </a:cubicBezTo>
                  <a:cubicBezTo>
                    <a:pt x="170" y="391"/>
                    <a:pt x="170" y="391"/>
                    <a:pt x="170" y="391"/>
                  </a:cubicBezTo>
                  <a:cubicBezTo>
                    <a:pt x="171" y="391"/>
                    <a:pt x="171" y="391"/>
                    <a:pt x="171" y="391"/>
                  </a:cubicBezTo>
                  <a:cubicBezTo>
                    <a:pt x="171" y="390"/>
                    <a:pt x="171" y="390"/>
                    <a:pt x="171" y="390"/>
                  </a:cubicBezTo>
                  <a:cubicBezTo>
                    <a:pt x="171" y="389"/>
                    <a:pt x="171" y="389"/>
                    <a:pt x="171" y="389"/>
                  </a:cubicBezTo>
                  <a:cubicBezTo>
                    <a:pt x="172" y="389"/>
                    <a:pt x="172" y="389"/>
                    <a:pt x="172" y="389"/>
                  </a:cubicBezTo>
                  <a:cubicBezTo>
                    <a:pt x="172" y="389"/>
                    <a:pt x="172" y="389"/>
                    <a:pt x="172" y="389"/>
                  </a:cubicBezTo>
                  <a:cubicBezTo>
                    <a:pt x="172" y="390"/>
                    <a:pt x="172" y="390"/>
                    <a:pt x="172" y="390"/>
                  </a:cubicBezTo>
                  <a:cubicBezTo>
                    <a:pt x="172" y="391"/>
                    <a:pt x="172" y="391"/>
                    <a:pt x="172" y="391"/>
                  </a:cubicBezTo>
                  <a:cubicBezTo>
                    <a:pt x="173" y="391"/>
                    <a:pt x="173" y="391"/>
                    <a:pt x="173" y="391"/>
                  </a:cubicBezTo>
                  <a:cubicBezTo>
                    <a:pt x="174" y="391"/>
                    <a:pt x="174" y="391"/>
                    <a:pt x="174" y="391"/>
                  </a:cubicBezTo>
                  <a:cubicBezTo>
                    <a:pt x="175" y="390"/>
                    <a:pt x="175" y="390"/>
                    <a:pt x="175" y="390"/>
                  </a:cubicBezTo>
                  <a:cubicBezTo>
                    <a:pt x="177" y="388"/>
                    <a:pt x="177" y="388"/>
                    <a:pt x="177" y="388"/>
                  </a:cubicBezTo>
                  <a:cubicBezTo>
                    <a:pt x="178" y="388"/>
                    <a:pt x="178" y="388"/>
                    <a:pt x="178" y="388"/>
                  </a:cubicBezTo>
                  <a:cubicBezTo>
                    <a:pt x="179" y="388"/>
                    <a:pt x="179" y="388"/>
                    <a:pt x="179" y="388"/>
                  </a:cubicBezTo>
                  <a:cubicBezTo>
                    <a:pt x="179" y="387"/>
                    <a:pt x="179" y="387"/>
                    <a:pt x="179" y="387"/>
                  </a:cubicBezTo>
                  <a:cubicBezTo>
                    <a:pt x="178" y="385"/>
                    <a:pt x="178" y="385"/>
                    <a:pt x="178" y="385"/>
                  </a:cubicBezTo>
                  <a:cubicBezTo>
                    <a:pt x="177" y="385"/>
                    <a:pt x="177" y="385"/>
                    <a:pt x="177" y="385"/>
                  </a:cubicBezTo>
                  <a:cubicBezTo>
                    <a:pt x="177" y="384"/>
                    <a:pt x="177" y="384"/>
                    <a:pt x="177" y="384"/>
                  </a:cubicBezTo>
                  <a:cubicBezTo>
                    <a:pt x="177" y="384"/>
                    <a:pt x="177" y="384"/>
                    <a:pt x="177" y="384"/>
                  </a:cubicBezTo>
                  <a:cubicBezTo>
                    <a:pt x="178" y="384"/>
                    <a:pt x="178" y="384"/>
                    <a:pt x="178" y="384"/>
                  </a:cubicBezTo>
                  <a:cubicBezTo>
                    <a:pt x="178" y="385"/>
                    <a:pt x="178" y="385"/>
                    <a:pt x="178" y="385"/>
                  </a:cubicBezTo>
                  <a:cubicBezTo>
                    <a:pt x="180" y="386"/>
                    <a:pt x="180" y="386"/>
                    <a:pt x="180" y="386"/>
                  </a:cubicBezTo>
                  <a:cubicBezTo>
                    <a:pt x="181" y="386"/>
                    <a:pt x="181" y="386"/>
                    <a:pt x="181" y="386"/>
                  </a:cubicBezTo>
                  <a:cubicBezTo>
                    <a:pt x="181" y="385"/>
                    <a:pt x="181" y="385"/>
                    <a:pt x="181" y="385"/>
                  </a:cubicBezTo>
                  <a:cubicBezTo>
                    <a:pt x="182" y="384"/>
                    <a:pt x="182" y="384"/>
                    <a:pt x="182" y="384"/>
                  </a:cubicBezTo>
                  <a:cubicBezTo>
                    <a:pt x="182" y="385"/>
                    <a:pt x="182" y="385"/>
                    <a:pt x="182" y="385"/>
                  </a:cubicBezTo>
                  <a:cubicBezTo>
                    <a:pt x="182" y="386"/>
                    <a:pt x="182" y="386"/>
                    <a:pt x="182" y="386"/>
                  </a:cubicBezTo>
                  <a:cubicBezTo>
                    <a:pt x="183" y="386"/>
                    <a:pt x="183" y="386"/>
                    <a:pt x="183" y="386"/>
                  </a:cubicBezTo>
                  <a:cubicBezTo>
                    <a:pt x="184" y="386"/>
                    <a:pt x="184" y="386"/>
                    <a:pt x="184" y="386"/>
                  </a:cubicBezTo>
                  <a:cubicBezTo>
                    <a:pt x="186" y="384"/>
                    <a:pt x="186" y="384"/>
                    <a:pt x="186" y="384"/>
                  </a:cubicBezTo>
                  <a:cubicBezTo>
                    <a:pt x="186" y="383"/>
                    <a:pt x="186" y="383"/>
                    <a:pt x="186" y="383"/>
                  </a:cubicBezTo>
                  <a:cubicBezTo>
                    <a:pt x="186" y="383"/>
                    <a:pt x="186" y="383"/>
                    <a:pt x="186" y="383"/>
                  </a:cubicBezTo>
                  <a:cubicBezTo>
                    <a:pt x="186" y="382"/>
                    <a:pt x="186" y="382"/>
                    <a:pt x="186" y="382"/>
                  </a:cubicBezTo>
                  <a:cubicBezTo>
                    <a:pt x="187" y="381"/>
                    <a:pt x="187" y="381"/>
                    <a:pt x="187" y="381"/>
                  </a:cubicBezTo>
                  <a:cubicBezTo>
                    <a:pt x="187" y="381"/>
                    <a:pt x="187" y="381"/>
                    <a:pt x="187" y="381"/>
                  </a:cubicBezTo>
                  <a:cubicBezTo>
                    <a:pt x="187" y="381"/>
                    <a:pt x="187" y="381"/>
                    <a:pt x="187" y="381"/>
                  </a:cubicBezTo>
                  <a:cubicBezTo>
                    <a:pt x="188" y="382"/>
                    <a:pt x="188" y="382"/>
                    <a:pt x="188" y="382"/>
                  </a:cubicBezTo>
                  <a:cubicBezTo>
                    <a:pt x="188" y="382"/>
                    <a:pt x="188" y="382"/>
                    <a:pt x="188" y="382"/>
                  </a:cubicBezTo>
                  <a:cubicBezTo>
                    <a:pt x="189" y="382"/>
                    <a:pt x="189" y="382"/>
                    <a:pt x="189" y="382"/>
                  </a:cubicBezTo>
                  <a:cubicBezTo>
                    <a:pt x="190" y="380"/>
                    <a:pt x="190" y="380"/>
                    <a:pt x="190" y="380"/>
                  </a:cubicBezTo>
                  <a:cubicBezTo>
                    <a:pt x="190" y="379"/>
                    <a:pt x="190" y="379"/>
                    <a:pt x="190" y="379"/>
                  </a:cubicBezTo>
                  <a:cubicBezTo>
                    <a:pt x="190" y="378"/>
                    <a:pt x="190" y="378"/>
                    <a:pt x="190" y="378"/>
                  </a:cubicBezTo>
                  <a:cubicBezTo>
                    <a:pt x="190" y="377"/>
                    <a:pt x="190" y="377"/>
                    <a:pt x="190" y="377"/>
                  </a:cubicBezTo>
                  <a:cubicBezTo>
                    <a:pt x="192" y="375"/>
                    <a:pt x="192" y="375"/>
                    <a:pt x="192" y="375"/>
                  </a:cubicBezTo>
                  <a:cubicBezTo>
                    <a:pt x="194" y="374"/>
                    <a:pt x="194" y="374"/>
                    <a:pt x="194" y="374"/>
                  </a:cubicBezTo>
                  <a:cubicBezTo>
                    <a:pt x="195" y="373"/>
                    <a:pt x="195" y="373"/>
                    <a:pt x="195" y="373"/>
                  </a:cubicBezTo>
                  <a:cubicBezTo>
                    <a:pt x="194" y="372"/>
                    <a:pt x="194" y="372"/>
                    <a:pt x="194" y="372"/>
                  </a:cubicBezTo>
                  <a:cubicBezTo>
                    <a:pt x="194" y="372"/>
                    <a:pt x="194" y="372"/>
                    <a:pt x="194" y="372"/>
                  </a:cubicBezTo>
                  <a:cubicBezTo>
                    <a:pt x="194" y="371"/>
                    <a:pt x="194" y="371"/>
                    <a:pt x="194" y="371"/>
                  </a:cubicBezTo>
                  <a:cubicBezTo>
                    <a:pt x="195" y="372"/>
                    <a:pt x="195" y="372"/>
                    <a:pt x="195" y="372"/>
                  </a:cubicBezTo>
                  <a:cubicBezTo>
                    <a:pt x="196" y="372"/>
                    <a:pt x="196" y="372"/>
                    <a:pt x="196" y="372"/>
                  </a:cubicBezTo>
                  <a:cubicBezTo>
                    <a:pt x="196" y="372"/>
                    <a:pt x="196" y="372"/>
                    <a:pt x="196" y="372"/>
                  </a:cubicBezTo>
                  <a:cubicBezTo>
                    <a:pt x="197" y="371"/>
                    <a:pt x="197" y="371"/>
                    <a:pt x="197" y="371"/>
                  </a:cubicBezTo>
                  <a:cubicBezTo>
                    <a:pt x="196" y="370"/>
                    <a:pt x="196" y="370"/>
                    <a:pt x="196" y="370"/>
                  </a:cubicBezTo>
                  <a:cubicBezTo>
                    <a:pt x="196" y="369"/>
                    <a:pt x="196" y="369"/>
                    <a:pt x="196" y="369"/>
                  </a:cubicBezTo>
                  <a:cubicBezTo>
                    <a:pt x="197" y="370"/>
                    <a:pt x="197" y="370"/>
                    <a:pt x="197" y="370"/>
                  </a:cubicBezTo>
                  <a:cubicBezTo>
                    <a:pt x="197" y="371"/>
                    <a:pt x="197" y="371"/>
                    <a:pt x="197" y="371"/>
                  </a:cubicBezTo>
                  <a:cubicBezTo>
                    <a:pt x="197" y="370"/>
                    <a:pt x="197" y="370"/>
                    <a:pt x="197" y="370"/>
                  </a:cubicBezTo>
                  <a:cubicBezTo>
                    <a:pt x="197" y="369"/>
                    <a:pt x="197" y="369"/>
                    <a:pt x="197" y="369"/>
                  </a:cubicBezTo>
                  <a:cubicBezTo>
                    <a:pt x="198" y="368"/>
                    <a:pt x="198" y="368"/>
                    <a:pt x="198" y="368"/>
                  </a:cubicBezTo>
                  <a:cubicBezTo>
                    <a:pt x="199" y="368"/>
                    <a:pt x="199" y="368"/>
                    <a:pt x="199" y="368"/>
                  </a:cubicBezTo>
                  <a:cubicBezTo>
                    <a:pt x="200" y="367"/>
                    <a:pt x="200" y="367"/>
                    <a:pt x="200" y="367"/>
                  </a:cubicBezTo>
                  <a:cubicBezTo>
                    <a:pt x="200" y="366"/>
                    <a:pt x="200" y="366"/>
                    <a:pt x="200" y="366"/>
                  </a:cubicBezTo>
                  <a:cubicBezTo>
                    <a:pt x="200" y="366"/>
                    <a:pt x="200" y="366"/>
                    <a:pt x="200" y="366"/>
                  </a:cubicBezTo>
                  <a:cubicBezTo>
                    <a:pt x="200" y="365"/>
                    <a:pt x="200" y="365"/>
                    <a:pt x="200" y="365"/>
                  </a:cubicBezTo>
                  <a:cubicBezTo>
                    <a:pt x="201" y="365"/>
                    <a:pt x="201" y="365"/>
                    <a:pt x="201" y="365"/>
                  </a:cubicBezTo>
                  <a:cubicBezTo>
                    <a:pt x="202" y="365"/>
                    <a:pt x="202" y="365"/>
                    <a:pt x="202" y="365"/>
                  </a:cubicBezTo>
                  <a:cubicBezTo>
                    <a:pt x="203" y="363"/>
                    <a:pt x="203" y="363"/>
                    <a:pt x="203" y="363"/>
                  </a:cubicBezTo>
                  <a:cubicBezTo>
                    <a:pt x="205" y="362"/>
                    <a:pt x="205" y="362"/>
                    <a:pt x="205" y="362"/>
                  </a:cubicBezTo>
                  <a:cubicBezTo>
                    <a:pt x="205" y="362"/>
                    <a:pt x="205" y="362"/>
                    <a:pt x="205" y="362"/>
                  </a:cubicBezTo>
                  <a:cubicBezTo>
                    <a:pt x="206" y="363"/>
                    <a:pt x="206" y="363"/>
                    <a:pt x="206" y="363"/>
                  </a:cubicBezTo>
                  <a:cubicBezTo>
                    <a:pt x="207" y="362"/>
                    <a:pt x="207" y="362"/>
                    <a:pt x="207" y="362"/>
                  </a:cubicBezTo>
                  <a:cubicBezTo>
                    <a:pt x="208" y="361"/>
                    <a:pt x="208" y="361"/>
                    <a:pt x="208" y="361"/>
                  </a:cubicBezTo>
                  <a:cubicBezTo>
                    <a:pt x="208" y="359"/>
                    <a:pt x="208" y="359"/>
                    <a:pt x="208" y="359"/>
                  </a:cubicBezTo>
                  <a:cubicBezTo>
                    <a:pt x="208" y="357"/>
                    <a:pt x="208" y="357"/>
                    <a:pt x="208" y="357"/>
                  </a:cubicBezTo>
                  <a:cubicBezTo>
                    <a:pt x="207" y="357"/>
                    <a:pt x="207" y="357"/>
                    <a:pt x="207" y="357"/>
                  </a:cubicBezTo>
                  <a:cubicBezTo>
                    <a:pt x="206" y="357"/>
                    <a:pt x="206" y="357"/>
                    <a:pt x="206" y="357"/>
                  </a:cubicBezTo>
                  <a:cubicBezTo>
                    <a:pt x="207" y="356"/>
                    <a:pt x="207" y="356"/>
                    <a:pt x="207" y="356"/>
                  </a:cubicBezTo>
                  <a:cubicBezTo>
                    <a:pt x="207" y="354"/>
                    <a:pt x="207" y="354"/>
                    <a:pt x="207" y="354"/>
                  </a:cubicBezTo>
                  <a:cubicBezTo>
                    <a:pt x="206" y="353"/>
                    <a:pt x="206" y="353"/>
                    <a:pt x="206" y="353"/>
                  </a:cubicBezTo>
                  <a:cubicBezTo>
                    <a:pt x="206" y="352"/>
                    <a:pt x="206" y="352"/>
                    <a:pt x="206" y="352"/>
                  </a:cubicBezTo>
                  <a:cubicBezTo>
                    <a:pt x="205" y="351"/>
                    <a:pt x="205" y="351"/>
                    <a:pt x="205" y="351"/>
                  </a:cubicBezTo>
                  <a:cubicBezTo>
                    <a:pt x="205" y="350"/>
                    <a:pt x="205" y="350"/>
                    <a:pt x="205" y="350"/>
                  </a:cubicBezTo>
                  <a:cubicBezTo>
                    <a:pt x="205" y="349"/>
                    <a:pt x="205" y="349"/>
                    <a:pt x="205" y="349"/>
                  </a:cubicBezTo>
                  <a:cubicBezTo>
                    <a:pt x="206" y="349"/>
                    <a:pt x="206" y="349"/>
                    <a:pt x="206" y="349"/>
                  </a:cubicBezTo>
                  <a:cubicBezTo>
                    <a:pt x="206" y="349"/>
                    <a:pt x="206" y="349"/>
                    <a:pt x="206" y="349"/>
                  </a:cubicBezTo>
                  <a:cubicBezTo>
                    <a:pt x="207" y="351"/>
                    <a:pt x="207" y="351"/>
                    <a:pt x="207" y="351"/>
                  </a:cubicBezTo>
                  <a:cubicBezTo>
                    <a:pt x="207" y="352"/>
                    <a:pt x="207" y="352"/>
                    <a:pt x="207" y="352"/>
                  </a:cubicBezTo>
                  <a:cubicBezTo>
                    <a:pt x="207" y="353"/>
                    <a:pt x="207" y="353"/>
                    <a:pt x="207" y="353"/>
                  </a:cubicBezTo>
                  <a:cubicBezTo>
                    <a:pt x="208" y="355"/>
                    <a:pt x="208" y="355"/>
                    <a:pt x="208" y="355"/>
                  </a:cubicBezTo>
                  <a:cubicBezTo>
                    <a:pt x="209" y="355"/>
                    <a:pt x="209" y="355"/>
                    <a:pt x="209" y="355"/>
                  </a:cubicBezTo>
                  <a:cubicBezTo>
                    <a:pt x="210" y="356"/>
                    <a:pt x="210" y="356"/>
                    <a:pt x="210" y="356"/>
                  </a:cubicBezTo>
                  <a:cubicBezTo>
                    <a:pt x="210" y="357"/>
                    <a:pt x="210" y="357"/>
                    <a:pt x="210" y="357"/>
                  </a:cubicBezTo>
                  <a:cubicBezTo>
                    <a:pt x="210" y="358"/>
                    <a:pt x="210" y="358"/>
                    <a:pt x="210" y="358"/>
                  </a:cubicBezTo>
                  <a:cubicBezTo>
                    <a:pt x="211" y="359"/>
                    <a:pt x="211" y="359"/>
                    <a:pt x="211" y="359"/>
                  </a:cubicBezTo>
                  <a:cubicBezTo>
                    <a:pt x="212" y="359"/>
                    <a:pt x="212" y="359"/>
                    <a:pt x="212" y="359"/>
                  </a:cubicBezTo>
                  <a:cubicBezTo>
                    <a:pt x="212" y="359"/>
                    <a:pt x="212" y="359"/>
                    <a:pt x="212" y="359"/>
                  </a:cubicBezTo>
                  <a:cubicBezTo>
                    <a:pt x="213" y="358"/>
                    <a:pt x="213" y="358"/>
                    <a:pt x="213" y="358"/>
                  </a:cubicBezTo>
                  <a:cubicBezTo>
                    <a:pt x="214" y="358"/>
                    <a:pt x="214" y="358"/>
                    <a:pt x="214" y="358"/>
                  </a:cubicBezTo>
                  <a:cubicBezTo>
                    <a:pt x="215" y="359"/>
                    <a:pt x="215" y="359"/>
                    <a:pt x="215" y="359"/>
                  </a:cubicBezTo>
                  <a:cubicBezTo>
                    <a:pt x="216" y="359"/>
                    <a:pt x="216" y="359"/>
                    <a:pt x="216" y="359"/>
                  </a:cubicBezTo>
                  <a:cubicBezTo>
                    <a:pt x="217" y="359"/>
                    <a:pt x="217" y="359"/>
                    <a:pt x="217" y="359"/>
                  </a:cubicBezTo>
                  <a:cubicBezTo>
                    <a:pt x="218" y="358"/>
                    <a:pt x="218" y="358"/>
                    <a:pt x="218" y="358"/>
                  </a:cubicBezTo>
                  <a:cubicBezTo>
                    <a:pt x="218" y="358"/>
                    <a:pt x="218" y="358"/>
                    <a:pt x="218" y="358"/>
                  </a:cubicBezTo>
                  <a:cubicBezTo>
                    <a:pt x="219" y="358"/>
                    <a:pt x="219" y="358"/>
                    <a:pt x="219" y="358"/>
                  </a:cubicBezTo>
                  <a:cubicBezTo>
                    <a:pt x="220" y="358"/>
                    <a:pt x="220" y="358"/>
                    <a:pt x="220" y="358"/>
                  </a:cubicBezTo>
                  <a:cubicBezTo>
                    <a:pt x="221" y="357"/>
                    <a:pt x="221" y="357"/>
                    <a:pt x="221" y="357"/>
                  </a:cubicBezTo>
                  <a:cubicBezTo>
                    <a:pt x="222" y="356"/>
                    <a:pt x="222" y="356"/>
                    <a:pt x="222" y="356"/>
                  </a:cubicBezTo>
                  <a:cubicBezTo>
                    <a:pt x="222" y="356"/>
                    <a:pt x="222" y="356"/>
                    <a:pt x="222" y="356"/>
                  </a:cubicBezTo>
                  <a:cubicBezTo>
                    <a:pt x="222" y="355"/>
                    <a:pt x="222" y="355"/>
                    <a:pt x="222" y="355"/>
                  </a:cubicBezTo>
                  <a:cubicBezTo>
                    <a:pt x="223" y="356"/>
                    <a:pt x="223" y="356"/>
                    <a:pt x="223" y="356"/>
                  </a:cubicBezTo>
                  <a:cubicBezTo>
                    <a:pt x="225" y="358"/>
                    <a:pt x="225" y="358"/>
                    <a:pt x="225" y="358"/>
                  </a:cubicBezTo>
                  <a:cubicBezTo>
                    <a:pt x="225" y="359"/>
                    <a:pt x="225" y="359"/>
                    <a:pt x="225" y="359"/>
                  </a:cubicBezTo>
                  <a:cubicBezTo>
                    <a:pt x="226" y="358"/>
                    <a:pt x="226" y="358"/>
                    <a:pt x="226" y="358"/>
                  </a:cubicBezTo>
                  <a:cubicBezTo>
                    <a:pt x="227" y="358"/>
                    <a:pt x="227" y="358"/>
                    <a:pt x="227" y="358"/>
                  </a:cubicBezTo>
                  <a:cubicBezTo>
                    <a:pt x="228" y="357"/>
                    <a:pt x="228" y="357"/>
                    <a:pt x="228" y="357"/>
                  </a:cubicBezTo>
                  <a:cubicBezTo>
                    <a:pt x="228" y="356"/>
                    <a:pt x="228" y="356"/>
                    <a:pt x="228" y="356"/>
                  </a:cubicBezTo>
                  <a:cubicBezTo>
                    <a:pt x="228" y="356"/>
                    <a:pt x="228" y="356"/>
                    <a:pt x="228" y="356"/>
                  </a:cubicBezTo>
                  <a:cubicBezTo>
                    <a:pt x="229" y="356"/>
                    <a:pt x="229" y="356"/>
                    <a:pt x="229" y="356"/>
                  </a:cubicBezTo>
                  <a:cubicBezTo>
                    <a:pt x="229" y="356"/>
                    <a:pt x="229" y="356"/>
                    <a:pt x="229" y="356"/>
                  </a:cubicBezTo>
                  <a:cubicBezTo>
                    <a:pt x="230" y="356"/>
                    <a:pt x="230" y="356"/>
                    <a:pt x="230" y="356"/>
                  </a:cubicBezTo>
                  <a:cubicBezTo>
                    <a:pt x="230" y="355"/>
                    <a:pt x="230" y="355"/>
                    <a:pt x="230" y="355"/>
                  </a:cubicBezTo>
                  <a:cubicBezTo>
                    <a:pt x="231" y="356"/>
                    <a:pt x="231" y="356"/>
                    <a:pt x="231" y="356"/>
                  </a:cubicBezTo>
                  <a:cubicBezTo>
                    <a:pt x="232" y="356"/>
                    <a:pt x="232" y="356"/>
                    <a:pt x="232" y="356"/>
                  </a:cubicBezTo>
                  <a:cubicBezTo>
                    <a:pt x="232" y="355"/>
                    <a:pt x="232" y="355"/>
                    <a:pt x="232" y="355"/>
                  </a:cubicBezTo>
                  <a:cubicBezTo>
                    <a:pt x="232" y="354"/>
                    <a:pt x="232" y="354"/>
                    <a:pt x="232" y="354"/>
                  </a:cubicBezTo>
                  <a:cubicBezTo>
                    <a:pt x="233" y="354"/>
                    <a:pt x="233" y="354"/>
                    <a:pt x="233" y="354"/>
                  </a:cubicBezTo>
                  <a:cubicBezTo>
                    <a:pt x="234" y="354"/>
                    <a:pt x="234" y="354"/>
                    <a:pt x="234" y="354"/>
                  </a:cubicBezTo>
                  <a:cubicBezTo>
                    <a:pt x="235" y="354"/>
                    <a:pt x="235" y="354"/>
                    <a:pt x="235" y="354"/>
                  </a:cubicBezTo>
                  <a:cubicBezTo>
                    <a:pt x="235" y="353"/>
                    <a:pt x="235" y="353"/>
                    <a:pt x="235" y="353"/>
                  </a:cubicBezTo>
                  <a:cubicBezTo>
                    <a:pt x="235" y="353"/>
                    <a:pt x="235" y="353"/>
                    <a:pt x="235" y="353"/>
                  </a:cubicBezTo>
                  <a:cubicBezTo>
                    <a:pt x="235" y="354"/>
                    <a:pt x="235" y="354"/>
                    <a:pt x="235" y="354"/>
                  </a:cubicBezTo>
                  <a:cubicBezTo>
                    <a:pt x="236" y="354"/>
                    <a:pt x="236" y="354"/>
                    <a:pt x="236" y="354"/>
                  </a:cubicBezTo>
                  <a:cubicBezTo>
                    <a:pt x="237" y="353"/>
                    <a:pt x="237" y="353"/>
                    <a:pt x="237" y="353"/>
                  </a:cubicBezTo>
                  <a:cubicBezTo>
                    <a:pt x="237" y="352"/>
                    <a:pt x="237" y="352"/>
                    <a:pt x="237" y="352"/>
                  </a:cubicBezTo>
                  <a:cubicBezTo>
                    <a:pt x="238" y="352"/>
                    <a:pt x="238" y="352"/>
                    <a:pt x="238" y="352"/>
                  </a:cubicBezTo>
                  <a:cubicBezTo>
                    <a:pt x="239" y="353"/>
                    <a:pt x="239" y="353"/>
                    <a:pt x="239" y="353"/>
                  </a:cubicBezTo>
                  <a:cubicBezTo>
                    <a:pt x="239" y="354"/>
                    <a:pt x="239" y="354"/>
                    <a:pt x="239" y="354"/>
                  </a:cubicBezTo>
                  <a:cubicBezTo>
                    <a:pt x="240" y="352"/>
                    <a:pt x="240" y="352"/>
                    <a:pt x="240" y="352"/>
                  </a:cubicBezTo>
                  <a:cubicBezTo>
                    <a:pt x="241" y="352"/>
                    <a:pt x="241" y="352"/>
                    <a:pt x="241" y="352"/>
                  </a:cubicBezTo>
                  <a:cubicBezTo>
                    <a:pt x="241" y="353"/>
                    <a:pt x="241" y="353"/>
                    <a:pt x="241" y="353"/>
                  </a:cubicBezTo>
                  <a:cubicBezTo>
                    <a:pt x="242" y="353"/>
                    <a:pt x="242" y="353"/>
                    <a:pt x="242" y="353"/>
                  </a:cubicBezTo>
                  <a:cubicBezTo>
                    <a:pt x="243" y="353"/>
                    <a:pt x="243" y="353"/>
                    <a:pt x="243" y="353"/>
                  </a:cubicBezTo>
                  <a:cubicBezTo>
                    <a:pt x="244" y="352"/>
                    <a:pt x="244" y="352"/>
                    <a:pt x="244" y="352"/>
                  </a:cubicBezTo>
                  <a:cubicBezTo>
                    <a:pt x="244" y="351"/>
                    <a:pt x="244" y="351"/>
                    <a:pt x="244" y="351"/>
                  </a:cubicBezTo>
                  <a:cubicBezTo>
                    <a:pt x="246" y="351"/>
                    <a:pt x="246" y="351"/>
                    <a:pt x="246" y="351"/>
                  </a:cubicBezTo>
                  <a:cubicBezTo>
                    <a:pt x="247" y="350"/>
                    <a:pt x="247" y="350"/>
                    <a:pt x="247" y="350"/>
                  </a:cubicBezTo>
                  <a:cubicBezTo>
                    <a:pt x="248" y="350"/>
                    <a:pt x="248" y="350"/>
                    <a:pt x="248" y="350"/>
                  </a:cubicBezTo>
                  <a:cubicBezTo>
                    <a:pt x="249" y="351"/>
                    <a:pt x="249" y="351"/>
                    <a:pt x="249" y="351"/>
                  </a:cubicBezTo>
                  <a:cubicBezTo>
                    <a:pt x="249" y="351"/>
                    <a:pt x="249" y="351"/>
                    <a:pt x="249" y="351"/>
                  </a:cubicBezTo>
                  <a:cubicBezTo>
                    <a:pt x="250" y="350"/>
                    <a:pt x="250" y="350"/>
                    <a:pt x="250" y="350"/>
                  </a:cubicBezTo>
                  <a:cubicBezTo>
                    <a:pt x="251" y="349"/>
                    <a:pt x="251" y="349"/>
                    <a:pt x="251" y="349"/>
                  </a:cubicBezTo>
                  <a:cubicBezTo>
                    <a:pt x="253" y="349"/>
                    <a:pt x="253" y="349"/>
                    <a:pt x="253" y="349"/>
                  </a:cubicBezTo>
                  <a:cubicBezTo>
                    <a:pt x="253" y="348"/>
                    <a:pt x="253" y="348"/>
                    <a:pt x="253" y="348"/>
                  </a:cubicBezTo>
                  <a:cubicBezTo>
                    <a:pt x="255" y="348"/>
                    <a:pt x="255" y="348"/>
                    <a:pt x="255" y="348"/>
                  </a:cubicBezTo>
                  <a:cubicBezTo>
                    <a:pt x="255" y="348"/>
                    <a:pt x="255" y="348"/>
                    <a:pt x="255" y="348"/>
                  </a:cubicBezTo>
                  <a:cubicBezTo>
                    <a:pt x="255" y="347"/>
                    <a:pt x="255" y="347"/>
                    <a:pt x="255" y="347"/>
                  </a:cubicBezTo>
                  <a:cubicBezTo>
                    <a:pt x="255" y="346"/>
                    <a:pt x="255" y="346"/>
                    <a:pt x="255" y="346"/>
                  </a:cubicBezTo>
                  <a:cubicBezTo>
                    <a:pt x="255" y="345"/>
                    <a:pt x="255" y="345"/>
                    <a:pt x="255" y="345"/>
                  </a:cubicBezTo>
                  <a:lnTo>
                    <a:pt x="256" y="34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6" name="Freeform 177">
              <a:extLst>
                <a:ext uri="{FF2B5EF4-FFF2-40B4-BE49-F238E27FC236}">
                  <a16:creationId xmlns:a16="http://schemas.microsoft.com/office/drawing/2014/main" id="{202667C2-672C-4CC1-A48A-170E78B853BB}"/>
                </a:ext>
              </a:extLst>
            </p:cNvPr>
            <p:cNvSpPr>
              <a:spLocks/>
            </p:cNvSpPr>
            <p:nvPr/>
          </p:nvSpPr>
          <p:spPr bwMode="auto">
            <a:xfrm>
              <a:off x="9901238" y="2725738"/>
              <a:ext cx="14288" cy="6350"/>
            </a:xfrm>
            <a:custGeom>
              <a:avLst/>
              <a:gdLst>
                <a:gd name="T0" fmla="*/ 9 w 9"/>
                <a:gd name="T1" fmla="*/ 4 h 4"/>
                <a:gd name="T2" fmla="*/ 7 w 9"/>
                <a:gd name="T3" fmla="*/ 2 h 4"/>
                <a:gd name="T4" fmla="*/ 4 w 9"/>
                <a:gd name="T5" fmla="*/ 2 h 4"/>
                <a:gd name="T6" fmla="*/ 2 w 9"/>
                <a:gd name="T7" fmla="*/ 0 h 4"/>
                <a:gd name="T8" fmla="*/ 0 w 9"/>
                <a:gd name="T9" fmla="*/ 2 h 4"/>
                <a:gd name="T10" fmla="*/ 2 w 9"/>
                <a:gd name="T11" fmla="*/ 4 h 4"/>
                <a:gd name="T12" fmla="*/ 4 w 9"/>
                <a:gd name="T13" fmla="*/ 4 h 4"/>
                <a:gd name="T14" fmla="*/ 4 w 9"/>
                <a:gd name="T15" fmla="*/ 4 h 4"/>
                <a:gd name="T16" fmla="*/ 9 w 9"/>
                <a:gd name="T17" fmla="*/ 4 h 4"/>
                <a:gd name="T18" fmla="*/ 9 w 9"/>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4">
                  <a:moveTo>
                    <a:pt x="9" y="4"/>
                  </a:moveTo>
                  <a:lnTo>
                    <a:pt x="7" y="2"/>
                  </a:lnTo>
                  <a:lnTo>
                    <a:pt x="4" y="2"/>
                  </a:lnTo>
                  <a:lnTo>
                    <a:pt x="2" y="0"/>
                  </a:lnTo>
                  <a:lnTo>
                    <a:pt x="0" y="2"/>
                  </a:lnTo>
                  <a:lnTo>
                    <a:pt x="2" y="4"/>
                  </a:lnTo>
                  <a:lnTo>
                    <a:pt x="4" y="4"/>
                  </a:lnTo>
                  <a:lnTo>
                    <a:pt x="4" y="4"/>
                  </a:lnTo>
                  <a:lnTo>
                    <a:pt x="9" y="4"/>
                  </a:lnTo>
                  <a:lnTo>
                    <a:pt x="9"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7" name="Freeform 178">
              <a:extLst>
                <a:ext uri="{FF2B5EF4-FFF2-40B4-BE49-F238E27FC236}">
                  <a16:creationId xmlns:a16="http://schemas.microsoft.com/office/drawing/2014/main" id="{7F555553-A355-434F-B646-F81AFF3F48FA}"/>
                </a:ext>
              </a:extLst>
            </p:cNvPr>
            <p:cNvSpPr>
              <a:spLocks/>
            </p:cNvSpPr>
            <p:nvPr/>
          </p:nvSpPr>
          <p:spPr bwMode="auto">
            <a:xfrm>
              <a:off x="9966325" y="2608263"/>
              <a:ext cx="7938" cy="25400"/>
            </a:xfrm>
            <a:custGeom>
              <a:avLst/>
              <a:gdLst>
                <a:gd name="T0" fmla="*/ 5 w 5"/>
                <a:gd name="T1" fmla="*/ 7 h 16"/>
                <a:gd name="T2" fmla="*/ 5 w 5"/>
                <a:gd name="T3" fmla="*/ 5 h 16"/>
                <a:gd name="T4" fmla="*/ 2 w 5"/>
                <a:gd name="T5" fmla="*/ 2 h 16"/>
                <a:gd name="T6" fmla="*/ 0 w 5"/>
                <a:gd name="T7" fmla="*/ 0 h 16"/>
                <a:gd name="T8" fmla="*/ 0 w 5"/>
                <a:gd name="T9" fmla="*/ 2 h 16"/>
                <a:gd name="T10" fmla="*/ 0 w 5"/>
                <a:gd name="T11" fmla="*/ 5 h 16"/>
                <a:gd name="T12" fmla="*/ 2 w 5"/>
                <a:gd name="T13" fmla="*/ 7 h 16"/>
                <a:gd name="T14" fmla="*/ 2 w 5"/>
                <a:gd name="T15" fmla="*/ 11 h 16"/>
                <a:gd name="T16" fmla="*/ 5 w 5"/>
                <a:gd name="T17" fmla="*/ 16 h 16"/>
                <a:gd name="T18" fmla="*/ 5 w 5"/>
                <a:gd name="T19" fmla="*/ 16 h 16"/>
                <a:gd name="T20" fmla="*/ 5 w 5"/>
                <a:gd name="T21" fmla="*/ 11 h 16"/>
                <a:gd name="T22" fmla="*/ 5 w 5"/>
                <a:gd name="T23"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16">
                  <a:moveTo>
                    <a:pt x="5" y="7"/>
                  </a:moveTo>
                  <a:lnTo>
                    <a:pt x="5" y="5"/>
                  </a:lnTo>
                  <a:lnTo>
                    <a:pt x="2" y="2"/>
                  </a:lnTo>
                  <a:lnTo>
                    <a:pt x="0" y="0"/>
                  </a:lnTo>
                  <a:lnTo>
                    <a:pt x="0" y="2"/>
                  </a:lnTo>
                  <a:lnTo>
                    <a:pt x="0" y="5"/>
                  </a:lnTo>
                  <a:lnTo>
                    <a:pt x="2" y="7"/>
                  </a:lnTo>
                  <a:lnTo>
                    <a:pt x="2" y="11"/>
                  </a:lnTo>
                  <a:lnTo>
                    <a:pt x="5" y="16"/>
                  </a:lnTo>
                  <a:lnTo>
                    <a:pt x="5" y="16"/>
                  </a:lnTo>
                  <a:lnTo>
                    <a:pt x="5" y="11"/>
                  </a:lnTo>
                  <a:lnTo>
                    <a:pt x="5"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8" name="Freeform 179">
              <a:extLst>
                <a:ext uri="{FF2B5EF4-FFF2-40B4-BE49-F238E27FC236}">
                  <a16:creationId xmlns:a16="http://schemas.microsoft.com/office/drawing/2014/main" id="{4946C566-4F7E-4C12-B880-0DB2E2CA1FC8}"/>
                </a:ext>
              </a:extLst>
            </p:cNvPr>
            <p:cNvSpPr>
              <a:spLocks/>
            </p:cNvSpPr>
            <p:nvPr/>
          </p:nvSpPr>
          <p:spPr bwMode="auto">
            <a:xfrm>
              <a:off x="9929813" y="2717800"/>
              <a:ext cx="0" cy="7938"/>
            </a:xfrm>
            <a:custGeom>
              <a:avLst/>
              <a:gdLst>
                <a:gd name="T0" fmla="*/ 0 h 5"/>
                <a:gd name="T1" fmla="*/ 5 h 5"/>
                <a:gd name="T2" fmla="*/ 2 h 5"/>
                <a:gd name="T3" fmla="*/ 0 h 5"/>
                <a:gd name="T4" fmla="*/ 0 h 5"/>
              </a:gdLst>
              <a:ahLst/>
              <a:cxnLst>
                <a:cxn ang="0">
                  <a:pos x="0" y="T0"/>
                </a:cxn>
                <a:cxn ang="0">
                  <a:pos x="0" y="T1"/>
                </a:cxn>
                <a:cxn ang="0">
                  <a:pos x="0" y="T2"/>
                </a:cxn>
                <a:cxn ang="0">
                  <a:pos x="0" y="T3"/>
                </a:cxn>
                <a:cxn ang="0">
                  <a:pos x="0" y="T4"/>
                </a:cxn>
              </a:cxnLst>
              <a:rect l="0" t="0" r="r" b="b"/>
              <a:pathLst>
                <a:path h="5">
                  <a:moveTo>
                    <a:pt x="0" y="0"/>
                  </a:moveTo>
                  <a:lnTo>
                    <a:pt x="0" y="5"/>
                  </a:lnTo>
                  <a:lnTo>
                    <a:pt x="0" y="2"/>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9" name="Freeform 180">
              <a:extLst>
                <a:ext uri="{FF2B5EF4-FFF2-40B4-BE49-F238E27FC236}">
                  <a16:creationId xmlns:a16="http://schemas.microsoft.com/office/drawing/2014/main" id="{A128495B-4492-4C03-8A78-CF8596807ADE}"/>
                </a:ext>
              </a:extLst>
            </p:cNvPr>
            <p:cNvSpPr>
              <a:spLocks/>
            </p:cNvSpPr>
            <p:nvPr/>
          </p:nvSpPr>
          <p:spPr bwMode="auto">
            <a:xfrm>
              <a:off x="9926638" y="2684463"/>
              <a:ext cx="14288" cy="11113"/>
            </a:xfrm>
            <a:custGeom>
              <a:avLst/>
              <a:gdLst>
                <a:gd name="T0" fmla="*/ 9 w 9"/>
                <a:gd name="T1" fmla="*/ 7 h 7"/>
                <a:gd name="T2" fmla="*/ 7 w 9"/>
                <a:gd name="T3" fmla="*/ 5 h 7"/>
                <a:gd name="T4" fmla="*/ 2 w 9"/>
                <a:gd name="T5" fmla="*/ 3 h 7"/>
                <a:gd name="T6" fmla="*/ 2 w 9"/>
                <a:gd name="T7" fmla="*/ 0 h 7"/>
                <a:gd name="T8" fmla="*/ 0 w 9"/>
                <a:gd name="T9" fmla="*/ 0 h 7"/>
                <a:gd name="T10" fmla="*/ 0 w 9"/>
                <a:gd name="T11" fmla="*/ 0 h 7"/>
                <a:gd name="T12" fmla="*/ 2 w 9"/>
                <a:gd name="T13" fmla="*/ 5 h 7"/>
                <a:gd name="T14" fmla="*/ 7 w 9"/>
                <a:gd name="T15" fmla="*/ 7 h 7"/>
                <a:gd name="T16" fmla="*/ 7 w 9"/>
                <a:gd name="T17" fmla="*/ 7 h 7"/>
                <a:gd name="T18" fmla="*/ 9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9" y="7"/>
                  </a:moveTo>
                  <a:lnTo>
                    <a:pt x="7" y="5"/>
                  </a:lnTo>
                  <a:lnTo>
                    <a:pt x="2" y="3"/>
                  </a:lnTo>
                  <a:lnTo>
                    <a:pt x="2" y="0"/>
                  </a:lnTo>
                  <a:lnTo>
                    <a:pt x="0" y="0"/>
                  </a:lnTo>
                  <a:lnTo>
                    <a:pt x="0" y="0"/>
                  </a:lnTo>
                  <a:lnTo>
                    <a:pt x="2" y="5"/>
                  </a:lnTo>
                  <a:lnTo>
                    <a:pt x="7" y="7"/>
                  </a:lnTo>
                  <a:lnTo>
                    <a:pt x="7" y="7"/>
                  </a:lnTo>
                  <a:lnTo>
                    <a:pt x="9"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0" name="Freeform 181">
              <a:extLst>
                <a:ext uri="{FF2B5EF4-FFF2-40B4-BE49-F238E27FC236}">
                  <a16:creationId xmlns:a16="http://schemas.microsoft.com/office/drawing/2014/main" id="{97A88B60-D74B-4ED2-8378-68BC22E5D22A}"/>
                </a:ext>
              </a:extLst>
            </p:cNvPr>
            <p:cNvSpPr>
              <a:spLocks/>
            </p:cNvSpPr>
            <p:nvPr/>
          </p:nvSpPr>
          <p:spPr bwMode="auto">
            <a:xfrm>
              <a:off x="9994900" y="2589213"/>
              <a:ext cx="7938" cy="7938"/>
            </a:xfrm>
            <a:custGeom>
              <a:avLst/>
              <a:gdLst>
                <a:gd name="T0" fmla="*/ 5 w 5"/>
                <a:gd name="T1" fmla="*/ 3 h 5"/>
                <a:gd name="T2" fmla="*/ 3 w 5"/>
                <a:gd name="T3" fmla="*/ 0 h 5"/>
                <a:gd name="T4" fmla="*/ 0 w 5"/>
                <a:gd name="T5" fmla="*/ 0 h 5"/>
                <a:gd name="T6" fmla="*/ 3 w 5"/>
                <a:gd name="T7" fmla="*/ 3 h 5"/>
                <a:gd name="T8" fmla="*/ 3 w 5"/>
                <a:gd name="T9" fmla="*/ 5 h 5"/>
                <a:gd name="T10" fmla="*/ 5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5" y="3"/>
                  </a:moveTo>
                  <a:lnTo>
                    <a:pt x="3" y="0"/>
                  </a:lnTo>
                  <a:lnTo>
                    <a:pt x="0" y="0"/>
                  </a:lnTo>
                  <a:lnTo>
                    <a:pt x="3" y="3"/>
                  </a:lnTo>
                  <a:lnTo>
                    <a:pt x="3" y="5"/>
                  </a:lnTo>
                  <a:lnTo>
                    <a:pt x="5"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1" name="Freeform 182">
              <a:extLst>
                <a:ext uri="{FF2B5EF4-FFF2-40B4-BE49-F238E27FC236}">
                  <a16:creationId xmlns:a16="http://schemas.microsoft.com/office/drawing/2014/main" id="{D59F2A60-2CC7-43B9-A135-4A13F030701B}"/>
                </a:ext>
              </a:extLst>
            </p:cNvPr>
            <p:cNvSpPr>
              <a:spLocks/>
            </p:cNvSpPr>
            <p:nvPr/>
          </p:nvSpPr>
          <p:spPr bwMode="auto">
            <a:xfrm>
              <a:off x="9901238" y="2762250"/>
              <a:ext cx="3175"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lnTo>
                    <a:pt x="0"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2" name="Freeform 183">
              <a:extLst>
                <a:ext uri="{FF2B5EF4-FFF2-40B4-BE49-F238E27FC236}">
                  <a16:creationId xmlns:a16="http://schemas.microsoft.com/office/drawing/2014/main" id="{8F18A329-C44B-48A1-8A56-376342D0B9C2}"/>
                </a:ext>
              </a:extLst>
            </p:cNvPr>
            <p:cNvSpPr>
              <a:spLocks/>
            </p:cNvSpPr>
            <p:nvPr/>
          </p:nvSpPr>
          <p:spPr bwMode="auto">
            <a:xfrm>
              <a:off x="9907588" y="2740025"/>
              <a:ext cx="0" cy="3175"/>
            </a:xfrm>
            <a:custGeom>
              <a:avLst/>
              <a:gdLst>
                <a:gd name="T0" fmla="*/ 0 h 2"/>
                <a:gd name="T1" fmla="*/ 2 h 2"/>
                <a:gd name="T2" fmla="*/ 2 h 2"/>
                <a:gd name="T3" fmla="*/ 0 h 2"/>
                <a:gd name="T4" fmla="*/ 0 h 2"/>
                <a:gd name="T5" fmla="*/ 0 h 2"/>
              </a:gdLst>
              <a:ahLst/>
              <a:cxnLst>
                <a:cxn ang="0">
                  <a:pos x="0" y="T0"/>
                </a:cxn>
                <a:cxn ang="0">
                  <a:pos x="0" y="T1"/>
                </a:cxn>
                <a:cxn ang="0">
                  <a:pos x="0" y="T2"/>
                </a:cxn>
                <a:cxn ang="0">
                  <a:pos x="0" y="T3"/>
                </a:cxn>
                <a:cxn ang="0">
                  <a:pos x="0" y="T4"/>
                </a:cxn>
                <a:cxn ang="0">
                  <a:pos x="0" y="T5"/>
                </a:cxn>
              </a:cxnLst>
              <a:rect l="0" t="0" r="r" b="b"/>
              <a:pathLst>
                <a:path h="2">
                  <a:moveTo>
                    <a:pt x="0" y="0"/>
                  </a:moveTo>
                  <a:lnTo>
                    <a:pt x="0" y="2"/>
                  </a:lnTo>
                  <a:lnTo>
                    <a:pt x="0" y="2"/>
                  </a:lnTo>
                  <a:lnTo>
                    <a:pt x="0" y="0"/>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3" name="Freeform 184">
              <a:extLst>
                <a:ext uri="{FF2B5EF4-FFF2-40B4-BE49-F238E27FC236}">
                  <a16:creationId xmlns:a16="http://schemas.microsoft.com/office/drawing/2014/main" id="{7722B002-4AFF-4C54-A411-0389D1E15C14}"/>
                </a:ext>
              </a:extLst>
            </p:cNvPr>
            <p:cNvSpPr>
              <a:spLocks/>
            </p:cNvSpPr>
            <p:nvPr/>
          </p:nvSpPr>
          <p:spPr bwMode="auto">
            <a:xfrm>
              <a:off x="9723438" y="2820988"/>
              <a:ext cx="6350" cy="6350"/>
            </a:xfrm>
            <a:custGeom>
              <a:avLst/>
              <a:gdLst>
                <a:gd name="T0" fmla="*/ 2 w 4"/>
                <a:gd name="T1" fmla="*/ 2 h 4"/>
                <a:gd name="T2" fmla="*/ 2 w 4"/>
                <a:gd name="T3" fmla="*/ 4 h 4"/>
                <a:gd name="T4" fmla="*/ 4 w 4"/>
                <a:gd name="T5" fmla="*/ 4 h 4"/>
                <a:gd name="T6" fmla="*/ 4 w 4"/>
                <a:gd name="T7" fmla="*/ 0 h 4"/>
                <a:gd name="T8" fmla="*/ 2 w 4"/>
                <a:gd name="T9" fmla="*/ 0 h 4"/>
                <a:gd name="T10" fmla="*/ 0 w 4"/>
                <a:gd name="T11" fmla="*/ 0 h 4"/>
                <a:gd name="T12" fmla="*/ 0 w 4"/>
                <a:gd name="T13" fmla="*/ 2 h 4"/>
                <a:gd name="T14" fmla="*/ 2 w 4"/>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2" y="2"/>
                  </a:moveTo>
                  <a:lnTo>
                    <a:pt x="2" y="4"/>
                  </a:lnTo>
                  <a:lnTo>
                    <a:pt x="4" y="4"/>
                  </a:lnTo>
                  <a:lnTo>
                    <a:pt x="4" y="0"/>
                  </a:lnTo>
                  <a:lnTo>
                    <a:pt x="2" y="0"/>
                  </a:lnTo>
                  <a:lnTo>
                    <a:pt x="0" y="0"/>
                  </a:lnTo>
                  <a:lnTo>
                    <a:pt x="0" y="2"/>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4" name="Freeform 185">
              <a:extLst>
                <a:ext uri="{FF2B5EF4-FFF2-40B4-BE49-F238E27FC236}">
                  <a16:creationId xmlns:a16="http://schemas.microsoft.com/office/drawing/2014/main" id="{D99D578B-3FE7-44AB-8C81-23BCF7171CA1}"/>
                </a:ext>
              </a:extLst>
            </p:cNvPr>
            <p:cNvSpPr>
              <a:spLocks/>
            </p:cNvSpPr>
            <p:nvPr/>
          </p:nvSpPr>
          <p:spPr bwMode="auto">
            <a:xfrm>
              <a:off x="9650413" y="2549525"/>
              <a:ext cx="6350" cy="7938"/>
            </a:xfrm>
            <a:custGeom>
              <a:avLst/>
              <a:gdLst>
                <a:gd name="T0" fmla="*/ 0 w 4"/>
                <a:gd name="T1" fmla="*/ 0 h 5"/>
                <a:gd name="T2" fmla="*/ 0 w 4"/>
                <a:gd name="T3" fmla="*/ 5 h 5"/>
                <a:gd name="T4" fmla="*/ 0 w 4"/>
                <a:gd name="T5" fmla="*/ 5 h 5"/>
                <a:gd name="T6" fmla="*/ 4 w 4"/>
                <a:gd name="T7" fmla="*/ 2 h 5"/>
                <a:gd name="T8" fmla="*/ 2 w 4"/>
                <a:gd name="T9" fmla="*/ 0 h 5"/>
                <a:gd name="T10" fmla="*/ 2 w 4"/>
                <a:gd name="T11" fmla="*/ 0 h 5"/>
                <a:gd name="T12" fmla="*/ 0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0"/>
                  </a:moveTo>
                  <a:lnTo>
                    <a:pt x="0" y="5"/>
                  </a:lnTo>
                  <a:lnTo>
                    <a:pt x="0" y="5"/>
                  </a:lnTo>
                  <a:lnTo>
                    <a:pt x="4" y="2"/>
                  </a:lnTo>
                  <a:lnTo>
                    <a:pt x="2"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5" name="Freeform 186">
              <a:extLst>
                <a:ext uri="{FF2B5EF4-FFF2-40B4-BE49-F238E27FC236}">
                  <a16:creationId xmlns:a16="http://schemas.microsoft.com/office/drawing/2014/main" id="{3A84C2DC-CDBB-462C-9E2E-D9DE372ACE18}"/>
                </a:ext>
              </a:extLst>
            </p:cNvPr>
            <p:cNvSpPr>
              <a:spLocks/>
            </p:cNvSpPr>
            <p:nvPr/>
          </p:nvSpPr>
          <p:spPr bwMode="auto">
            <a:xfrm>
              <a:off x="9647238" y="2541588"/>
              <a:ext cx="6350" cy="4763"/>
            </a:xfrm>
            <a:custGeom>
              <a:avLst/>
              <a:gdLst>
                <a:gd name="T0" fmla="*/ 0 w 4"/>
                <a:gd name="T1" fmla="*/ 0 h 3"/>
                <a:gd name="T2" fmla="*/ 2 w 4"/>
                <a:gd name="T3" fmla="*/ 3 h 3"/>
                <a:gd name="T4" fmla="*/ 4 w 4"/>
                <a:gd name="T5" fmla="*/ 3 h 3"/>
                <a:gd name="T6" fmla="*/ 4 w 4"/>
                <a:gd name="T7" fmla="*/ 0 h 3"/>
                <a:gd name="T8" fmla="*/ 2 w 4"/>
                <a:gd name="T9" fmla="*/ 0 h 3"/>
                <a:gd name="T10" fmla="*/ 0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0" y="0"/>
                  </a:moveTo>
                  <a:lnTo>
                    <a:pt x="2" y="3"/>
                  </a:lnTo>
                  <a:lnTo>
                    <a:pt x="4" y="3"/>
                  </a:lnTo>
                  <a:lnTo>
                    <a:pt x="4"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6" name="Freeform 187">
              <a:extLst>
                <a:ext uri="{FF2B5EF4-FFF2-40B4-BE49-F238E27FC236}">
                  <a16:creationId xmlns:a16="http://schemas.microsoft.com/office/drawing/2014/main" id="{9339AD61-4F91-4777-9A3B-9747D2346A53}"/>
                </a:ext>
              </a:extLst>
            </p:cNvPr>
            <p:cNvSpPr>
              <a:spLocks/>
            </p:cNvSpPr>
            <p:nvPr/>
          </p:nvSpPr>
          <p:spPr bwMode="auto">
            <a:xfrm>
              <a:off x="9755188" y="2816225"/>
              <a:ext cx="7938" cy="4763"/>
            </a:xfrm>
            <a:custGeom>
              <a:avLst/>
              <a:gdLst>
                <a:gd name="T0" fmla="*/ 5 w 5"/>
                <a:gd name="T1" fmla="*/ 0 h 3"/>
                <a:gd name="T2" fmla="*/ 3 w 5"/>
                <a:gd name="T3" fmla="*/ 0 h 3"/>
                <a:gd name="T4" fmla="*/ 0 w 5"/>
                <a:gd name="T5" fmla="*/ 0 h 3"/>
                <a:gd name="T6" fmla="*/ 3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3" y="0"/>
                  </a:lnTo>
                  <a:lnTo>
                    <a:pt x="0" y="0"/>
                  </a:lnTo>
                  <a:lnTo>
                    <a:pt x="3" y="3"/>
                  </a:lnTo>
                  <a:lnTo>
                    <a:pt x="5" y="3"/>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7" name="Freeform 188">
              <a:extLst>
                <a:ext uri="{FF2B5EF4-FFF2-40B4-BE49-F238E27FC236}">
                  <a16:creationId xmlns:a16="http://schemas.microsoft.com/office/drawing/2014/main" id="{2CCA8481-EFFF-4530-8969-D16145B12405}"/>
                </a:ext>
              </a:extLst>
            </p:cNvPr>
            <p:cNvSpPr>
              <a:spLocks/>
            </p:cNvSpPr>
            <p:nvPr/>
          </p:nvSpPr>
          <p:spPr bwMode="auto">
            <a:xfrm>
              <a:off x="9828213" y="2874963"/>
              <a:ext cx="11113" cy="7938"/>
            </a:xfrm>
            <a:custGeom>
              <a:avLst/>
              <a:gdLst>
                <a:gd name="T0" fmla="*/ 0 w 7"/>
                <a:gd name="T1" fmla="*/ 5 h 5"/>
                <a:gd name="T2" fmla="*/ 0 w 7"/>
                <a:gd name="T3" fmla="*/ 5 h 5"/>
                <a:gd name="T4" fmla="*/ 2 w 7"/>
                <a:gd name="T5" fmla="*/ 5 h 5"/>
                <a:gd name="T6" fmla="*/ 5 w 7"/>
                <a:gd name="T7" fmla="*/ 5 h 5"/>
                <a:gd name="T8" fmla="*/ 7 w 7"/>
                <a:gd name="T9" fmla="*/ 3 h 5"/>
                <a:gd name="T10" fmla="*/ 5 w 7"/>
                <a:gd name="T11" fmla="*/ 0 h 5"/>
                <a:gd name="T12" fmla="*/ 2 w 7"/>
                <a:gd name="T13" fmla="*/ 0 h 5"/>
                <a:gd name="T14" fmla="*/ 0 w 7"/>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0" y="5"/>
                  </a:moveTo>
                  <a:lnTo>
                    <a:pt x="0" y="5"/>
                  </a:lnTo>
                  <a:lnTo>
                    <a:pt x="2" y="5"/>
                  </a:lnTo>
                  <a:lnTo>
                    <a:pt x="5" y="5"/>
                  </a:lnTo>
                  <a:lnTo>
                    <a:pt x="7" y="3"/>
                  </a:lnTo>
                  <a:lnTo>
                    <a:pt x="5" y="0"/>
                  </a:lnTo>
                  <a:lnTo>
                    <a:pt x="2"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8" name="Freeform 189">
              <a:extLst>
                <a:ext uri="{FF2B5EF4-FFF2-40B4-BE49-F238E27FC236}">
                  <a16:creationId xmlns:a16="http://schemas.microsoft.com/office/drawing/2014/main" id="{532CCB7B-AC7A-4E93-B31C-D31B29909198}"/>
                </a:ext>
              </a:extLst>
            </p:cNvPr>
            <p:cNvSpPr>
              <a:spLocks/>
            </p:cNvSpPr>
            <p:nvPr/>
          </p:nvSpPr>
          <p:spPr bwMode="auto">
            <a:xfrm>
              <a:off x="9867900" y="2824163"/>
              <a:ext cx="7938" cy="3175"/>
            </a:xfrm>
            <a:custGeom>
              <a:avLst/>
              <a:gdLst>
                <a:gd name="T0" fmla="*/ 3 w 5"/>
                <a:gd name="T1" fmla="*/ 0 h 2"/>
                <a:gd name="T2" fmla="*/ 0 w 5"/>
                <a:gd name="T3" fmla="*/ 0 h 2"/>
                <a:gd name="T4" fmla="*/ 3 w 5"/>
                <a:gd name="T5" fmla="*/ 2 h 2"/>
                <a:gd name="T6" fmla="*/ 5 w 5"/>
                <a:gd name="T7" fmla="*/ 2 h 2"/>
                <a:gd name="T8" fmla="*/ 5 w 5"/>
                <a:gd name="T9" fmla="*/ 0 h 2"/>
                <a:gd name="T10" fmla="*/ 3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3" y="0"/>
                  </a:moveTo>
                  <a:lnTo>
                    <a:pt x="0" y="0"/>
                  </a:lnTo>
                  <a:lnTo>
                    <a:pt x="3" y="2"/>
                  </a:lnTo>
                  <a:lnTo>
                    <a:pt x="5" y="2"/>
                  </a:lnTo>
                  <a:lnTo>
                    <a:pt x="5" y="0"/>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9" name="Freeform 190">
              <a:extLst>
                <a:ext uri="{FF2B5EF4-FFF2-40B4-BE49-F238E27FC236}">
                  <a16:creationId xmlns:a16="http://schemas.microsoft.com/office/drawing/2014/main" id="{50561161-502B-4273-A5DA-1C011190149E}"/>
                </a:ext>
              </a:extLst>
            </p:cNvPr>
            <p:cNvSpPr>
              <a:spLocks/>
            </p:cNvSpPr>
            <p:nvPr/>
          </p:nvSpPr>
          <p:spPr bwMode="auto">
            <a:xfrm>
              <a:off x="9769475" y="2816225"/>
              <a:ext cx="7938" cy="4763"/>
            </a:xfrm>
            <a:custGeom>
              <a:avLst/>
              <a:gdLst>
                <a:gd name="T0" fmla="*/ 3 w 5"/>
                <a:gd name="T1" fmla="*/ 3 h 3"/>
                <a:gd name="T2" fmla="*/ 5 w 5"/>
                <a:gd name="T3" fmla="*/ 0 h 3"/>
                <a:gd name="T4" fmla="*/ 5 w 5"/>
                <a:gd name="T5" fmla="*/ 0 h 3"/>
                <a:gd name="T6" fmla="*/ 3 w 5"/>
                <a:gd name="T7" fmla="*/ 0 h 3"/>
                <a:gd name="T8" fmla="*/ 0 w 5"/>
                <a:gd name="T9" fmla="*/ 3 h 3"/>
                <a:gd name="T10" fmla="*/ 0 w 5"/>
                <a:gd name="T11" fmla="*/ 3 h 3"/>
                <a:gd name="T12" fmla="*/ 3 w 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3"/>
                  </a:moveTo>
                  <a:lnTo>
                    <a:pt x="5" y="0"/>
                  </a:lnTo>
                  <a:lnTo>
                    <a:pt x="5" y="0"/>
                  </a:lnTo>
                  <a:lnTo>
                    <a:pt x="3" y="0"/>
                  </a:lnTo>
                  <a:lnTo>
                    <a:pt x="0" y="3"/>
                  </a:lnTo>
                  <a:lnTo>
                    <a:pt x="0" y="3"/>
                  </a:lnTo>
                  <a:lnTo>
                    <a:pt x="3"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0" name="Freeform 191">
              <a:extLst>
                <a:ext uri="{FF2B5EF4-FFF2-40B4-BE49-F238E27FC236}">
                  <a16:creationId xmlns:a16="http://schemas.microsoft.com/office/drawing/2014/main" id="{371FD7EA-F994-4912-89A5-60CE9D9FD86B}"/>
                </a:ext>
              </a:extLst>
            </p:cNvPr>
            <p:cNvSpPr>
              <a:spLocks/>
            </p:cNvSpPr>
            <p:nvPr/>
          </p:nvSpPr>
          <p:spPr bwMode="auto">
            <a:xfrm>
              <a:off x="9831388" y="2860675"/>
              <a:ext cx="14288" cy="11113"/>
            </a:xfrm>
            <a:custGeom>
              <a:avLst/>
              <a:gdLst>
                <a:gd name="T0" fmla="*/ 7 w 9"/>
                <a:gd name="T1" fmla="*/ 7 h 7"/>
                <a:gd name="T2" fmla="*/ 9 w 9"/>
                <a:gd name="T3" fmla="*/ 5 h 7"/>
                <a:gd name="T4" fmla="*/ 3 w 9"/>
                <a:gd name="T5" fmla="*/ 0 h 7"/>
                <a:gd name="T6" fmla="*/ 0 w 9"/>
                <a:gd name="T7" fmla="*/ 0 h 7"/>
                <a:gd name="T8" fmla="*/ 0 w 9"/>
                <a:gd name="T9" fmla="*/ 2 h 7"/>
                <a:gd name="T10" fmla="*/ 5 w 9"/>
                <a:gd name="T11" fmla="*/ 7 h 7"/>
                <a:gd name="T12" fmla="*/ 7 w 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7" y="7"/>
                  </a:moveTo>
                  <a:lnTo>
                    <a:pt x="9" y="5"/>
                  </a:lnTo>
                  <a:lnTo>
                    <a:pt x="3" y="0"/>
                  </a:lnTo>
                  <a:lnTo>
                    <a:pt x="0" y="0"/>
                  </a:lnTo>
                  <a:lnTo>
                    <a:pt x="0" y="2"/>
                  </a:lnTo>
                  <a:lnTo>
                    <a:pt x="5" y="7"/>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1" name="Freeform 192">
              <a:extLst>
                <a:ext uri="{FF2B5EF4-FFF2-40B4-BE49-F238E27FC236}">
                  <a16:creationId xmlns:a16="http://schemas.microsoft.com/office/drawing/2014/main" id="{DC7CCCA0-00BA-4F4B-99CF-44089B7C3D55}"/>
                </a:ext>
              </a:extLst>
            </p:cNvPr>
            <p:cNvSpPr>
              <a:spLocks/>
            </p:cNvSpPr>
            <p:nvPr/>
          </p:nvSpPr>
          <p:spPr bwMode="auto">
            <a:xfrm>
              <a:off x="9791700" y="2849563"/>
              <a:ext cx="7938" cy="11113"/>
            </a:xfrm>
            <a:custGeom>
              <a:avLst/>
              <a:gdLst>
                <a:gd name="T0" fmla="*/ 2 w 5"/>
                <a:gd name="T1" fmla="*/ 7 h 7"/>
                <a:gd name="T2" fmla="*/ 5 w 5"/>
                <a:gd name="T3" fmla="*/ 3 h 7"/>
                <a:gd name="T4" fmla="*/ 5 w 5"/>
                <a:gd name="T5" fmla="*/ 0 h 7"/>
                <a:gd name="T6" fmla="*/ 2 w 5"/>
                <a:gd name="T7" fmla="*/ 0 h 7"/>
                <a:gd name="T8" fmla="*/ 2 w 5"/>
                <a:gd name="T9" fmla="*/ 3 h 7"/>
                <a:gd name="T10" fmla="*/ 0 w 5"/>
                <a:gd name="T11" fmla="*/ 5 h 7"/>
                <a:gd name="T12" fmla="*/ 0 w 5"/>
                <a:gd name="T13" fmla="*/ 7 h 7"/>
                <a:gd name="T14" fmla="*/ 2 w 5"/>
                <a:gd name="T15" fmla="*/ 7 h 7"/>
                <a:gd name="T16" fmla="*/ 2 w 5"/>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2" y="7"/>
                  </a:moveTo>
                  <a:lnTo>
                    <a:pt x="5" y="3"/>
                  </a:lnTo>
                  <a:lnTo>
                    <a:pt x="5" y="0"/>
                  </a:lnTo>
                  <a:lnTo>
                    <a:pt x="2" y="0"/>
                  </a:lnTo>
                  <a:lnTo>
                    <a:pt x="2" y="3"/>
                  </a:lnTo>
                  <a:lnTo>
                    <a:pt x="0" y="5"/>
                  </a:lnTo>
                  <a:lnTo>
                    <a:pt x="0" y="7"/>
                  </a:lnTo>
                  <a:lnTo>
                    <a:pt x="2" y="7"/>
                  </a:lnTo>
                  <a:lnTo>
                    <a:pt x="2"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2" name="Freeform 193">
              <a:extLst>
                <a:ext uri="{FF2B5EF4-FFF2-40B4-BE49-F238E27FC236}">
                  <a16:creationId xmlns:a16="http://schemas.microsoft.com/office/drawing/2014/main" id="{F4117BAA-9B6E-4E6C-8D6A-3A59D2E8BCCC}"/>
                </a:ext>
              </a:extLst>
            </p:cNvPr>
            <p:cNvSpPr>
              <a:spLocks/>
            </p:cNvSpPr>
            <p:nvPr/>
          </p:nvSpPr>
          <p:spPr bwMode="auto">
            <a:xfrm>
              <a:off x="9759950" y="2230438"/>
              <a:ext cx="3175" cy="11113"/>
            </a:xfrm>
            <a:custGeom>
              <a:avLst/>
              <a:gdLst>
                <a:gd name="T0" fmla="*/ 0 w 2"/>
                <a:gd name="T1" fmla="*/ 5 h 7"/>
                <a:gd name="T2" fmla="*/ 2 w 2"/>
                <a:gd name="T3" fmla="*/ 7 h 7"/>
                <a:gd name="T4" fmla="*/ 2 w 2"/>
                <a:gd name="T5" fmla="*/ 5 h 7"/>
                <a:gd name="T6" fmla="*/ 2 w 2"/>
                <a:gd name="T7" fmla="*/ 2 h 7"/>
                <a:gd name="T8" fmla="*/ 0 w 2"/>
                <a:gd name="T9" fmla="*/ 0 h 7"/>
                <a:gd name="T10" fmla="*/ 0 w 2"/>
                <a:gd name="T11" fmla="*/ 5 h 7"/>
              </a:gdLst>
              <a:ahLst/>
              <a:cxnLst>
                <a:cxn ang="0">
                  <a:pos x="T0" y="T1"/>
                </a:cxn>
                <a:cxn ang="0">
                  <a:pos x="T2" y="T3"/>
                </a:cxn>
                <a:cxn ang="0">
                  <a:pos x="T4" y="T5"/>
                </a:cxn>
                <a:cxn ang="0">
                  <a:pos x="T6" y="T7"/>
                </a:cxn>
                <a:cxn ang="0">
                  <a:pos x="T8" y="T9"/>
                </a:cxn>
                <a:cxn ang="0">
                  <a:pos x="T10" y="T11"/>
                </a:cxn>
              </a:cxnLst>
              <a:rect l="0" t="0" r="r" b="b"/>
              <a:pathLst>
                <a:path w="2" h="7">
                  <a:moveTo>
                    <a:pt x="0" y="5"/>
                  </a:moveTo>
                  <a:lnTo>
                    <a:pt x="2" y="7"/>
                  </a:lnTo>
                  <a:lnTo>
                    <a:pt x="2" y="5"/>
                  </a:lnTo>
                  <a:lnTo>
                    <a:pt x="2" y="2"/>
                  </a:lnTo>
                  <a:lnTo>
                    <a:pt x="0"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3" name="Freeform 194">
              <a:extLst>
                <a:ext uri="{FF2B5EF4-FFF2-40B4-BE49-F238E27FC236}">
                  <a16:creationId xmlns:a16="http://schemas.microsoft.com/office/drawing/2014/main" id="{116F41CA-C84F-4686-814B-CF6D0F1DFD06}"/>
                </a:ext>
              </a:extLst>
            </p:cNvPr>
            <p:cNvSpPr>
              <a:spLocks/>
            </p:cNvSpPr>
            <p:nvPr/>
          </p:nvSpPr>
          <p:spPr bwMode="auto">
            <a:xfrm>
              <a:off x="10456863" y="2138363"/>
              <a:ext cx="55563" cy="55563"/>
            </a:xfrm>
            <a:custGeom>
              <a:avLst/>
              <a:gdLst>
                <a:gd name="T0" fmla="*/ 23 w 35"/>
                <a:gd name="T1" fmla="*/ 17 h 35"/>
                <a:gd name="T2" fmla="*/ 26 w 35"/>
                <a:gd name="T3" fmla="*/ 19 h 35"/>
                <a:gd name="T4" fmla="*/ 30 w 35"/>
                <a:gd name="T5" fmla="*/ 21 h 35"/>
                <a:gd name="T6" fmla="*/ 32 w 35"/>
                <a:gd name="T7" fmla="*/ 21 h 35"/>
                <a:gd name="T8" fmla="*/ 35 w 35"/>
                <a:gd name="T9" fmla="*/ 21 h 35"/>
                <a:gd name="T10" fmla="*/ 35 w 35"/>
                <a:gd name="T11" fmla="*/ 21 h 35"/>
                <a:gd name="T12" fmla="*/ 35 w 35"/>
                <a:gd name="T13" fmla="*/ 17 h 35"/>
                <a:gd name="T14" fmla="*/ 26 w 35"/>
                <a:gd name="T15" fmla="*/ 12 h 35"/>
                <a:gd name="T16" fmla="*/ 21 w 35"/>
                <a:gd name="T17" fmla="*/ 7 h 35"/>
                <a:gd name="T18" fmla="*/ 19 w 35"/>
                <a:gd name="T19" fmla="*/ 5 h 35"/>
                <a:gd name="T20" fmla="*/ 16 w 35"/>
                <a:gd name="T21" fmla="*/ 5 h 35"/>
                <a:gd name="T22" fmla="*/ 12 w 35"/>
                <a:gd name="T23" fmla="*/ 3 h 35"/>
                <a:gd name="T24" fmla="*/ 7 w 35"/>
                <a:gd name="T25" fmla="*/ 3 h 35"/>
                <a:gd name="T26" fmla="*/ 5 w 35"/>
                <a:gd name="T27" fmla="*/ 0 h 35"/>
                <a:gd name="T28" fmla="*/ 3 w 35"/>
                <a:gd name="T29" fmla="*/ 0 h 35"/>
                <a:gd name="T30" fmla="*/ 0 w 35"/>
                <a:gd name="T31" fmla="*/ 3 h 35"/>
                <a:gd name="T32" fmla="*/ 0 w 35"/>
                <a:gd name="T33" fmla="*/ 5 h 35"/>
                <a:gd name="T34" fmla="*/ 0 w 35"/>
                <a:gd name="T35" fmla="*/ 7 h 35"/>
                <a:gd name="T36" fmla="*/ 0 w 35"/>
                <a:gd name="T37" fmla="*/ 10 h 35"/>
                <a:gd name="T38" fmla="*/ 3 w 35"/>
                <a:gd name="T39" fmla="*/ 14 h 35"/>
                <a:gd name="T40" fmla="*/ 5 w 35"/>
                <a:gd name="T41" fmla="*/ 19 h 35"/>
                <a:gd name="T42" fmla="*/ 9 w 35"/>
                <a:gd name="T43" fmla="*/ 21 h 35"/>
                <a:gd name="T44" fmla="*/ 14 w 35"/>
                <a:gd name="T45" fmla="*/ 24 h 35"/>
                <a:gd name="T46" fmla="*/ 19 w 35"/>
                <a:gd name="T47" fmla="*/ 28 h 35"/>
                <a:gd name="T48" fmla="*/ 21 w 35"/>
                <a:gd name="T49" fmla="*/ 30 h 35"/>
                <a:gd name="T50" fmla="*/ 23 w 35"/>
                <a:gd name="T51" fmla="*/ 30 h 35"/>
                <a:gd name="T52" fmla="*/ 26 w 35"/>
                <a:gd name="T53" fmla="*/ 33 h 35"/>
                <a:gd name="T54" fmla="*/ 30 w 35"/>
                <a:gd name="T55" fmla="*/ 35 h 35"/>
                <a:gd name="T56" fmla="*/ 30 w 35"/>
                <a:gd name="T57" fmla="*/ 33 h 35"/>
                <a:gd name="T58" fmla="*/ 30 w 35"/>
                <a:gd name="T59" fmla="*/ 30 h 35"/>
                <a:gd name="T60" fmla="*/ 32 w 35"/>
                <a:gd name="T61" fmla="*/ 28 h 35"/>
                <a:gd name="T62" fmla="*/ 30 w 35"/>
                <a:gd name="T63" fmla="*/ 24 h 35"/>
                <a:gd name="T64" fmla="*/ 26 w 35"/>
                <a:gd name="T65" fmla="*/ 24 h 35"/>
                <a:gd name="T66" fmla="*/ 23 w 35"/>
                <a:gd name="T67" fmla="*/ 24 h 35"/>
                <a:gd name="T68" fmla="*/ 21 w 35"/>
                <a:gd name="T69" fmla="*/ 21 h 35"/>
                <a:gd name="T70" fmla="*/ 23 w 35"/>
                <a:gd name="T71" fmla="*/ 19 h 35"/>
                <a:gd name="T72" fmla="*/ 23 w 35"/>
                <a:gd name="T7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5">
                  <a:moveTo>
                    <a:pt x="23" y="17"/>
                  </a:moveTo>
                  <a:lnTo>
                    <a:pt x="26" y="19"/>
                  </a:lnTo>
                  <a:lnTo>
                    <a:pt x="30" y="21"/>
                  </a:lnTo>
                  <a:lnTo>
                    <a:pt x="32" y="21"/>
                  </a:lnTo>
                  <a:lnTo>
                    <a:pt x="35" y="21"/>
                  </a:lnTo>
                  <a:lnTo>
                    <a:pt x="35" y="21"/>
                  </a:lnTo>
                  <a:lnTo>
                    <a:pt x="35" y="17"/>
                  </a:lnTo>
                  <a:lnTo>
                    <a:pt x="26" y="12"/>
                  </a:lnTo>
                  <a:lnTo>
                    <a:pt x="21" y="7"/>
                  </a:lnTo>
                  <a:lnTo>
                    <a:pt x="19" y="5"/>
                  </a:lnTo>
                  <a:lnTo>
                    <a:pt x="16" y="5"/>
                  </a:lnTo>
                  <a:lnTo>
                    <a:pt x="12" y="3"/>
                  </a:lnTo>
                  <a:lnTo>
                    <a:pt x="7" y="3"/>
                  </a:lnTo>
                  <a:lnTo>
                    <a:pt x="5" y="0"/>
                  </a:lnTo>
                  <a:lnTo>
                    <a:pt x="3" y="0"/>
                  </a:lnTo>
                  <a:lnTo>
                    <a:pt x="0" y="3"/>
                  </a:lnTo>
                  <a:lnTo>
                    <a:pt x="0" y="5"/>
                  </a:lnTo>
                  <a:lnTo>
                    <a:pt x="0" y="7"/>
                  </a:lnTo>
                  <a:lnTo>
                    <a:pt x="0" y="10"/>
                  </a:lnTo>
                  <a:lnTo>
                    <a:pt x="3" y="14"/>
                  </a:lnTo>
                  <a:lnTo>
                    <a:pt x="5" y="19"/>
                  </a:lnTo>
                  <a:lnTo>
                    <a:pt x="9" y="21"/>
                  </a:lnTo>
                  <a:lnTo>
                    <a:pt x="14" y="24"/>
                  </a:lnTo>
                  <a:lnTo>
                    <a:pt x="19" y="28"/>
                  </a:lnTo>
                  <a:lnTo>
                    <a:pt x="21" y="30"/>
                  </a:lnTo>
                  <a:lnTo>
                    <a:pt x="23" y="30"/>
                  </a:lnTo>
                  <a:lnTo>
                    <a:pt x="26" y="33"/>
                  </a:lnTo>
                  <a:lnTo>
                    <a:pt x="30" y="35"/>
                  </a:lnTo>
                  <a:lnTo>
                    <a:pt x="30" y="33"/>
                  </a:lnTo>
                  <a:lnTo>
                    <a:pt x="30" y="30"/>
                  </a:lnTo>
                  <a:lnTo>
                    <a:pt x="32" y="28"/>
                  </a:lnTo>
                  <a:lnTo>
                    <a:pt x="30" y="24"/>
                  </a:lnTo>
                  <a:lnTo>
                    <a:pt x="26" y="24"/>
                  </a:lnTo>
                  <a:lnTo>
                    <a:pt x="23" y="24"/>
                  </a:lnTo>
                  <a:lnTo>
                    <a:pt x="21" y="21"/>
                  </a:lnTo>
                  <a:lnTo>
                    <a:pt x="23" y="19"/>
                  </a:lnTo>
                  <a:lnTo>
                    <a:pt x="23" y="1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4" name="Freeform 195">
              <a:extLst>
                <a:ext uri="{FF2B5EF4-FFF2-40B4-BE49-F238E27FC236}">
                  <a16:creationId xmlns:a16="http://schemas.microsoft.com/office/drawing/2014/main" id="{8A666E15-09A2-449F-A9B8-25094A0C607A}"/>
                </a:ext>
              </a:extLst>
            </p:cNvPr>
            <p:cNvSpPr>
              <a:spLocks/>
            </p:cNvSpPr>
            <p:nvPr/>
          </p:nvSpPr>
          <p:spPr bwMode="auto">
            <a:xfrm>
              <a:off x="10456863" y="2128838"/>
              <a:ext cx="61913" cy="25400"/>
            </a:xfrm>
            <a:custGeom>
              <a:avLst/>
              <a:gdLst>
                <a:gd name="T0" fmla="*/ 17 w 17"/>
                <a:gd name="T1" fmla="*/ 3 h 7"/>
                <a:gd name="T2" fmla="*/ 15 w 17"/>
                <a:gd name="T3" fmla="*/ 2 h 7"/>
                <a:gd name="T4" fmla="*/ 13 w 17"/>
                <a:gd name="T5" fmla="*/ 2 h 7"/>
                <a:gd name="T6" fmla="*/ 11 w 17"/>
                <a:gd name="T7" fmla="*/ 0 h 7"/>
                <a:gd name="T8" fmla="*/ 9 w 17"/>
                <a:gd name="T9" fmla="*/ 0 h 7"/>
                <a:gd name="T10" fmla="*/ 6 w 17"/>
                <a:gd name="T11" fmla="*/ 1 h 7"/>
                <a:gd name="T12" fmla="*/ 4 w 17"/>
                <a:gd name="T13" fmla="*/ 0 h 7"/>
                <a:gd name="T14" fmla="*/ 2 w 17"/>
                <a:gd name="T15" fmla="*/ 1 h 7"/>
                <a:gd name="T16" fmla="*/ 0 w 17"/>
                <a:gd name="T17" fmla="*/ 1 h 7"/>
                <a:gd name="T18" fmla="*/ 0 w 17"/>
                <a:gd name="T19" fmla="*/ 1 h 7"/>
                <a:gd name="T20" fmla="*/ 1 w 17"/>
                <a:gd name="T21" fmla="*/ 2 h 7"/>
                <a:gd name="T22" fmla="*/ 3 w 17"/>
                <a:gd name="T23" fmla="*/ 2 h 7"/>
                <a:gd name="T24" fmla="*/ 5 w 17"/>
                <a:gd name="T25" fmla="*/ 3 h 7"/>
                <a:gd name="T26" fmla="*/ 7 w 17"/>
                <a:gd name="T27" fmla="*/ 4 h 7"/>
                <a:gd name="T28" fmla="*/ 9 w 17"/>
                <a:gd name="T29" fmla="*/ 5 h 7"/>
                <a:gd name="T30" fmla="*/ 11 w 17"/>
                <a:gd name="T31" fmla="*/ 5 h 7"/>
                <a:gd name="T32" fmla="*/ 11 w 17"/>
                <a:gd name="T33" fmla="*/ 5 h 7"/>
                <a:gd name="T34" fmla="*/ 11 w 17"/>
                <a:gd name="T35" fmla="*/ 6 h 7"/>
                <a:gd name="T36" fmla="*/ 12 w 17"/>
                <a:gd name="T37" fmla="*/ 7 h 7"/>
                <a:gd name="T38" fmla="*/ 14 w 17"/>
                <a:gd name="T39" fmla="*/ 7 h 7"/>
                <a:gd name="T40" fmla="*/ 15 w 17"/>
                <a:gd name="T41" fmla="*/ 7 h 7"/>
                <a:gd name="T42" fmla="*/ 16 w 17"/>
                <a:gd name="T43" fmla="*/ 7 h 7"/>
                <a:gd name="T44" fmla="*/ 16 w 17"/>
                <a:gd name="T45" fmla="*/ 6 h 7"/>
                <a:gd name="T46" fmla="*/ 16 w 17"/>
                <a:gd name="T47" fmla="*/ 5 h 7"/>
                <a:gd name="T48" fmla="*/ 16 w 17"/>
                <a:gd name="T49" fmla="*/ 4 h 7"/>
                <a:gd name="T50" fmla="*/ 17 w 17"/>
                <a:gd name="T5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7">
                  <a:moveTo>
                    <a:pt x="17" y="3"/>
                  </a:moveTo>
                  <a:cubicBezTo>
                    <a:pt x="15" y="2"/>
                    <a:pt x="15" y="2"/>
                    <a:pt x="15" y="2"/>
                  </a:cubicBezTo>
                  <a:cubicBezTo>
                    <a:pt x="13" y="2"/>
                    <a:pt x="13" y="2"/>
                    <a:pt x="13" y="2"/>
                  </a:cubicBezTo>
                  <a:cubicBezTo>
                    <a:pt x="11" y="0"/>
                    <a:pt x="11" y="0"/>
                    <a:pt x="11" y="0"/>
                  </a:cubicBezTo>
                  <a:cubicBezTo>
                    <a:pt x="9" y="0"/>
                    <a:pt x="9" y="0"/>
                    <a:pt x="9" y="0"/>
                  </a:cubicBezTo>
                  <a:cubicBezTo>
                    <a:pt x="6" y="1"/>
                    <a:pt x="6" y="1"/>
                    <a:pt x="6" y="1"/>
                  </a:cubicBezTo>
                  <a:cubicBezTo>
                    <a:pt x="4" y="0"/>
                    <a:pt x="4" y="0"/>
                    <a:pt x="4" y="0"/>
                  </a:cubicBezTo>
                  <a:cubicBezTo>
                    <a:pt x="2" y="1"/>
                    <a:pt x="2" y="1"/>
                    <a:pt x="2" y="1"/>
                  </a:cubicBezTo>
                  <a:cubicBezTo>
                    <a:pt x="0" y="1"/>
                    <a:pt x="0" y="1"/>
                    <a:pt x="0" y="1"/>
                  </a:cubicBezTo>
                  <a:cubicBezTo>
                    <a:pt x="0" y="1"/>
                    <a:pt x="0" y="1"/>
                    <a:pt x="0" y="1"/>
                  </a:cubicBezTo>
                  <a:cubicBezTo>
                    <a:pt x="1" y="2"/>
                    <a:pt x="1" y="2"/>
                    <a:pt x="1" y="2"/>
                  </a:cubicBezTo>
                  <a:cubicBezTo>
                    <a:pt x="3" y="2"/>
                    <a:pt x="3" y="2"/>
                    <a:pt x="3" y="2"/>
                  </a:cubicBezTo>
                  <a:cubicBezTo>
                    <a:pt x="5" y="3"/>
                    <a:pt x="5" y="3"/>
                    <a:pt x="5" y="3"/>
                  </a:cubicBezTo>
                  <a:cubicBezTo>
                    <a:pt x="7" y="4"/>
                    <a:pt x="7" y="4"/>
                    <a:pt x="7" y="4"/>
                  </a:cubicBezTo>
                  <a:cubicBezTo>
                    <a:pt x="9" y="5"/>
                    <a:pt x="9" y="5"/>
                    <a:pt x="9" y="5"/>
                  </a:cubicBezTo>
                  <a:cubicBezTo>
                    <a:pt x="11" y="5"/>
                    <a:pt x="11" y="5"/>
                    <a:pt x="11" y="5"/>
                  </a:cubicBezTo>
                  <a:cubicBezTo>
                    <a:pt x="11" y="5"/>
                    <a:pt x="11" y="5"/>
                    <a:pt x="11" y="5"/>
                  </a:cubicBezTo>
                  <a:cubicBezTo>
                    <a:pt x="11" y="6"/>
                    <a:pt x="11" y="6"/>
                    <a:pt x="11" y="6"/>
                  </a:cubicBezTo>
                  <a:cubicBezTo>
                    <a:pt x="12" y="7"/>
                    <a:pt x="12" y="7"/>
                    <a:pt x="12" y="7"/>
                  </a:cubicBezTo>
                  <a:cubicBezTo>
                    <a:pt x="14" y="7"/>
                    <a:pt x="14" y="7"/>
                    <a:pt x="14" y="7"/>
                  </a:cubicBezTo>
                  <a:cubicBezTo>
                    <a:pt x="15" y="7"/>
                    <a:pt x="15" y="7"/>
                    <a:pt x="15" y="7"/>
                  </a:cubicBezTo>
                  <a:cubicBezTo>
                    <a:pt x="16" y="7"/>
                    <a:pt x="16" y="7"/>
                    <a:pt x="16" y="7"/>
                  </a:cubicBezTo>
                  <a:cubicBezTo>
                    <a:pt x="16" y="6"/>
                    <a:pt x="16" y="6"/>
                    <a:pt x="16" y="6"/>
                  </a:cubicBezTo>
                  <a:cubicBezTo>
                    <a:pt x="16" y="5"/>
                    <a:pt x="16" y="5"/>
                    <a:pt x="16" y="5"/>
                  </a:cubicBezTo>
                  <a:cubicBezTo>
                    <a:pt x="16" y="4"/>
                    <a:pt x="16" y="4"/>
                    <a:pt x="16" y="4"/>
                  </a:cubicBezTo>
                  <a:lnTo>
                    <a:pt x="17"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5" name="Freeform 196">
              <a:extLst>
                <a:ext uri="{FF2B5EF4-FFF2-40B4-BE49-F238E27FC236}">
                  <a16:creationId xmlns:a16="http://schemas.microsoft.com/office/drawing/2014/main" id="{2F60FD63-87E6-4975-9748-992C2E6C6BB8}"/>
                </a:ext>
              </a:extLst>
            </p:cNvPr>
            <p:cNvSpPr>
              <a:spLocks/>
            </p:cNvSpPr>
            <p:nvPr/>
          </p:nvSpPr>
          <p:spPr bwMode="auto">
            <a:xfrm>
              <a:off x="10417175" y="2263775"/>
              <a:ext cx="3175" cy="7938"/>
            </a:xfrm>
            <a:custGeom>
              <a:avLst/>
              <a:gdLst>
                <a:gd name="T0" fmla="*/ 2 w 2"/>
                <a:gd name="T1" fmla="*/ 0 h 5"/>
                <a:gd name="T2" fmla="*/ 0 w 2"/>
                <a:gd name="T3" fmla="*/ 0 h 5"/>
                <a:gd name="T4" fmla="*/ 0 w 2"/>
                <a:gd name="T5" fmla="*/ 0 h 5"/>
                <a:gd name="T6" fmla="*/ 0 w 2"/>
                <a:gd name="T7" fmla="*/ 2 h 5"/>
                <a:gd name="T8" fmla="*/ 2 w 2"/>
                <a:gd name="T9" fmla="*/ 5 h 5"/>
                <a:gd name="T10" fmla="*/ 2 w 2"/>
                <a:gd name="T11" fmla="*/ 2 h 5"/>
                <a:gd name="T12" fmla="*/ 2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0"/>
                  </a:moveTo>
                  <a:lnTo>
                    <a:pt x="0" y="0"/>
                  </a:lnTo>
                  <a:lnTo>
                    <a:pt x="0" y="0"/>
                  </a:lnTo>
                  <a:lnTo>
                    <a:pt x="0" y="2"/>
                  </a:lnTo>
                  <a:lnTo>
                    <a:pt x="2" y="5"/>
                  </a:lnTo>
                  <a:lnTo>
                    <a:pt x="2" y="2"/>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6" name="Freeform 197">
              <a:extLst>
                <a:ext uri="{FF2B5EF4-FFF2-40B4-BE49-F238E27FC236}">
                  <a16:creationId xmlns:a16="http://schemas.microsoft.com/office/drawing/2014/main" id="{6268601B-1596-46E1-B99C-D0FF3724F35E}"/>
                </a:ext>
              </a:extLst>
            </p:cNvPr>
            <p:cNvSpPr>
              <a:spLocks/>
            </p:cNvSpPr>
            <p:nvPr/>
          </p:nvSpPr>
          <p:spPr bwMode="auto">
            <a:xfrm>
              <a:off x="10388600" y="2303463"/>
              <a:ext cx="6350" cy="4763"/>
            </a:xfrm>
            <a:custGeom>
              <a:avLst/>
              <a:gdLst>
                <a:gd name="T0" fmla="*/ 0 w 2"/>
                <a:gd name="T1" fmla="*/ 1 h 1"/>
                <a:gd name="T2" fmla="*/ 1 w 2"/>
                <a:gd name="T3" fmla="*/ 1 h 1"/>
                <a:gd name="T4" fmla="*/ 2 w 2"/>
                <a:gd name="T5" fmla="*/ 1 h 1"/>
                <a:gd name="T6" fmla="*/ 2 w 2"/>
                <a:gd name="T7" fmla="*/ 0 h 1"/>
                <a:gd name="T8" fmla="*/ 1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cubicBezTo>
                    <a:pt x="1" y="1"/>
                    <a:pt x="1" y="1"/>
                    <a:pt x="1" y="1"/>
                  </a:cubicBezTo>
                  <a:cubicBezTo>
                    <a:pt x="2" y="1"/>
                    <a:pt x="2" y="1"/>
                    <a:pt x="2" y="1"/>
                  </a:cubicBezTo>
                  <a:cubicBezTo>
                    <a:pt x="2" y="0"/>
                    <a:pt x="2" y="0"/>
                    <a:pt x="2" y="0"/>
                  </a:cubicBezTo>
                  <a:cubicBezTo>
                    <a:pt x="1" y="0"/>
                    <a:pt x="1" y="0"/>
                    <a:pt x="1" y="0"/>
                  </a:cubicBezTo>
                  <a:cubicBezTo>
                    <a:pt x="1" y="0"/>
                    <a:pt x="0" y="1"/>
                    <a:pt x="0" y="1"/>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7" name="Freeform 198">
              <a:extLst>
                <a:ext uri="{FF2B5EF4-FFF2-40B4-BE49-F238E27FC236}">
                  <a16:creationId xmlns:a16="http://schemas.microsoft.com/office/drawing/2014/main" id="{E3E69453-D9CF-4BF3-A9FC-8E7E658E948E}"/>
                </a:ext>
              </a:extLst>
            </p:cNvPr>
            <p:cNvSpPr>
              <a:spLocks/>
            </p:cNvSpPr>
            <p:nvPr/>
          </p:nvSpPr>
          <p:spPr bwMode="auto">
            <a:xfrm>
              <a:off x="10456863" y="2359025"/>
              <a:ext cx="4763" cy="3175"/>
            </a:xfrm>
            <a:custGeom>
              <a:avLst/>
              <a:gdLst>
                <a:gd name="T0" fmla="*/ 0 w 3"/>
                <a:gd name="T1" fmla="*/ 2 h 2"/>
                <a:gd name="T2" fmla="*/ 0 w 3"/>
                <a:gd name="T3" fmla="*/ 2 h 2"/>
                <a:gd name="T4" fmla="*/ 3 w 3"/>
                <a:gd name="T5" fmla="*/ 0 h 2"/>
                <a:gd name="T6" fmla="*/ 3 w 3"/>
                <a:gd name="T7" fmla="*/ 0 h 2"/>
                <a:gd name="T8" fmla="*/ 0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0" y="2"/>
                  </a:lnTo>
                  <a:lnTo>
                    <a:pt x="3" y="0"/>
                  </a:lnTo>
                  <a:lnTo>
                    <a:pt x="3" y="0"/>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8" name="Freeform 199">
              <a:extLst>
                <a:ext uri="{FF2B5EF4-FFF2-40B4-BE49-F238E27FC236}">
                  <a16:creationId xmlns:a16="http://schemas.microsoft.com/office/drawing/2014/main" id="{D942385F-5D87-4390-BBB9-0A2FDE45BAEA}"/>
                </a:ext>
              </a:extLst>
            </p:cNvPr>
            <p:cNvSpPr>
              <a:spLocks/>
            </p:cNvSpPr>
            <p:nvPr/>
          </p:nvSpPr>
          <p:spPr bwMode="auto">
            <a:xfrm>
              <a:off x="10358438" y="2278063"/>
              <a:ext cx="7938" cy="3175"/>
            </a:xfrm>
            <a:custGeom>
              <a:avLst/>
              <a:gdLst>
                <a:gd name="T0" fmla="*/ 5 w 5"/>
                <a:gd name="T1" fmla="*/ 2 h 2"/>
                <a:gd name="T2" fmla="*/ 5 w 5"/>
                <a:gd name="T3" fmla="*/ 0 h 2"/>
                <a:gd name="T4" fmla="*/ 3 w 5"/>
                <a:gd name="T5" fmla="*/ 0 h 2"/>
                <a:gd name="T6" fmla="*/ 0 w 5"/>
                <a:gd name="T7" fmla="*/ 2 h 2"/>
                <a:gd name="T8" fmla="*/ 3 w 5"/>
                <a:gd name="T9" fmla="*/ 2 h 2"/>
                <a:gd name="T10" fmla="*/ 5 w 5"/>
                <a:gd name="T11" fmla="*/ 2 h 2"/>
              </a:gdLst>
              <a:ahLst/>
              <a:cxnLst>
                <a:cxn ang="0">
                  <a:pos x="T0" y="T1"/>
                </a:cxn>
                <a:cxn ang="0">
                  <a:pos x="T2" y="T3"/>
                </a:cxn>
                <a:cxn ang="0">
                  <a:pos x="T4" y="T5"/>
                </a:cxn>
                <a:cxn ang="0">
                  <a:pos x="T6" y="T7"/>
                </a:cxn>
                <a:cxn ang="0">
                  <a:pos x="T8" y="T9"/>
                </a:cxn>
                <a:cxn ang="0">
                  <a:pos x="T10" y="T11"/>
                </a:cxn>
              </a:cxnLst>
              <a:rect l="0" t="0" r="r" b="b"/>
              <a:pathLst>
                <a:path w="5" h="2">
                  <a:moveTo>
                    <a:pt x="5" y="2"/>
                  </a:moveTo>
                  <a:lnTo>
                    <a:pt x="5" y="0"/>
                  </a:lnTo>
                  <a:lnTo>
                    <a:pt x="3" y="0"/>
                  </a:lnTo>
                  <a:lnTo>
                    <a:pt x="0" y="2"/>
                  </a:lnTo>
                  <a:lnTo>
                    <a:pt x="3" y="2"/>
                  </a:lnTo>
                  <a:lnTo>
                    <a:pt x="5"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9" name="Freeform 200">
              <a:extLst>
                <a:ext uri="{FF2B5EF4-FFF2-40B4-BE49-F238E27FC236}">
                  <a16:creationId xmlns:a16="http://schemas.microsoft.com/office/drawing/2014/main" id="{06BE63E2-E45E-4CEE-977A-2448B79D1E5C}"/>
                </a:ext>
              </a:extLst>
            </p:cNvPr>
            <p:cNvSpPr>
              <a:spLocks/>
            </p:cNvSpPr>
            <p:nvPr/>
          </p:nvSpPr>
          <p:spPr bwMode="auto">
            <a:xfrm>
              <a:off x="10348913" y="2266950"/>
              <a:ext cx="71438" cy="41275"/>
            </a:xfrm>
            <a:custGeom>
              <a:avLst/>
              <a:gdLst>
                <a:gd name="T0" fmla="*/ 39 w 45"/>
                <a:gd name="T1" fmla="*/ 21 h 26"/>
                <a:gd name="T2" fmla="*/ 41 w 45"/>
                <a:gd name="T3" fmla="*/ 21 h 26"/>
                <a:gd name="T4" fmla="*/ 45 w 45"/>
                <a:gd name="T5" fmla="*/ 19 h 26"/>
                <a:gd name="T6" fmla="*/ 45 w 45"/>
                <a:gd name="T7" fmla="*/ 7 h 26"/>
                <a:gd name="T8" fmla="*/ 43 w 45"/>
                <a:gd name="T9" fmla="*/ 5 h 26"/>
                <a:gd name="T10" fmla="*/ 41 w 45"/>
                <a:gd name="T11" fmla="*/ 0 h 26"/>
                <a:gd name="T12" fmla="*/ 39 w 45"/>
                <a:gd name="T13" fmla="*/ 0 h 26"/>
                <a:gd name="T14" fmla="*/ 25 w 45"/>
                <a:gd name="T15" fmla="*/ 5 h 26"/>
                <a:gd name="T16" fmla="*/ 16 w 45"/>
                <a:gd name="T17" fmla="*/ 7 h 26"/>
                <a:gd name="T18" fmla="*/ 11 w 45"/>
                <a:gd name="T19" fmla="*/ 9 h 26"/>
                <a:gd name="T20" fmla="*/ 9 w 45"/>
                <a:gd name="T21" fmla="*/ 12 h 26"/>
                <a:gd name="T22" fmla="*/ 6 w 45"/>
                <a:gd name="T23" fmla="*/ 16 h 26"/>
                <a:gd name="T24" fmla="*/ 2 w 45"/>
                <a:gd name="T25" fmla="*/ 16 h 26"/>
                <a:gd name="T26" fmla="*/ 2 w 45"/>
                <a:gd name="T27" fmla="*/ 19 h 26"/>
                <a:gd name="T28" fmla="*/ 0 w 45"/>
                <a:gd name="T29" fmla="*/ 23 h 26"/>
                <a:gd name="T30" fmla="*/ 0 w 45"/>
                <a:gd name="T31" fmla="*/ 26 h 26"/>
                <a:gd name="T32" fmla="*/ 4 w 45"/>
                <a:gd name="T33" fmla="*/ 23 h 26"/>
                <a:gd name="T34" fmla="*/ 13 w 45"/>
                <a:gd name="T35" fmla="*/ 21 h 26"/>
                <a:gd name="T36" fmla="*/ 23 w 45"/>
                <a:gd name="T37" fmla="*/ 23 h 26"/>
                <a:gd name="T38" fmla="*/ 25 w 45"/>
                <a:gd name="T39" fmla="*/ 21 h 26"/>
                <a:gd name="T40" fmla="*/ 29 w 45"/>
                <a:gd name="T41" fmla="*/ 21 h 26"/>
                <a:gd name="T42" fmla="*/ 34 w 45"/>
                <a:gd name="T43" fmla="*/ 23 h 26"/>
                <a:gd name="T44" fmla="*/ 39 w 45"/>
                <a:gd name="T45"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26">
                  <a:moveTo>
                    <a:pt x="39" y="21"/>
                  </a:moveTo>
                  <a:lnTo>
                    <a:pt x="41" y="21"/>
                  </a:lnTo>
                  <a:lnTo>
                    <a:pt x="45" y="19"/>
                  </a:lnTo>
                  <a:lnTo>
                    <a:pt x="45" y="7"/>
                  </a:lnTo>
                  <a:lnTo>
                    <a:pt x="43" y="5"/>
                  </a:lnTo>
                  <a:lnTo>
                    <a:pt x="41" y="0"/>
                  </a:lnTo>
                  <a:lnTo>
                    <a:pt x="39" y="0"/>
                  </a:lnTo>
                  <a:lnTo>
                    <a:pt x="25" y="5"/>
                  </a:lnTo>
                  <a:lnTo>
                    <a:pt x="16" y="7"/>
                  </a:lnTo>
                  <a:lnTo>
                    <a:pt x="11" y="9"/>
                  </a:lnTo>
                  <a:lnTo>
                    <a:pt x="9" y="12"/>
                  </a:lnTo>
                  <a:lnTo>
                    <a:pt x="6" y="16"/>
                  </a:lnTo>
                  <a:lnTo>
                    <a:pt x="2" y="16"/>
                  </a:lnTo>
                  <a:lnTo>
                    <a:pt x="2" y="19"/>
                  </a:lnTo>
                  <a:lnTo>
                    <a:pt x="0" y="23"/>
                  </a:lnTo>
                  <a:lnTo>
                    <a:pt x="0" y="26"/>
                  </a:lnTo>
                  <a:lnTo>
                    <a:pt x="4" y="23"/>
                  </a:lnTo>
                  <a:lnTo>
                    <a:pt x="13" y="21"/>
                  </a:lnTo>
                  <a:lnTo>
                    <a:pt x="23" y="23"/>
                  </a:lnTo>
                  <a:lnTo>
                    <a:pt x="25" y="21"/>
                  </a:lnTo>
                  <a:lnTo>
                    <a:pt x="29" y="21"/>
                  </a:lnTo>
                  <a:lnTo>
                    <a:pt x="34" y="23"/>
                  </a:lnTo>
                  <a:lnTo>
                    <a:pt x="39" y="2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0" name="Freeform 201">
              <a:extLst>
                <a:ext uri="{FF2B5EF4-FFF2-40B4-BE49-F238E27FC236}">
                  <a16:creationId xmlns:a16="http://schemas.microsoft.com/office/drawing/2014/main" id="{6F204F15-5329-46B6-A7B0-C805939432C2}"/>
                </a:ext>
              </a:extLst>
            </p:cNvPr>
            <p:cNvSpPr>
              <a:spLocks/>
            </p:cNvSpPr>
            <p:nvPr/>
          </p:nvSpPr>
          <p:spPr bwMode="auto">
            <a:xfrm>
              <a:off x="10439400" y="2135188"/>
              <a:ext cx="6350" cy="11113"/>
            </a:xfrm>
            <a:custGeom>
              <a:avLst/>
              <a:gdLst>
                <a:gd name="T0" fmla="*/ 0 w 4"/>
                <a:gd name="T1" fmla="*/ 2 h 7"/>
                <a:gd name="T2" fmla="*/ 0 w 4"/>
                <a:gd name="T3" fmla="*/ 5 h 7"/>
                <a:gd name="T4" fmla="*/ 2 w 4"/>
                <a:gd name="T5" fmla="*/ 7 h 7"/>
                <a:gd name="T6" fmla="*/ 4 w 4"/>
                <a:gd name="T7" fmla="*/ 5 h 7"/>
                <a:gd name="T8" fmla="*/ 4 w 4"/>
                <a:gd name="T9" fmla="*/ 2 h 7"/>
                <a:gd name="T10" fmla="*/ 4 w 4"/>
                <a:gd name="T11" fmla="*/ 0 h 7"/>
                <a:gd name="T12" fmla="*/ 0 w 4"/>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2"/>
                  </a:moveTo>
                  <a:lnTo>
                    <a:pt x="0" y="5"/>
                  </a:lnTo>
                  <a:lnTo>
                    <a:pt x="2" y="7"/>
                  </a:lnTo>
                  <a:lnTo>
                    <a:pt x="4" y="5"/>
                  </a:lnTo>
                  <a:lnTo>
                    <a:pt x="4" y="2"/>
                  </a:lnTo>
                  <a:lnTo>
                    <a:pt x="4"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1" name="Freeform 202">
              <a:extLst>
                <a:ext uri="{FF2B5EF4-FFF2-40B4-BE49-F238E27FC236}">
                  <a16:creationId xmlns:a16="http://schemas.microsoft.com/office/drawing/2014/main" id="{D8D8A522-A53B-41F2-8652-EA65F32DBF4E}"/>
                </a:ext>
              </a:extLst>
            </p:cNvPr>
            <p:cNvSpPr>
              <a:spLocks/>
            </p:cNvSpPr>
            <p:nvPr/>
          </p:nvSpPr>
          <p:spPr bwMode="auto">
            <a:xfrm>
              <a:off x="10431463" y="2098675"/>
              <a:ext cx="66675" cy="30163"/>
            </a:xfrm>
            <a:custGeom>
              <a:avLst/>
              <a:gdLst>
                <a:gd name="T0" fmla="*/ 16 w 42"/>
                <a:gd name="T1" fmla="*/ 7 h 19"/>
                <a:gd name="T2" fmla="*/ 23 w 42"/>
                <a:gd name="T3" fmla="*/ 12 h 19"/>
                <a:gd name="T4" fmla="*/ 30 w 42"/>
                <a:gd name="T5" fmla="*/ 12 h 19"/>
                <a:gd name="T6" fmla="*/ 32 w 42"/>
                <a:gd name="T7" fmla="*/ 12 h 19"/>
                <a:gd name="T8" fmla="*/ 30 w 42"/>
                <a:gd name="T9" fmla="*/ 9 h 19"/>
                <a:gd name="T10" fmla="*/ 23 w 42"/>
                <a:gd name="T11" fmla="*/ 2 h 19"/>
                <a:gd name="T12" fmla="*/ 9 w 42"/>
                <a:gd name="T13" fmla="*/ 0 h 19"/>
                <a:gd name="T14" fmla="*/ 7 w 42"/>
                <a:gd name="T15" fmla="*/ 2 h 19"/>
                <a:gd name="T16" fmla="*/ 7 w 42"/>
                <a:gd name="T17" fmla="*/ 5 h 19"/>
                <a:gd name="T18" fmla="*/ 3 w 42"/>
                <a:gd name="T19" fmla="*/ 7 h 19"/>
                <a:gd name="T20" fmla="*/ 0 w 42"/>
                <a:gd name="T21" fmla="*/ 7 h 19"/>
                <a:gd name="T22" fmla="*/ 3 w 42"/>
                <a:gd name="T23" fmla="*/ 12 h 19"/>
                <a:gd name="T24" fmla="*/ 7 w 42"/>
                <a:gd name="T25" fmla="*/ 12 h 19"/>
                <a:gd name="T26" fmla="*/ 12 w 42"/>
                <a:gd name="T27" fmla="*/ 16 h 19"/>
                <a:gd name="T28" fmla="*/ 19 w 42"/>
                <a:gd name="T29" fmla="*/ 19 h 19"/>
                <a:gd name="T30" fmla="*/ 25 w 42"/>
                <a:gd name="T31" fmla="*/ 19 h 19"/>
                <a:gd name="T32" fmla="*/ 37 w 42"/>
                <a:gd name="T33" fmla="*/ 19 h 19"/>
                <a:gd name="T34" fmla="*/ 42 w 42"/>
                <a:gd name="T35" fmla="*/ 16 h 19"/>
                <a:gd name="T36" fmla="*/ 42 w 42"/>
                <a:gd name="T37" fmla="*/ 16 h 19"/>
                <a:gd name="T38" fmla="*/ 37 w 42"/>
                <a:gd name="T39" fmla="*/ 14 h 19"/>
                <a:gd name="T40" fmla="*/ 28 w 42"/>
                <a:gd name="T41" fmla="*/ 14 h 19"/>
                <a:gd name="T42" fmla="*/ 23 w 42"/>
                <a:gd name="T43" fmla="*/ 14 h 19"/>
                <a:gd name="T44" fmla="*/ 19 w 42"/>
                <a:gd name="T45" fmla="*/ 9 h 19"/>
                <a:gd name="T46" fmla="*/ 14 w 42"/>
                <a:gd name="T47" fmla="*/ 9 h 19"/>
                <a:gd name="T48" fmla="*/ 12 w 42"/>
                <a:gd name="T49" fmla="*/ 7 h 19"/>
                <a:gd name="T50" fmla="*/ 14 w 42"/>
                <a:gd name="T51" fmla="*/ 7 h 19"/>
                <a:gd name="T52" fmla="*/ 16 w 42"/>
                <a:gd name="T53"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19">
                  <a:moveTo>
                    <a:pt x="16" y="7"/>
                  </a:moveTo>
                  <a:lnTo>
                    <a:pt x="23" y="12"/>
                  </a:lnTo>
                  <a:lnTo>
                    <a:pt x="30" y="12"/>
                  </a:lnTo>
                  <a:lnTo>
                    <a:pt x="32" y="12"/>
                  </a:lnTo>
                  <a:lnTo>
                    <a:pt x="30" y="9"/>
                  </a:lnTo>
                  <a:lnTo>
                    <a:pt x="23" y="2"/>
                  </a:lnTo>
                  <a:lnTo>
                    <a:pt x="9" y="0"/>
                  </a:lnTo>
                  <a:lnTo>
                    <a:pt x="7" y="2"/>
                  </a:lnTo>
                  <a:lnTo>
                    <a:pt x="7" y="5"/>
                  </a:lnTo>
                  <a:lnTo>
                    <a:pt x="3" y="7"/>
                  </a:lnTo>
                  <a:lnTo>
                    <a:pt x="0" y="7"/>
                  </a:lnTo>
                  <a:lnTo>
                    <a:pt x="3" y="12"/>
                  </a:lnTo>
                  <a:lnTo>
                    <a:pt x="7" y="12"/>
                  </a:lnTo>
                  <a:lnTo>
                    <a:pt x="12" y="16"/>
                  </a:lnTo>
                  <a:lnTo>
                    <a:pt x="19" y="19"/>
                  </a:lnTo>
                  <a:lnTo>
                    <a:pt x="25" y="19"/>
                  </a:lnTo>
                  <a:lnTo>
                    <a:pt x="37" y="19"/>
                  </a:lnTo>
                  <a:lnTo>
                    <a:pt x="42" y="16"/>
                  </a:lnTo>
                  <a:lnTo>
                    <a:pt x="42" y="16"/>
                  </a:lnTo>
                  <a:lnTo>
                    <a:pt x="37" y="14"/>
                  </a:lnTo>
                  <a:lnTo>
                    <a:pt x="28" y="14"/>
                  </a:lnTo>
                  <a:lnTo>
                    <a:pt x="23" y="14"/>
                  </a:lnTo>
                  <a:lnTo>
                    <a:pt x="19" y="9"/>
                  </a:lnTo>
                  <a:lnTo>
                    <a:pt x="14" y="9"/>
                  </a:lnTo>
                  <a:lnTo>
                    <a:pt x="12" y="7"/>
                  </a:lnTo>
                  <a:lnTo>
                    <a:pt x="14" y="7"/>
                  </a:lnTo>
                  <a:lnTo>
                    <a:pt x="16"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2" name="Rectangle 203">
              <a:extLst>
                <a:ext uri="{FF2B5EF4-FFF2-40B4-BE49-F238E27FC236}">
                  <a16:creationId xmlns:a16="http://schemas.microsoft.com/office/drawing/2014/main" id="{C1783C41-F2D8-4D09-8875-DCF54FBA8BCF}"/>
                </a:ext>
              </a:extLst>
            </p:cNvPr>
            <p:cNvSpPr>
              <a:spLocks noChangeArrowheads="1"/>
            </p:cNvSpPr>
            <p:nvPr/>
          </p:nvSpPr>
          <p:spPr bwMode="auto">
            <a:xfrm>
              <a:off x="9704388" y="2039938"/>
              <a:ext cx="3175" cy="3175"/>
            </a:xfrm>
            <a:prstGeom prst="rect">
              <a:avLst/>
            </a:pr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3" name="Freeform 204">
              <a:extLst>
                <a:ext uri="{FF2B5EF4-FFF2-40B4-BE49-F238E27FC236}">
                  <a16:creationId xmlns:a16="http://schemas.microsoft.com/office/drawing/2014/main" id="{56802711-C4AF-414E-930B-955664EC298D}"/>
                </a:ext>
              </a:extLst>
            </p:cNvPr>
            <p:cNvSpPr>
              <a:spLocks/>
            </p:cNvSpPr>
            <p:nvPr/>
          </p:nvSpPr>
          <p:spPr bwMode="auto">
            <a:xfrm>
              <a:off x="9707563" y="2033588"/>
              <a:ext cx="4763" cy="3175"/>
            </a:xfrm>
            <a:custGeom>
              <a:avLst/>
              <a:gdLst>
                <a:gd name="T0" fmla="*/ 0 w 3"/>
                <a:gd name="T1" fmla="*/ 0 h 2"/>
                <a:gd name="T2" fmla="*/ 0 w 3"/>
                <a:gd name="T3" fmla="*/ 2 h 2"/>
                <a:gd name="T4" fmla="*/ 0 w 3"/>
                <a:gd name="T5" fmla="*/ 2 h 2"/>
                <a:gd name="T6" fmla="*/ 3 w 3"/>
                <a:gd name="T7" fmla="*/ 2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0" y="2"/>
                  </a:lnTo>
                  <a:lnTo>
                    <a:pt x="0" y="2"/>
                  </a:lnTo>
                  <a:lnTo>
                    <a:pt x="3"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4" name="Freeform 205">
              <a:extLst>
                <a:ext uri="{FF2B5EF4-FFF2-40B4-BE49-F238E27FC236}">
                  <a16:creationId xmlns:a16="http://schemas.microsoft.com/office/drawing/2014/main" id="{06939CE1-ABA4-4590-8F06-4D9EEDC66354}"/>
                </a:ext>
              </a:extLst>
            </p:cNvPr>
            <p:cNvSpPr>
              <a:spLocks/>
            </p:cNvSpPr>
            <p:nvPr/>
          </p:nvSpPr>
          <p:spPr bwMode="auto">
            <a:xfrm>
              <a:off x="9707563" y="1981200"/>
              <a:ext cx="11113" cy="11113"/>
            </a:xfrm>
            <a:custGeom>
              <a:avLst/>
              <a:gdLst>
                <a:gd name="T0" fmla="*/ 7 w 7"/>
                <a:gd name="T1" fmla="*/ 5 h 7"/>
                <a:gd name="T2" fmla="*/ 7 w 7"/>
                <a:gd name="T3" fmla="*/ 3 h 7"/>
                <a:gd name="T4" fmla="*/ 3 w 7"/>
                <a:gd name="T5" fmla="*/ 0 h 7"/>
                <a:gd name="T6" fmla="*/ 0 w 7"/>
                <a:gd name="T7" fmla="*/ 3 h 7"/>
                <a:gd name="T8" fmla="*/ 0 w 7"/>
                <a:gd name="T9" fmla="*/ 3 h 7"/>
                <a:gd name="T10" fmla="*/ 0 w 7"/>
                <a:gd name="T11" fmla="*/ 5 h 7"/>
                <a:gd name="T12" fmla="*/ 3 w 7"/>
                <a:gd name="T13" fmla="*/ 5 h 7"/>
                <a:gd name="T14" fmla="*/ 5 w 7"/>
                <a:gd name="T15" fmla="*/ 7 h 7"/>
                <a:gd name="T16" fmla="*/ 7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7" y="5"/>
                  </a:moveTo>
                  <a:lnTo>
                    <a:pt x="7" y="3"/>
                  </a:lnTo>
                  <a:lnTo>
                    <a:pt x="3" y="0"/>
                  </a:lnTo>
                  <a:lnTo>
                    <a:pt x="0" y="3"/>
                  </a:lnTo>
                  <a:lnTo>
                    <a:pt x="0" y="3"/>
                  </a:lnTo>
                  <a:lnTo>
                    <a:pt x="0" y="5"/>
                  </a:lnTo>
                  <a:lnTo>
                    <a:pt x="3" y="5"/>
                  </a:lnTo>
                  <a:lnTo>
                    <a:pt x="5" y="7"/>
                  </a:lnTo>
                  <a:lnTo>
                    <a:pt x="7"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5" name="Freeform 206">
              <a:extLst>
                <a:ext uri="{FF2B5EF4-FFF2-40B4-BE49-F238E27FC236}">
                  <a16:creationId xmlns:a16="http://schemas.microsoft.com/office/drawing/2014/main" id="{FC15DF9E-A244-4F2D-940F-BA3C25370550}"/>
                </a:ext>
              </a:extLst>
            </p:cNvPr>
            <p:cNvSpPr>
              <a:spLocks/>
            </p:cNvSpPr>
            <p:nvPr/>
          </p:nvSpPr>
          <p:spPr bwMode="auto">
            <a:xfrm>
              <a:off x="9712325" y="2054225"/>
              <a:ext cx="6350" cy="7938"/>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1" y="0"/>
                    <a:pt x="1" y="0"/>
                    <a:pt x="1" y="0"/>
                  </a:cubicBezTo>
                  <a:cubicBezTo>
                    <a:pt x="0" y="1"/>
                    <a:pt x="0" y="1"/>
                    <a:pt x="0" y="1"/>
                  </a:cubicBezTo>
                  <a:cubicBezTo>
                    <a:pt x="0" y="1"/>
                    <a:pt x="1" y="2"/>
                    <a:pt x="1" y="2"/>
                  </a:cubicBezTo>
                  <a:cubicBezTo>
                    <a:pt x="2" y="1"/>
                    <a:pt x="2" y="1"/>
                    <a:pt x="2" y="1"/>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6" name="Freeform 207">
              <a:extLst>
                <a:ext uri="{FF2B5EF4-FFF2-40B4-BE49-F238E27FC236}">
                  <a16:creationId xmlns:a16="http://schemas.microsoft.com/office/drawing/2014/main" id="{090FFAC4-DF00-4E50-B37F-56F1609869DD}"/>
                </a:ext>
              </a:extLst>
            </p:cNvPr>
            <p:cNvSpPr>
              <a:spLocks/>
            </p:cNvSpPr>
            <p:nvPr/>
          </p:nvSpPr>
          <p:spPr bwMode="auto">
            <a:xfrm>
              <a:off x="9701213" y="2000250"/>
              <a:ext cx="11113" cy="3175"/>
            </a:xfrm>
            <a:custGeom>
              <a:avLst/>
              <a:gdLst>
                <a:gd name="T0" fmla="*/ 0 w 7"/>
                <a:gd name="T1" fmla="*/ 0 h 2"/>
                <a:gd name="T2" fmla="*/ 0 w 7"/>
                <a:gd name="T3" fmla="*/ 0 h 2"/>
                <a:gd name="T4" fmla="*/ 0 w 7"/>
                <a:gd name="T5" fmla="*/ 2 h 2"/>
                <a:gd name="T6" fmla="*/ 4 w 7"/>
                <a:gd name="T7" fmla="*/ 2 h 2"/>
                <a:gd name="T8" fmla="*/ 7 w 7"/>
                <a:gd name="T9" fmla="*/ 0 h 2"/>
                <a:gd name="T10" fmla="*/ 2 w 7"/>
                <a:gd name="T11" fmla="*/ 0 h 2"/>
                <a:gd name="T12" fmla="*/ 0 w 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0" y="0"/>
                  </a:moveTo>
                  <a:lnTo>
                    <a:pt x="0" y="0"/>
                  </a:lnTo>
                  <a:lnTo>
                    <a:pt x="0" y="2"/>
                  </a:lnTo>
                  <a:lnTo>
                    <a:pt x="4" y="2"/>
                  </a:lnTo>
                  <a:lnTo>
                    <a:pt x="7"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7" name="Freeform 208">
              <a:extLst>
                <a:ext uri="{FF2B5EF4-FFF2-40B4-BE49-F238E27FC236}">
                  <a16:creationId xmlns:a16="http://schemas.microsoft.com/office/drawing/2014/main" id="{40189BD8-F0D3-4001-A963-FB4C7B01288B}"/>
                </a:ext>
              </a:extLst>
            </p:cNvPr>
            <p:cNvSpPr>
              <a:spLocks/>
            </p:cNvSpPr>
            <p:nvPr/>
          </p:nvSpPr>
          <p:spPr bwMode="auto">
            <a:xfrm>
              <a:off x="9704388" y="2051050"/>
              <a:ext cx="7938" cy="3175"/>
            </a:xfrm>
            <a:custGeom>
              <a:avLst/>
              <a:gdLst>
                <a:gd name="T0" fmla="*/ 0 w 5"/>
                <a:gd name="T1" fmla="*/ 0 h 2"/>
                <a:gd name="T2" fmla="*/ 0 w 5"/>
                <a:gd name="T3" fmla="*/ 2 h 2"/>
                <a:gd name="T4" fmla="*/ 2 w 5"/>
                <a:gd name="T5" fmla="*/ 2 h 2"/>
                <a:gd name="T6" fmla="*/ 5 w 5"/>
                <a:gd name="T7" fmla="*/ 2 h 2"/>
                <a:gd name="T8" fmla="*/ 2 w 5"/>
                <a:gd name="T9" fmla="*/ 2 h 2"/>
                <a:gd name="T10" fmla="*/ 0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0" y="0"/>
                  </a:moveTo>
                  <a:lnTo>
                    <a:pt x="0" y="2"/>
                  </a:lnTo>
                  <a:lnTo>
                    <a:pt x="2" y="2"/>
                  </a:lnTo>
                  <a:lnTo>
                    <a:pt x="5" y="2"/>
                  </a:lnTo>
                  <a:lnTo>
                    <a:pt x="2"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8" name="Freeform 209">
              <a:extLst>
                <a:ext uri="{FF2B5EF4-FFF2-40B4-BE49-F238E27FC236}">
                  <a16:creationId xmlns:a16="http://schemas.microsoft.com/office/drawing/2014/main" id="{92FC0955-4F1F-4354-A353-5B600D903C9C}"/>
                </a:ext>
              </a:extLst>
            </p:cNvPr>
            <p:cNvSpPr>
              <a:spLocks/>
            </p:cNvSpPr>
            <p:nvPr/>
          </p:nvSpPr>
          <p:spPr bwMode="auto">
            <a:xfrm>
              <a:off x="9715500" y="2081213"/>
              <a:ext cx="3175" cy="3175"/>
            </a:xfrm>
            <a:custGeom>
              <a:avLst/>
              <a:gdLst>
                <a:gd name="T0" fmla="*/ 2 w 2"/>
                <a:gd name="T1" fmla="*/ 2 h 2"/>
                <a:gd name="T2" fmla="*/ 2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0"/>
                  </a:lnTo>
                  <a:lnTo>
                    <a:pt x="0" y="2"/>
                  </a:lnTo>
                  <a:lnTo>
                    <a:pt x="0" y="2"/>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9" name="Freeform 210">
              <a:extLst>
                <a:ext uri="{FF2B5EF4-FFF2-40B4-BE49-F238E27FC236}">
                  <a16:creationId xmlns:a16="http://schemas.microsoft.com/office/drawing/2014/main" id="{7F909405-BFDF-4A68-A95D-877009ABAEAF}"/>
                </a:ext>
              </a:extLst>
            </p:cNvPr>
            <p:cNvSpPr>
              <a:spLocks/>
            </p:cNvSpPr>
            <p:nvPr/>
          </p:nvSpPr>
          <p:spPr bwMode="auto">
            <a:xfrm>
              <a:off x="9712325" y="2087563"/>
              <a:ext cx="3175" cy="3175"/>
            </a:xfrm>
            <a:custGeom>
              <a:avLst/>
              <a:gdLst>
                <a:gd name="T0" fmla="*/ 0 w 2"/>
                <a:gd name="T1" fmla="*/ 2 h 2"/>
                <a:gd name="T2" fmla="*/ 2 w 2"/>
                <a:gd name="T3" fmla="*/ 2 h 2"/>
                <a:gd name="T4" fmla="*/ 0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0" y="0"/>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0" name="Freeform 211">
              <a:extLst>
                <a:ext uri="{FF2B5EF4-FFF2-40B4-BE49-F238E27FC236}">
                  <a16:creationId xmlns:a16="http://schemas.microsoft.com/office/drawing/2014/main" id="{5BD5119D-D31E-414A-BBF7-F00DC510EB4E}"/>
                </a:ext>
              </a:extLst>
            </p:cNvPr>
            <p:cNvSpPr>
              <a:spLocks/>
            </p:cNvSpPr>
            <p:nvPr/>
          </p:nvSpPr>
          <p:spPr bwMode="auto">
            <a:xfrm>
              <a:off x="9701213" y="2090738"/>
              <a:ext cx="3175" cy="4763"/>
            </a:xfrm>
            <a:custGeom>
              <a:avLst/>
              <a:gdLst>
                <a:gd name="T0" fmla="*/ 0 w 2"/>
                <a:gd name="T1" fmla="*/ 0 h 3"/>
                <a:gd name="T2" fmla="*/ 0 w 2"/>
                <a:gd name="T3" fmla="*/ 3 h 3"/>
                <a:gd name="T4" fmla="*/ 0 w 2"/>
                <a:gd name="T5" fmla="*/ 3 h 3"/>
                <a:gd name="T6" fmla="*/ 2 w 2"/>
                <a:gd name="T7" fmla="*/ 0 h 3"/>
                <a:gd name="T8" fmla="*/ 0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0" y="3"/>
                  </a:lnTo>
                  <a:lnTo>
                    <a:pt x="0" y="3"/>
                  </a:lnTo>
                  <a:lnTo>
                    <a:pt x="2" y="0"/>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1" name="Freeform 212">
              <a:extLst>
                <a:ext uri="{FF2B5EF4-FFF2-40B4-BE49-F238E27FC236}">
                  <a16:creationId xmlns:a16="http://schemas.microsoft.com/office/drawing/2014/main" id="{20CC1336-B8E5-4C6E-93B8-06F1C8C9FD87}"/>
                </a:ext>
              </a:extLst>
            </p:cNvPr>
            <p:cNvSpPr>
              <a:spLocks/>
            </p:cNvSpPr>
            <p:nvPr/>
          </p:nvSpPr>
          <p:spPr bwMode="auto">
            <a:xfrm>
              <a:off x="9707563" y="2017713"/>
              <a:ext cx="4763" cy="7938"/>
            </a:xfrm>
            <a:custGeom>
              <a:avLst/>
              <a:gdLst>
                <a:gd name="T0" fmla="*/ 3 w 3"/>
                <a:gd name="T1" fmla="*/ 5 h 5"/>
                <a:gd name="T2" fmla="*/ 3 w 3"/>
                <a:gd name="T3" fmla="*/ 3 h 5"/>
                <a:gd name="T4" fmla="*/ 0 w 3"/>
                <a:gd name="T5" fmla="*/ 0 h 5"/>
                <a:gd name="T6" fmla="*/ 0 w 3"/>
                <a:gd name="T7" fmla="*/ 0 h 5"/>
                <a:gd name="T8" fmla="*/ 0 w 3"/>
                <a:gd name="T9" fmla="*/ 5 h 5"/>
                <a:gd name="T10" fmla="*/ 3 w 3"/>
                <a:gd name="T11" fmla="*/ 5 h 5"/>
                <a:gd name="T12" fmla="*/ 3 w 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5"/>
                  </a:moveTo>
                  <a:lnTo>
                    <a:pt x="3" y="3"/>
                  </a:lnTo>
                  <a:lnTo>
                    <a:pt x="0" y="0"/>
                  </a:lnTo>
                  <a:lnTo>
                    <a:pt x="0" y="0"/>
                  </a:lnTo>
                  <a:lnTo>
                    <a:pt x="0" y="5"/>
                  </a:lnTo>
                  <a:lnTo>
                    <a:pt x="3" y="5"/>
                  </a:lnTo>
                  <a:lnTo>
                    <a:pt x="3"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2" name="Freeform 213">
              <a:extLst>
                <a:ext uri="{FF2B5EF4-FFF2-40B4-BE49-F238E27FC236}">
                  <a16:creationId xmlns:a16="http://schemas.microsoft.com/office/drawing/2014/main" id="{A987E0CB-1DAE-4466-B9CA-34FB934AD801}"/>
                </a:ext>
              </a:extLst>
            </p:cNvPr>
            <p:cNvSpPr>
              <a:spLocks/>
            </p:cNvSpPr>
            <p:nvPr/>
          </p:nvSpPr>
          <p:spPr bwMode="auto">
            <a:xfrm>
              <a:off x="9698038" y="2033588"/>
              <a:ext cx="3175" cy="3175"/>
            </a:xfrm>
            <a:custGeom>
              <a:avLst/>
              <a:gdLst>
                <a:gd name="T0" fmla="*/ 0 w 2"/>
                <a:gd name="T1" fmla="*/ 2 h 2"/>
                <a:gd name="T2" fmla="*/ 2 w 2"/>
                <a:gd name="T3" fmla="*/ 2 h 2"/>
                <a:gd name="T4" fmla="*/ 2 w 2"/>
                <a:gd name="T5" fmla="*/ 2 h 2"/>
                <a:gd name="T6" fmla="*/ 2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3" name="Rectangle 214">
              <a:extLst>
                <a:ext uri="{FF2B5EF4-FFF2-40B4-BE49-F238E27FC236}">
                  <a16:creationId xmlns:a16="http://schemas.microsoft.com/office/drawing/2014/main" id="{C8CEA8E1-B9B3-42EB-B18D-304FA4F82EE8}"/>
                </a:ext>
              </a:extLst>
            </p:cNvPr>
            <p:cNvSpPr>
              <a:spLocks noChangeArrowheads="1"/>
            </p:cNvSpPr>
            <p:nvPr/>
          </p:nvSpPr>
          <p:spPr bwMode="auto">
            <a:xfrm>
              <a:off x="9718675" y="2033588"/>
              <a:ext cx="1588" cy="3175"/>
            </a:xfrm>
            <a:prstGeom prst="rect">
              <a:avLst/>
            </a:pr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4" name="Freeform 215">
              <a:extLst>
                <a:ext uri="{FF2B5EF4-FFF2-40B4-BE49-F238E27FC236}">
                  <a16:creationId xmlns:a16="http://schemas.microsoft.com/office/drawing/2014/main" id="{D72BE892-0ECD-4E47-B36E-8238B8475BC8}"/>
                </a:ext>
              </a:extLst>
            </p:cNvPr>
            <p:cNvSpPr>
              <a:spLocks/>
            </p:cNvSpPr>
            <p:nvPr/>
          </p:nvSpPr>
          <p:spPr bwMode="auto">
            <a:xfrm>
              <a:off x="9482138" y="1633538"/>
              <a:ext cx="22225" cy="14288"/>
            </a:xfrm>
            <a:custGeom>
              <a:avLst/>
              <a:gdLst>
                <a:gd name="T0" fmla="*/ 7 w 14"/>
                <a:gd name="T1" fmla="*/ 7 h 9"/>
                <a:gd name="T2" fmla="*/ 12 w 14"/>
                <a:gd name="T3" fmla="*/ 9 h 9"/>
                <a:gd name="T4" fmla="*/ 14 w 14"/>
                <a:gd name="T5" fmla="*/ 9 h 9"/>
                <a:gd name="T6" fmla="*/ 12 w 14"/>
                <a:gd name="T7" fmla="*/ 5 h 9"/>
                <a:gd name="T8" fmla="*/ 10 w 14"/>
                <a:gd name="T9" fmla="*/ 5 h 9"/>
                <a:gd name="T10" fmla="*/ 7 w 14"/>
                <a:gd name="T11" fmla="*/ 0 h 9"/>
                <a:gd name="T12" fmla="*/ 3 w 14"/>
                <a:gd name="T13" fmla="*/ 2 h 9"/>
                <a:gd name="T14" fmla="*/ 0 w 14"/>
                <a:gd name="T15" fmla="*/ 0 h 9"/>
                <a:gd name="T16" fmla="*/ 0 w 14"/>
                <a:gd name="T17" fmla="*/ 2 h 9"/>
                <a:gd name="T18" fmla="*/ 3 w 14"/>
                <a:gd name="T19" fmla="*/ 7 h 9"/>
                <a:gd name="T20" fmla="*/ 7 w 14"/>
                <a:gd name="T2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9">
                  <a:moveTo>
                    <a:pt x="7" y="7"/>
                  </a:moveTo>
                  <a:lnTo>
                    <a:pt x="12" y="9"/>
                  </a:lnTo>
                  <a:lnTo>
                    <a:pt x="14" y="9"/>
                  </a:lnTo>
                  <a:lnTo>
                    <a:pt x="12" y="5"/>
                  </a:lnTo>
                  <a:lnTo>
                    <a:pt x="10" y="5"/>
                  </a:lnTo>
                  <a:lnTo>
                    <a:pt x="7" y="0"/>
                  </a:lnTo>
                  <a:lnTo>
                    <a:pt x="3" y="2"/>
                  </a:lnTo>
                  <a:lnTo>
                    <a:pt x="0" y="0"/>
                  </a:lnTo>
                  <a:lnTo>
                    <a:pt x="0" y="2"/>
                  </a:lnTo>
                  <a:lnTo>
                    <a:pt x="3" y="7"/>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5" name="Freeform 216">
              <a:extLst>
                <a:ext uri="{FF2B5EF4-FFF2-40B4-BE49-F238E27FC236}">
                  <a16:creationId xmlns:a16="http://schemas.microsoft.com/office/drawing/2014/main" id="{ABA6C7A1-B45D-4F67-A264-9879CD3A6393}"/>
                </a:ext>
              </a:extLst>
            </p:cNvPr>
            <p:cNvSpPr>
              <a:spLocks/>
            </p:cNvSpPr>
            <p:nvPr/>
          </p:nvSpPr>
          <p:spPr bwMode="auto">
            <a:xfrm>
              <a:off x="9693275" y="2073275"/>
              <a:ext cx="7938" cy="3175"/>
            </a:xfrm>
            <a:custGeom>
              <a:avLst/>
              <a:gdLst>
                <a:gd name="T0" fmla="*/ 0 w 5"/>
                <a:gd name="T1" fmla="*/ 0 h 2"/>
                <a:gd name="T2" fmla="*/ 0 w 5"/>
                <a:gd name="T3" fmla="*/ 2 h 2"/>
                <a:gd name="T4" fmla="*/ 5 w 5"/>
                <a:gd name="T5" fmla="*/ 0 h 2"/>
                <a:gd name="T6" fmla="*/ 5 w 5"/>
                <a:gd name="T7" fmla="*/ 0 h 2"/>
                <a:gd name="T8" fmla="*/ 5 w 5"/>
                <a:gd name="T9" fmla="*/ 0 h 2"/>
                <a:gd name="T10" fmla="*/ 0 w 5"/>
                <a:gd name="T11" fmla="*/ 0 h 2"/>
                <a:gd name="T12" fmla="*/ 0 w 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0" y="0"/>
                  </a:moveTo>
                  <a:lnTo>
                    <a:pt x="0" y="2"/>
                  </a:lnTo>
                  <a:lnTo>
                    <a:pt x="5" y="0"/>
                  </a:lnTo>
                  <a:lnTo>
                    <a:pt x="5" y="0"/>
                  </a:lnTo>
                  <a:lnTo>
                    <a:pt x="5" y="0"/>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6" name="Freeform 217">
              <a:extLst>
                <a:ext uri="{FF2B5EF4-FFF2-40B4-BE49-F238E27FC236}">
                  <a16:creationId xmlns:a16="http://schemas.microsoft.com/office/drawing/2014/main" id="{25B09944-5581-41DC-9212-4A7A8FD45D96}"/>
                </a:ext>
              </a:extLst>
            </p:cNvPr>
            <p:cNvSpPr>
              <a:spLocks/>
            </p:cNvSpPr>
            <p:nvPr/>
          </p:nvSpPr>
          <p:spPr bwMode="auto">
            <a:xfrm>
              <a:off x="9693275" y="1905000"/>
              <a:ext cx="7938" cy="6350"/>
            </a:xfrm>
            <a:custGeom>
              <a:avLst/>
              <a:gdLst>
                <a:gd name="T0" fmla="*/ 3 w 5"/>
                <a:gd name="T1" fmla="*/ 2 h 4"/>
                <a:gd name="T2" fmla="*/ 0 w 5"/>
                <a:gd name="T3" fmla="*/ 4 h 4"/>
                <a:gd name="T4" fmla="*/ 3 w 5"/>
                <a:gd name="T5" fmla="*/ 4 h 4"/>
                <a:gd name="T6" fmla="*/ 5 w 5"/>
                <a:gd name="T7" fmla="*/ 2 h 4"/>
                <a:gd name="T8" fmla="*/ 3 w 5"/>
                <a:gd name="T9" fmla="*/ 0 h 4"/>
                <a:gd name="T10" fmla="*/ 3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3" y="2"/>
                  </a:moveTo>
                  <a:lnTo>
                    <a:pt x="0" y="4"/>
                  </a:lnTo>
                  <a:lnTo>
                    <a:pt x="3" y="4"/>
                  </a:lnTo>
                  <a:lnTo>
                    <a:pt x="5" y="2"/>
                  </a:lnTo>
                  <a:lnTo>
                    <a:pt x="3" y="0"/>
                  </a:lnTo>
                  <a:lnTo>
                    <a:pt x="3"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7" name="Freeform 218">
              <a:extLst>
                <a:ext uri="{FF2B5EF4-FFF2-40B4-BE49-F238E27FC236}">
                  <a16:creationId xmlns:a16="http://schemas.microsoft.com/office/drawing/2014/main" id="{22791FF4-9BEF-4264-A5E3-8E50FEB59F05}"/>
                </a:ext>
              </a:extLst>
            </p:cNvPr>
            <p:cNvSpPr>
              <a:spLocks/>
            </p:cNvSpPr>
            <p:nvPr/>
          </p:nvSpPr>
          <p:spPr bwMode="auto">
            <a:xfrm>
              <a:off x="9690100" y="2109788"/>
              <a:ext cx="17463" cy="11113"/>
            </a:xfrm>
            <a:custGeom>
              <a:avLst/>
              <a:gdLst>
                <a:gd name="T0" fmla="*/ 0 w 5"/>
                <a:gd name="T1" fmla="*/ 3 h 3"/>
                <a:gd name="T2" fmla="*/ 1 w 5"/>
                <a:gd name="T3" fmla="*/ 3 h 3"/>
                <a:gd name="T4" fmla="*/ 3 w 5"/>
                <a:gd name="T5" fmla="*/ 2 h 3"/>
                <a:gd name="T6" fmla="*/ 4 w 5"/>
                <a:gd name="T7" fmla="*/ 1 h 3"/>
                <a:gd name="T8" fmla="*/ 5 w 5"/>
                <a:gd name="T9" fmla="*/ 0 h 3"/>
                <a:gd name="T10" fmla="*/ 4 w 5"/>
                <a:gd name="T11" fmla="*/ 0 h 3"/>
                <a:gd name="T12" fmla="*/ 3 w 5"/>
                <a:gd name="T13" fmla="*/ 0 h 3"/>
                <a:gd name="T14" fmla="*/ 1 w 5"/>
                <a:gd name="T15" fmla="*/ 0 h 3"/>
                <a:gd name="T16" fmla="*/ 1 w 5"/>
                <a:gd name="T17" fmla="*/ 1 h 3"/>
                <a:gd name="T18" fmla="*/ 0 w 5"/>
                <a:gd name="T19" fmla="*/ 2 h 3"/>
                <a:gd name="T20" fmla="*/ 0 w 5"/>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3">
                  <a:moveTo>
                    <a:pt x="0" y="3"/>
                  </a:moveTo>
                  <a:cubicBezTo>
                    <a:pt x="1" y="3"/>
                    <a:pt x="1" y="3"/>
                    <a:pt x="1" y="3"/>
                  </a:cubicBezTo>
                  <a:cubicBezTo>
                    <a:pt x="3" y="2"/>
                    <a:pt x="3" y="2"/>
                    <a:pt x="3" y="2"/>
                  </a:cubicBezTo>
                  <a:cubicBezTo>
                    <a:pt x="4" y="1"/>
                    <a:pt x="4" y="1"/>
                    <a:pt x="4" y="1"/>
                  </a:cubicBezTo>
                  <a:cubicBezTo>
                    <a:pt x="5" y="0"/>
                    <a:pt x="5" y="0"/>
                    <a:pt x="5" y="0"/>
                  </a:cubicBezTo>
                  <a:cubicBezTo>
                    <a:pt x="4" y="0"/>
                    <a:pt x="4" y="0"/>
                    <a:pt x="4" y="0"/>
                  </a:cubicBezTo>
                  <a:cubicBezTo>
                    <a:pt x="3" y="0"/>
                    <a:pt x="3" y="0"/>
                    <a:pt x="3" y="0"/>
                  </a:cubicBezTo>
                  <a:cubicBezTo>
                    <a:pt x="1" y="0"/>
                    <a:pt x="1" y="0"/>
                    <a:pt x="1" y="0"/>
                  </a:cubicBezTo>
                  <a:cubicBezTo>
                    <a:pt x="1" y="1"/>
                    <a:pt x="1" y="1"/>
                    <a:pt x="1" y="1"/>
                  </a:cubicBezTo>
                  <a:cubicBezTo>
                    <a:pt x="1" y="1"/>
                    <a:pt x="0" y="2"/>
                    <a:pt x="0" y="2"/>
                  </a:cubicBez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8" name="Freeform 219">
              <a:extLst>
                <a:ext uri="{FF2B5EF4-FFF2-40B4-BE49-F238E27FC236}">
                  <a16:creationId xmlns:a16="http://schemas.microsoft.com/office/drawing/2014/main" id="{92DF87B1-DF69-4CE3-B8B6-03EC3D1A5B9F}"/>
                </a:ext>
              </a:extLst>
            </p:cNvPr>
            <p:cNvSpPr>
              <a:spLocks/>
            </p:cNvSpPr>
            <p:nvPr/>
          </p:nvSpPr>
          <p:spPr bwMode="auto">
            <a:xfrm>
              <a:off x="9686925" y="2135188"/>
              <a:ext cx="6350" cy="7938"/>
            </a:xfrm>
            <a:custGeom>
              <a:avLst/>
              <a:gdLst>
                <a:gd name="T0" fmla="*/ 0 w 4"/>
                <a:gd name="T1" fmla="*/ 0 h 5"/>
                <a:gd name="T2" fmla="*/ 0 w 4"/>
                <a:gd name="T3" fmla="*/ 5 h 5"/>
                <a:gd name="T4" fmla="*/ 2 w 4"/>
                <a:gd name="T5" fmla="*/ 5 h 5"/>
                <a:gd name="T6" fmla="*/ 4 w 4"/>
                <a:gd name="T7" fmla="*/ 2 h 5"/>
                <a:gd name="T8" fmla="*/ 2 w 4"/>
                <a:gd name="T9" fmla="*/ 0 h 5"/>
                <a:gd name="T10" fmla="*/ 0 w 4"/>
                <a:gd name="T11" fmla="*/ 0 h 5"/>
              </a:gdLst>
              <a:ahLst/>
              <a:cxnLst>
                <a:cxn ang="0">
                  <a:pos x="T0" y="T1"/>
                </a:cxn>
                <a:cxn ang="0">
                  <a:pos x="T2" y="T3"/>
                </a:cxn>
                <a:cxn ang="0">
                  <a:pos x="T4" y="T5"/>
                </a:cxn>
                <a:cxn ang="0">
                  <a:pos x="T6" y="T7"/>
                </a:cxn>
                <a:cxn ang="0">
                  <a:pos x="T8" y="T9"/>
                </a:cxn>
                <a:cxn ang="0">
                  <a:pos x="T10" y="T11"/>
                </a:cxn>
              </a:cxnLst>
              <a:rect l="0" t="0" r="r" b="b"/>
              <a:pathLst>
                <a:path w="4" h="5">
                  <a:moveTo>
                    <a:pt x="0" y="0"/>
                  </a:moveTo>
                  <a:lnTo>
                    <a:pt x="0" y="5"/>
                  </a:lnTo>
                  <a:lnTo>
                    <a:pt x="2" y="5"/>
                  </a:lnTo>
                  <a:lnTo>
                    <a:pt x="4" y="2"/>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9" name="Line 220">
              <a:extLst>
                <a:ext uri="{FF2B5EF4-FFF2-40B4-BE49-F238E27FC236}">
                  <a16:creationId xmlns:a16="http://schemas.microsoft.com/office/drawing/2014/main" id="{71E62D9F-CE2D-493C-8F4E-9705921D2C54}"/>
                </a:ext>
              </a:extLst>
            </p:cNvPr>
            <p:cNvSpPr>
              <a:spLocks noChangeShapeType="1"/>
            </p:cNvSpPr>
            <p:nvPr/>
          </p:nvSpPr>
          <p:spPr bwMode="auto">
            <a:xfrm>
              <a:off x="8235950" y="2146300"/>
              <a:ext cx="0" cy="0"/>
            </a:xfrm>
            <a:prstGeom prst="line">
              <a:avLst/>
            </a:prstGeom>
            <a:grpFill/>
            <a:ln w="0"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0" name="Freeform 221">
              <a:extLst>
                <a:ext uri="{FF2B5EF4-FFF2-40B4-BE49-F238E27FC236}">
                  <a16:creationId xmlns:a16="http://schemas.microsoft.com/office/drawing/2014/main" id="{865BA51B-87E0-4C24-A8E5-2D5A9CA973F9}"/>
                </a:ext>
              </a:extLst>
            </p:cNvPr>
            <p:cNvSpPr>
              <a:spLocks/>
            </p:cNvSpPr>
            <p:nvPr/>
          </p:nvSpPr>
          <p:spPr bwMode="auto">
            <a:xfrm>
              <a:off x="8824913" y="1860550"/>
              <a:ext cx="625475" cy="857250"/>
            </a:xfrm>
            <a:custGeom>
              <a:avLst/>
              <a:gdLst>
                <a:gd name="T0" fmla="*/ 366 w 394"/>
                <a:gd name="T1" fmla="*/ 369 h 540"/>
                <a:gd name="T2" fmla="*/ 355 w 394"/>
                <a:gd name="T3" fmla="*/ 353 h 540"/>
                <a:gd name="T4" fmla="*/ 348 w 394"/>
                <a:gd name="T5" fmla="*/ 316 h 540"/>
                <a:gd name="T6" fmla="*/ 332 w 394"/>
                <a:gd name="T7" fmla="*/ 319 h 540"/>
                <a:gd name="T8" fmla="*/ 325 w 394"/>
                <a:gd name="T9" fmla="*/ 298 h 540"/>
                <a:gd name="T10" fmla="*/ 291 w 394"/>
                <a:gd name="T11" fmla="*/ 279 h 540"/>
                <a:gd name="T12" fmla="*/ 302 w 394"/>
                <a:gd name="T13" fmla="*/ 270 h 540"/>
                <a:gd name="T14" fmla="*/ 339 w 394"/>
                <a:gd name="T15" fmla="*/ 261 h 540"/>
                <a:gd name="T16" fmla="*/ 332 w 394"/>
                <a:gd name="T17" fmla="*/ 222 h 540"/>
                <a:gd name="T18" fmla="*/ 307 w 394"/>
                <a:gd name="T19" fmla="*/ 229 h 540"/>
                <a:gd name="T20" fmla="*/ 323 w 394"/>
                <a:gd name="T21" fmla="*/ 210 h 540"/>
                <a:gd name="T22" fmla="*/ 300 w 394"/>
                <a:gd name="T23" fmla="*/ 189 h 540"/>
                <a:gd name="T24" fmla="*/ 284 w 394"/>
                <a:gd name="T25" fmla="*/ 196 h 540"/>
                <a:gd name="T26" fmla="*/ 275 w 394"/>
                <a:gd name="T27" fmla="*/ 182 h 540"/>
                <a:gd name="T28" fmla="*/ 277 w 394"/>
                <a:gd name="T29" fmla="*/ 150 h 540"/>
                <a:gd name="T30" fmla="*/ 263 w 394"/>
                <a:gd name="T31" fmla="*/ 152 h 540"/>
                <a:gd name="T32" fmla="*/ 236 w 394"/>
                <a:gd name="T33" fmla="*/ 159 h 540"/>
                <a:gd name="T34" fmla="*/ 256 w 394"/>
                <a:gd name="T35" fmla="*/ 122 h 540"/>
                <a:gd name="T36" fmla="*/ 247 w 394"/>
                <a:gd name="T37" fmla="*/ 99 h 540"/>
                <a:gd name="T38" fmla="*/ 208 w 394"/>
                <a:gd name="T39" fmla="*/ 106 h 540"/>
                <a:gd name="T40" fmla="*/ 183 w 394"/>
                <a:gd name="T41" fmla="*/ 95 h 540"/>
                <a:gd name="T42" fmla="*/ 162 w 394"/>
                <a:gd name="T43" fmla="*/ 99 h 540"/>
                <a:gd name="T44" fmla="*/ 178 w 394"/>
                <a:gd name="T45" fmla="*/ 48 h 540"/>
                <a:gd name="T46" fmla="*/ 128 w 394"/>
                <a:gd name="T47" fmla="*/ 32 h 540"/>
                <a:gd name="T48" fmla="*/ 112 w 394"/>
                <a:gd name="T49" fmla="*/ 48 h 540"/>
                <a:gd name="T50" fmla="*/ 91 w 394"/>
                <a:gd name="T51" fmla="*/ 79 h 540"/>
                <a:gd name="T52" fmla="*/ 73 w 394"/>
                <a:gd name="T53" fmla="*/ 143 h 540"/>
                <a:gd name="T54" fmla="*/ 73 w 394"/>
                <a:gd name="T55" fmla="*/ 81 h 540"/>
                <a:gd name="T56" fmla="*/ 103 w 394"/>
                <a:gd name="T57" fmla="*/ 0 h 540"/>
                <a:gd name="T58" fmla="*/ 23 w 394"/>
                <a:gd name="T59" fmla="*/ 65 h 540"/>
                <a:gd name="T60" fmla="*/ 39 w 394"/>
                <a:gd name="T61" fmla="*/ 134 h 540"/>
                <a:gd name="T62" fmla="*/ 11 w 394"/>
                <a:gd name="T63" fmla="*/ 166 h 540"/>
                <a:gd name="T64" fmla="*/ 50 w 394"/>
                <a:gd name="T65" fmla="*/ 182 h 540"/>
                <a:gd name="T66" fmla="*/ 105 w 394"/>
                <a:gd name="T67" fmla="*/ 201 h 540"/>
                <a:gd name="T68" fmla="*/ 135 w 394"/>
                <a:gd name="T69" fmla="*/ 199 h 540"/>
                <a:gd name="T70" fmla="*/ 162 w 394"/>
                <a:gd name="T71" fmla="*/ 173 h 540"/>
                <a:gd name="T72" fmla="*/ 178 w 394"/>
                <a:gd name="T73" fmla="*/ 219 h 540"/>
                <a:gd name="T74" fmla="*/ 176 w 394"/>
                <a:gd name="T75" fmla="*/ 256 h 540"/>
                <a:gd name="T76" fmla="*/ 204 w 394"/>
                <a:gd name="T77" fmla="*/ 265 h 540"/>
                <a:gd name="T78" fmla="*/ 229 w 394"/>
                <a:gd name="T79" fmla="*/ 291 h 540"/>
                <a:gd name="T80" fmla="*/ 195 w 394"/>
                <a:gd name="T81" fmla="*/ 353 h 540"/>
                <a:gd name="T82" fmla="*/ 149 w 394"/>
                <a:gd name="T83" fmla="*/ 402 h 540"/>
                <a:gd name="T84" fmla="*/ 91 w 394"/>
                <a:gd name="T85" fmla="*/ 411 h 540"/>
                <a:gd name="T86" fmla="*/ 149 w 394"/>
                <a:gd name="T87" fmla="*/ 429 h 540"/>
                <a:gd name="T88" fmla="*/ 181 w 394"/>
                <a:gd name="T89" fmla="*/ 455 h 540"/>
                <a:gd name="T90" fmla="*/ 208 w 394"/>
                <a:gd name="T91" fmla="*/ 503 h 540"/>
                <a:gd name="T92" fmla="*/ 268 w 394"/>
                <a:gd name="T93" fmla="*/ 540 h 540"/>
                <a:gd name="T94" fmla="*/ 249 w 394"/>
                <a:gd name="T95" fmla="*/ 499 h 540"/>
                <a:gd name="T96" fmla="*/ 256 w 394"/>
                <a:gd name="T97" fmla="*/ 480 h 540"/>
                <a:gd name="T98" fmla="*/ 282 w 394"/>
                <a:gd name="T99" fmla="*/ 506 h 540"/>
                <a:gd name="T100" fmla="*/ 307 w 394"/>
                <a:gd name="T101" fmla="*/ 496 h 540"/>
                <a:gd name="T102" fmla="*/ 298 w 394"/>
                <a:gd name="T103" fmla="*/ 439 h 540"/>
                <a:gd name="T104" fmla="*/ 284 w 394"/>
                <a:gd name="T105" fmla="*/ 416 h 540"/>
                <a:gd name="T106" fmla="*/ 259 w 394"/>
                <a:gd name="T107" fmla="*/ 381 h 540"/>
                <a:gd name="T108" fmla="*/ 282 w 394"/>
                <a:gd name="T109" fmla="*/ 374 h 540"/>
                <a:gd name="T110" fmla="*/ 302 w 394"/>
                <a:gd name="T111" fmla="*/ 379 h 540"/>
                <a:gd name="T112" fmla="*/ 334 w 394"/>
                <a:gd name="T113" fmla="*/ 383 h 540"/>
                <a:gd name="T114" fmla="*/ 316 w 394"/>
                <a:gd name="T115" fmla="*/ 416 h 540"/>
                <a:gd name="T116" fmla="*/ 332 w 394"/>
                <a:gd name="T117" fmla="*/ 429 h 540"/>
                <a:gd name="T118" fmla="*/ 341 w 394"/>
                <a:gd name="T119" fmla="*/ 416 h 540"/>
                <a:gd name="T120" fmla="*/ 357 w 394"/>
                <a:gd name="T121" fmla="*/ 404 h 540"/>
                <a:gd name="T122" fmla="*/ 371 w 394"/>
                <a:gd name="T123" fmla="*/ 388 h 540"/>
                <a:gd name="T124" fmla="*/ 382 w 394"/>
                <a:gd name="T125" fmla="*/ 376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4" h="540">
                  <a:moveTo>
                    <a:pt x="392" y="383"/>
                  </a:moveTo>
                  <a:lnTo>
                    <a:pt x="394" y="381"/>
                  </a:lnTo>
                  <a:lnTo>
                    <a:pt x="394" y="381"/>
                  </a:lnTo>
                  <a:lnTo>
                    <a:pt x="394" y="379"/>
                  </a:lnTo>
                  <a:lnTo>
                    <a:pt x="392" y="376"/>
                  </a:lnTo>
                  <a:lnTo>
                    <a:pt x="392" y="372"/>
                  </a:lnTo>
                  <a:lnTo>
                    <a:pt x="389" y="372"/>
                  </a:lnTo>
                  <a:lnTo>
                    <a:pt x="387" y="372"/>
                  </a:lnTo>
                  <a:lnTo>
                    <a:pt x="389" y="367"/>
                  </a:lnTo>
                  <a:lnTo>
                    <a:pt x="387" y="365"/>
                  </a:lnTo>
                  <a:lnTo>
                    <a:pt x="382" y="365"/>
                  </a:lnTo>
                  <a:lnTo>
                    <a:pt x="382" y="365"/>
                  </a:lnTo>
                  <a:lnTo>
                    <a:pt x="385" y="362"/>
                  </a:lnTo>
                  <a:lnTo>
                    <a:pt x="382" y="360"/>
                  </a:lnTo>
                  <a:lnTo>
                    <a:pt x="378" y="362"/>
                  </a:lnTo>
                  <a:lnTo>
                    <a:pt x="375" y="365"/>
                  </a:lnTo>
                  <a:lnTo>
                    <a:pt x="378" y="369"/>
                  </a:lnTo>
                  <a:lnTo>
                    <a:pt x="375" y="369"/>
                  </a:lnTo>
                  <a:lnTo>
                    <a:pt x="373" y="369"/>
                  </a:lnTo>
                  <a:lnTo>
                    <a:pt x="373" y="362"/>
                  </a:lnTo>
                  <a:lnTo>
                    <a:pt x="373" y="362"/>
                  </a:lnTo>
                  <a:lnTo>
                    <a:pt x="371" y="362"/>
                  </a:lnTo>
                  <a:lnTo>
                    <a:pt x="371" y="365"/>
                  </a:lnTo>
                  <a:lnTo>
                    <a:pt x="369" y="369"/>
                  </a:lnTo>
                  <a:lnTo>
                    <a:pt x="366" y="372"/>
                  </a:lnTo>
                  <a:lnTo>
                    <a:pt x="366" y="369"/>
                  </a:lnTo>
                  <a:lnTo>
                    <a:pt x="366" y="365"/>
                  </a:lnTo>
                  <a:lnTo>
                    <a:pt x="371" y="360"/>
                  </a:lnTo>
                  <a:lnTo>
                    <a:pt x="371" y="358"/>
                  </a:lnTo>
                  <a:lnTo>
                    <a:pt x="366" y="360"/>
                  </a:lnTo>
                  <a:lnTo>
                    <a:pt x="362" y="365"/>
                  </a:lnTo>
                  <a:lnTo>
                    <a:pt x="362" y="365"/>
                  </a:lnTo>
                  <a:lnTo>
                    <a:pt x="359" y="369"/>
                  </a:lnTo>
                  <a:lnTo>
                    <a:pt x="357" y="369"/>
                  </a:lnTo>
                  <a:lnTo>
                    <a:pt x="357" y="365"/>
                  </a:lnTo>
                  <a:lnTo>
                    <a:pt x="359" y="362"/>
                  </a:lnTo>
                  <a:lnTo>
                    <a:pt x="364" y="360"/>
                  </a:lnTo>
                  <a:lnTo>
                    <a:pt x="366" y="355"/>
                  </a:lnTo>
                  <a:lnTo>
                    <a:pt x="366" y="353"/>
                  </a:lnTo>
                  <a:lnTo>
                    <a:pt x="369" y="353"/>
                  </a:lnTo>
                  <a:lnTo>
                    <a:pt x="371" y="351"/>
                  </a:lnTo>
                  <a:lnTo>
                    <a:pt x="371" y="349"/>
                  </a:lnTo>
                  <a:lnTo>
                    <a:pt x="369" y="349"/>
                  </a:lnTo>
                  <a:lnTo>
                    <a:pt x="364" y="351"/>
                  </a:lnTo>
                  <a:lnTo>
                    <a:pt x="362" y="353"/>
                  </a:lnTo>
                  <a:lnTo>
                    <a:pt x="359" y="353"/>
                  </a:lnTo>
                  <a:lnTo>
                    <a:pt x="357" y="358"/>
                  </a:lnTo>
                  <a:lnTo>
                    <a:pt x="357" y="353"/>
                  </a:lnTo>
                  <a:lnTo>
                    <a:pt x="362" y="351"/>
                  </a:lnTo>
                  <a:lnTo>
                    <a:pt x="359" y="349"/>
                  </a:lnTo>
                  <a:lnTo>
                    <a:pt x="357" y="351"/>
                  </a:lnTo>
                  <a:lnTo>
                    <a:pt x="355" y="353"/>
                  </a:lnTo>
                  <a:lnTo>
                    <a:pt x="350" y="351"/>
                  </a:lnTo>
                  <a:lnTo>
                    <a:pt x="346" y="351"/>
                  </a:lnTo>
                  <a:lnTo>
                    <a:pt x="343" y="349"/>
                  </a:lnTo>
                  <a:lnTo>
                    <a:pt x="348" y="349"/>
                  </a:lnTo>
                  <a:lnTo>
                    <a:pt x="355" y="349"/>
                  </a:lnTo>
                  <a:lnTo>
                    <a:pt x="353" y="346"/>
                  </a:lnTo>
                  <a:lnTo>
                    <a:pt x="350" y="344"/>
                  </a:lnTo>
                  <a:lnTo>
                    <a:pt x="353" y="346"/>
                  </a:lnTo>
                  <a:lnTo>
                    <a:pt x="355" y="344"/>
                  </a:lnTo>
                  <a:lnTo>
                    <a:pt x="353" y="342"/>
                  </a:lnTo>
                  <a:lnTo>
                    <a:pt x="350" y="342"/>
                  </a:lnTo>
                  <a:lnTo>
                    <a:pt x="350" y="339"/>
                  </a:lnTo>
                  <a:lnTo>
                    <a:pt x="353" y="337"/>
                  </a:lnTo>
                  <a:lnTo>
                    <a:pt x="355" y="335"/>
                  </a:lnTo>
                  <a:lnTo>
                    <a:pt x="353" y="330"/>
                  </a:lnTo>
                  <a:lnTo>
                    <a:pt x="350" y="328"/>
                  </a:lnTo>
                  <a:lnTo>
                    <a:pt x="346" y="330"/>
                  </a:lnTo>
                  <a:lnTo>
                    <a:pt x="346" y="332"/>
                  </a:lnTo>
                  <a:lnTo>
                    <a:pt x="343" y="330"/>
                  </a:lnTo>
                  <a:lnTo>
                    <a:pt x="341" y="332"/>
                  </a:lnTo>
                  <a:lnTo>
                    <a:pt x="341" y="330"/>
                  </a:lnTo>
                  <a:lnTo>
                    <a:pt x="341" y="328"/>
                  </a:lnTo>
                  <a:lnTo>
                    <a:pt x="343" y="325"/>
                  </a:lnTo>
                  <a:lnTo>
                    <a:pt x="348" y="323"/>
                  </a:lnTo>
                  <a:lnTo>
                    <a:pt x="348" y="321"/>
                  </a:lnTo>
                  <a:lnTo>
                    <a:pt x="348" y="316"/>
                  </a:lnTo>
                  <a:lnTo>
                    <a:pt x="348" y="316"/>
                  </a:lnTo>
                  <a:lnTo>
                    <a:pt x="346" y="319"/>
                  </a:lnTo>
                  <a:lnTo>
                    <a:pt x="341" y="321"/>
                  </a:lnTo>
                  <a:lnTo>
                    <a:pt x="339" y="325"/>
                  </a:lnTo>
                  <a:lnTo>
                    <a:pt x="337" y="328"/>
                  </a:lnTo>
                  <a:lnTo>
                    <a:pt x="334" y="330"/>
                  </a:lnTo>
                  <a:lnTo>
                    <a:pt x="337" y="332"/>
                  </a:lnTo>
                  <a:lnTo>
                    <a:pt x="334" y="335"/>
                  </a:lnTo>
                  <a:lnTo>
                    <a:pt x="334" y="330"/>
                  </a:lnTo>
                  <a:lnTo>
                    <a:pt x="334" y="328"/>
                  </a:lnTo>
                  <a:lnTo>
                    <a:pt x="334" y="323"/>
                  </a:lnTo>
                  <a:lnTo>
                    <a:pt x="339" y="319"/>
                  </a:lnTo>
                  <a:lnTo>
                    <a:pt x="341" y="316"/>
                  </a:lnTo>
                  <a:lnTo>
                    <a:pt x="339" y="316"/>
                  </a:lnTo>
                  <a:lnTo>
                    <a:pt x="337" y="319"/>
                  </a:lnTo>
                  <a:lnTo>
                    <a:pt x="334" y="321"/>
                  </a:lnTo>
                  <a:lnTo>
                    <a:pt x="334" y="321"/>
                  </a:lnTo>
                  <a:lnTo>
                    <a:pt x="332" y="323"/>
                  </a:lnTo>
                  <a:lnTo>
                    <a:pt x="330" y="325"/>
                  </a:lnTo>
                  <a:lnTo>
                    <a:pt x="330" y="328"/>
                  </a:lnTo>
                  <a:lnTo>
                    <a:pt x="327" y="332"/>
                  </a:lnTo>
                  <a:lnTo>
                    <a:pt x="325" y="335"/>
                  </a:lnTo>
                  <a:lnTo>
                    <a:pt x="325" y="330"/>
                  </a:lnTo>
                  <a:lnTo>
                    <a:pt x="327" y="328"/>
                  </a:lnTo>
                  <a:lnTo>
                    <a:pt x="330" y="321"/>
                  </a:lnTo>
                  <a:lnTo>
                    <a:pt x="332" y="319"/>
                  </a:lnTo>
                  <a:lnTo>
                    <a:pt x="332" y="316"/>
                  </a:lnTo>
                  <a:lnTo>
                    <a:pt x="327" y="316"/>
                  </a:lnTo>
                  <a:lnTo>
                    <a:pt x="325" y="319"/>
                  </a:lnTo>
                  <a:lnTo>
                    <a:pt x="325" y="321"/>
                  </a:lnTo>
                  <a:lnTo>
                    <a:pt x="325" y="323"/>
                  </a:lnTo>
                  <a:lnTo>
                    <a:pt x="323" y="321"/>
                  </a:lnTo>
                  <a:lnTo>
                    <a:pt x="325" y="316"/>
                  </a:lnTo>
                  <a:lnTo>
                    <a:pt x="327" y="314"/>
                  </a:lnTo>
                  <a:lnTo>
                    <a:pt x="325" y="312"/>
                  </a:lnTo>
                  <a:lnTo>
                    <a:pt x="323" y="309"/>
                  </a:lnTo>
                  <a:lnTo>
                    <a:pt x="323" y="309"/>
                  </a:lnTo>
                  <a:lnTo>
                    <a:pt x="321" y="307"/>
                  </a:lnTo>
                  <a:lnTo>
                    <a:pt x="316" y="307"/>
                  </a:lnTo>
                  <a:lnTo>
                    <a:pt x="314" y="307"/>
                  </a:lnTo>
                  <a:lnTo>
                    <a:pt x="316" y="305"/>
                  </a:lnTo>
                  <a:lnTo>
                    <a:pt x="318" y="305"/>
                  </a:lnTo>
                  <a:lnTo>
                    <a:pt x="314" y="305"/>
                  </a:lnTo>
                  <a:lnTo>
                    <a:pt x="309" y="305"/>
                  </a:lnTo>
                  <a:lnTo>
                    <a:pt x="307" y="307"/>
                  </a:lnTo>
                  <a:lnTo>
                    <a:pt x="307" y="302"/>
                  </a:lnTo>
                  <a:lnTo>
                    <a:pt x="314" y="300"/>
                  </a:lnTo>
                  <a:lnTo>
                    <a:pt x="318" y="300"/>
                  </a:lnTo>
                  <a:lnTo>
                    <a:pt x="321" y="302"/>
                  </a:lnTo>
                  <a:lnTo>
                    <a:pt x="323" y="302"/>
                  </a:lnTo>
                  <a:lnTo>
                    <a:pt x="325" y="300"/>
                  </a:lnTo>
                  <a:lnTo>
                    <a:pt x="325" y="298"/>
                  </a:lnTo>
                  <a:lnTo>
                    <a:pt x="323" y="298"/>
                  </a:lnTo>
                  <a:lnTo>
                    <a:pt x="318" y="295"/>
                  </a:lnTo>
                  <a:lnTo>
                    <a:pt x="316" y="295"/>
                  </a:lnTo>
                  <a:lnTo>
                    <a:pt x="311" y="295"/>
                  </a:lnTo>
                  <a:lnTo>
                    <a:pt x="311" y="298"/>
                  </a:lnTo>
                  <a:lnTo>
                    <a:pt x="309" y="298"/>
                  </a:lnTo>
                  <a:lnTo>
                    <a:pt x="309" y="298"/>
                  </a:lnTo>
                  <a:lnTo>
                    <a:pt x="311" y="295"/>
                  </a:lnTo>
                  <a:lnTo>
                    <a:pt x="311" y="293"/>
                  </a:lnTo>
                  <a:lnTo>
                    <a:pt x="309" y="293"/>
                  </a:lnTo>
                  <a:lnTo>
                    <a:pt x="307" y="295"/>
                  </a:lnTo>
                  <a:lnTo>
                    <a:pt x="307" y="295"/>
                  </a:lnTo>
                  <a:lnTo>
                    <a:pt x="304" y="293"/>
                  </a:lnTo>
                  <a:lnTo>
                    <a:pt x="304" y="291"/>
                  </a:lnTo>
                  <a:lnTo>
                    <a:pt x="302" y="291"/>
                  </a:lnTo>
                  <a:lnTo>
                    <a:pt x="302" y="291"/>
                  </a:lnTo>
                  <a:lnTo>
                    <a:pt x="300" y="289"/>
                  </a:lnTo>
                  <a:lnTo>
                    <a:pt x="298" y="289"/>
                  </a:lnTo>
                  <a:lnTo>
                    <a:pt x="295" y="289"/>
                  </a:lnTo>
                  <a:lnTo>
                    <a:pt x="298" y="286"/>
                  </a:lnTo>
                  <a:lnTo>
                    <a:pt x="300" y="284"/>
                  </a:lnTo>
                  <a:lnTo>
                    <a:pt x="304" y="289"/>
                  </a:lnTo>
                  <a:lnTo>
                    <a:pt x="307" y="289"/>
                  </a:lnTo>
                  <a:lnTo>
                    <a:pt x="307" y="286"/>
                  </a:lnTo>
                  <a:lnTo>
                    <a:pt x="295" y="282"/>
                  </a:lnTo>
                  <a:lnTo>
                    <a:pt x="291" y="279"/>
                  </a:lnTo>
                  <a:lnTo>
                    <a:pt x="291" y="279"/>
                  </a:lnTo>
                  <a:lnTo>
                    <a:pt x="293" y="277"/>
                  </a:lnTo>
                  <a:lnTo>
                    <a:pt x="300" y="282"/>
                  </a:lnTo>
                  <a:lnTo>
                    <a:pt x="307" y="282"/>
                  </a:lnTo>
                  <a:lnTo>
                    <a:pt x="314" y="284"/>
                  </a:lnTo>
                  <a:lnTo>
                    <a:pt x="316" y="282"/>
                  </a:lnTo>
                  <a:lnTo>
                    <a:pt x="314" y="282"/>
                  </a:lnTo>
                  <a:lnTo>
                    <a:pt x="314" y="279"/>
                  </a:lnTo>
                  <a:lnTo>
                    <a:pt x="314" y="277"/>
                  </a:lnTo>
                  <a:lnTo>
                    <a:pt x="309" y="275"/>
                  </a:lnTo>
                  <a:lnTo>
                    <a:pt x="307" y="272"/>
                  </a:lnTo>
                  <a:lnTo>
                    <a:pt x="309" y="272"/>
                  </a:lnTo>
                  <a:lnTo>
                    <a:pt x="311" y="272"/>
                  </a:lnTo>
                  <a:lnTo>
                    <a:pt x="311" y="275"/>
                  </a:lnTo>
                  <a:lnTo>
                    <a:pt x="314" y="275"/>
                  </a:lnTo>
                  <a:lnTo>
                    <a:pt x="314" y="272"/>
                  </a:lnTo>
                  <a:lnTo>
                    <a:pt x="318" y="272"/>
                  </a:lnTo>
                  <a:lnTo>
                    <a:pt x="321" y="272"/>
                  </a:lnTo>
                  <a:lnTo>
                    <a:pt x="318" y="272"/>
                  </a:lnTo>
                  <a:lnTo>
                    <a:pt x="316" y="270"/>
                  </a:lnTo>
                  <a:lnTo>
                    <a:pt x="316" y="270"/>
                  </a:lnTo>
                  <a:lnTo>
                    <a:pt x="314" y="265"/>
                  </a:lnTo>
                  <a:lnTo>
                    <a:pt x="311" y="268"/>
                  </a:lnTo>
                  <a:lnTo>
                    <a:pt x="309" y="268"/>
                  </a:lnTo>
                  <a:lnTo>
                    <a:pt x="304" y="268"/>
                  </a:lnTo>
                  <a:lnTo>
                    <a:pt x="302" y="270"/>
                  </a:lnTo>
                  <a:lnTo>
                    <a:pt x="300" y="270"/>
                  </a:lnTo>
                  <a:lnTo>
                    <a:pt x="300" y="268"/>
                  </a:lnTo>
                  <a:lnTo>
                    <a:pt x="302" y="265"/>
                  </a:lnTo>
                  <a:lnTo>
                    <a:pt x="307" y="265"/>
                  </a:lnTo>
                  <a:lnTo>
                    <a:pt x="309" y="265"/>
                  </a:lnTo>
                  <a:lnTo>
                    <a:pt x="314" y="265"/>
                  </a:lnTo>
                  <a:lnTo>
                    <a:pt x="316" y="263"/>
                  </a:lnTo>
                  <a:lnTo>
                    <a:pt x="311" y="263"/>
                  </a:lnTo>
                  <a:lnTo>
                    <a:pt x="309" y="261"/>
                  </a:lnTo>
                  <a:lnTo>
                    <a:pt x="307" y="259"/>
                  </a:lnTo>
                  <a:lnTo>
                    <a:pt x="311" y="261"/>
                  </a:lnTo>
                  <a:lnTo>
                    <a:pt x="314" y="261"/>
                  </a:lnTo>
                  <a:lnTo>
                    <a:pt x="316" y="261"/>
                  </a:lnTo>
                  <a:lnTo>
                    <a:pt x="318" y="261"/>
                  </a:lnTo>
                  <a:lnTo>
                    <a:pt x="323" y="265"/>
                  </a:lnTo>
                  <a:lnTo>
                    <a:pt x="325" y="265"/>
                  </a:lnTo>
                  <a:lnTo>
                    <a:pt x="327" y="265"/>
                  </a:lnTo>
                  <a:lnTo>
                    <a:pt x="330" y="268"/>
                  </a:lnTo>
                  <a:lnTo>
                    <a:pt x="330" y="268"/>
                  </a:lnTo>
                  <a:lnTo>
                    <a:pt x="332" y="265"/>
                  </a:lnTo>
                  <a:lnTo>
                    <a:pt x="334" y="265"/>
                  </a:lnTo>
                  <a:lnTo>
                    <a:pt x="337" y="270"/>
                  </a:lnTo>
                  <a:lnTo>
                    <a:pt x="339" y="270"/>
                  </a:lnTo>
                  <a:lnTo>
                    <a:pt x="339" y="268"/>
                  </a:lnTo>
                  <a:lnTo>
                    <a:pt x="339" y="263"/>
                  </a:lnTo>
                  <a:lnTo>
                    <a:pt x="339" y="261"/>
                  </a:lnTo>
                  <a:lnTo>
                    <a:pt x="337" y="259"/>
                  </a:lnTo>
                  <a:lnTo>
                    <a:pt x="334" y="256"/>
                  </a:lnTo>
                  <a:lnTo>
                    <a:pt x="330" y="254"/>
                  </a:lnTo>
                  <a:lnTo>
                    <a:pt x="327" y="252"/>
                  </a:lnTo>
                  <a:lnTo>
                    <a:pt x="325" y="254"/>
                  </a:lnTo>
                  <a:lnTo>
                    <a:pt x="323" y="254"/>
                  </a:lnTo>
                  <a:lnTo>
                    <a:pt x="321" y="252"/>
                  </a:lnTo>
                  <a:lnTo>
                    <a:pt x="316" y="247"/>
                  </a:lnTo>
                  <a:lnTo>
                    <a:pt x="311" y="247"/>
                  </a:lnTo>
                  <a:lnTo>
                    <a:pt x="304" y="247"/>
                  </a:lnTo>
                  <a:lnTo>
                    <a:pt x="302" y="247"/>
                  </a:lnTo>
                  <a:lnTo>
                    <a:pt x="309" y="245"/>
                  </a:lnTo>
                  <a:lnTo>
                    <a:pt x="311" y="242"/>
                  </a:lnTo>
                  <a:lnTo>
                    <a:pt x="314" y="242"/>
                  </a:lnTo>
                  <a:lnTo>
                    <a:pt x="316" y="245"/>
                  </a:lnTo>
                  <a:lnTo>
                    <a:pt x="318" y="245"/>
                  </a:lnTo>
                  <a:lnTo>
                    <a:pt x="321" y="242"/>
                  </a:lnTo>
                  <a:lnTo>
                    <a:pt x="323" y="240"/>
                  </a:lnTo>
                  <a:lnTo>
                    <a:pt x="330" y="240"/>
                  </a:lnTo>
                  <a:lnTo>
                    <a:pt x="332" y="242"/>
                  </a:lnTo>
                  <a:lnTo>
                    <a:pt x="337" y="242"/>
                  </a:lnTo>
                  <a:lnTo>
                    <a:pt x="339" y="240"/>
                  </a:lnTo>
                  <a:lnTo>
                    <a:pt x="339" y="238"/>
                  </a:lnTo>
                  <a:lnTo>
                    <a:pt x="337" y="233"/>
                  </a:lnTo>
                  <a:lnTo>
                    <a:pt x="337" y="229"/>
                  </a:lnTo>
                  <a:lnTo>
                    <a:pt x="332" y="222"/>
                  </a:lnTo>
                  <a:lnTo>
                    <a:pt x="332" y="217"/>
                  </a:lnTo>
                  <a:lnTo>
                    <a:pt x="330" y="217"/>
                  </a:lnTo>
                  <a:lnTo>
                    <a:pt x="327" y="217"/>
                  </a:lnTo>
                  <a:lnTo>
                    <a:pt x="325" y="217"/>
                  </a:lnTo>
                  <a:lnTo>
                    <a:pt x="325" y="219"/>
                  </a:lnTo>
                  <a:lnTo>
                    <a:pt x="323" y="222"/>
                  </a:lnTo>
                  <a:lnTo>
                    <a:pt x="325" y="224"/>
                  </a:lnTo>
                  <a:lnTo>
                    <a:pt x="325" y="226"/>
                  </a:lnTo>
                  <a:lnTo>
                    <a:pt x="323" y="229"/>
                  </a:lnTo>
                  <a:lnTo>
                    <a:pt x="321" y="229"/>
                  </a:lnTo>
                  <a:lnTo>
                    <a:pt x="316" y="233"/>
                  </a:lnTo>
                  <a:lnTo>
                    <a:pt x="314" y="231"/>
                  </a:lnTo>
                  <a:lnTo>
                    <a:pt x="311" y="231"/>
                  </a:lnTo>
                  <a:lnTo>
                    <a:pt x="307" y="231"/>
                  </a:lnTo>
                  <a:lnTo>
                    <a:pt x="304" y="235"/>
                  </a:lnTo>
                  <a:lnTo>
                    <a:pt x="300" y="238"/>
                  </a:lnTo>
                  <a:lnTo>
                    <a:pt x="298" y="238"/>
                  </a:lnTo>
                  <a:lnTo>
                    <a:pt x="295" y="238"/>
                  </a:lnTo>
                  <a:lnTo>
                    <a:pt x="293" y="238"/>
                  </a:lnTo>
                  <a:lnTo>
                    <a:pt x="291" y="238"/>
                  </a:lnTo>
                  <a:lnTo>
                    <a:pt x="293" y="235"/>
                  </a:lnTo>
                  <a:lnTo>
                    <a:pt x="295" y="233"/>
                  </a:lnTo>
                  <a:lnTo>
                    <a:pt x="300" y="235"/>
                  </a:lnTo>
                  <a:lnTo>
                    <a:pt x="302" y="235"/>
                  </a:lnTo>
                  <a:lnTo>
                    <a:pt x="304" y="231"/>
                  </a:lnTo>
                  <a:lnTo>
                    <a:pt x="307" y="229"/>
                  </a:lnTo>
                  <a:lnTo>
                    <a:pt x="309" y="231"/>
                  </a:lnTo>
                  <a:lnTo>
                    <a:pt x="314" y="229"/>
                  </a:lnTo>
                  <a:lnTo>
                    <a:pt x="316" y="226"/>
                  </a:lnTo>
                  <a:lnTo>
                    <a:pt x="316" y="222"/>
                  </a:lnTo>
                  <a:lnTo>
                    <a:pt x="316" y="219"/>
                  </a:lnTo>
                  <a:lnTo>
                    <a:pt x="314" y="219"/>
                  </a:lnTo>
                  <a:lnTo>
                    <a:pt x="311" y="222"/>
                  </a:lnTo>
                  <a:lnTo>
                    <a:pt x="307" y="219"/>
                  </a:lnTo>
                  <a:lnTo>
                    <a:pt x="304" y="222"/>
                  </a:lnTo>
                  <a:lnTo>
                    <a:pt x="298" y="226"/>
                  </a:lnTo>
                  <a:lnTo>
                    <a:pt x="293" y="231"/>
                  </a:lnTo>
                  <a:lnTo>
                    <a:pt x="286" y="231"/>
                  </a:lnTo>
                  <a:lnTo>
                    <a:pt x="288" y="229"/>
                  </a:lnTo>
                  <a:lnTo>
                    <a:pt x="293" y="229"/>
                  </a:lnTo>
                  <a:lnTo>
                    <a:pt x="295" y="226"/>
                  </a:lnTo>
                  <a:lnTo>
                    <a:pt x="293" y="224"/>
                  </a:lnTo>
                  <a:lnTo>
                    <a:pt x="288" y="224"/>
                  </a:lnTo>
                  <a:lnTo>
                    <a:pt x="295" y="222"/>
                  </a:lnTo>
                  <a:lnTo>
                    <a:pt x="298" y="222"/>
                  </a:lnTo>
                  <a:lnTo>
                    <a:pt x="304" y="217"/>
                  </a:lnTo>
                  <a:lnTo>
                    <a:pt x="307" y="217"/>
                  </a:lnTo>
                  <a:lnTo>
                    <a:pt x="311" y="217"/>
                  </a:lnTo>
                  <a:lnTo>
                    <a:pt x="316" y="217"/>
                  </a:lnTo>
                  <a:lnTo>
                    <a:pt x="321" y="215"/>
                  </a:lnTo>
                  <a:lnTo>
                    <a:pt x="321" y="212"/>
                  </a:lnTo>
                  <a:lnTo>
                    <a:pt x="323" y="210"/>
                  </a:lnTo>
                  <a:lnTo>
                    <a:pt x="325" y="208"/>
                  </a:lnTo>
                  <a:lnTo>
                    <a:pt x="323" y="212"/>
                  </a:lnTo>
                  <a:lnTo>
                    <a:pt x="325" y="215"/>
                  </a:lnTo>
                  <a:lnTo>
                    <a:pt x="330" y="210"/>
                  </a:lnTo>
                  <a:lnTo>
                    <a:pt x="330" y="205"/>
                  </a:lnTo>
                  <a:lnTo>
                    <a:pt x="330" y="203"/>
                  </a:lnTo>
                  <a:lnTo>
                    <a:pt x="325" y="203"/>
                  </a:lnTo>
                  <a:lnTo>
                    <a:pt x="323" y="199"/>
                  </a:lnTo>
                  <a:lnTo>
                    <a:pt x="321" y="194"/>
                  </a:lnTo>
                  <a:lnTo>
                    <a:pt x="318" y="192"/>
                  </a:lnTo>
                  <a:lnTo>
                    <a:pt x="316" y="189"/>
                  </a:lnTo>
                  <a:lnTo>
                    <a:pt x="311" y="192"/>
                  </a:lnTo>
                  <a:lnTo>
                    <a:pt x="311" y="194"/>
                  </a:lnTo>
                  <a:lnTo>
                    <a:pt x="307" y="194"/>
                  </a:lnTo>
                  <a:lnTo>
                    <a:pt x="304" y="199"/>
                  </a:lnTo>
                  <a:lnTo>
                    <a:pt x="300" y="199"/>
                  </a:lnTo>
                  <a:lnTo>
                    <a:pt x="298" y="201"/>
                  </a:lnTo>
                  <a:lnTo>
                    <a:pt x="295" y="201"/>
                  </a:lnTo>
                  <a:lnTo>
                    <a:pt x="298" y="196"/>
                  </a:lnTo>
                  <a:lnTo>
                    <a:pt x="300" y="194"/>
                  </a:lnTo>
                  <a:lnTo>
                    <a:pt x="302" y="194"/>
                  </a:lnTo>
                  <a:lnTo>
                    <a:pt x="307" y="192"/>
                  </a:lnTo>
                  <a:lnTo>
                    <a:pt x="309" y="189"/>
                  </a:lnTo>
                  <a:lnTo>
                    <a:pt x="309" y="187"/>
                  </a:lnTo>
                  <a:lnTo>
                    <a:pt x="307" y="187"/>
                  </a:lnTo>
                  <a:lnTo>
                    <a:pt x="300" y="189"/>
                  </a:lnTo>
                  <a:lnTo>
                    <a:pt x="295" y="194"/>
                  </a:lnTo>
                  <a:lnTo>
                    <a:pt x="293" y="194"/>
                  </a:lnTo>
                  <a:lnTo>
                    <a:pt x="291" y="196"/>
                  </a:lnTo>
                  <a:lnTo>
                    <a:pt x="291" y="199"/>
                  </a:lnTo>
                  <a:lnTo>
                    <a:pt x="288" y="205"/>
                  </a:lnTo>
                  <a:lnTo>
                    <a:pt x="282" y="212"/>
                  </a:lnTo>
                  <a:lnTo>
                    <a:pt x="275" y="217"/>
                  </a:lnTo>
                  <a:lnTo>
                    <a:pt x="275" y="215"/>
                  </a:lnTo>
                  <a:lnTo>
                    <a:pt x="277" y="212"/>
                  </a:lnTo>
                  <a:lnTo>
                    <a:pt x="282" y="208"/>
                  </a:lnTo>
                  <a:lnTo>
                    <a:pt x="284" y="203"/>
                  </a:lnTo>
                  <a:lnTo>
                    <a:pt x="286" y="201"/>
                  </a:lnTo>
                  <a:lnTo>
                    <a:pt x="286" y="199"/>
                  </a:lnTo>
                  <a:lnTo>
                    <a:pt x="284" y="199"/>
                  </a:lnTo>
                  <a:lnTo>
                    <a:pt x="284" y="199"/>
                  </a:lnTo>
                  <a:lnTo>
                    <a:pt x="282" y="199"/>
                  </a:lnTo>
                  <a:lnTo>
                    <a:pt x="279" y="203"/>
                  </a:lnTo>
                  <a:lnTo>
                    <a:pt x="275" y="208"/>
                  </a:lnTo>
                  <a:lnTo>
                    <a:pt x="272" y="208"/>
                  </a:lnTo>
                  <a:lnTo>
                    <a:pt x="272" y="205"/>
                  </a:lnTo>
                  <a:lnTo>
                    <a:pt x="275" y="203"/>
                  </a:lnTo>
                  <a:lnTo>
                    <a:pt x="277" y="201"/>
                  </a:lnTo>
                  <a:lnTo>
                    <a:pt x="277" y="199"/>
                  </a:lnTo>
                  <a:lnTo>
                    <a:pt x="279" y="196"/>
                  </a:lnTo>
                  <a:lnTo>
                    <a:pt x="282" y="196"/>
                  </a:lnTo>
                  <a:lnTo>
                    <a:pt x="284" y="196"/>
                  </a:lnTo>
                  <a:lnTo>
                    <a:pt x="288" y="196"/>
                  </a:lnTo>
                  <a:lnTo>
                    <a:pt x="288" y="194"/>
                  </a:lnTo>
                  <a:lnTo>
                    <a:pt x="291" y="192"/>
                  </a:lnTo>
                  <a:lnTo>
                    <a:pt x="295" y="192"/>
                  </a:lnTo>
                  <a:lnTo>
                    <a:pt x="300" y="185"/>
                  </a:lnTo>
                  <a:lnTo>
                    <a:pt x="302" y="182"/>
                  </a:lnTo>
                  <a:lnTo>
                    <a:pt x="300" y="178"/>
                  </a:lnTo>
                  <a:lnTo>
                    <a:pt x="300" y="175"/>
                  </a:lnTo>
                  <a:lnTo>
                    <a:pt x="300" y="175"/>
                  </a:lnTo>
                  <a:lnTo>
                    <a:pt x="293" y="178"/>
                  </a:lnTo>
                  <a:lnTo>
                    <a:pt x="291" y="180"/>
                  </a:lnTo>
                  <a:lnTo>
                    <a:pt x="291" y="185"/>
                  </a:lnTo>
                  <a:lnTo>
                    <a:pt x="291" y="189"/>
                  </a:lnTo>
                  <a:lnTo>
                    <a:pt x="288" y="189"/>
                  </a:lnTo>
                  <a:lnTo>
                    <a:pt x="291" y="189"/>
                  </a:lnTo>
                  <a:lnTo>
                    <a:pt x="288" y="187"/>
                  </a:lnTo>
                  <a:lnTo>
                    <a:pt x="286" y="185"/>
                  </a:lnTo>
                  <a:lnTo>
                    <a:pt x="284" y="185"/>
                  </a:lnTo>
                  <a:lnTo>
                    <a:pt x="279" y="187"/>
                  </a:lnTo>
                  <a:lnTo>
                    <a:pt x="277" y="187"/>
                  </a:lnTo>
                  <a:lnTo>
                    <a:pt x="272" y="187"/>
                  </a:lnTo>
                  <a:lnTo>
                    <a:pt x="270" y="189"/>
                  </a:lnTo>
                  <a:lnTo>
                    <a:pt x="266" y="189"/>
                  </a:lnTo>
                  <a:lnTo>
                    <a:pt x="268" y="187"/>
                  </a:lnTo>
                  <a:lnTo>
                    <a:pt x="270" y="187"/>
                  </a:lnTo>
                  <a:lnTo>
                    <a:pt x="275" y="182"/>
                  </a:lnTo>
                  <a:lnTo>
                    <a:pt x="272" y="180"/>
                  </a:lnTo>
                  <a:lnTo>
                    <a:pt x="272" y="180"/>
                  </a:lnTo>
                  <a:lnTo>
                    <a:pt x="268" y="180"/>
                  </a:lnTo>
                  <a:lnTo>
                    <a:pt x="270" y="178"/>
                  </a:lnTo>
                  <a:lnTo>
                    <a:pt x="272" y="178"/>
                  </a:lnTo>
                  <a:lnTo>
                    <a:pt x="275" y="178"/>
                  </a:lnTo>
                  <a:lnTo>
                    <a:pt x="277" y="173"/>
                  </a:lnTo>
                  <a:lnTo>
                    <a:pt x="279" y="173"/>
                  </a:lnTo>
                  <a:lnTo>
                    <a:pt x="279" y="171"/>
                  </a:lnTo>
                  <a:lnTo>
                    <a:pt x="282" y="171"/>
                  </a:lnTo>
                  <a:lnTo>
                    <a:pt x="286" y="173"/>
                  </a:lnTo>
                  <a:lnTo>
                    <a:pt x="288" y="175"/>
                  </a:lnTo>
                  <a:lnTo>
                    <a:pt x="291" y="175"/>
                  </a:lnTo>
                  <a:lnTo>
                    <a:pt x="295" y="171"/>
                  </a:lnTo>
                  <a:lnTo>
                    <a:pt x="298" y="169"/>
                  </a:lnTo>
                  <a:lnTo>
                    <a:pt x="298" y="166"/>
                  </a:lnTo>
                  <a:lnTo>
                    <a:pt x="293" y="162"/>
                  </a:lnTo>
                  <a:lnTo>
                    <a:pt x="293" y="157"/>
                  </a:lnTo>
                  <a:lnTo>
                    <a:pt x="291" y="155"/>
                  </a:lnTo>
                  <a:lnTo>
                    <a:pt x="288" y="150"/>
                  </a:lnTo>
                  <a:lnTo>
                    <a:pt x="286" y="150"/>
                  </a:lnTo>
                  <a:lnTo>
                    <a:pt x="282" y="143"/>
                  </a:lnTo>
                  <a:lnTo>
                    <a:pt x="282" y="143"/>
                  </a:lnTo>
                  <a:lnTo>
                    <a:pt x="279" y="145"/>
                  </a:lnTo>
                  <a:lnTo>
                    <a:pt x="279" y="150"/>
                  </a:lnTo>
                  <a:lnTo>
                    <a:pt x="277" y="150"/>
                  </a:lnTo>
                  <a:lnTo>
                    <a:pt x="275" y="152"/>
                  </a:lnTo>
                  <a:lnTo>
                    <a:pt x="275" y="155"/>
                  </a:lnTo>
                  <a:lnTo>
                    <a:pt x="272" y="157"/>
                  </a:lnTo>
                  <a:lnTo>
                    <a:pt x="270" y="159"/>
                  </a:lnTo>
                  <a:lnTo>
                    <a:pt x="270" y="164"/>
                  </a:lnTo>
                  <a:lnTo>
                    <a:pt x="266" y="166"/>
                  </a:lnTo>
                  <a:lnTo>
                    <a:pt x="263" y="169"/>
                  </a:lnTo>
                  <a:lnTo>
                    <a:pt x="263" y="173"/>
                  </a:lnTo>
                  <a:lnTo>
                    <a:pt x="261" y="175"/>
                  </a:lnTo>
                  <a:lnTo>
                    <a:pt x="261" y="175"/>
                  </a:lnTo>
                  <a:lnTo>
                    <a:pt x="261" y="171"/>
                  </a:lnTo>
                  <a:lnTo>
                    <a:pt x="263" y="164"/>
                  </a:lnTo>
                  <a:lnTo>
                    <a:pt x="268" y="164"/>
                  </a:lnTo>
                  <a:lnTo>
                    <a:pt x="268" y="162"/>
                  </a:lnTo>
                  <a:lnTo>
                    <a:pt x="266" y="162"/>
                  </a:lnTo>
                  <a:lnTo>
                    <a:pt x="266" y="157"/>
                  </a:lnTo>
                  <a:lnTo>
                    <a:pt x="261" y="159"/>
                  </a:lnTo>
                  <a:lnTo>
                    <a:pt x="256" y="166"/>
                  </a:lnTo>
                  <a:lnTo>
                    <a:pt x="254" y="169"/>
                  </a:lnTo>
                  <a:lnTo>
                    <a:pt x="252" y="171"/>
                  </a:lnTo>
                  <a:lnTo>
                    <a:pt x="252" y="169"/>
                  </a:lnTo>
                  <a:lnTo>
                    <a:pt x="254" y="166"/>
                  </a:lnTo>
                  <a:lnTo>
                    <a:pt x="256" y="162"/>
                  </a:lnTo>
                  <a:lnTo>
                    <a:pt x="256" y="159"/>
                  </a:lnTo>
                  <a:lnTo>
                    <a:pt x="261" y="155"/>
                  </a:lnTo>
                  <a:lnTo>
                    <a:pt x="263" y="152"/>
                  </a:lnTo>
                  <a:lnTo>
                    <a:pt x="263" y="150"/>
                  </a:lnTo>
                  <a:lnTo>
                    <a:pt x="263" y="148"/>
                  </a:lnTo>
                  <a:lnTo>
                    <a:pt x="259" y="150"/>
                  </a:lnTo>
                  <a:lnTo>
                    <a:pt x="254" y="155"/>
                  </a:lnTo>
                  <a:lnTo>
                    <a:pt x="252" y="157"/>
                  </a:lnTo>
                  <a:lnTo>
                    <a:pt x="249" y="162"/>
                  </a:lnTo>
                  <a:lnTo>
                    <a:pt x="249" y="162"/>
                  </a:lnTo>
                  <a:lnTo>
                    <a:pt x="249" y="157"/>
                  </a:lnTo>
                  <a:lnTo>
                    <a:pt x="252" y="155"/>
                  </a:lnTo>
                  <a:lnTo>
                    <a:pt x="249" y="152"/>
                  </a:lnTo>
                  <a:lnTo>
                    <a:pt x="249" y="150"/>
                  </a:lnTo>
                  <a:lnTo>
                    <a:pt x="254" y="150"/>
                  </a:lnTo>
                  <a:lnTo>
                    <a:pt x="261" y="145"/>
                  </a:lnTo>
                  <a:lnTo>
                    <a:pt x="266" y="141"/>
                  </a:lnTo>
                  <a:lnTo>
                    <a:pt x="266" y="139"/>
                  </a:lnTo>
                  <a:lnTo>
                    <a:pt x="263" y="139"/>
                  </a:lnTo>
                  <a:lnTo>
                    <a:pt x="259" y="141"/>
                  </a:lnTo>
                  <a:lnTo>
                    <a:pt x="259" y="143"/>
                  </a:lnTo>
                  <a:lnTo>
                    <a:pt x="254" y="145"/>
                  </a:lnTo>
                  <a:lnTo>
                    <a:pt x="254" y="143"/>
                  </a:lnTo>
                  <a:lnTo>
                    <a:pt x="254" y="141"/>
                  </a:lnTo>
                  <a:lnTo>
                    <a:pt x="247" y="145"/>
                  </a:lnTo>
                  <a:lnTo>
                    <a:pt x="245" y="150"/>
                  </a:lnTo>
                  <a:lnTo>
                    <a:pt x="243" y="155"/>
                  </a:lnTo>
                  <a:lnTo>
                    <a:pt x="238" y="159"/>
                  </a:lnTo>
                  <a:lnTo>
                    <a:pt x="236" y="159"/>
                  </a:lnTo>
                  <a:lnTo>
                    <a:pt x="238" y="155"/>
                  </a:lnTo>
                  <a:lnTo>
                    <a:pt x="243" y="152"/>
                  </a:lnTo>
                  <a:lnTo>
                    <a:pt x="245" y="148"/>
                  </a:lnTo>
                  <a:lnTo>
                    <a:pt x="243" y="148"/>
                  </a:lnTo>
                  <a:lnTo>
                    <a:pt x="240" y="148"/>
                  </a:lnTo>
                  <a:lnTo>
                    <a:pt x="243" y="145"/>
                  </a:lnTo>
                  <a:lnTo>
                    <a:pt x="247" y="143"/>
                  </a:lnTo>
                  <a:lnTo>
                    <a:pt x="249" y="143"/>
                  </a:lnTo>
                  <a:lnTo>
                    <a:pt x="249" y="141"/>
                  </a:lnTo>
                  <a:lnTo>
                    <a:pt x="247" y="141"/>
                  </a:lnTo>
                  <a:lnTo>
                    <a:pt x="243" y="143"/>
                  </a:lnTo>
                  <a:lnTo>
                    <a:pt x="240" y="145"/>
                  </a:lnTo>
                  <a:lnTo>
                    <a:pt x="238" y="145"/>
                  </a:lnTo>
                  <a:lnTo>
                    <a:pt x="245" y="141"/>
                  </a:lnTo>
                  <a:lnTo>
                    <a:pt x="243" y="139"/>
                  </a:lnTo>
                  <a:lnTo>
                    <a:pt x="240" y="139"/>
                  </a:lnTo>
                  <a:lnTo>
                    <a:pt x="240" y="136"/>
                  </a:lnTo>
                  <a:lnTo>
                    <a:pt x="245" y="136"/>
                  </a:lnTo>
                  <a:lnTo>
                    <a:pt x="247" y="136"/>
                  </a:lnTo>
                  <a:lnTo>
                    <a:pt x="252" y="136"/>
                  </a:lnTo>
                  <a:lnTo>
                    <a:pt x="254" y="134"/>
                  </a:lnTo>
                  <a:lnTo>
                    <a:pt x="256" y="132"/>
                  </a:lnTo>
                  <a:lnTo>
                    <a:pt x="256" y="129"/>
                  </a:lnTo>
                  <a:lnTo>
                    <a:pt x="259" y="125"/>
                  </a:lnTo>
                  <a:lnTo>
                    <a:pt x="259" y="122"/>
                  </a:lnTo>
                  <a:lnTo>
                    <a:pt x="256" y="122"/>
                  </a:lnTo>
                  <a:lnTo>
                    <a:pt x="254" y="120"/>
                  </a:lnTo>
                  <a:lnTo>
                    <a:pt x="249" y="120"/>
                  </a:lnTo>
                  <a:lnTo>
                    <a:pt x="245" y="122"/>
                  </a:lnTo>
                  <a:lnTo>
                    <a:pt x="240" y="125"/>
                  </a:lnTo>
                  <a:lnTo>
                    <a:pt x="238" y="129"/>
                  </a:lnTo>
                  <a:lnTo>
                    <a:pt x="231" y="136"/>
                  </a:lnTo>
                  <a:lnTo>
                    <a:pt x="229" y="136"/>
                  </a:lnTo>
                  <a:lnTo>
                    <a:pt x="229" y="134"/>
                  </a:lnTo>
                  <a:lnTo>
                    <a:pt x="231" y="134"/>
                  </a:lnTo>
                  <a:lnTo>
                    <a:pt x="233" y="132"/>
                  </a:lnTo>
                  <a:lnTo>
                    <a:pt x="238" y="125"/>
                  </a:lnTo>
                  <a:lnTo>
                    <a:pt x="243" y="122"/>
                  </a:lnTo>
                  <a:lnTo>
                    <a:pt x="245" y="120"/>
                  </a:lnTo>
                  <a:lnTo>
                    <a:pt x="245" y="118"/>
                  </a:lnTo>
                  <a:lnTo>
                    <a:pt x="238" y="118"/>
                  </a:lnTo>
                  <a:lnTo>
                    <a:pt x="231" y="122"/>
                  </a:lnTo>
                  <a:lnTo>
                    <a:pt x="238" y="115"/>
                  </a:lnTo>
                  <a:lnTo>
                    <a:pt x="243" y="115"/>
                  </a:lnTo>
                  <a:lnTo>
                    <a:pt x="247" y="115"/>
                  </a:lnTo>
                  <a:lnTo>
                    <a:pt x="249" y="115"/>
                  </a:lnTo>
                  <a:lnTo>
                    <a:pt x="254" y="111"/>
                  </a:lnTo>
                  <a:lnTo>
                    <a:pt x="254" y="109"/>
                  </a:lnTo>
                  <a:lnTo>
                    <a:pt x="252" y="106"/>
                  </a:lnTo>
                  <a:lnTo>
                    <a:pt x="252" y="104"/>
                  </a:lnTo>
                  <a:lnTo>
                    <a:pt x="252" y="102"/>
                  </a:lnTo>
                  <a:lnTo>
                    <a:pt x="247" y="99"/>
                  </a:lnTo>
                  <a:lnTo>
                    <a:pt x="247" y="97"/>
                  </a:lnTo>
                  <a:lnTo>
                    <a:pt x="243" y="97"/>
                  </a:lnTo>
                  <a:lnTo>
                    <a:pt x="243" y="97"/>
                  </a:lnTo>
                  <a:lnTo>
                    <a:pt x="240" y="97"/>
                  </a:lnTo>
                  <a:lnTo>
                    <a:pt x="240" y="95"/>
                  </a:lnTo>
                  <a:lnTo>
                    <a:pt x="238" y="92"/>
                  </a:lnTo>
                  <a:lnTo>
                    <a:pt x="233" y="90"/>
                  </a:lnTo>
                  <a:lnTo>
                    <a:pt x="233" y="88"/>
                  </a:lnTo>
                  <a:lnTo>
                    <a:pt x="229" y="85"/>
                  </a:lnTo>
                  <a:lnTo>
                    <a:pt x="227" y="85"/>
                  </a:lnTo>
                  <a:lnTo>
                    <a:pt x="224" y="83"/>
                  </a:lnTo>
                  <a:lnTo>
                    <a:pt x="220" y="83"/>
                  </a:lnTo>
                  <a:lnTo>
                    <a:pt x="213" y="85"/>
                  </a:lnTo>
                  <a:lnTo>
                    <a:pt x="211" y="88"/>
                  </a:lnTo>
                  <a:lnTo>
                    <a:pt x="206" y="88"/>
                  </a:lnTo>
                  <a:lnTo>
                    <a:pt x="201" y="95"/>
                  </a:lnTo>
                  <a:lnTo>
                    <a:pt x="204" y="97"/>
                  </a:lnTo>
                  <a:lnTo>
                    <a:pt x="206" y="97"/>
                  </a:lnTo>
                  <a:lnTo>
                    <a:pt x="213" y="104"/>
                  </a:lnTo>
                  <a:lnTo>
                    <a:pt x="213" y="106"/>
                  </a:lnTo>
                  <a:lnTo>
                    <a:pt x="217" y="106"/>
                  </a:lnTo>
                  <a:lnTo>
                    <a:pt x="217" y="111"/>
                  </a:lnTo>
                  <a:lnTo>
                    <a:pt x="217" y="111"/>
                  </a:lnTo>
                  <a:lnTo>
                    <a:pt x="213" y="109"/>
                  </a:lnTo>
                  <a:lnTo>
                    <a:pt x="208" y="109"/>
                  </a:lnTo>
                  <a:lnTo>
                    <a:pt x="208" y="106"/>
                  </a:lnTo>
                  <a:lnTo>
                    <a:pt x="204" y="99"/>
                  </a:lnTo>
                  <a:lnTo>
                    <a:pt x="199" y="99"/>
                  </a:lnTo>
                  <a:lnTo>
                    <a:pt x="197" y="102"/>
                  </a:lnTo>
                  <a:lnTo>
                    <a:pt x="199" y="97"/>
                  </a:lnTo>
                  <a:lnTo>
                    <a:pt x="199" y="95"/>
                  </a:lnTo>
                  <a:lnTo>
                    <a:pt x="195" y="92"/>
                  </a:lnTo>
                  <a:lnTo>
                    <a:pt x="195" y="92"/>
                  </a:lnTo>
                  <a:lnTo>
                    <a:pt x="195" y="102"/>
                  </a:lnTo>
                  <a:lnTo>
                    <a:pt x="197" y="104"/>
                  </a:lnTo>
                  <a:lnTo>
                    <a:pt x="197" y="109"/>
                  </a:lnTo>
                  <a:lnTo>
                    <a:pt x="195" y="113"/>
                  </a:lnTo>
                  <a:lnTo>
                    <a:pt x="195" y="109"/>
                  </a:lnTo>
                  <a:lnTo>
                    <a:pt x="192" y="104"/>
                  </a:lnTo>
                  <a:lnTo>
                    <a:pt x="190" y="106"/>
                  </a:lnTo>
                  <a:lnTo>
                    <a:pt x="188" y="111"/>
                  </a:lnTo>
                  <a:lnTo>
                    <a:pt x="190" y="113"/>
                  </a:lnTo>
                  <a:lnTo>
                    <a:pt x="188" y="115"/>
                  </a:lnTo>
                  <a:lnTo>
                    <a:pt x="183" y="113"/>
                  </a:lnTo>
                  <a:lnTo>
                    <a:pt x="181" y="113"/>
                  </a:lnTo>
                  <a:lnTo>
                    <a:pt x="181" y="111"/>
                  </a:lnTo>
                  <a:lnTo>
                    <a:pt x="185" y="106"/>
                  </a:lnTo>
                  <a:lnTo>
                    <a:pt x="190" y="99"/>
                  </a:lnTo>
                  <a:lnTo>
                    <a:pt x="192" y="97"/>
                  </a:lnTo>
                  <a:lnTo>
                    <a:pt x="190" y="95"/>
                  </a:lnTo>
                  <a:lnTo>
                    <a:pt x="188" y="90"/>
                  </a:lnTo>
                  <a:lnTo>
                    <a:pt x="183" y="95"/>
                  </a:lnTo>
                  <a:lnTo>
                    <a:pt x="181" y="97"/>
                  </a:lnTo>
                  <a:lnTo>
                    <a:pt x="181" y="95"/>
                  </a:lnTo>
                  <a:lnTo>
                    <a:pt x="181" y="90"/>
                  </a:lnTo>
                  <a:lnTo>
                    <a:pt x="176" y="90"/>
                  </a:lnTo>
                  <a:lnTo>
                    <a:pt x="176" y="90"/>
                  </a:lnTo>
                  <a:lnTo>
                    <a:pt x="174" y="92"/>
                  </a:lnTo>
                  <a:lnTo>
                    <a:pt x="176" y="97"/>
                  </a:lnTo>
                  <a:lnTo>
                    <a:pt x="176" y="102"/>
                  </a:lnTo>
                  <a:lnTo>
                    <a:pt x="174" y="102"/>
                  </a:lnTo>
                  <a:lnTo>
                    <a:pt x="174" y="95"/>
                  </a:lnTo>
                  <a:lnTo>
                    <a:pt x="172" y="95"/>
                  </a:lnTo>
                  <a:lnTo>
                    <a:pt x="172" y="97"/>
                  </a:lnTo>
                  <a:lnTo>
                    <a:pt x="167" y="99"/>
                  </a:lnTo>
                  <a:lnTo>
                    <a:pt x="167" y="102"/>
                  </a:lnTo>
                  <a:lnTo>
                    <a:pt x="165" y="106"/>
                  </a:lnTo>
                  <a:lnTo>
                    <a:pt x="162" y="106"/>
                  </a:lnTo>
                  <a:lnTo>
                    <a:pt x="160" y="109"/>
                  </a:lnTo>
                  <a:lnTo>
                    <a:pt x="156" y="109"/>
                  </a:lnTo>
                  <a:lnTo>
                    <a:pt x="160" y="106"/>
                  </a:lnTo>
                  <a:lnTo>
                    <a:pt x="160" y="104"/>
                  </a:lnTo>
                  <a:lnTo>
                    <a:pt x="158" y="102"/>
                  </a:lnTo>
                  <a:lnTo>
                    <a:pt x="156" y="102"/>
                  </a:lnTo>
                  <a:lnTo>
                    <a:pt x="156" y="99"/>
                  </a:lnTo>
                  <a:lnTo>
                    <a:pt x="160" y="99"/>
                  </a:lnTo>
                  <a:lnTo>
                    <a:pt x="160" y="99"/>
                  </a:lnTo>
                  <a:lnTo>
                    <a:pt x="162" y="99"/>
                  </a:lnTo>
                  <a:lnTo>
                    <a:pt x="162" y="97"/>
                  </a:lnTo>
                  <a:lnTo>
                    <a:pt x="162" y="95"/>
                  </a:lnTo>
                  <a:lnTo>
                    <a:pt x="165" y="92"/>
                  </a:lnTo>
                  <a:lnTo>
                    <a:pt x="172" y="88"/>
                  </a:lnTo>
                  <a:lnTo>
                    <a:pt x="172" y="85"/>
                  </a:lnTo>
                  <a:lnTo>
                    <a:pt x="174" y="81"/>
                  </a:lnTo>
                  <a:lnTo>
                    <a:pt x="174" y="83"/>
                  </a:lnTo>
                  <a:lnTo>
                    <a:pt x="172" y="83"/>
                  </a:lnTo>
                  <a:lnTo>
                    <a:pt x="165" y="85"/>
                  </a:lnTo>
                  <a:lnTo>
                    <a:pt x="162" y="90"/>
                  </a:lnTo>
                  <a:lnTo>
                    <a:pt x="158" y="90"/>
                  </a:lnTo>
                  <a:lnTo>
                    <a:pt x="162" y="88"/>
                  </a:lnTo>
                  <a:lnTo>
                    <a:pt x="165" y="83"/>
                  </a:lnTo>
                  <a:lnTo>
                    <a:pt x="167" y="81"/>
                  </a:lnTo>
                  <a:lnTo>
                    <a:pt x="169" y="81"/>
                  </a:lnTo>
                  <a:lnTo>
                    <a:pt x="174" y="76"/>
                  </a:lnTo>
                  <a:lnTo>
                    <a:pt x="176" y="76"/>
                  </a:lnTo>
                  <a:lnTo>
                    <a:pt x="178" y="72"/>
                  </a:lnTo>
                  <a:lnTo>
                    <a:pt x="178" y="72"/>
                  </a:lnTo>
                  <a:lnTo>
                    <a:pt x="176" y="67"/>
                  </a:lnTo>
                  <a:lnTo>
                    <a:pt x="176" y="65"/>
                  </a:lnTo>
                  <a:lnTo>
                    <a:pt x="176" y="62"/>
                  </a:lnTo>
                  <a:lnTo>
                    <a:pt x="183" y="55"/>
                  </a:lnTo>
                  <a:lnTo>
                    <a:pt x="183" y="53"/>
                  </a:lnTo>
                  <a:lnTo>
                    <a:pt x="181" y="51"/>
                  </a:lnTo>
                  <a:lnTo>
                    <a:pt x="178" y="48"/>
                  </a:lnTo>
                  <a:lnTo>
                    <a:pt x="176" y="46"/>
                  </a:lnTo>
                  <a:lnTo>
                    <a:pt x="181" y="42"/>
                  </a:lnTo>
                  <a:lnTo>
                    <a:pt x="183" y="37"/>
                  </a:lnTo>
                  <a:lnTo>
                    <a:pt x="183" y="35"/>
                  </a:lnTo>
                  <a:lnTo>
                    <a:pt x="185" y="25"/>
                  </a:lnTo>
                  <a:lnTo>
                    <a:pt x="185" y="25"/>
                  </a:lnTo>
                  <a:lnTo>
                    <a:pt x="185" y="23"/>
                  </a:lnTo>
                  <a:lnTo>
                    <a:pt x="178" y="21"/>
                  </a:lnTo>
                  <a:lnTo>
                    <a:pt x="172" y="21"/>
                  </a:lnTo>
                  <a:lnTo>
                    <a:pt x="167" y="18"/>
                  </a:lnTo>
                  <a:lnTo>
                    <a:pt x="162" y="23"/>
                  </a:lnTo>
                  <a:lnTo>
                    <a:pt x="158" y="23"/>
                  </a:lnTo>
                  <a:lnTo>
                    <a:pt x="151" y="25"/>
                  </a:lnTo>
                  <a:lnTo>
                    <a:pt x="142" y="28"/>
                  </a:lnTo>
                  <a:lnTo>
                    <a:pt x="140" y="30"/>
                  </a:lnTo>
                  <a:lnTo>
                    <a:pt x="144" y="35"/>
                  </a:lnTo>
                  <a:lnTo>
                    <a:pt x="144" y="37"/>
                  </a:lnTo>
                  <a:lnTo>
                    <a:pt x="142" y="39"/>
                  </a:lnTo>
                  <a:lnTo>
                    <a:pt x="140" y="35"/>
                  </a:lnTo>
                  <a:lnTo>
                    <a:pt x="140" y="32"/>
                  </a:lnTo>
                  <a:lnTo>
                    <a:pt x="137" y="28"/>
                  </a:lnTo>
                  <a:lnTo>
                    <a:pt x="133" y="28"/>
                  </a:lnTo>
                  <a:lnTo>
                    <a:pt x="130" y="32"/>
                  </a:lnTo>
                  <a:lnTo>
                    <a:pt x="130" y="35"/>
                  </a:lnTo>
                  <a:lnTo>
                    <a:pt x="128" y="37"/>
                  </a:lnTo>
                  <a:lnTo>
                    <a:pt x="128" y="32"/>
                  </a:lnTo>
                  <a:lnTo>
                    <a:pt x="128" y="30"/>
                  </a:lnTo>
                  <a:lnTo>
                    <a:pt x="126" y="28"/>
                  </a:lnTo>
                  <a:lnTo>
                    <a:pt x="121" y="30"/>
                  </a:lnTo>
                  <a:lnTo>
                    <a:pt x="119" y="35"/>
                  </a:lnTo>
                  <a:lnTo>
                    <a:pt x="119" y="37"/>
                  </a:lnTo>
                  <a:lnTo>
                    <a:pt x="124" y="39"/>
                  </a:lnTo>
                  <a:lnTo>
                    <a:pt x="128" y="46"/>
                  </a:lnTo>
                  <a:lnTo>
                    <a:pt x="133" y="48"/>
                  </a:lnTo>
                  <a:lnTo>
                    <a:pt x="130" y="48"/>
                  </a:lnTo>
                  <a:lnTo>
                    <a:pt x="126" y="46"/>
                  </a:lnTo>
                  <a:lnTo>
                    <a:pt x="119" y="39"/>
                  </a:lnTo>
                  <a:lnTo>
                    <a:pt x="117" y="39"/>
                  </a:lnTo>
                  <a:lnTo>
                    <a:pt x="114" y="42"/>
                  </a:lnTo>
                  <a:lnTo>
                    <a:pt x="110" y="42"/>
                  </a:lnTo>
                  <a:lnTo>
                    <a:pt x="107" y="42"/>
                  </a:lnTo>
                  <a:lnTo>
                    <a:pt x="110" y="44"/>
                  </a:lnTo>
                  <a:lnTo>
                    <a:pt x="114" y="44"/>
                  </a:lnTo>
                  <a:lnTo>
                    <a:pt x="114" y="46"/>
                  </a:lnTo>
                  <a:lnTo>
                    <a:pt x="114" y="51"/>
                  </a:lnTo>
                  <a:lnTo>
                    <a:pt x="121" y="53"/>
                  </a:lnTo>
                  <a:lnTo>
                    <a:pt x="121" y="55"/>
                  </a:lnTo>
                  <a:lnTo>
                    <a:pt x="126" y="60"/>
                  </a:lnTo>
                  <a:lnTo>
                    <a:pt x="121" y="58"/>
                  </a:lnTo>
                  <a:lnTo>
                    <a:pt x="119" y="55"/>
                  </a:lnTo>
                  <a:lnTo>
                    <a:pt x="112" y="53"/>
                  </a:lnTo>
                  <a:lnTo>
                    <a:pt x="112" y="48"/>
                  </a:lnTo>
                  <a:lnTo>
                    <a:pt x="110" y="46"/>
                  </a:lnTo>
                  <a:lnTo>
                    <a:pt x="105" y="46"/>
                  </a:lnTo>
                  <a:lnTo>
                    <a:pt x="101" y="48"/>
                  </a:lnTo>
                  <a:lnTo>
                    <a:pt x="101" y="51"/>
                  </a:lnTo>
                  <a:lnTo>
                    <a:pt x="98" y="58"/>
                  </a:lnTo>
                  <a:lnTo>
                    <a:pt x="96" y="62"/>
                  </a:lnTo>
                  <a:lnTo>
                    <a:pt x="98" y="65"/>
                  </a:lnTo>
                  <a:lnTo>
                    <a:pt x="96" y="67"/>
                  </a:lnTo>
                  <a:lnTo>
                    <a:pt x="94" y="69"/>
                  </a:lnTo>
                  <a:lnTo>
                    <a:pt x="96" y="72"/>
                  </a:lnTo>
                  <a:lnTo>
                    <a:pt x="98" y="76"/>
                  </a:lnTo>
                  <a:lnTo>
                    <a:pt x="101" y="76"/>
                  </a:lnTo>
                  <a:lnTo>
                    <a:pt x="107" y="72"/>
                  </a:lnTo>
                  <a:lnTo>
                    <a:pt x="110" y="72"/>
                  </a:lnTo>
                  <a:lnTo>
                    <a:pt x="112" y="74"/>
                  </a:lnTo>
                  <a:lnTo>
                    <a:pt x="107" y="74"/>
                  </a:lnTo>
                  <a:lnTo>
                    <a:pt x="105" y="76"/>
                  </a:lnTo>
                  <a:lnTo>
                    <a:pt x="107" y="79"/>
                  </a:lnTo>
                  <a:lnTo>
                    <a:pt x="103" y="79"/>
                  </a:lnTo>
                  <a:lnTo>
                    <a:pt x="101" y="81"/>
                  </a:lnTo>
                  <a:lnTo>
                    <a:pt x="101" y="85"/>
                  </a:lnTo>
                  <a:lnTo>
                    <a:pt x="98" y="88"/>
                  </a:lnTo>
                  <a:lnTo>
                    <a:pt x="96" y="88"/>
                  </a:lnTo>
                  <a:lnTo>
                    <a:pt x="98" y="85"/>
                  </a:lnTo>
                  <a:lnTo>
                    <a:pt x="96" y="79"/>
                  </a:lnTo>
                  <a:lnTo>
                    <a:pt x="91" y="79"/>
                  </a:lnTo>
                  <a:lnTo>
                    <a:pt x="89" y="81"/>
                  </a:lnTo>
                  <a:lnTo>
                    <a:pt x="91" y="85"/>
                  </a:lnTo>
                  <a:lnTo>
                    <a:pt x="89" y="88"/>
                  </a:lnTo>
                  <a:lnTo>
                    <a:pt x="85" y="88"/>
                  </a:lnTo>
                  <a:lnTo>
                    <a:pt x="82" y="90"/>
                  </a:lnTo>
                  <a:lnTo>
                    <a:pt x="82" y="88"/>
                  </a:lnTo>
                  <a:lnTo>
                    <a:pt x="80" y="88"/>
                  </a:lnTo>
                  <a:lnTo>
                    <a:pt x="80" y="92"/>
                  </a:lnTo>
                  <a:lnTo>
                    <a:pt x="82" y="97"/>
                  </a:lnTo>
                  <a:lnTo>
                    <a:pt x="82" y="102"/>
                  </a:lnTo>
                  <a:lnTo>
                    <a:pt x="85" y="104"/>
                  </a:lnTo>
                  <a:lnTo>
                    <a:pt x="85" y="109"/>
                  </a:lnTo>
                  <a:lnTo>
                    <a:pt x="87" y="109"/>
                  </a:lnTo>
                  <a:lnTo>
                    <a:pt x="89" y="111"/>
                  </a:lnTo>
                  <a:lnTo>
                    <a:pt x="89" y="113"/>
                  </a:lnTo>
                  <a:lnTo>
                    <a:pt x="89" y="115"/>
                  </a:lnTo>
                  <a:lnTo>
                    <a:pt x="89" y="120"/>
                  </a:lnTo>
                  <a:lnTo>
                    <a:pt x="85" y="122"/>
                  </a:lnTo>
                  <a:lnTo>
                    <a:pt x="85" y="125"/>
                  </a:lnTo>
                  <a:lnTo>
                    <a:pt x="82" y="132"/>
                  </a:lnTo>
                  <a:lnTo>
                    <a:pt x="80" y="134"/>
                  </a:lnTo>
                  <a:lnTo>
                    <a:pt x="78" y="141"/>
                  </a:lnTo>
                  <a:lnTo>
                    <a:pt x="78" y="143"/>
                  </a:lnTo>
                  <a:lnTo>
                    <a:pt x="71" y="148"/>
                  </a:lnTo>
                  <a:lnTo>
                    <a:pt x="73" y="145"/>
                  </a:lnTo>
                  <a:lnTo>
                    <a:pt x="73" y="143"/>
                  </a:lnTo>
                  <a:lnTo>
                    <a:pt x="75" y="136"/>
                  </a:lnTo>
                  <a:lnTo>
                    <a:pt x="78" y="134"/>
                  </a:lnTo>
                  <a:lnTo>
                    <a:pt x="75" y="132"/>
                  </a:lnTo>
                  <a:lnTo>
                    <a:pt x="75" y="134"/>
                  </a:lnTo>
                  <a:lnTo>
                    <a:pt x="73" y="134"/>
                  </a:lnTo>
                  <a:lnTo>
                    <a:pt x="71" y="129"/>
                  </a:lnTo>
                  <a:lnTo>
                    <a:pt x="69" y="129"/>
                  </a:lnTo>
                  <a:lnTo>
                    <a:pt x="71" y="129"/>
                  </a:lnTo>
                  <a:lnTo>
                    <a:pt x="73" y="127"/>
                  </a:lnTo>
                  <a:lnTo>
                    <a:pt x="75" y="127"/>
                  </a:lnTo>
                  <a:lnTo>
                    <a:pt x="75" y="125"/>
                  </a:lnTo>
                  <a:lnTo>
                    <a:pt x="78" y="125"/>
                  </a:lnTo>
                  <a:lnTo>
                    <a:pt x="80" y="129"/>
                  </a:lnTo>
                  <a:lnTo>
                    <a:pt x="80" y="125"/>
                  </a:lnTo>
                  <a:lnTo>
                    <a:pt x="80" y="120"/>
                  </a:lnTo>
                  <a:lnTo>
                    <a:pt x="78" y="118"/>
                  </a:lnTo>
                  <a:lnTo>
                    <a:pt x="75" y="115"/>
                  </a:lnTo>
                  <a:lnTo>
                    <a:pt x="73" y="111"/>
                  </a:lnTo>
                  <a:lnTo>
                    <a:pt x="73" y="106"/>
                  </a:lnTo>
                  <a:lnTo>
                    <a:pt x="71" y="104"/>
                  </a:lnTo>
                  <a:lnTo>
                    <a:pt x="71" y="97"/>
                  </a:lnTo>
                  <a:lnTo>
                    <a:pt x="69" y="95"/>
                  </a:lnTo>
                  <a:lnTo>
                    <a:pt x="69" y="92"/>
                  </a:lnTo>
                  <a:lnTo>
                    <a:pt x="71" y="90"/>
                  </a:lnTo>
                  <a:lnTo>
                    <a:pt x="73" y="85"/>
                  </a:lnTo>
                  <a:lnTo>
                    <a:pt x="73" y="81"/>
                  </a:lnTo>
                  <a:lnTo>
                    <a:pt x="78" y="76"/>
                  </a:lnTo>
                  <a:lnTo>
                    <a:pt x="80" y="72"/>
                  </a:lnTo>
                  <a:lnTo>
                    <a:pt x="85" y="72"/>
                  </a:lnTo>
                  <a:lnTo>
                    <a:pt x="85" y="67"/>
                  </a:lnTo>
                  <a:lnTo>
                    <a:pt x="82" y="65"/>
                  </a:lnTo>
                  <a:lnTo>
                    <a:pt x="80" y="60"/>
                  </a:lnTo>
                  <a:lnTo>
                    <a:pt x="80" y="55"/>
                  </a:lnTo>
                  <a:lnTo>
                    <a:pt x="85" y="48"/>
                  </a:lnTo>
                  <a:lnTo>
                    <a:pt x="87" y="46"/>
                  </a:lnTo>
                  <a:lnTo>
                    <a:pt x="91" y="44"/>
                  </a:lnTo>
                  <a:lnTo>
                    <a:pt x="101" y="35"/>
                  </a:lnTo>
                  <a:lnTo>
                    <a:pt x="107" y="28"/>
                  </a:lnTo>
                  <a:lnTo>
                    <a:pt x="112" y="25"/>
                  </a:lnTo>
                  <a:lnTo>
                    <a:pt x="114" y="21"/>
                  </a:lnTo>
                  <a:lnTo>
                    <a:pt x="117" y="18"/>
                  </a:lnTo>
                  <a:lnTo>
                    <a:pt x="121" y="18"/>
                  </a:lnTo>
                  <a:lnTo>
                    <a:pt x="128" y="16"/>
                  </a:lnTo>
                  <a:lnTo>
                    <a:pt x="133" y="14"/>
                  </a:lnTo>
                  <a:lnTo>
                    <a:pt x="133" y="12"/>
                  </a:lnTo>
                  <a:lnTo>
                    <a:pt x="133" y="7"/>
                  </a:lnTo>
                  <a:lnTo>
                    <a:pt x="124" y="5"/>
                  </a:lnTo>
                  <a:lnTo>
                    <a:pt x="119" y="0"/>
                  </a:lnTo>
                  <a:lnTo>
                    <a:pt x="114" y="0"/>
                  </a:lnTo>
                  <a:lnTo>
                    <a:pt x="112" y="0"/>
                  </a:lnTo>
                  <a:lnTo>
                    <a:pt x="107" y="0"/>
                  </a:lnTo>
                  <a:lnTo>
                    <a:pt x="103" y="0"/>
                  </a:lnTo>
                  <a:lnTo>
                    <a:pt x="101" y="0"/>
                  </a:lnTo>
                  <a:lnTo>
                    <a:pt x="94" y="2"/>
                  </a:lnTo>
                  <a:lnTo>
                    <a:pt x="82" y="5"/>
                  </a:lnTo>
                  <a:lnTo>
                    <a:pt x="75" y="12"/>
                  </a:lnTo>
                  <a:lnTo>
                    <a:pt x="69" y="14"/>
                  </a:lnTo>
                  <a:lnTo>
                    <a:pt x="66" y="18"/>
                  </a:lnTo>
                  <a:lnTo>
                    <a:pt x="69" y="23"/>
                  </a:lnTo>
                  <a:lnTo>
                    <a:pt x="66" y="21"/>
                  </a:lnTo>
                  <a:lnTo>
                    <a:pt x="62" y="21"/>
                  </a:lnTo>
                  <a:lnTo>
                    <a:pt x="59" y="23"/>
                  </a:lnTo>
                  <a:lnTo>
                    <a:pt x="55" y="23"/>
                  </a:lnTo>
                  <a:lnTo>
                    <a:pt x="52" y="28"/>
                  </a:lnTo>
                  <a:lnTo>
                    <a:pt x="52" y="32"/>
                  </a:lnTo>
                  <a:lnTo>
                    <a:pt x="50" y="32"/>
                  </a:lnTo>
                  <a:lnTo>
                    <a:pt x="46" y="39"/>
                  </a:lnTo>
                  <a:lnTo>
                    <a:pt x="46" y="42"/>
                  </a:lnTo>
                  <a:lnTo>
                    <a:pt x="43" y="46"/>
                  </a:lnTo>
                  <a:lnTo>
                    <a:pt x="43" y="42"/>
                  </a:lnTo>
                  <a:lnTo>
                    <a:pt x="41" y="42"/>
                  </a:lnTo>
                  <a:lnTo>
                    <a:pt x="39" y="48"/>
                  </a:lnTo>
                  <a:lnTo>
                    <a:pt x="39" y="48"/>
                  </a:lnTo>
                  <a:lnTo>
                    <a:pt x="34" y="48"/>
                  </a:lnTo>
                  <a:lnTo>
                    <a:pt x="32" y="51"/>
                  </a:lnTo>
                  <a:lnTo>
                    <a:pt x="30" y="53"/>
                  </a:lnTo>
                  <a:lnTo>
                    <a:pt x="27" y="60"/>
                  </a:lnTo>
                  <a:lnTo>
                    <a:pt x="23" y="65"/>
                  </a:lnTo>
                  <a:lnTo>
                    <a:pt x="23" y="69"/>
                  </a:lnTo>
                  <a:lnTo>
                    <a:pt x="25" y="67"/>
                  </a:lnTo>
                  <a:lnTo>
                    <a:pt x="27" y="67"/>
                  </a:lnTo>
                  <a:lnTo>
                    <a:pt x="25" y="69"/>
                  </a:lnTo>
                  <a:lnTo>
                    <a:pt x="23" y="72"/>
                  </a:lnTo>
                  <a:lnTo>
                    <a:pt x="18" y="74"/>
                  </a:lnTo>
                  <a:lnTo>
                    <a:pt x="16" y="76"/>
                  </a:lnTo>
                  <a:lnTo>
                    <a:pt x="14" y="79"/>
                  </a:lnTo>
                  <a:lnTo>
                    <a:pt x="11" y="81"/>
                  </a:lnTo>
                  <a:lnTo>
                    <a:pt x="11" y="88"/>
                  </a:lnTo>
                  <a:lnTo>
                    <a:pt x="11" y="92"/>
                  </a:lnTo>
                  <a:lnTo>
                    <a:pt x="7" y="92"/>
                  </a:lnTo>
                  <a:lnTo>
                    <a:pt x="7" y="97"/>
                  </a:lnTo>
                  <a:lnTo>
                    <a:pt x="7" y="99"/>
                  </a:lnTo>
                  <a:lnTo>
                    <a:pt x="2" y="102"/>
                  </a:lnTo>
                  <a:lnTo>
                    <a:pt x="2" y="109"/>
                  </a:lnTo>
                  <a:lnTo>
                    <a:pt x="2" y="111"/>
                  </a:lnTo>
                  <a:lnTo>
                    <a:pt x="11" y="115"/>
                  </a:lnTo>
                  <a:lnTo>
                    <a:pt x="14" y="115"/>
                  </a:lnTo>
                  <a:lnTo>
                    <a:pt x="18" y="118"/>
                  </a:lnTo>
                  <a:lnTo>
                    <a:pt x="23" y="118"/>
                  </a:lnTo>
                  <a:lnTo>
                    <a:pt x="27" y="122"/>
                  </a:lnTo>
                  <a:lnTo>
                    <a:pt x="32" y="122"/>
                  </a:lnTo>
                  <a:lnTo>
                    <a:pt x="32" y="127"/>
                  </a:lnTo>
                  <a:lnTo>
                    <a:pt x="36" y="129"/>
                  </a:lnTo>
                  <a:lnTo>
                    <a:pt x="39" y="134"/>
                  </a:lnTo>
                  <a:lnTo>
                    <a:pt x="41" y="134"/>
                  </a:lnTo>
                  <a:lnTo>
                    <a:pt x="34" y="136"/>
                  </a:lnTo>
                  <a:lnTo>
                    <a:pt x="32" y="136"/>
                  </a:lnTo>
                  <a:lnTo>
                    <a:pt x="27" y="136"/>
                  </a:lnTo>
                  <a:lnTo>
                    <a:pt x="20" y="134"/>
                  </a:lnTo>
                  <a:lnTo>
                    <a:pt x="18" y="129"/>
                  </a:lnTo>
                  <a:lnTo>
                    <a:pt x="14" y="127"/>
                  </a:lnTo>
                  <a:lnTo>
                    <a:pt x="9" y="127"/>
                  </a:lnTo>
                  <a:lnTo>
                    <a:pt x="7" y="125"/>
                  </a:lnTo>
                  <a:lnTo>
                    <a:pt x="2" y="122"/>
                  </a:lnTo>
                  <a:lnTo>
                    <a:pt x="2" y="125"/>
                  </a:lnTo>
                  <a:lnTo>
                    <a:pt x="4" y="129"/>
                  </a:lnTo>
                  <a:lnTo>
                    <a:pt x="4" y="132"/>
                  </a:lnTo>
                  <a:lnTo>
                    <a:pt x="2" y="132"/>
                  </a:lnTo>
                  <a:lnTo>
                    <a:pt x="0" y="134"/>
                  </a:lnTo>
                  <a:lnTo>
                    <a:pt x="2" y="141"/>
                  </a:lnTo>
                  <a:lnTo>
                    <a:pt x="2" y="145"/>
                  </a:lnTo>
                  <a:lnTo>
                    <a:pt x="2" y="150"/>
                  </a:lnTo>
                  <a:lnTo>
                    <a:pt x="2" y="155"/>
                  </a:lnTo>
                  <a:lnTo>
                    <a:pt x="7" y="157"/>
                  </a:lnTo>
                  <a:lnTo>
                    <a:pt x="11" y="159"/>
                  </a:lnTo>
                  <a:lnTo>
                    <a:pt x="11" y="162"/>
                  </a:lnTo>
                  <a:lnTo>
                    <a:pt x="9" y="159"/>
                  </a:lnTo>
                  <a:lnTo>
                    <a:pt x="7" y="159"/>
                  </a:lnTo>
                  <a:lnTo>
                    <a:pt x="9" y="164"/>
                  </a:lnTo>
                  <a:lnTo>
                    <a:pt x="11" y="166"/>
                  </a:lnTo>
                  <a:lnTo>
                    <a:pt x="14" y="166"/>
                  </a:lnTo>
                  <a:lnTo>
                    <a:pt x="14" y="164"/>
                  </a:lnTo>
                  <a:lnTo>
                    <a:pt x="16" y="164"/>
                  </a:lnTo>
                  <a:lnTo>
                    <a:pt x="20" y="164"/>
                  </a:lnTo>
                  <a:lnTo>
                    <a:pt x="23" y="166"/>
                  </a:lnTo>
                  <a:lnTo>
                    <a:pt x="25" y="169"/>
                  </a:lnTo>
                  <a:lnTo>
                    <a:pt x="27" y="166"/>
                  </a:lnTo>
                  <a:lnTo>
                    <a:pt x="25" y="164"/>
                  </a:lnTo>
                  <a:lnTo>
                    <a:pt x="27" y="162"/>
                  </a:lnTo>
                  <a:lnTo>
                    <a:pt x="27" y="159"/>
                  </a:lnTo>
                  <a:lnTo>
                    <a:pt x="30" y="162"/>
                  </a:lnTo>
                  <a:lnTo>
                    <a:pt x="30" y="164"/>
                  </a:lnTo>
                  <a:lnTo>
                    <a:pt x="30" y="169"/>
                  </a:lnTo>
                  <a:lnTo>
                    <a:pt x="32" y="166"/>
                  </a:lnTo>
                  <a:lnTo>
                    <a:pt x="34" y="164"/>
                  </a:lnTo>
                  <a:lnTo>
                    <a:pt x="39" y="162"/>
                  </a:lnTo>
                  <a:lnTo>
                    <a:pt x="41" y="159"/>
                  </a:lnTo>
                  <a:lnTo>
                    <a:pt x="43" y="162"/>
                  </a:lnTo>
                  <a:lnTo>
                    <a:pt x="41" y="164"/>
                  </a:lnTo>
                  <a:lnTo>
                    <a:pt x="34" y="166"/>
                  </a:lnTo>
                  <a:lnTo>
                    <a:pt x="34" y="171"/>
                  </a:lnTo>
                  <a:lnTo>
                    <a:pt x="36" y="173"/>
                  </a:lnTo>
                  <a:lnTo>
                    <a:pt x="39" y="178"/>
                  </a:lnTo>
                  <a:lnTo>
                    <a:pt x="43" y="182"/>
                  </a:lnTo>
                  <a:lnTo>
                    <a:pt x="48" y="182"/>
                  </a:lnTo>
                  <a:lnTo>
                    <a:pt x="50" y="182"/>
                  </a:lnTo>
                  <a:lnTo>
                    <a:pt x="46" y="180"/>
                  </a:lnTo>
                  <a:lnTo>
                    <a:pt x="48" y="178"/>
                  </a:lnTo>
                  <a:lnTo>
                    <a:pt x="52" y="180"/>
                  </a:lnTo>
                  <a:lnTo>
                    <a:pt x="55" y="182"/>
                  </a:lnTo>
                  <a:lnTo>
                    <a:pt x="57" y="182"/>
                  </a:lnTo>
                  <a:lnTo>
                    <a:pt x="59" y="178"/>
                  </a:lnTo>
                  <a:lnTo>
                    <a:pt x="64" y="175"/>
                  </a:lnTo>
                  <a:lnTo>
                    <a:pt x="66" y="173"/>
                  </a:lnTo>
                  <a:lnTo>
                    <a:pt x="66" y="175"/>
                  </a:lnTo>
                  <a:lnTo>
                    <a:pt x="64" y="178"/>
                  </a:lnTo>
                  <a:lnTo>
                    <a:pt x="59" y="182"/>
                  </a:lnTo>
                  <a:lnTo>
                    <a:pt x="59" y="185"/>
                  </a:lnTo>
                  <a:lnTo>
                    <a:pt x="64" y="187"/>
                  </a:lnTo>
                  <a:lnTo>
                    <a:pt x="66" y="192"/>
                  </a:lnTo>
                  <a:lnTo>
                    <a:pt x="69" y="189"/>
                  </a:lnTo>
                  <a:lnTo>
                    <a:pt x="73" y="192"/>
                  </a:lnTo>
                  <a:lnTo>
                    <a:pt x="75" y="194"/>
                  </a:lnTo>
                  <a:lnTo>
                    <a:pt x="80" y="192"/>
                  </a:lnTo>
                  <a:lnTo>
                    <a:pt x="87" y="192"/>
                  </a:lnTo>
                  <a:lnTo>
                    <a:pt x="87" y="194"/>
                  </a:lnTo>
                  <a:lnTo>
                    <a:pt x="91" y="196"/>
                  </a:lnTo>
                  <a:lnTo>
                    <a:pt x="94" y="199"/>
                  </a:lnTo>
                  <a:lnTo>
                    <a:pt x="96" y="199"/>
                  </a:lnTo>
                  <a:lnTo>
                    <a:pt x="101" y="201"/>
                  </a:lnTo>
                  <a:lnTo>
                    <a:pt x="103" y="201"/>
                  </a:lnTo>
                  <a:lnTo>
                    <a:pt x="105" y="201"/>
                  </a:lnTo>
                  <a:lnTo>
                    <a:pt x="107" y="199"/>
                  </a:lnTo>
                  <a:lnTo>
                    <a:pt x="105" y="196"/>
                  </a:lnTo>
                  <a:lnTo>
                    <a:pt x="103" y="194"/>
                  </a:lnTo>
                  <a:lnTo>
                    <a:pt x="98" y="189"/>
                  </a:lnTo>
                  <a:lnTo>
                    <a:pt x="98" y="187"/>
                  </a:lnTo>
                  <a:lnTo>
                    <a:pt x="89" y="180"/>
                  </a:lnTo>
                  <a:lnTo>
                    <a:pt x="89" y="178"/>
                  </a:lnTo>
                  <a:lnTo>
                    <a:pt x="91" y="180"/>
                  </a:lnTo>
                  <a:lnTo>
                    <a:pt x="94" y="180"/>
                  </a:lnTo>
                  <a:lnTo>
                    <a:pt x="96" y="182"/>
                  </a:lnTo>
                  <a:lnTo>
                    <a:pt x="98" y="187"/>
                  </a:lnTo>
                  <a:lnTo>
                    <a:pt x="103" y="187"/>
                  </a:lnTo>
                  <a:lnTo>
                    <a:pt x="103" y="189"/>
                  </a:lnTo>
                  <a:lnTo>
                    <a:pt x="105" y="192"/>
                  </a:lnTo>
                  <a:lnTo>
                    <a:pt x="110" y="196"/>
                  </a:lnTo>
                  <a:lnTo>
                    <a:pt x="110" y="199"/>
                  </a:lnTo>
                  <a:lnTo>
                    <a:pt x="112" y="201"/>
                  </a:lnTo>
                  <a:lnTo>
                    <a:pt x="114" y="203"/>
                  </a:lnTo>
                  <a:lnTo>
                    <a:pt x="117" y="208"/>
                  </a:lnTo>
                  <a:lnTo>
                    <a:pt x="121" y="208"/>
                  </a:lnTo>
                  <a:lnTo>
                    <a:pt x="121" y="208"/>
                  </a:lnTo>
                  <a:lnTo>
                    <a:pt x="119" y="203"/>
                  </a:lnTo>
                  <a:lnTo>
                    <a:pt x="117" y="196"/>
                  </a:lnTo>
                  <a:lnTo>
                    <a:pt x="121" y="196"/>
                  </a:lnTo>
                  <a:lnTo>
                    <a:pt x="128" y="199"/>
                  </a:lnTo>
                  <a:lnTo>
                    <a:pt x="135" y="199"/>
                  </a:lnTo>
                  <a:lnTo>
                    <a:pt x="135" y="203"/>
                  </a:lnTo>
                  <a:lnTo>
                    <a:pt x="135" y="205"/>
                  </a:lnTo>
                  <a:lnTo>
                    <a:pt x="137" y="208"/>
                  </a:lnTo>
                  <a:lnTo>
                    <a:pt x="142" y="208"/>
                  </a:lnTo>
                  <a:lnTo>
                    <a:pt x="142" y="208"/>
                  </a:lnTo>
                  <a:lnTo>
                    <a:pt x="151" y="208"/>
                  </a:lnTo>
                  <a:lnTo>
                    <a:pt x="153" y="205"/>
                  </a:lnTo>
                  <a:lnTo>
                    <a:pt x="158" y="201"/>
                  </a:lnTo>
                  <a:lnTo>
                    <a:pt x="158" y="199"/>
                  </a:lnTo>
                  <a:lnTo>
                    <a:pt x="158" y="194"/>
                  </a:lnTo>
                  <a:lnTo>
                    <a:pt x="156" y="192"/>
                  </a:lnTo>
                  <a:lnTo>
                    <a:pt x="153" y="185"/>
                  </a:lnTo>
                  <a:lnTo>
                    <a:pt x="151" y="185"/>
                  </a:lnTo>
                  <a:lnTo>
                    <a:pt x="149" y="180"/>
                  </a:lnTo>
                  <a:lnTo>
                    <a:pt x="149" y="178"/>
                  </a:lnTo>
                  <a:lnTo>
                    <a:pt x="151" y="175"/>
                  </a:lnTo>
                  <a:lnTo>
                    <a:pt x="151" y="173"/>
                  </a:lnTo>
                  <a:lnTo>
                    <a:pt x="151" y="173"/>
                  </a:lnTo>
                  <a:lnTo>
                    <a:pt x="153" y="175"/>
                  </a:lnTo>
                  <a:lnTo>
                    <a:pt x="156" y="178"/>
                  </a:lnTo>
                  <a:lnTo>
                    <a:pt x="158" y="175"/>
                  </a:lnTo>
                  <a:lnTo>
                    <a:pt x="158" y="169"/>
                  </a:lnTo>
                  <a:lnTo>
                    <a:pt x="160" y="166"/>
                  </a:lnTo>
                  <a:lnTo>
                    <a:pt x="162" y="166"/>
                  </a:lnTo>
                  <a:lnTo>
                    <a:pt x="162" y="171"/>
                  </a:lnTo>
                  <a:lnTo>
                    <a:pt x="162" y="173"/>
                  </a:lnTo>
                  <a:lnTo>
                    <a:pt x="162" y="175"/>
                  </a:lnTo>
                  <a:lnTo>
                    <a:pt x="158" y="175"/>
                  </a:lnTo>
                  <a:lnTo>
                    <a:pt x="158" y="180"/>
                  </a:lnTo>
                  <a:lnTo>
                    <a:pt x="160" y="182"/>
                  </a:lnTo>
                  <a:lnTo>
                    <a:pt x="162" y="185"/>
                  </a:lnTo>
                  <a:lnTo>
                    <a:pt x="162" y="187"/>
                  </a:lnTo>
                  <a:lnTo>
                    <a:pt x="167" y="192"/>
                  </a:lnTo>
                  <a:lnTo>
                    <a:pt x="169" y="192"/>
                  </a:lnTo>
                  <a:lnTo>
                    <a:pt x="169" y="189"/>
                  </a:lnTo>
                  <a:lnTo>
                    <a:pt x="169" y="189"/>
                  </a:lnTo>
                  <a:lnTo>
                    <a:pt x="172" y="192"/>
                  </a:lnTo>
                  <a:lnTo>
                    <a:pt x="176" y="189"/>
                  </a:lnTo>
                  <a:lnTo>
                    <a:pt x="178" y="192"/>
                  </a:lnTo>
                  <a:lnTo>
                    <a:pt x="176" y="194"/>
                  </a:lnTo>
                  <a:lnTo>
                    <a:pt x="176" y="196"/>
                  </a:lnTo>
                  <a:lnTo>
                    <a:pt x="174" y="203"/>
                  </a:lnTo>
                  <a:lnTo>
                    <a:pt x="174" y="203"/>
                  </a:lnTo>
                  <a:lnTo>
                    <a:pt x="169" y="210"/>
                  </a:lnTo>
                  <a:lnTo>
                    <a:pt x="167" y="215"/>
                  </a:lnTo>
                  <a:lnTo>
                    <a:pt x="167" y="217"/>
                  </a:lnTo>
                  <a:lnTo>
                    <a:pt x="169" y="217"/>
                  </a:lnTo>
                  <a:lnTo>
                    <a:pt x="169" y="215"/>
                  </a:lnTo>
                  <a:lnTo>
                    <a:pt x="174" y="215"/>
                  </a:lnTo>
                  <a:lnTo>
                    <a:pt x="174" y="217"/>
                  </a:lnTo>
                  <a:lnTo>
                    <a:pt x="176" y="217"/>
                  </a:lnTo>
                  <a:lnTo>
                    <a:pt x="178" y="219"/>
                  </a:lnTo>
                  <a:lnTo>
                    <a:pt x="183" y="219"/>
                  </a:lnTo>
                  <a:lnTo>
                    <a:pt x="181" y="222"/>
                  </a:lnTo>
                  <a:lnTo>
                    <a:pt x="181" y="224"/>
                  </a:lnTo>
                  <a:lnTo>
                    <a:pt x="178" y="224"/>
                  </a:lnTo>
                  <a:lnTo>
                    <a:pt x="176" y="224"/>
                  </a:lnTo>
                  <a:lnTo>
                    <a:pt x="174" y="224"/>
                  </a:lnTo>
                  <a:lnTo>
                    <a:pt x="174" y="226"/>
                  </a:lnTo>
                  <a:lnTo>
                    <a:pt x="176" y="229"/>
                  </a:lnTo>
                  <a:lnTo>
                    <a:pt x="176" y="229"/>
                  </a:lnTo>
                  <a:lnTo>
                    <a:pt x="181" y="229"/>
                  </a:lnTo>
                  <a:lnTo>
                    <a:pt x="181" y="233"/>
                  </a:lnTo>
                  <a:lnTo>
                    <a:pt x="183" y="233"/>
                  </a:lnTo>
                  <a:lnTo>
                    <a:pt x="183" y="235"/>
                  </a:lnTo>
                  <a:lnTo>
                    <a:pt x="183" y="240"/>
                  </a:lnTo>
                  <a:lnTo>
                    <a:pt x="188" y="240"/>
                  </a:lnTo>
                  <a:lnTo>
                    <a:pt x="190" y="242"/>
                  </a:lnTo>
                  <a:lnTo>
                    <a:pt x="192" y="245"/>
                  </a:lnTo>
                  <a:lnTo>
                    <a:pt x="190" y="249"/>
                  </a:lnTo>
                  <a:lnTo>
                    <a:pt x="188" y="252"/>
                  </a:lnTo>
                  <a:lnTo>
                    <a:pt x="185" y="252"/>
                  </a:lnTo>
                  <a:lnTo>
                    <a:pt x="183" y="254"/>
                  </a:lnTo>
                  <a:lnTo>
                    <a:pt x="181" y="252"/>
                  </a:lnTo>
                  <a:lnTo>
                    <a:pt x="178" y="252"/>
                  </a:lnTo>
                  <a:lnTo>
                    <a:pt x="176" y="252"/>
                  </a:lnTo>
                  <a:lnTo>
                    <a:pt x="174" y="256"/>
                  </a:lnTo>
                  <a:lnTo>
                    <a:pt x="176" y="256"/>
                  </a:lnTo>
                  <a:lnTo>
                    <a:pt x="176" y="259"/>
                  </a:lnTo>
                  <a:lnTo>
                    <a:pt x="174" y="261"/>
                  </a:lnTo>
                  <a:lnTo>
                    <a:pt x="174" y="263"/>
                  </a:lnTo>
                  <a:lnTo>
                    <a:pt x="176" y="263"/>
                  </a:lnTo>
                  <a:lnTo>
                    <a:pt x="176" y="261"/>
                  </a:lnTo>
                  <a:lnTo>
                    <a:pt x="178" y="261"/>
                  </a:lnTo>
                  <a:lnTo>
                    <a:pt x="183" y="261"/>
                  </a:lnTo>
                  <a:lnTo>
                    <a:pt x="185" y="259"/>
                  </a:lnTo>
                  <a:lnTo>
                    <a:pt x="188" y="259"/>
                  </a:lnTo>
                  <a:lnTo>
                    <a:pt x="190" y="256"/>
                  </a:lnTo>
                  <a:lnTo>
                    <a:pt x="192" y="254"/>
                  </a:lnTo>
                  <a:lnTo>
                    <a:pt x="192" y="259"/>
                  </a:lnTo>
                  <a:lnTo>
                    <a:pt x="195" y="261"/>
                  </a:lnTo>
                  <a:lnTo>
                    <a:pt x="197" y="259"/>
                  </a:lnTo>
                  <a:lnTo>
                    <a:pt x="199" y="254"/>
                  </a:lnTo>
                  <a:lnTo>
                    <a:pt x="204" y="252"/>
                  </a:lnTo>
                  <a:lnTo>
                    <a:pt x="204" y="254"/>
                  </a:lnTo>
                  <a:lnTo>
                    <a:pt x="204" y="254"/>
                  </a:lnTo>
                  <a:lnTo>
                    <a:pt x="201" y="256"/>
                  </a:lnTo>
                  <a:lnTo>
                    <a:pt x="199" y="259"/>
                  </a:lnTo>
                  <a:lnTo>
                    <a:pt x="201" y="259"/>
                  </a:lnTo>
                  <a:lnTo>
                    <a:pt x="201" y="261"/>
                  </a:lnTo>
                  <a:lnTo>
                    <a:pt x="197" y="261"/>
                  </a:lnTo>
                  <a:lnTo>
                    <a:pt x="197" y="263"/>
                  </a:lnTo>
                  <a:lnTo>
                    <a:pt x="201" y="263"/>
                  </a:lnTo>
                  <a:lnTo>
                    <a:pt x="204" y="265"/>
                  </a:lnTo>
                  <a:lnTo>
                    <a:pt x="199" y="268"/>
                  </a:lnTo>
                  <a:lnTo>
                    <a:pt x="201" y="272"/>
                  </a:lnTo>
                  <a:lnTo>
                    <a:pt x="201" y="272"/>
                  </a:lnTo>
                  <a:lnTo>
                    <a:pt x="204" y="277"/>
                  </a:lnTo>
                  <a:lnTo>
                    <a:pt x="208" y="277"/>
                  </a:lnTo>
                  <a:lnTo>
                    <a:pt x="211" y="275"/>
                  </a:lnTo>
                  <a:lnTo>
                    <a:pt x="208" y="270"/>
                  </a:lnTo>
                  <a:lnTo>
                    <a:pt x="208" y="268"/>
                  </a:lnTo>
                  <a:lnTo>
                    <a:pt x="211" y="268"/>
                  </a:lnTo>
                  <a:lnTo>
                    <a:pt x="215" y="272"/>
                  </a:lnTo>
                  <a:lnTo>
                    <a:pt x="215" y="275"/>
                  </a:lnTo>
                  <a:lnTo>
                    <a:pt x="213" y="277"/>
                  </a:lnTo>
                  <a:lnTo>
                    <a:pt x="215" y="279"/>
                  </a:lnTo>
                  <a:lnTo>
                    <a:pt x="217" y="282"/>
                  </a:lnTo>
                  <a:lnTo>
                    <a:pt x="211" y="284"/>
                  </a:lnTo>
                  <a:lnTo>
                    <a:pt x="211" y="286"/>
                  </a:lnTo>
                  <a:lnTo>
                    <a:pt x="213" y="289"/>
                  </a:lnTo>
                  <a:lnTo>
                    <a:pt x="220" y="289"/>
                  </a:lnTo>
                  <a:lnTo>
                    <a:pt x="222" y="289"/>
                  </a:lnTo>
                  <a:lnTo>
                    <a:pt x="222" y="293"/>
                  </a:lnTo>
                  <a:lnTo>
                    <a:pt x="222" y="295"/>
                  </a:lnTo>
                  <a:lnTo>
                    <a:pt x="224" y="295"/>
                  </a:lnTo>
                  <a:lnTo>
                    <a:pt x="224" y="293"/>
                  </a:lnTo>
                  <a:lnTo>
                    <a:pt x="227" y="291"/>
                  </a:lnTo>
                  <a:lnTo>
                    <a:pt x="229" y="289"/>
                  </a:lnTo>
                  <a:lnTo>
                    <a:pt x="229" y="291"/>
                  </a:lnTo>
                  <a:lnTo>
                    <a:pt x="227" y="295"/>
                  </a:lnTo>
                  <a:lnTo>
                    <a:pt x="227" y="298"/>
                  </a:lnTo>
                  <a:lnTo>
                    <a:pt x="222" y="298"/>
                  </a:lnTo>
                  <a:lnTo>
                    <a:pt x="222" y="305"/>
                  </a:lnTo>
                  <a:lnTo>
                    <a:pt x="222" y="307"/>
                  </a:lnTo>
                  <a:lnTo>
                    <a:pt x="224" y="307"/>
                  </a:lnTo>
                  <a:lnTo>
                    <a:pt x="224" y="312"/>
                  </a:lnTo>
                  <a:lnTo>
                    <a:pt x="222" y="314"/>
                  </a:lnTo>
                  <a:lnTo>
                    <a:pt x="222" y="319"/>
                  </a:lnTo>
                  <a:lnTo>
                    <a:pt x="222" y="319"/>
                  </a:lnTo>
                  <a:lnTo>
                    <a:pt x="222" y="321"/>
                  </a:lnTo>
                  <a:lnTo>
                    <a:pt x="222" y="328"/>
                  </a:lnTo>
                  <a:lnTo>
                    <a:pt x="220" y="330"/>
                  </a:lnTo>
                  <a:lnTo>
                    <a:pt x="222" y="335"/>
                  </a:lnTo>
                  <a:lnTo>
                    <a:pt x="222" y="337"/>
                  </a:lnTo>
                  <a:lnTo>
                    <a:pt x="215" y="339"/>
                  </a:lnTo>
                  <a:lnTo>
                    <a:pt x="208" y="337"/>
                  </a:lnTo>
                  <a:lnTo>
                    <a:pt x="206" y="339"/>
                  </a:lnTo>
                  <a:lnTo>
                    <a:pt x="206" y="342"/>
                  </a:lnTo>
                  <a:lnTo>
                    <a:pt x="199" y="349"/>
                  </a:lnTo>
                  <a:lnTo>
                    <a:pt x="199" y="351"/>
                  </a:lnTo>
                  <a:lnTo>
                    <a:pt x="204" y="353"/>
                  </a:lnTo>
                  <a:lnTo>
                    <a:pt x="201" y="353"/>
                  </a:lnTo>
                  <a:lnTo>
                    <a:pt x="199" y="355"/>
                  </a:lnTo>
                  <a:lnTo>
                    <a:pt x="197" y="353"/>
                  </a:lnTo>
                  <a:lnTo>
                    <a:pt x="195" y="353"/>
                  </a:lnTo>
                  <a:lnTo>
                    <a:pt x="190" y="358"/>
                  </a:lnTo>
                  <a:lnTo>
                    <a:pt x="188" y="360"/>
                  </a:lnTo>
                  <a:lnTo>
                    <a:pt x="181" y="365"/>
                  </a:lnTo>
                  <a:lnTo>
                    <a:pt x="174" y="369"/>
                  </a:lnTo>
                  <a:lnTo>
                    <a:pt x="172" y="369"/>
                  </a:lnTo>
                  <a:lnTo>
                    <a:pt x="172" y="372"/>
                  </a:lnTo>
                  <a:lnTo>
                    <a:pt x="169" y="376"/>
                  </a:lnTo>
                  <a:lnTo>
                    <a:pt x="172" y="379"/>
                  </a:lnTo>
                  <a:lnTo>
                    <a:pt x="172" y="383"/>
                  </a:lnTo>
                  <a:lnTo>
                    <a:pt x="176" y="388"/>
                  </a:lnTo>
                  <a:lnTo>
                    <a:pt x="176" y="397"/>
                  </a:lnTo>
                  <a:lnTo>
                    <a:pt x="174" y="399"/>
                  </a:lnTo>
                  <a:lnTo>
                    <a:pt x="174" y="399"/>
                  </a:lnTo>
                  <a:lnTo>
                    <a:pt x="172" y="399"/>
                  </a:lnTo>
                  <a:lnTo>
                    <a:pt x="169" y="404"/>
                  </a:lnTo>
                  <a:lnTo>
                    <a:pt x="169" y="402"/>
                  </a:lnTo>
                  <a:lnTo>
                    <a:pt x="169" y="395"/>
                  </a:lnTo>
                  <a:lnTo>
                    <a:pt x="167" y="392"/>
                  </a:lnTo>
                  <a:lnTo>
                    <a:pt x="162" y="395"/>
                  </a:lnTo>
                  <a:lnTo>
                    <a:pt x="162" y="399"/>
                  </a:lnTo>
                  <a:lnTo>
                    <a:pt x="158" y="402"/>
                  </a:lnTo>
                  <a:lnTo>
                    <a:pt x="156" y="402"/>
                  </a:lnTo>
                  <a:lnTo>
                    <a:pt x="156" y="399"/>
                  </a:lnTo>
                  <a:lnTo>
                    <a:pt x="156" y="397"/>
                  </a:lnTo>
                  <a:lnTo>
                    <a:pt x="151" y="397"/>
                  </a:lnTo>
                  <a:lnTo>
                    <a:pt x="149" y="402"/>
                  </a:lnTo>
                  <a:lnTo>
                    <a:pt x="146" y="404"/>
                  </a:lnTo>
                  <a:lnTo>
                    <a:pt x="142" y="404"/>
                  </a:lnTo>
                  <a:lnTo>
                    <a:pt x="140" y="404"/>
                  </a:lnTo>
                  <a:lnTo>
                    <a:pt x="137" y="402"/>
                  </a:lnTo>
                  <a:lnTo>
                    <a:pt x="135" y="402"/>
                  </a:lnTo>
                  <a:lnTo>
                    <a:pt x="133" y="404"/>
                  </a:lnTo>
                  <a:lnTo>
                    <a:pt x="128" y="402"/>
                  </a:lnTo>
                  <a:lnTo>
                    <a:pt x="126" y="402"/>
                  </a:lnTo>
                  <a:lnTo>
                    <a:pt x="124" y="397"/>
                  </a:lnTo>
                  <a:lnTo>
                    <a:pt x="119" y="395"/>
                  </a:lnTo>
                  <a:lnTo>
                    <a:pt x="114" y="392"/>
                  </a:lnTo>
                  <a:lnTo>
                    <a:pt x="110" y="388"/>
                  </a:lnTo>
                  <a:lnTo>
                    <a:pt x="110" y="388"/>
                  </a:lnTo>
                  <a:lnTo>
                    <a:pt x="110" y="390"/>
                  </a:lnTo>
                  <a:lnTo>
                    <a:pt x="110" y="392"/>
                  </a:lnTo>
                  <a:lnTo>
                    <a:pt x="107" y="392"/>
                  </a:lnTo>
                  <a:lnTo>
                    <a:pt x="105" y="392"/>
                  </a:lnTo>
                  <a:lnTo>
                    <a:pt x="105" y="395"/>
                  </a:lnTo>
                  <a:lnTo>
                    <a:pt x="107" y="397"/>
                  </a:lnTo>
                  <a:lnTo>
                    <a:pt x="107" y="402"/>
                  </a:lnTo>
                  <a:lnTo>
                    <a:pt x="105" y="402"/>
                  </a:lnTo>
                  <a:lnTo>
                    <a:pt x="101" y="402"/>
                  </a:lnTo>
                  <a:lnTo>
                    <a:pt x="98" y="404"/>
                  </a:lnTo>
                  <a:lnTo>
                    <a:pt x="96" y="404"/>
                  </a:lnTo>
                  <a:lnTo>
                    <a:pt x="91" y="409"/>
                  </a:lnTo>
                  <a:lnTo>
                    <a:pt x="91" y="411"/>
                  </a:lnTo>
                  <a:lnTo>
                    <a:pt x="89" y="413"/>
                  </a:lnTo>
                  <a:lnTo>
                    <a:pt x="87" y="418"/>
                  </a:lnTo>
                  <a:lnTo>
                    <a:pt x="89" y="427"/>
                  </a:lnTo>
                  <a:lnTo>
                    <a:pt x="94" y="429"/>
                  </a:lnTo>
                  <a:lnTo>
                    <a:pt x="96" y="427"/>
                  </a:lnTo>
                  <a:lnTo>
                    <a:pt x="101" y="434"/>
                  </a:lnTo>
                  <a:lnTo>
                    <a:pt x="98" y="436"/>
                  </a:lnTo>
                  <a:lnTo>
                    <a:pt x="105" y="436"/>
                  </a:lnTo>
                  <a:lnTo>
                    <a:pt x="107" y="436"/>
                  </a:lnTo>
                  <a:lnTo>
                    <a:pt x="110" y="436"/>
                  </a:lnTo>
                  <a:lnTo>
                    <a:pt x="114" y="436"/>
                  </a:lnTo>
                  <a:lnTo>
                    <a:pt x="117" y="434"/>
                  </a:lnTo>
                  <a:lnTo>
                    <a:pt x="119" y="434"/>
                  </a:lnTo>
                  <a:lnTo>
                    <a:pt x="121" y="432"/>
                  </a:lnTo>
                  <a:lnTo>
                    <a:pt x="126" y="434"/>
                  </a:lnTo>
                  <a:lnTo>
                    <a:pt x="128" y="432"/>
                  </a:lnTo>
                  <a:lnTo>
                    <a:pt x="128" y="427"/>
                  </a:lnTo>
                  <a:lnTo>
                    <a:pt x="128" y="425"/>
                  </a:lnTo>
                  <a:lnTo>
                    <a:pt x="130" y="425"/>
                  </a:lnTo>
                  <a:lnTo>
                    <a:pt x="135" y="432"/>
                  </a:lnTo>
                  <a:lnTo>
                    <a:pt x="137" y="432"/>
                  </a:lnTo>
                  <a:lnTo>
                    <a:pt x="140" y="434"/>
                  </a:lnTo>
                  <a:lnTo>
                    <a:pt x="144" y="436"/>
                  </a:lnTo>
                  <a:lnTo>
                    <a:pt x="146" y="434"/>
                  </a:lnTo>
                  <a:lnTo>
                    <a:pt x="149" y="429"/>
                  </a:lnTo>
                  <a:lnTo>
                    <a:pt x="149" y="429"/>
                  </a:lnTo>
                  <a:lnTo>
                    <a:pt x="153" y="427"/>
                  </a:lnTo>
                  <a:lnTo>
                    <a:pt x="156" y="425"/>
                  </a:lnTo>
                  <a:lnTo>
                    <a:pt x="156" y="427"/>
                  </a:lnTo>
                  <a:lnTo>
                    <a:pt x="156" y="432"/>
                  </a:lnTo>
                  <a:lnTo>
                    <a:pt x="153" y="436"/>
                  </a:lnTo>
                  <a:lnTo>
                    <a:pt x="153" y="439"/>
                  </a:lnTo>
                  <a:lnTo>
                    <a:pt x="156" y="436"/>
                  </a:lnTo>
                  <a:lnTo>
                    <a:pt x="158" y="432"/>
                  </a:lnTo>
                  <a:lnTo>
                    <a:pt x="160" y="432"/>
                  </a:lnTo>
                  <a:lnTo>
                    <a:pt x="162" y="429"/>
                  </a:lnTo>
                  <a:lnTo>
                    <a:pt x="165" y="432"/>
                  </a:lnTo>
                  <a:lnTo>
                    <a:pt x="162" y="436"/>
                  </a:lnTo>
                  <a:lnTo>
                    <a:pt x="165" y="439"/>
                  </a:lnTo>
                  <a:lnTo>
                    <a:pt x="165" y="436"/>
                  </a:lnTo>
                  <a:lnTo>
                    <a:pt x="172" y="429"/>
                  </a:lnTo>
                  <a:lnTo>
                    <a:pt x="172" y="432"/>
                  </a:lnTo>
                  <a:lnTo>
                    <a:pt x="167" y="436"/>
                  </a:lnTo>
                  <a:lnTo>
                    <a:pt x="167" y="439"/>
                  </a:lnTo>
                  <a:lnTo>
                    <a:pt x="172" y="441"/>
                  </a:lnTo>
                  <a:lnTo>
                    <a:pt x="172" y="446"/>
                  </a:lnTo>
                  <a:lnTo>
                    <a:pt x="172" y="450"/>
                  </a:lnTo>
                  <a:lnTo>
                    <a:pt x="174" y="452"/>
                  </a:lnTo>
                  <a:lnTo>
                    <a:pt x="176" y="452"/>
                  </a:lnTo>
                  <a:lnTo>
                    <a:pt x="176" y="457"/>
                  </a:lnTo>
                  <a:lnTo>
                    <a:pt x="178" y="459"/>
                  </a:lnTo>
                  <a:lnTo>
                    <a:pt x="181" y="455"/>
                  </a:lnTo>
                  <a:lnTo>
                    <a:pt x="181" y="459"/>
                  </a:lnTo>
                  <a:lnTo>
                    <a:pt x="176" y="464"/>
                  </a:lnTo>
                  <a:lnTo>
                    <a:pt x="181" y="466"/>
                  </a:lnTo>
                  <a:lnTo>
                    <a:pt x="181" y="464"/>
                  </a:lnTo>
                  <a:lnTo>
                    <a:pt x="183" y="459"/>
                  </a:lnTo>
                  <a:lnTo>
                    <a:pt x="185" y="459"/>
                  </a:lnTo>
                  <a:lnTo>
                    <a:pt x="185" y="462"/>
                  </a:lnTo>
                  <a:lnTo>
                    <a:pt x="185" y="464"/>
                  </a:lnTo>
                  <a:lnTo>
                    <a:pt x="188" y="469"/>
                  </a:lnTo>
                  <a:lnTo>
                    <a:pt x="195" y="469"/>
                  </a:lnTo>
                  <a:lnTo>
                    <a:pt x="192" y="471"/>
                  </a:lnTo>
                  <a:lnTo>
                    <a:pt x="185" y="476"/>
                  </a:lnTo>
                  <a:lnTo>
                    <a:pt x="181" y="476"/>
                  </a:lnTo>
                  <a:lnTo>
                    <a:pt x="178" y="478"/>
                  </a:lnTo>
                  <a:lnTo>
                    <a:pt x="183" y="478"/>
                  </a:lnTo>
                  <a:lnTo>
                    <a:pt x="183" y="482"/>
                  </a:lnTo>
                  <a:lnTo>
                    <a:pt x="185" y="487"/>
                  </a:lnTo>
                  <a:lnTo>
                    <a:pt x="188" y="489"/>
                  </a:lnTo>
                  <a:lnTo>
                    <a:pt x="190" y="489"/>
                  </a:lnTo>
                  <a:lnTo>
                    <a:pt x="190" y="492"/>
                  </a:lnTo>
                  <a:lnTo>
                    <a:pt x="195" y="496"/>
                  </a:lnTo>
                  <a:lnTo>
                    <a:pt x="197" y="496"/>
                  </a:lnTo>
                  <a:lnTo>
                    <a:pt x="199" y="496"/>
                  </a:lnTo>
                  <a:lnTo>
                    <a:pt x="204" y="501"/>
                  </a:lnTo>
                  <a:lnTo>
                    <a:pt x="208" y="501"/>
                  </a:lnTo>
                  <a:lnTo>
                    <a:pt x="208" y="503"/>
                  </a:lnTo>
                  <a:lnTo>
                    <a:pt x="211" y="506"/>
                  </a:lnTo>
                  <a:lnTo>
                    <a:pt x="211" y="503"/>
                  </a:lnTo>
                  <a:lnTo>
                    <a:pt x="213" y="503"/>
                  </a:lnTo>
                  <a:lnTo>
                    <a:pt x="215" y="503"/>
                  </a:lnTo>
                  <a:lnTo>
                    <a:pt x="213" y="506"/>
                  </a:lnTo>
                  <a:lnTo>
                    <a:pt x="213" y="506"/>
                  </a:lnTo>
                  <a:lnTo>
                    <a:pt x="213" y="510"/>
                  </a:lnTo>
                  <a:lnTo>
                    <a:pt x="215" y="512"/>
                  </a:lnTo>
                  <a:lnTo>
                    <a:pt x="217" y="512"/>
                  </a:lnTo>
                  <a:lnTo>
                    <a:pt x="217" y="515"/>
                  </a:lnTo>
                  <a:lnTo>
                    <a:pt x="222" y="519"/>
                  </a:lnTo>
                  <a:lnTo>
                    <a:pt x="224" y="519"/>
                  </a:lnTo>
                  <a:lnTo>
                    <a:pt x="227" y="522"/>
                  </a:lnTo>
                  <a:lnTo>
                    <a:pt x="229" y="524"/>
                  </a:lnTo>
                  <a:lnTo>
                    <a:pt x="233" y="526"/>
                  </a:lnTo>
                  <a:lnTo>
                    <a:pt x="236" y="524"/>
                  </a:lnTo>
                  <a:lnTo>
                    <a:pt x="238" y="526"/>
                  </a:lnTo>
                  <a:lnTo>
                    <a:pt x="240" y="526"/>
                  </a:lnTo>
                  <a:lnTo>
                    <a:pt x="243" y="526"/>
                  </a:lnTo>
                  <a:lnTo>
                    <a:pt x="245" y="529"/>
                  </a:lnTo>
                  <a:lnTo>
                    <a:pt x="249" y="533"/>
                  </a:lnTo>
                  <a:lnTo>
                    <a:pt x="252" y="536"/>
                  </a:lnTo>
                  <a:lnTo>
                    <a:pt x="254" y="536"/>
                  </a:lnTo>
                  <a:lnTo>
                    <a:pt x="261" y="538"/>
                  </a:lnTo>
                  <a:lnTo>
                    <a:pt x="266" y="540"/>
                  </a:lnTo>
                  <a:lnTo>
                    <a:pt x="268" y="540"/>
                  </a:lnTo>
                  <a:lnTo>
                    <a:pt x="270" y="540"/>
                  </a:lnTo>
                  <a:lnTo>
                    <a:pt x="270" y="538"/>
                  </a:lnTo>
                  <a:lnTo>
                    <a:pt x="268" y="536"/>
                  </a:lnTo>
                  <a:lnTo>
                    <a:pt x="266" y="533"/>
                  </a:lnTo>
                  <a:lnTo>
                    <a:pt x="268" y="531"/>
                  </a:lnTo>
                  <a:lnTo>
                    <a:pt x="270" y="531"/>
                  </a:lnTo>
                  <a:lnTo>
                    <a:pt x="270" y="529"/>
                  </a:lnTo>
                  <a:lnTo>
                    <a:pt x="270" y="526"/>
                  </a:lnTo>
                  <a:lnTo>
                    <a:pt x="268" y="529"/>
                  </a:lnTo>
                  <a:lnTo>
                    <a:pt x="268" y="526"/>
                  </a:lnTo>
                  <a:lnTo>
                    <a:pt x="268" y="522"/>
                  </a:lnTo>
                  <a:lnTo>
                    <a:pt x="268" y="522"/>
                  </a:lnTo>
                  <a:lnTo>
                    <a:pt x="263" y="524"/>
                  </a:lnTo>
                  <a:lnTo>
                    <a:pt x="263" y="522"/>
                  </a:lnTo>
                  <a:lnTo>
                    <a:pt x="263" y="519"/>
                  </a:lnTo>
                  <a:lnTo>
                    <a:pt x="261" y="519"/>
                  </a:lnTo>
                  <a:lnTo>
                    <a:pt x="263" y="517"/>
                  </a:lnTo>
                  <a:lnTo>
                    <a:pt x="263" y="512"/>
                  </a:lnTo>
                  <a:lnTo>
                    <a:pt x="261" y="510"/>
                  </a:lnTo>
                  <a:lnTo>
                    <a:pt x="256" y="510"/>
                  </a:lnTo>
                  <a:lnTo>
                    <a:pt x="259" y="508"/>
                  </a:lnTo>
                  <a:lnTo>
                    <a:pt x="256" y="503"/>
                  </a:lnTo>
                  <a:lnTo>
                    <a:pt x="254" y="501"/>
                  </a:lnTo>
                  <a:lnTo>
                    <a:pt x="252" y="501"/>
                  </a:lnTo>
                  <a:lnTo>
                    <a:pt x="254" y="499"/>
                  </a:lnTo>
                  <a:lnTo>
                    <a:pt x="249" y="499"/>
                  </a:lnTo>
                  <a:lnTo>
                    <a:pt x="249" y="499"/>
                  </a:lnTo>
                  <a:lnTo>
                    <a:pt x="249" y="496"/>
                  </a:lnTo>
                  <a:lnTo>
                    <a:pt x="247" y="492"/>
                  </a:lnTo>
                  <a:lnTo>
                    <a:pt x="243" y="492"/>
                  </a:lnTo>
                  <a:lnTo>
                    <a:pt x="240" y="492"/>
                  </a:lnTo>
                  <a:lnTo>
                    <a:pt x="240" y="487"/>
                  </a:lnTo>
                  <a:lnTo>
                    <a:pt x="240" y="485"/>
                  </a:lnTo>
                  <a:lnTo>
                    <a:pt x="240" y="482"/>
                  </a:lnTo>
                  <a:lnTo>
                    <a:pt x="233" y="478"/>
                  </a:lnTo>
                  <a:lnTo>
                    <a:pt x="233" y="473"/>
                  </a:lnTo>
                  <a:lnTo>
                    <a:pt x="233" y="469"/>
                  </a:lnTo>
                  <a:lnTo>
                    <a:pt x="236" y="471"/>
                  </a:lnTo>
                  <a:lnTo>
                    <a:pt x="238" y="469"/>
                  </a:lnTo>
                  <a:lnTo>
                    <a:pt x="243" y="469"/>
                  </a:lnTo>
                  <a:lnTo>
                    <a:pt x="243" y="473"/>
                  </a:lnTo>
                  <a:lnTo>
                    <a:pt x="245" y="478"/>
                  </a:lnTo>
                  <a:lnTo>
                    <a:pt x="249" y="480"/>
                  </a:lnTo>
                  <a:lnTo>
                    <a:pt x="252" y="482"/>
                  </a:lnTo>
                  <a:lnTo>
                    <a:pt x="252" y="485"/>
                  </a:lnTo>
                  <a:lnTo>
                    <a:pt x="254" y="487"/>
                  </a:lnTo>
                  <a:lnTo>
                    <a:pt x="254" y="482"/>
                  </a:lnTo>
                  <a:lnTo>
                    <a:pt x="252" y="478"/>
                  </a:lnTo>
                  <a:lnTo>
                    <a:pt x="252" y="476"/>
                  </a:lnTo>
                  <a:lnTo>
                    <a:pt x="254" y="476"/>
                  </a:lnTo>
                  <a:lnTo>
                    <a:pt x="256" y="478"/>
                  </a:lnTo>
                  <a:lnTo>
                    <a:pt x="256" y="480"/>
                  </a:lnTo>
                  <a:lnTo>
                    <a:pt x="256" y="482"/>
                  </a:lnTo>
                  <a:lnTo>
                    <a:pt x="259" y="487"/>
                  </a:lnTo>
                  <a:lnTo>
                    <a:pt x="261" y="489"/>
                  </a:lnTo>
                  <a:lnTo>
                    <a:pt x="261" y="492"/>
                  </a:lnTo>
                  <a:lnTo>
                    <a:pt x="266" y="494"/>
                  </a:lnTo>
                  <a:lnTo>
                    <a:pt x="268" y="501"/>
                  </a:lnTo>
                  <a:lnTo>
                    <a:pt x="270" y="499"/>
                  </a:lnTo>
                  <a:lnTo>
                    <a:pt x="268" y="494"/>
                  </a:lnTo>
                  <a:lnTo>
                    <a:pt x="268" y="487"/>
                  </a:lnTo>
                  <a:lnTo>
                    <a:pt x="270" y="485"/>
                  </a:lnTo>
                  <a:lnTo>
                    <a:pt x="270" y="487"/>
                  </a:lnTo>
                  <a:lnTo>
                    <a:pt x="272" y="494"/>
                  </a:lnTo>
                  <a:lnTo>
                    <a:pt x="270" y="496"/>
                  </a:lnTo>
                  <a:lnTo>
                    <a:pt x="272" y="499"/>
                  </a:lnTo>
                  <a:lnTo>
                    <a:pt x="272" y="501"/>
                  </a:lnTo>
                  <a:lnTo>
                    <a:pt x="275" y="501"/>
                  </a:lnTo>
                  <a:lnTo>
                    <a:pt x="277" y="499"/>
                  </a:lnTo>
                  <a:lnTo>
                    <a:pt x="275" y="499"/>
                  </a:lnTo>
                  <a:lnTo>
                    <a:pt x="275" y="496"/>
                  </a:lnTo>
                  <a:lnTo>
                    <a:pt x="277" y="496"/>
                  </a:lnTo>
                  <a:lnTo>
                    <a:pt x="279" y="501"/>
                  </a:lnTo>
                  <a:lnTo>
                    <a:pt x="279" y="503"/>
                  </a:lnTo>
                  <a:lnTo>
                    <a:pt x="279" y="503"/>
                  </a:lnTo>
                  <a:lnTo>
                    <a:pt x="279" y="501"/>
                  </a:lnTo>
                  <a:lnTo>
                    <a:pt x="282" y="501"/>
                  </a:lnTo>
                  <a:lnTo>
                    <a:pt x="282" y="506"/>
                  </a:lnTo>
                  <a:lnTo>
                    <a:pt x="284" y="508"/>
                  </a:lnTo>
                  <a:lnTo>
                    <a:pt x="286" y="508"/>
                  </a:lnTo>
                  <a:lnTo>
                    <a:pt x="288" y="506"/>
                  </a:lnTo>
                  <a:lnTo>
                    <a:pt x="288" y="510"/>
                  </a:lnTo>
                  <a:lnTo>
                    <a:pt x="286" y="512"/>
                  </a:lnTo>
                  <a:lnTo>
                    <a:pt x="288" y="517"/>
                  </a:lnTo>
                  <a:lnTo>
                    <a:pt x="291" y="519"/>
                  </a:lnTo>
                  <a:lnTo>
                    <a:pt x="295" y="522"/>
                  </a:lnTo>
                  <a:lnTo>
                    <a:pt x="295" y="517"/>
                  </a:lnTo>
                  <a:lnTo>
                    <a:pt x="293" y="517"/>
                  </a:lnTo>
                  <a:lnTo>
                    <a:pt x="293" y="512"/>
                  </a:lnTo>
                  <a:lnTo>
                    <a:pt x="291" y="506"/>
                  </a:lnTo>
                  <a:lnTo>
                    <a:pt x="295" y="506"/>
                  </a:lnTo>
                  <a:lnTo>
                    <a:pt x="295" y="508"/>
                  </a:lnTo>
                  <a:lnTo>
                    <a:pt x="300" y="508"/>
                  </a:lnTo>
                  <a:lnTo>
                    <a:pt x="300" y="508"/>
                  </a:lnTo>
                  <a:lnTo>
                    <a:pt x="300" y="503"/>
                  </a:lnTo>
                  <a:lnTo>
                    <a:pt x="300" y="501"/>
                  </a:lnTo>
                  <a:lnTo>
                    <a:pt x="300" y="494"/>
                  </a:lnTo>
                  <a:lnTo>
                    <a:pt x="298" y="487"/>
                  </a:lnTo>
                  <a:lnTo>
                    <a:pt x="300" y="480"/>
                  </a:lnTo>
                  <a:lnTo>
                    <a:pt x="300" y="476"/>
                  </a:lnTo>
                  <a:lnTo>
                    <a:pt x="300" y="482"/>
                  </a:lnTo>
                  <a:lnTo>
                    <a:pt x="300" y="485"/>
                  </a:lnTo>
                  <a:lnTo>
                    <a:pt x="302" y="489"/>
                  </a:lnTo>
                  <a:lnTo>
                    <a:pt x="307" y="496"/>
                  </a:lnTo>
                  <a:lnTo>
                    <a:pt x="307" y="494"/>
                  </a:lnTo>
                  <a:lnTo>
                    <a:pt x="307" y="489"/>
                  </a:lnTo>
                  <a:lnTo>
                    <a:pt x="309" y="487"/>
                  </a:lnTo>
                  <a:lnTo>
                    <a:pt x="309" y="480"/>
                  </a:lnTo>
                  <a:lnTo>
                    <a:pt x="311" y="480"/>
                  </a:lnTo>
                  <a:lnTo>
                    <a:pt x="309" y="478"/>
                  </a:lnTo>
                  <a:lnTo>
                    <a:pt x="307" y="471"/>
                  </a:lnTo>
                  <a:lnTo>
                    <a:pt x="304" y="466"/>
                  </a:lnTo>
                  <a:lnTo>
                    <a:pt x="302" y="466"/>
                  </a:lnTo>
                  <a:lnTo>
                    <a:pt x="304" y="464"/>
                  </a:lnTo>
                  <a:lnTo>
                    <a:pt x="302" y="459"/>
                  </a:lnTo>
                  <a:lnTo>
                    <a:pt x="300" y="455"/>
                  </a:lnTo>
                  <a:lnTo>
                    <a:pt x="304" y="455"/>
                  </a:lnTo>
                  <a:lnTo>
                    <a:pt x="304" y="455"/>
                  </a:lnTo>
                  <a:lnTo>
                    <a:pt x="307" y="452"/>
                  </a:lnTo>
                  <a:lnTo>
                    <a:pt x="307" y="450"/>
                  </a:lnTo>
                  <a:lnTo>
                    <a:pt x="304" y="450"/>
                  </a:lnTo>
                  <a:lnTo>
                    <a:pt x="300" y="452"/>
                  </a:lnTo>
                  <a:lnTo>
                    <a:pt x="298" y="450"/>
                  </a:lnTo>
                  <a:lnTo>
                    <a:pt x="298" y="448"/>
                  </a:lnTo>
                  <a:lnTo>
                    <a:pt x="298" y="446"/>
                  </a:lnTo>
                  <a:lnTo>
                    <a:pt x="300" y="443"/>
                  </a:lnTo>
                  <a:lnTo>
                    <a:pt x="302" y="441"/>
                  </a:lnTo>
                  <a:lnTo>
                    <a:pt x="300" y="436"/>
                  </a:lnTo>
                  <a:lnTo>
                    <a:pt x="298" y="436"/>
                  </a:lnTo>
                  <a:lnTo>
                    <a:pt x="298" y="439"/>
                  </a:lnTo>
                  <a:lnTo>
                    <a:pt x="295" y="441"/>
                  </a:lnTo>
                  <a:lnTo>
                    <a:pt x="295" y="439"/>
                  </a:lnTo>
                  <a:lnTo>
                    <a:pt x="295" y="441"/>
                  </a:lnTo>
                  <a:lnTo>
                    <a:pt x="288" y="441"/>
                  </a:lnTo>
                  <a:lnTo>
                    <a:pt x="288" y="439"/>
                  </a:lnTo>
                  <a:lnTo>
                    <a:pt x="293" y="439"/>
                  </a:lnTo>
                  <a:lnTo>
                    <a:pt x="293" y="436"/>
                  </a:lnTo>
                  <a:lnTo>
                    <a:pt x="291" y="434"/>
                  </a:lnTo>
                  <a:lnTo>
                    <a:pt x="291" y="429"/>
                  </a:lnTo>
                  <a:lnTo>
                    <a:pt x="288" y="427"/>
                  </a:lnTo>
                  <a:lnTo>
                    <a:pt x="286" y="429"/>
                  </a:lnTo>
                  <a:lnTo>
                    <a:pt x="286" y="434"/>
                  </a:lnTo>
                  <a:lnTo>
                    <a:pt x="286" y="436"/>
                  </a:lnTo>
                  <a:lnTo>
                    <a:pt x="284" y="434"/>
                  </a:lnTo>
                  <a:lnTo>
                    <a:pt x="284" y="429"/>
                  </a:lnTo>
                  <a:lnTo>
                    <a:pt x="284" y="427"/>
                  </a:lnTo>
                  <a:lnTo>
                    <a:pt x="282" y="427"/>
                  </a:lnTo>
                  <a:lnTo>
                    <a:pt x="282" y="422"/>
                  </a:lnTo>
                  <a:lnTo>
                    <a:pt x="282" y="422"/>
                  </a:lnTo>
                  <a:lnTo>
                    <a:pt x="279" y="422"/>
                  </a:lnTo>
                  <a:lnTo>
                    <a:pt x="282" y="422"/>
                  </a:lnTo>
                  <a:lnTo>
                    <a:pt x="279" y="420"/>
                  </a:lnTo>
                  <a:lnTo>
                    <a:pt x="277" y="418"/>
                  </a:lnTo>
                  <a:lnTo>
                    <a:pt x="279" y="418"/>
                  </a:lnTo>
                  <a:lnTo>
                    <a:pt x="282" y="416"/>
                  </a:lnTo>
                  <a:lnTo>
                    <a:pt x="284" y="416"/>
                  </a:lnTo>
                  <a:lnTo>
                    <a:pt x="282" y="413"/>
                  </a:lnTo>
                  <a:lnTo>
                    <a:pt x="279" y="413"/>
                  </a:lnTo>
                  <a:lnTo>
                    <a:pt x="277" y="411"/>
                  </a:lnTo>
                  <a:lnTo>
                    <a:pt x="279" y="409"/>
                  </a:lnTo>
                  <a:lnTo>
                    <a:pt x="284" y="406"/>
                  </a:lnTo>
                  <a:lnTo>
                    <a:pt x="284" y="406"/>
                  </a:lnTo>
                  <a:lnTo>
                    <a:pt x="282" y="404"/>
                  </a:lnTo>
                  <a:lnTo>
                    <a:pt x="275" y="404"/>
                  </a:lnTo>
                  <a:lnTo>
                    <a:pt x="275" y="406"/>
                  </a:lnTo>
                  <a:lnTo>
                    <a:pt x="272" y="409"/>
                  </a:lnTo>
                  <a:lnTo>
                    <a:pt x="266" y="409"/>
                  </a:lnTo>
                  <a:lnTo>
                    <a:pt x="268" y="406"/>
                  </a:lnTo>
                  <a:lnTo>
                    <a:pt x="275" y="402"/>
                  </a:lnTo>
                  <a:lnTo>
                    <a:pt x="277" y="399"/>
                  </a:lnTo>
                  <a:lnTo>
                    <a:pt x="277" y="397"/>
                  </a:lnTo>
                  <a:lnTo>
                    <a:pt x="272" y="397"/>
                  </a:lnTo>
                  <a:lnTo>
                    <a:pt x="270" y="397"/>
                  </a:lnTo>
                  <a:lnTo>
                    <a:pt x="272" y="395"/>
                  </a:lnTo>
                  <a:lnTo>
                    <a:pt x="272" y="392"/>
                  </a:lnTo>
                  <a:lnTo>
                    <a:pt x="270" y="392"/>
                  </a:lnTo>
                  <a:lnTo>
                    <a:pt x="270" y="390"/>
                  </a:lnTo>
                  <a:lnTo>
                    <a:pt x="270" y="388"/>
                  </a:lnTo>
                  <a:lnTo>
                    <a:pt x="272" y="383"/>
                  </a:lnTo>
                  <a:lnTo>
                    <a:pt x="268" y="383"/>
                  </a:lnTo>
                  <a:lnTo>
                    <a:pt x="263" y="381"/>
                  </a:lnTo>
                  <a:lnTo>
                    <a:pt x="259" y="381"/>
                  </a:lnTo>
                  <a:lnTo>
                    <a:pt x="256" y="379"/>
                  </a:lnTo>
                  <a:lnTo>
                    <a:pt x="261" y="379"/>
                  </a:lnTo>
                  <a:lnTo>
                    <a:pt x="266" y="379"/>
                  </a:lnTo>
                  <a:lnTo>
                    <a:pt x="268" y="376"/>
                  </a:lnTo>
                  <a:lnTo>
                    <a:pt x="268" y="379"/>
                  </a:lnTo>
                  <a:lnTo>
                    <a:pt x="270" y="381"/>
                  </a:lnTo>
                  <a:lnTo>
                    <a:pt x="272" y="381"/>
                  </a:lnTo>
                  <a:lnTo>
                    <a:pt x="277" y="383"/>
                  </a:lnTo>
                  <a:lnTo>
                    <a:pt x="277" y="386"/>
                  </a:lnTo>
                  <a:lnTo>
                    <a:pt x="275" y="388"/>
                  </a:lnTo>
                  <a:lnTo>
                    <a:pt x="275" y="390"/>
                  </a:lnTo>
                  <a:lnTo>
                    <a:pt x="279" y="395"/>
                  </a:lnTo>
                  <a:lnTo>
                    <a:pt x="282" y="395"/>
                  </a:lnTo>
                  <a:lnTo>
                    <a:pt x="282" y="392"/>
                  </a:lnTo>
                  <a:lnTo>
                    <a:pt x="284" y="395"/>
                  </a:lnTo>
                  <a:lnTo>
                    <a:pt x="288" y="395"/>
                  </a:lnTo>
                  <a:lnTo>
                    <a:pt x="291" y="392"/>
                  </a:lnTo>
                  <a:lnTo>
                    <a:pt x="291" y="392"/>
                  </a:lnTo>
                  <a:lnTo>
                    <a:pt x="288" y="390"/>
                  </a:lnTo>
                  <a:lnTo>
                    <a:pt x="288" y="388"/>
                  </a:lnTo>
                  <a:lnTo>
                    <a:pt x="288" y="386"/>
                  </a:lnTo>
                  <a:lnTo>
                    <a:pt x="286" y="383"/>
                  </a:lnTo>
                  <a:lnTo>
                    <a:pt x="284" y="381"/>
                  </a:lnTo>
                  <a:lnTo>
                    <a:pt x="284" y="379"/>
                  </a:lnTo>
                  <a:lnTo>
                    <a:pt x="284" y="376"/>
                  </a:lnTo>
                  <a:lnTo>
                    <a:pt x="282" y="374"/>
                  </a:lnTo>
                  <a:lnTo>
                    <a:pt x="282" y="374"/>
                  </a:lnTo>
                  <a:lnTo>
                    <a:pt x="284" y="374"/>
                  </a:lnTo>
                  <a:lnTo>
                    <a:pt x="286" y="379"/>
                  </a:lnTo>
                  <a:lnTo>
                    <a:pt x="286" y="381"/>
                  </a:lnTo>
                  <a:lnTo>
                    <a:pt x="291" y="381"/>
                  </a:lnTo>
                  <a:lnTo>
                    <a:pt x="288" y="379"/>
                  </a:lnTo>
                  <a:lnTo>
                    <a:pt x="291" y="379"/>
                  </a:lnTo>
                  <a:lnTo>
                    <a:pt x="293" y="379"/>
                  </a:lnTo>
                  <a:lnTo>
                    <a:pt x="293" y="374"/>
                  </a:lnTo>
                  <a:lnTo>
                    <a:pt x="291" y="372"/>
                  </a:lnTo>
                  <a:lnTo>
                    <a:pt x="286" y="369"/>
                  </a:lnTo>
                  <a:lnTo>
                    <a:pt x="291" y="369"/>
                  </a:lnTo>
                  <a:lnTo>
                    <a:pt x="291" y="372"/>
                  </a:lnTo>
                  <a:lnTo>
                    <a:pt x="293" y="372"/>
                  </a:lnTo>
                  <a:lnTo>
                    <a:pt x="298" y="372"/>
                  </a:lnTo>
                  <a:lnTo>
                    <a:pt x="295" y="369"/>
                  </a:lnTo>
                  <a:lnTo>
                    <a:pt x="295" y="367"/>
                  </a:lnTo>
                  <a:lnTo>
                    <a:pt x="298" y="367"/>
                  </a:lnTo>
                  <a:lnTo>
                    <a:pt x="298" y="369"/>
                  </a:lnTo>
                  <a:lnTo>
                    <a:pt x="300" y="369"/>
                  </a:lnTo>
                  <a:lnTo>
                    <a:pt x="300" y="372"/>
                  </a:lnTo>
                  <a:lnTo>
                    <a:pt x="300" y="372"/>
                  </a:lnTo>
                  <a:lnTo>
                    <a:pt x="298" y="376"/>
                  </a:lnTo>
                  <a:lnTo>
                    <a:pt x="300" y="376"/>
                  </a:lnTo>
                  <a:lnTo>
                    <a:pt x="300" y="376"/>
                  </a:lnTo>
                  <a:lnTo>
                    <a:pt x="302" y="379"/>
                  </a:lnTo>
                  <a:lnTo>
                    <a:pt x="302" y="381"/>
                  </a:lnTo>
                  <a:lnTo>
                    <a:pt x="300" y="381"/>
                  </a:lnTo>
                  <a:lnTo>
                    <a:pt x="300" y="383"/>
                  </a:lnTo>
                  <a:lnTo>
                    <a:pt x="302" y="383"/>
                  </a:lnTo>
                  <a:lnTo>
                    <a:pt x="304" y="383"/>
                  </a:lnTo>
                  <a:lnTo>
                    <a:pt x="304" y="386"/>
                  </a:lnTo>
                  <a:lnTo>
                    <a:pt x="304" y="388"/>
                  </a:lnTo>
                  <a:lnTo>
                    <a:pt x="304" y="388"/>
                  </a:lnTo>
                  <a:lnTo>
                    <a:pt x="307" y="390"/>
                  </a:lnTo>
                  <a:lnTo>
                    <a:pt x="309" y="388"/>
                  </a:lnTo>
                  <a:lnTo>
                    <a:pt x="316" y="383"/>
                  </a:lnTo>
                  <a:lnTo>
                    <a:pt x="321" y="379"/>
                  </a:lnTo>
                  <a:lnTo>
                    <a:pt x="321" y="381"/>
                  </a:lnTo>
                  <a:lnTo>
                    <a:pt x="318" y="383"/>
                  </a:lnTo>
                  <a:lnTo>
                    <a:pt x="318" y="386"/>
                  </a:lnTo>
                  <a:lnTo>
                    <a:pt x="314" y="388"/>
                  </a:lnTo>
                  <a:lnTo>
                    <a:pt x="309" y="392"/>
                  </a:lnTo>
                  <a:lnTo>
                    <a:pt x="307" y="395"/>
                  </a:lnTo>
                  <a:lnTo>
                    <a:pt x="311" y="397"/>
                  </a:lnTo>
                  <a:lnTo>
                    <a:pt x="314" y="395"/>
                  </a:lnTo>
                  <a:lnTo>
                    <a:pt x="318" y="392"/>
                  </a:lnTo>
                  <a:lnTo>
                    <a:pt x="323" y="392"/>
                  </a:lnTo>
                  <a:lnTo>
                    <a:pt x="327" y="390"/>
                  </a:lnTo>
                  <a:lnTo>
                    <a:pt x="327" y="386"/>
                  </a:lnTo>
                  <a:lnTo>
                    <a:pt x="330" y="386"/>
                  </a:lnTo>
                  <a:lnTo>
                    <a:pt x="334" y="383"/>
                  </a:lnTo>
                  <a:lnTo>
                    <a:pt x="337" y="383"/>
                  </a:lnTo>
                  <a:lnTo>
                    <a:pt x="337" y="383"/>
                  </a:lnTo>
                  <a:lnTo>
                    <a:pt x="334" y="386"/>
                  </a:lnTo>
                  <a:lnTo>
                    <a:pt x="332" y="388"/>
                  </a:lnTo>
                  <a:lnTo>
                    <a:pt x="330" y="390"/>
                  </a:lnTo>
                  <a:lnTo>
                    <a:pt x="327" y="392"/>
                  </a:lnTo>
                  <a:lnTo>
                    <a:pt x="325" y="395"/>
                  </a:lnTo>
                  <a:lnTo>
                    <a:pt x="321" y="397"/>
                  </a:lnTo>
                  <a:lnTo>
                    <a:pt x="318" y="397"/>
                  </a:lnTo>
                  <a:lnTo>
                    <a:pt x="316" y="402"/>
                  </a:lnTo>
                  <a:lnTo>
                    <a:pt x="314" y="404"/>
                  </a:lnTo>
                  <a:lnTo>
                    <a:pt x="316" y="404"/>
                  </a:lnTo>
                  <a:lnTo>
                    <a:pt x="318" y="402"/>
                  </a:lnTo>
                  <a:lnTo>
                    <a:pt x="321" y="402"/>
                  </a:lnTo>
                  <a:lnTo>
                    <a:pt x="323" y="404"/>
                  </a:lnTo>
                  <a:lnTo>
                    <a:pt x="321" y="404"/>
                  </a:lnTo>
                  <a:lnTo>
                    <a:pt x="318" y="406"/>
                  </a:lnTo>
                  <a:lnTo>
                    <a:pt x="316" y="406"/>
                  </a:lnTo>
                  <a:lnTo>
                    <a:pt x="316" y="409"/>
                  </a:lnTo>
                  <a:lnTo>
                    <a:pt x="318" y="409"/>
                  </a:lnTo>
                  <a:lnTo>
                    <a:pt x="321" y="409"/>
                  </a:lnTo>
                  <a:lnTo>
                    <a:pt x="323" y="409"/>
                  </a:lnTo>
                  <a:lnTo>
                    <a:pt x="321" y="411"/>
                  </a:lnTo>
                  <a:lnTo>
                    <a:pt x="316" y="411"/>
                  </a:lnTo>
                  <a:lnTo>
                    <a:pt x="316" y="413"/>
                  </a:lnTo>
                  <a:lnTo>
                    <a:pt x="316" y="416"/>
                  </a:lnTo>
                  <a:lnTo>
                    <a:pt x="318" y="416"/>
                  </a:lnTo>
                  <a:lnTo>
                    <a:pt x="321" y="416"/>
                  </a:lnTo>
                  <a:lnTo>
                    <a:pt x="325" y="416"/>
                  </a:lnTo>
                  <a:lnTo>
                    <a:pt x="325" y="416"/>
                  </a:lnTo>
                  <a:lnTo>
                    <a:pt x="323" y="418"/>
                  </a:lnTo>
                  <a:lnTo>
                    <a:pt x="323" y="418"/>
                  </a:lnTo>
                  <a:lnTo>
                    <a:pt x="318" y="420"/>
                  </a:lnTo>
                  <a:lnTo>
                    <a:pt x="318" y="420"/>
                  </a:lnTo>
                  <a:lnTo>
                    <a:pt x="318" y="422"/>
                  </a:lnTo>
                  <a:lnTo>
                    <a:pt x="321" y="425"/>
                  </a:lnTo>
                  <a:lnTo>
                    <a:pt x="321" y="427"/>
                  </a:lnTo>
                  <a:lnTo>
                    <a:pt x="321" y="429"/>
                  </a:lnTo>
                  <a:lnTo>
                    <a:pt x="323" y="427"/>
                  </a:lnTo>
                  <a:lnTo>
                    <a:pt x="325" y="422"/>
                  </a:lnTo>
                  <a:lnTo>
                    <a:pt x="327" y="420"/>
                  </a:lnTo>
                  <a:lnTo>
                    <a:pt x="327" y="420"/>
                  </a:lnTo>
                  <a:lnTo>
                    <a:pt x="327" y="422"/>
                  </a:lnTo>
                  <a:lnTo>
                    <a:pt x="327" y="425"/>
                  </a:lnTo>
                  <a:lnTo>
                    <a:pt x="325" y="425"/>
                  </a:lnTo>
                  <a:lnTo>
                    <a:pt x="325" y="427"/>
                  </a:lnTo>
                  <a:lnTo>
                    <a:pt x="327" y="429"/>
                  </a:lnTo>
                  <a:lnTo>
                    <a:pt x="325" y="429"/>
                  </a:lnTo>
                  <a:lnTo>
                    <a:pt x="327" y="432"/>
                  </a:lnTo>
                  <a:lnTo>
                    <a:pt x="330" y="432"/>
                  </a:lnTo>
                  <a:lnTo>
                    <a:pt x="330" y="432"/>
                  </a:lnTo>
                  <a:lnTo>
                    <a:pt x="332" y="429"/>
                  </a:lnTo>
                  <a:lnTo>
                    <a:pt x="334" y="429"/>
                  </a:lnTo>
                  <a:lnTo>
                    <a:pt x="334" y="432"/>
                  </a:lnTo>
                  <a:lnTo>
                    <a:pt x="332" y="434"/>
                  </a:lnTo>
                  <a:lnTo>
                    <a:pt x="332" y="434"/>
                  </a:lnTo>
                  <a:lnTo>
                    <a:pt x="334" y="434"/>
                  </a:lnTo>
                  <a:lnTo>
                    <a:pt x="334" y="436"/>
                  </a:lnTo>
                  <a:lnTo>
                    <a:pt x="334" y="439"/>
                  </a:lnTo>
                  <a:lnTo>
                    <a:pt x="337" y="439"/>
                  </a:lnTo>
                  <a:lnTo>
                    <a:pt x="337" y="441"/>
                  </a:lnTo>
                  <a:lnTo>
                    <a:pt x="339" y="439"/>
                  </a:lnTo>
                  <a:lnTo>
                    <a:pt x="341" y="436"/>
                  </a:lnTo>
                  <a:lnTo>
                    <a:pt x="343" y="434"/>
                  </a:lnTo>
                  <a:lnTo>
                    <a:pt x="341" y="432"/>
                  </a:lnTo>
                  <a:lnTo>
                    <a:pt x="339" y="429"/>
                  </a:lnTo>
                  <a:lnTo>
                    <a:pt x="341" y="429"/>
                  </a:lnTo>
                  <a:lnTo>
                    <a:pt x="341" y="429"/>
                  </a:lnTo>
                  <a:lnTo>
                    <a:pt x="343" y="429"/>
                  </a:lnTo>
                  <a:lnTo>
                    <a:pt x="343" y="427"/>
                  </a:lnTo>
                  <a:lnTo>
                    <a:pt x="341" y="425"/>
                  </a:lnTo>
                  <a:lnTo>
                    <a:pt x="343" y="422"/>
                  </a:lnTo>
                  <a:lnTo>
                    <a:pt x="343" y="422"/>
                  </a:lnTo>
                  <a:lnTo>
                    <a:pt x="343" y="420"/>
                  </a:lnTo>
                  <a:lnTo>
                    <a:pt x="343" y="418"/>
                  </a:lnTo>
                  <a:lnTo>
                    <a:pt x="343" y="418"/>
                  </a:lnTo>
                  <a:lnTo>
                    <a:pt x="341" y="416"/>
                  </a:lnTo>
                  <a:lnTo>
                    <a:pt x="341" y="416"/>
                  </a:lnTo>
                  <a:lnTo>
                    <a:pt x="341" y="416"/>
                  </a:lnTo>
                  <a:lnTo>
                    <a:pt x="343" y="416"/>
                  </a:lnTo>
                  <a:lnTo>
                    <a:pt x="346" y="416"/>
                  </a:lnTo>
                  <a:lnTo>
                    <a:pt x="346" y="413"/>
                  </a:lnTo>
                  <a:lnTo>
                    <a:pt x="343" y="413"/>
                  </a:lnTo>
                  <a:lnTo>
                    <a:pt x="341" y="411"/>
                  </a:lnTo>
                  <a:lnTo>
                    <a:pt x="343" y="411"/>
                  </a:lnTo>
                  <a:lnTo>
                    <a:pt x="346" y="409"/>
                  </a:lnTo>
                  <a:lnTo>
                    <a:pt x="346" y="404"/>
                  </a:lnTo>
                  <a:lnTo>
                    <a:pt x="346" y="402"/>
                  </a:lnTo>
                  <a:lnTo>
                    <a:pt x="348" y="404"/>
                  </a:lnTo>
                  <a:lnTo>
                    <a:pt x="348" y="406"/>
                  </a:lnTo>
                  <a:lnTo>
                    <a:pt x="350" y="409"/>
                  </a:lnTo>
                  <a:lnTo>
                    <a:pt x="348" y="413"/>
                  </a:lnTo>
                  <a:lnTo>
                    <a:pt x="350" y="413"/>
                  </a:lnTo>
                  <a:lnTo>
                    <a:pt x="353" y="413"/>
                  </a:lnTo>
                  <a:lnTo>
                    <a:pt x="353" y="411"/>
                  </a:lnTo>
                  <a:lnTo>
                    <a:pt x="355" y="409"/>
                  </a:lnTo>
                  <a:lnTo>
                    <a:pt x="355" y="413"/>
                  </a:lnTo>
                  <a:lnTo>
                    <a:pt x="357" y="416"/>
                  </a:lnTo>
                  <a:lnTo>
                    <a:pt x="357" y="416"/>
                  </a:lnTo>
                  <a:lnTo>
                    <a:pt x="359" y="413"/>
                  </a:lnTo>
                  <a:lnTo>
                    <a:pt x="359" y="409"/>
                  </a:lnTo>
                  <a:lnTo>
                    <a:pt x="359" y="406"/>
                  </a:lnTo>
                  <a:lnTo>
                    <a:pt x="357" y="404"/>
                  </a:lnTo>
                  <a:lnTo>
                    <a:pt x="357" y="404"/>
                  </a:lnTo>
                  <a:lnTo>
                    <a:pt x="359" y="404"/>
                  </a:lnTo>
                  <a:lnTo>
                    <a:pt x="362" y="406"/>
                  </a:lnTo>
                  <a:lnTo>
                    <a:pt x="364" y="409"/>
                  </a:lnTo>
                  <a:lnTo>
                    <a:pt x="366" y="409"/>
                  </a:lnTo>
                  <a:lnTo>
                    <a:pt x="366" y="406"/>
                  </a:lnTo>
                  <a:lnTo>
                    <a:pt x="366" y="402"/>
                  </a:lnTo>
                  <a:lnTo>
                    <a:pt x="366" y="399"/>
                  </a:lnTo>
                  <a:lnTo>
                    <a:pt x="362" y="397"/>
                  </a:lnTo>
                  <a:lnTo>
                    <a:pt x="359" y="395"/>
                  </a:lnTo>
                  <a:lnTo>
                    <a:pt x="362" y="395"/>
                  </a:lnTo>
                  <a:lnTo>
                    <a:pt x="364" y="397"/>
                  </a:lnTo>
                  <a:lnTo>
                    <a:pt x="366" y="399"/>
                  </a:lnTo>
                  <a:lnTo>
                    <a:pt x="369" y="402"/>
                  </a:lnTo>
                  <a:lnTo>
                    <a:pt x="373" y="402"/>
                  </a:lnTo>
                  <a:lnTo>
                    <a:pt x="375" y="399"/>
                  </a:lnTo>
                  <a:lnTo>
                    <a:pt x="375" y="397"/>
                  </a:lnTo>
                  <a:lnTo>
                    <a:pt x="373" y="395"/>
                  </a:lnTo>
                  <a:lnTo>
                    <a:pt x="371" y="392"/>
                  </a:lnTo>
                  <a:lnTo>
                    <a:pt x="366" y="392"/>
                  </a:lnTo>
                  <a:lnTo>
                    <a:pt x="364" y="392"/>
                  </a:lnTo>
                  <a:lnTo>
                    <a:pt x="364" y="388"/>
                  </a:lnTo>
                  <a:lnTo>
                    <a:pt x="366" y="390"/>
                  </a:lnTo>
                  <a:lnTo>
                    <a:pt x="369" y="392"/>
                  </a:lnTo>
                  <a:lnTo>
                    <a:pt x="371" y="392"/>
                  </a:lnTo>
                  <a:lnTo>
                    <a:pt x="371" y="390"/>
                  </a:lnTo>
                  <a:lnTo>
                    <a:pt x="371" y="388"/>
                  </a:lnTo>
                  <a:lnTo>
                    <a:pt x="369" y="386"/>
                  </a:lnTo>
                  <a:lnTo>
                    <a:pt x="369" y="383"/>
                  </a:lnTo>
                  <a:lnTo>
                    <a:pt x="371" y="383"/>
                  </a:lnTo>
                  <a:lnTo>
                    <a:pt x="371" y="383"/>
                  </a:lnTo>
                  <a:lnTo>
                    <a:pt x="373" y="386"/>
                  </a:lnTo>
                  <a:lnTo>
                    <a:pt x="373" y="388"/>
                  </a:lnTo>
                  <a:lnTo>
                    <a:pt x="373" y="390"/>
                  </a:lnTo>
                  <a:lnTo>
                    <a:pt x="375" y="390"/>
                  </a:lnTo>
                  <a:lnTo>
                    <a:pt x="380" y="392"/>
                  </a:lnTo>
                  <a:lnTo>
                    <a:pt x="382" y="390"/>
                  </a:lnTo>
                  <a:lnTo>
                    <a:pt x="387" y="390"/>
                  </a:lnTo>
                  <a:lnTo>
                    <a:pt x="389" y="388"/>
                  </a:lnTo>
                  <a:lnTo>
                    <a:pt x="387" y="388"/>
                  </a:lnTo>
                  <a:lnTo>
                    <a:pt x="387" y="388"/>
                  </a:lnTo>
                  <a:lnTo>
                    <a:pt x="380" y="388"/>
                  </a:lnTo>
                  <a:lnTo>
                    <a:pt x="380" y="386"/>
                  </a:lnTo>
                  <a:lnTo>
                    <a:pt x="382" y="386"/>
                  </a:lnTo>
                  <a:lnTo>
                    <a:pt x="385" y="386"/>
                  </a:lnTo>
                  <a:lnTo>
                    <a:pt x="387" y="386"/>
                  </a:lnTo>
                  <a:lnTo>
                    <a:pt x="385" y="383"/>
                  </a:lnTo>
                  <a:lnTo>
                    <a:pt x="385" y="381"/>
                  </a:lnTo>
                  <a:lnTo>
                    <a:pt x="385" y="381"/>
                  </a:lnTo>
                  <a:lnTo>
                    <a:pt x="385" y="379"/>
                  </a:lnTo>
                  <a:lnTo>
                    <a:pt x="382" y="379"/>
                  </a:lnTo>
                  <a:lnTo>
                    <a:pt x="380" y="379"/>
                  </a:lnTo>
                  <a:lnTo>
                    <a:pt x="382" y="376"/>
                  </a:lnTo>
                  <a:lnTo>
                    <a:pt x="382" y="374"/>
                  </a:lnTo>
                  <a:lnTo>
                    <a:pt x="385" y="376"/>
                  </a:lnTo>
                  <a:lnTo>
                    <a:pt x="387" y="376"/>
                  </a:lnTo>
                  <a:lnTo>
                    <a:pt x="389" y="381"/>
                  </a:lnTo>
                  <a:lnTo>
                    <a:pt x="387" y="383"/>
                  </a:lnTo>
                  <a:lnTo>
                    <a:pt x="392" y="38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61" name="Freeform 222">
              <a:extLst>
                <a:ext uri="{FF2B5EF4-FFF2-40B4-BE49-F238E27FC236}">
                  <a16:creationId xmlns:a16="http://schemas.microsoft.com/office/drawing/2014/main" id="{E60BBCDC-0957-47DA-A8E7-58DE1C1C002A}"/>
                </a:ext>
              </a:extLst>
            </p:cNvPr>
            <p:cNvSpPr>
              <a:spLocks/>
            </p:cNvSpPr>
            <p:nvPr/>
          </p:nvSpPr>
          <p:spPr bwMode="auto">
            <a:xfrm>
              <a:off x="9024938" y="1597025"/>
              <a:ext cx="17463" cy="33338"/>
            </a:xfrm>
            <a:custGeom>
              <a:avLst/>
              <a:gdLst>
                <a:gd name="T0" fmla="*/ 0 w 11"/>
                <a:gd name="T1" fmla="*/ 0 h 21"/>
                <a:gd name="T2" fmla="*/ 0 w 11"/>
                <a:gd name="T3" fmla="*/ 2 h 21"/>
                <a:gd name="T4" fmla="*/ 0 w 11"/>
                <a:gd name="T5" fmla="*/ 7 h 21"/>
                <a:gd name="T6" fmla="*/ 2 w 11"/>
                <a:gd name="T7" fmla="*/ 9 h 21"/>
                <a:gd name="T8" fmla="*/ 2 w 11"/>
                <a:gd name="T9" fmla="*/ 16 h 21"/>
                <a:gd name="T10" fmla="*/ 2 w 11"/>
                <a:gd name="T11" fmla="*/ 21 h 21"/>
                <a:gd name="T12" fmla="*/ 7 w 11"/>
                <a:gd name="T13" fmla="*/ 21 h 21"/>
                <a:gd name="T14" fmla="*/ 9 w 11"/>
                <a:gd name="T15" fmla="*/ 21 h 21"/>
                <a:gd name="T16" fmla="*/ 7 w 11"/>
                <a:gd name="T17" fmla="*/ 18 h 21"/>
                <a:gd name="T18" fmla="*/ 7 w 11"/>
                <a:gd name="T19" fmla="*/ 16 h 21"/>
                <a:gd name="T20" fmla="*/ 7 w 11"/>
                <a:gd name="T21" fmla="*/ 14 h 21"/>
                <a:gd name="T22" fmla="*/ 11 w 11"/>
                <a:gd name="T23" fmla="*/ 7 h 21"/>
                <a:gd name="T24" fmla="*/ 9 w 11"/>
                <a:gd name="T25" fmla="*/ 2 h 21"/>
                <a:gd name="T26" fmla="*/ 4 w 11"/>
                <a:gd name="T27" fmla="*/ 0 h 21"/>
                <a:gd name="T28" fmla="*/ 0 w 11"/>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21">
                  <a:moveTo>
                    <a:pt x="0" y="0"/>
                  </a:moveTo>
                  <a:lnTo>
                    <a:pt x="0" y="2"/>
                  </a:lnTo>
                  <a:lnTo>
                    <a:pt x="0" y="7"/>
                  </a:lnTo>
                  <a:lnTo>
                    <a:pt x="2" y="9"/>
                  </a:lnTo>
                  <a:lnTo>
                    <a:pt x="2" y="16"/>
                  </a:lnTo>
                  <a:lnTo>
                    <a:pt x="2" y="21"/>
                  </a:lnTo>
                  <a:lnTo>
                    <a:pt x="7" y="21"/>
                  </a:lnTo>
                  <a:lnTo>
                    <a:pt x="9" y="21"/>
                  </a:lnTo>
                  <a:lnTo>
                    <a:pt x="7" y="18"/>
                  </a:lnTo>
                  <a:lnTo>
                    <a:pt x="7" y="16"/>
                  </a:lnTo>
                  <a:lnTo>
                    <a:pt x="7" y="14"/>
                  </a:lnTo>
                  <a:lnTo>
                    <a:pt x="11" y="7"/>
                  </a:lnTo>
                  <a:lnTo>
                    <a:pt x="9" y="2"/>
                  </a:lnTo>
                  <a:lnTo>
                    <a:pt x="4"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62" name="Freeform 224">
              <a:extLst>
                <a:ext uri="{FF2B5EF4-FFF2-40B4-BE49-F238E27FC236}">
                  <a16:creationId xmlns:a16="http://schemas.microsoft.com/office/drawing/2014/main" id="{ABEF27E9-8596-4A01-A267-6BA5821B507A}"/>
                </a:ext>
              </a:extLst>
            </p:cNvPr>
            <p:cNvSpPr>
              <a:spLocks/>
            </p:cNvSpPr>
            <p:nvPr/>
          </p:nvSpPr>
          <p:spPr bwMode="auto">
            <a:xfrm>
              <a:off x="9039225" y="1555750"/>
              <a:ext cx="7938" cy="15875"/>
            </a:xfrm>
            <a:custGeom>
              <a:avLst/>
              <a:gdLst>
                <a:gd name="T0" fmla="*/ 5 w 5"/>
                <a:gd name="T1" fmla="*/ 7 h 10"/>
                <a:gd name="T2" fmla="*/ 5 w 5"/>
                <a:gd name="T3" fmla="*/ 5 h 10"/>
                <a:gd name="T4" fmla="*/ 2 w 5"/>
                <a:gd name="T5" fmla="*/ 3 h 10"/>
                <a:gd name="T6" fmla="*/ 2 w 5"/>
                <a:gd name="T7" fmla="*/ 0 h 10"/>
                <a:gd name="T8" fmla="*/ 0 w 5"/>
                <a:gd name="T9" fmla="*/ 0 h 10"/>
                <a:gd name="T10" fmla="*/ 0 w 5"/>
                <a:gd name="T11" fmla="*/ 3 h 10"/>
                <a:gd name="T12" fmla="*/ 0 w 5"/>
                <a:gd name="T13" fmla="*/ 7 h 10"/>
                <a:gd name="T14" fmla="*/ 2 w 5"/>
                <a:gd name="T15" fmla="*/ 10 h 10"/>
                <a:gd name="T16" fmla="*/ 5 w 5"/>
                <a:gd name="T1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5" y="7"/>
                  </a:moveTo>
                  <a:lnTo>
                    <a:pt x="5" y="5"/>
                  </a:lnTo>
                  <a:lnTo>
                    <a:pt x="2" y="3"/>
                  </a:lnTo>
                  <a:lnTo>
                    <a:pt x="2" y="0"/>
                  </a:lnTo>
                  <a:lnTo>
                    <a:pt x="0" y="0"/>
                  </a:lnTo>
                  <a:lnTo>
                    <a:pt x="0" y="3"/>
                  </a:lnTo>
                  <a:lnTo>
                    <a:pt x="0" y="7"/>
                  </a:lnTo>
                  <a:lnTo>
                    <a:pt x="2" y="10"/>
                  </a:lnTo>
                  <a:lnTo>
                    <a:pt x="5"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3" name="Freeform 225">
              <a:extLst>
                <a:ext uri="{FF2B5EF4-FFF2-40B4-BE49-F238E27FC236}">
                  <a16:creationId xmlns:a16="http://schemas.microsoft.com/office/drawing/2014/main" id="{E965FBD0-35CD-4E45-B457-DDEF3C919398}"/>
                </a:ext>
              </a:extLst>
            </p:cNvPr>
            <p:cNvSpPr>
              <a:spLocks/>
            </p:cNvSpPr>
            <p:nvPr/>
          </p:nvSpPr>
          <p:spPr bwMode="auto">
            <a:xfrm>
              <a:off x="8943975" y="1482725"/>
              <a:ext cx="80963" cy="44450"/>
            </a:xfrm>
            <a:custGeom>
              <a:avLst/>
              <a:gdLst>
                <a:gd name="T0" fmla="*/ 37 w 51"/>
                <a:gd name="T1" fmla="*/ 9 h 28"/>
                <a:gd name="T2" fmla="*/ 32 w 51"/>
                <a:gd name="T3" fmla="*/ 5 h 28"/>
                <a:gd name="T4" fmla="*/ 28 w 51"/>
                <a:gd name="T5" fmla="*/ 5 h 28"/>
                <a:gd name="T6" fmla="*/ 26 w 51"/>
                <a:gd name="T7" fmla="*/ 3 h 28"/>
                <a:gd name="T8" fmla="*/ 26 w 51"/>
                <a:gd name="T9" fmla="*/ 3 h 28"/>
                <a:gd name="T10" fmla="*/ 21 w 51"/>
                <a:gd name="T11" fmla="*/ 3 h 28"/>
                <a:gd name="T12" fmla="*/ 21 w 51"/>
                <a:gd name="T13" fmla="*/ 0 h 28"/>
                <a:gd name="T14" fmla="*/ 19 w 51"/>
                <a:gd name="T15" fmla="*/ 0 h 28"/>
                <a:gd name="T16" fmla="*/ 16 w 51"/>
                <a:gd name="T17" fmla="*/ 0 h 28"/>
                <a:gd name="T18" fmla="*/ 12 w 51"/>
                <a:gd name="T19" fmla="*/ 0 h 28"/>
                <a:gd name="T20" fmla="*/ 10 w 51"/>
                <a:gd name="T21" fmla="*/ 0 h 28"/>
                <a:gd name="T22" fmla="*/ 5 w 51"/>
                <a:gd name="T23" fmla="*/ 0 h 28"/>
                <a:gd name="T24" fmla="*/ 3 w 51"/>
                <a:gd name="T25" fmla="*/ 3 h 28"/>
                <a:gd name="T26" fmla="*/ 0 w 51"/>
                <a:gd name="T27" fmla="*/ 9 h 28"/>
                <a:gd name="T28" fmla="*/ 0 w 51"/>
                <a:gd name="T29" fmla="*/ 16 h 28"/>
                <a:gd name="T30" fmla="*/ 3 w 51"/>
                <a:gd name="T31" fmla="*/ 16 h 28"/>
                <a:gd name="T32" fmla="*/ 7 w 51"/>
                <a:gd name="T33" fmla="*/ 16 h 28"/>
                <a:gd name="T34" fmla="*/ 10 w 51"/>
                <a:gd name="T35" fmla="*/ 19 h 28"/>
                <a:gd name="T36" fmla="*/ 14 w 51"/>
                <a:gd name="T37" fmla="*/ 21 h 28"/>
                <a:gd name="T38" fmla="*/ 19 w 51"/>
                <a:gd name="T39" fmla="*/ 21 h 28"/>
                <a:gd name="T40" fmla="*/ 23 w 51"/>
                <a:gd name="T41" fmla="*/ 26 h 28"/>
                <a:gd name="T42" fmla="*/ 30 w 51"/>
                <a:gd name="T43" fmla="*/ 26 h 28"/>
                <a:gd name="T44" fmla="*/ 35 w 51"/>
                <a:gd name="T45" fmla="*/ 28 h 28"/>
                <a:gd name="T46" fmla="*/ 39 w 51"/>
                <a:gd name="T47" fmla="*/ 28 h 28"/>
                <a:gd name="T48" fmla="*/ 44 w 51"/>
                <a:gd name="T49" fmla="*/ 23 h 28"/>
                <a:gd name="T50" fmla="*/ 49 w 51"/>
                <a:gd name="T51" fmla="*/ 23 h 28"/>
                <a:gd name="T52" fmla="*/ 51 w 51"/>
                <a:gd name="T53" fmla="*/ 23 h 28"/>
                <a:gd name="T54" fmla="*/ 49 w 51"/>
                <a:gd name="T55" fmla="*/ 21 h 28"/>
                <a:gd name="T56" fmla="*/ 49 w 51"/>
                <a:gd name="T57" fmla="*/ 19 h 28"/>
                <a:gd name="T58" fmla="*/ 46 w 51"/>
                <a:gd name="T59" fmla="*/ 16 h 28"/>
                <a:gd name="T60" fmla="*/ 44 w 51"/>
                <a:gd name="T61" fmla="*/ 12 h 28"/>
                <a:gd name="T62" fmla="*/ 42 w 51"/>
                <a:gd name="T63" fmla="*/ 14 h 28"/>
                <a:gd name="T64" fmla="*/ 39 w 51"/>
                <a:gd name="T65" fmla="*/ 14 h 28"/>
                <a:gd name="T66" fmla="*/ 37 w 51"/>
                <a:gd name="T67" fmla="*/ 12 h 28"/>
                <a:gd name="T68" fmla="*/ 39 w 51"/>
                <a:gd name="T69" fmla="*/ 12 h 28"/>
                <a:gd name="T70" fmla="*/ 37 w 51"/>
                <a:gd name="T71"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 h="28">
                  <a:moveTo>
                    <a:pt x="37" y="9"/>
                  </a:moveTo>
                  <a:lnTo>
                    <a:pt x="32" y="5"/>
                  </a:lnTo>
                  <a:lnTo>
                    <a:pt x="28" y="5"/>
                  </a:lnTo>
                  <a:lnTo>
                    <a:pt x="26" y="3"/>
                  </a:lnTo>
                  <a:lnTo>
                    <a:pt x="26" y="3"/>
                  </a:lnTo>
                  <a:lnTo>
                    <a:pt x="21" y="3"/>
                  </a:lnTo>
                  <a:lnTo>
                    <a:pt x="21" y="0"/>
                  </a:lnTo>
                  <a:lnTo>
                    <a:pt x="19" y="0"/>
                  </a:lnTo>
                  <a:lnTo>
                    <a:pt x="16" y="0"/>
                  </a:lnTo>
                  <a:lnTo>
                    <a:pt x="12" y="0"/>
                  </a:lnTo>
                  <a:lnTo>
                    <a:pt x="10" y="0"/>
                  </a:lnTo>
                  <a:lnTo>
                    <a:pt x="5" y="0"/>
                  </a:lnTo>
                  <a:lnTo>
                    <a:pt x="3" y="3"/>
                  </a:lnTo>
                  <a:lnTo>
                    <a:pt x="0" y="9"/>
                  </a:lnTo>
                  <a:lnTo>
                    <a:pt x="0" y="16"/>
                  </a:lnTo>
                  <a:lnTo>
                    <a:pt x="3" y="16"/>
                  </a:lnTo>
                  <a:lnTo>
                    <a:pt x="7" y="16"/>
                  </a:lnTo>
                  <a:lnTo>
                    <a:pt x="10" y="19"/>
                  </a:lnTo>
                  <a:lnTo>
                    <a:pt x="14" y="21"/>
                  </a:lnTo>
                  <a:lnTo>
                    <a:pt x="19" y="21"/>
                  </a:lnTo>
                  <a:lnTo>
                    <a:pt x="23" y="26"/>
                  </a:lnTo>
                  <a:lnTo>
                    <a:pt x="30" y="26"/>
                  </a:lnTo>
                  <a:lnTo>
                    <a:pt x="35" y="28"/>
                  </a:lnTo>
                  <a:lnTo>
                    <a:pt x="39" y="28"/>
                  </a:lnTo>
                  <a:lnTo>
                    <a:pt x="44" y="23"/>
                  </a:lnTo>
                  <a:lnTo>
                    <a:pt x="49" y="23"/>
                  </a:lnTo>
                  <a:lnTo>
                    <a:pt x="51" y="23"/>
                  </a:lnTo>
                  <a:lnTo>
                    <a:pt x="49" y="21"/>
                  </a:lnTo>
                  <a:lnTo>
                    <a:pt x="49" y="19"/>
                  </a:lnTo>
                  <a:lnTo>
                    <a:pt x="46" y="16"/>
                  </a:lnTo>
                  <a:lnTo>
                    <a:pt x="44" y="12"/>
                  </a:lnTo>
                  <a:lnTo>
                    <a:pt x="42" y="14"/>
                  </a:lnTo>
                  <a:lnTo>
                    <a:pt x="39" y="14"/>
                  </a:lnTo>
                  <a:lnTo>
                    <a:pt x="37" y="12"/>
                  </a:lnTo>
                  <a:lnTo>
                    <a:pt x="39" y="12"/>
                  </a:lnTo>
                  <a:lnTo>
                    <a:pt x="37"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4" name="Freeform 226">
              <a:extLst>
                <a:ext uri="{FF2B5EF4-FFF2-40B4-BE49-F238E27FC236}">
                  <a16:creationId xmlns:a16="http://schemas.microsoft.com/office/drawing/2014/main" id="{E96A2340-A8F1-477A-B62A-B03DFA157FA5}"/>
                </a:ext>
              </a:extLst>
            </p:cNvPr>
            <p:cNvSpPr>
              <a:spLocks/>
            </p:cNvSpPr>
            <p:nvPr/>
          </p:nvSpPr>
          <p:spPr bwMode="auto">
            <a:xfrm>
              <a:off x="8893175" y="1538288"/>
              <a:ext cx="323850" cy="296863"/>
            </a:xfrm>
            <a:custGeom>
              <a:avLst/>
              <a:gdLst>
                <a:gd name="T0" fmla="*/ 6 w 89"/>
                <a:gd name="T1" fmla="*/ 11 h 81"/>
                <a:gd name="T2" fmla="*/ 7 w 89"/>
                <a:gd name="T3" fmla="*/ 18 h 81"/>
                <a:gd name="T4" fmla="*/ 4 w 89"/>
                <a:gd name="T5" fmla="*/ 19 h 81"/>
                <a:gd name="T6" fmla="*/ 13 w 89"/>
                <a:gd name="T7" fmla="*/ 24 h 81"/>
                <a:gd name="T8" fmla="*/ 18 w 89"/>
                <a:gd name="T9" fmla="*/ 24 h 81"/>
                <a:gd name="T10" fmla="*/ 17 w 89"/>
                <a:gd name="T11" fmla="*/ 36 h 81"/>
                <a:gd name="T12" fmla="*/ 10 w 89"/>
                <a:gd name="T13" fmla="*/ 45 h 81"/>
                <a:gd name="T14" fmla="*/ 9 w 89"/>
                <a:gd name="T15" fmla="*/ 52 h 81"/>
                <a:gd name="T16" fmla="*/ 7 w 89"/>
                <a:gd name="T17" fmla="*/ 60 h 81"/>
                <a:gd name="T18" fmla="*/ 11 w 89"/>
                <a:gd name="T19" fmla="*/ 60 h 81"/>
                <a:gd name="T20" fmla="*/ 12 w 89"/>
                <a:gd name="T21" fmla="*/ 62 h 81"/>
                <a:gd name="T22" fmla="*/ 16 w 89"/>
                <a:gd name="T23" fmla="*/ 67 h 81"/>
                <a:gd name="T24" fmla="*/ 23 w 89"/>
                <a:gd name="T25" fmla="*/ 62 h 81"/>
                <a:gd name="T26" fmla="*/ 26 w 89"/>
                <a:gd name="T27" fmla="*/ 62 h 81"/>
                <a:gd name="T28" fmla="*/ 25 w 89"/>
                <a:gd name="T29" fmla="*/ 71 h 81"/>
                <a:gd name="T30" fmla="*/ 33 w 89"/>
                <a:gd name="T31" fmla="*/ 71 h 81"/>
                <a:gd name="T32" fmla="*/ 35 w 89"/>
                <a:gd name="T33" fmla="*/ 73 h 81"/>
                <a:gd name="T34" fmla="*/ 38 w 89"/>
                <a:gd name="T35" fmla="*/ 74 h 81"/>
                <a:gd name="T36" fmla="*/ 39 w 89"/>
                <a:gd name="T37" fmla="*/ 75 h 81"/>
                <a:gd name="T38" fmla="*/ 44 w 89"/>
                <a:gd name="T39" fmla="*/ 75 h 81"/>
                <a:gd name="T40" fmla="*/ 49 w 89"/>
                <a:gd name="T41" fmla="*/ 76 h 81"/>
                <a:gd name="T42" fmla="*/ 57 w 89"/>
                <a:gd name="T43" fmla="*/ 76 h 81"/>
                <a:gd name="T44" fmla="*/ 60 w 89"/>
                <a:gd name="T45" fmla="*/ 69 h 81"/>
                <a:gd name="T46" fmla="*/ 60 w 89"/>
                <a:gd name="T47" fmla="*/ 79 h 81"/>
                <a:gd name="T48" fmla="*/ 67 w 89"/>
                <a:gd name="T49" fmla="*/ 81 h 81"/>
                <a:gd name="T50" fmla="*/ 78 w 89"/>
                <a:gd name="T51" fmla="*/ 80 h 81"/>
                <a:gd name="T52" fmla="*/ 79 w 89"/>
                <a:gd name="T53" fmla="*/ 72 h 81"/>
                <a:gd name="T54" fmla="*/ 85 w 89"/>
                <a:gd name="T55" fmla="*/ 75 h 81"/>
                <a:gd name="T56" fmla="*/ 83 w 89"/>
                <a:gd name="T57" fmla="*/ 71 h 81"/>
                <a:gd name="T58" fmla="*/ 85 w 89"/>
                <a:gd name="T59" fmla="*/ 67 h 81"/>
                <a:gd name="T60" fmla="*/ 88 w 89"/>
                <a:gd name="T61" fmla="*/ 63 h 81"/>
                <a:gd name="T62" fmla="*/ 87 w 89"/>
                <a:gd name="T63" fmla="*/ 60 h 81"/>
                <a:gd name="T64" fmla="*/ 83 w 89"/>
                <a:gd name="T65" fmla="*/ 55 h 81"/>
                <a:gd name="T66" fmla="*/ 72 w 89"/>
                <a:gd name="T67" fmla="*/ 52 h 81"/>
                <a:gd name="T68" fmla="*/ 64 w 89"/>
                <a:gd name="T69" fmla="*/ 50 h 81"/>
                <a:gd name="T70" fmla="*/ 55 w 89"/>
                <a:gd name="T71" fmla="*/ 50 h 81"/>
                <a:gd name="T72" fmla="*/ 48 w 89"/>
                <a:gd name="T73" fmla="*/ 50 h 81"/>
                <a:gd name="T74" fmla="*/ 48 w 89"/>
                <a:gd name="T75" fmla="*/ 53 h 81"/>
                <a:gd name="T76" fmla="*/ 43 w 89"/>
                <a:gd name="T77" fmla="*/ 48 h 81"/>
                <a:gd name="T78" fmla="*/ 39 w 89"/>
                <a:gd name="T79" fmla="*/ 49 h 81"/>
                <a:gd name="T80" fmla="*/ 36 w 89"/>
                <a:gd name="T81" fmla="*/ 46 h 81"/>
                <a:gd name="T82" fmla="*/ 31 w 89"/>
                <a:gd name="T83" fmla="*/ 48 h 81"/>
                <a:gd name="T84" fmla="*/ 29 w 89"/>
                <a:gd name="T85" fmla="*/ 41 h 81"/>
                <a:gd name="T86" fmla="*/ 28 w 89"/>
                <a:gd name="T87" fmla="*/ 36 h 81"/>
                <a:gd name="T88" fmla="*/ 25 w 89"/>
                <a:gd name="T89" fmla="*/ 36 h 81"/>
                <a:gd name="T90" fmla="*/ 26 w 89"/>
                <a:gd name="T91" fmla="*/ 32 h 81"/>
                <a:gd name="T92" fmla="*/ 27 w 89"/>
                <a:gd name="T93" fmla="*/ 30 h 81"/>
                <a:gd name="T94" fmla="*/ 26 w 89"/>
                <a:gd name="T95" fmla="*/ 27 h 81"/>
                <a:gd name="T96" fmla="*/ 36 w 89"/>
                <a:gd name="T97" fmla="*/ 32 h 81"/>
                <a:gd name="T98" fmla="*/ 32 w 89"/>
                <a:gd name="T99" fmla="*/ 25 h 81"/>
                <a:gd name="T100" fmla="*/ 30 w 89"/>
                <a:gd name="T101" fmla="*/ 20 h 81"/>
                <a:gd name="T102" fmla="*/ 34 w 89"/>
                <a:gd name="T103" fmla="*/ 19 h 81"/>
                <a:gd name="T104" fmla="*/ 25 w 89"/>
                <a:gd name="T105" fmla="*/ 17 h 81"/>
                <a:gd name="T106" fmla="*/ 16 w 89"/>
                <a:gd name="T107" fmla="*/ 20 h 81"/>
                <a:gd name="T108" fmla="*/ 21 w 89"/>
                <a:gd name="T109" fmla="*/ 13 h 81"/>
                <a:gd name="T110" fmla="*/ 17 w 89"/>
                <a:gd name="T111" fmla="*/ 7 h 81"/>
                <a:gd name="T112" fmla="*/ 10 w 89"/>
                <a:gd name="T113" fmla="*/ 0 h 81"/>
                <a:gd name="T114" fmla="*/ 2 w 89"/>
                <a:gd name="T115"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9" h="81">
                  <a:moveTo>
                    <a:pt x="1" y="3"/>
                  </a:moveTo>
                  <a:cubicBezTo>
                    <a:pt x="0" y="5"/>
                    <a:pt x="0" y="5"/>
                    <a:pt x="0" y="5"/>
                  </a:cubicBezTo>
                  <a:cubicBezTo>
                    <a:pt x="1" y="7"/>
                    <a:pt x="1" y="7"/>
                    <a:pt x="1" y="7"/>
                  </a:cubicBezTo>
                  <a:cubicBezTo>
                    <a:pt x="3" y="8"/>
                    <a:pt x="3" y="8"/>
                    <a:pt x="3" y="8"/>
                  </a:cubicBezTo>
                  <a:cubicBezTo>
                    <a:pt x="4" y="11"/>
                    <a:pt x="4" y="11"/>
                    <a:pt x="4" y="11"/>
                  </a:cubicBezTo>
                  <a:cubicBezTo>
                    <a:pt x="6" y="11"/>
                    <a:pt x="6" y="11"/>
                    <a:pt x="6" y="11"/>
                  </a:cubicBezTo>
                  <a:cubicBezTo>
                    <a:pt x="5" y="12"/>
                    <a:pt x="5" y="12"/>
                    <a:pt x="5" y="12"/>
                  </a:cubicBezTo>
                  <a:cubicBezTo>
                    <a:pt x="3" y="12"/>
                    <a:pt x="3" y="12"/>
                    <a:pt x="3" y="12"/>
                  </a:cubicBezTo>
                  <a:cubicBezTo>
                    <a:pt x="3" y="13"/>
                    <a:pt x="3" y="13"/>
                    <a:pt x="3" y="13"/>
                  </a:cubicBezTo>
                  <a:cubicBezTo>
                    <a:pt x="5" y="16"/>
                    <a:pt x="5" y="16"/>
                    <a:pt x="5" y="16"/>
                  </a:cubicBezTo>
                  <a:cubicBezTo>
                    <a:pt x="7" y="17"/>
                    <a:pt x="7" y="17"/>
                    <a:pt x="7" y="17"/>
                  </a:cubicBezTo>
                  <a:cubicBezTo>
                    <a:pt x="7" y="18"/>
                    <a:pt x="7" y="18"/>
                    <a:pt x="7" y="18"/>
                  </a:cubicBezTo>
                  <a:cubicBezTo>
                    <a:pt x="6" y="17"/>
                    <a:pt x="6" y="17"/>
                    <a:pt x="6" y="17"/>
                  </a:cubicBezTo>
                  <a:cubicBezTo>
                    <a:pt x="3" y="17"/>
                    <a:pt x="3" y="17"/>
                    <a:pt x="3" y="17"/>
                  </a:cubicBezTo>
                  <a:cubicBezTo>
                    <a:pt x="3" y="18"/>
                    <a:pt x="3" y="18"/>
                    <a:pt x="3" y="18"/>
                  </a:cubicBezTo>
                  <a:cubicBezTo>
                    <a:pt x="2" y="19"/>
                    <a:pt x="2" y="19"/>
                    <a:pt x="2" y="19"/>
                  </a:cubicBezTo>
                  <a:cubicBezTo>
                    <a:pt x="2" y="20"/>
                    <a:pt x="2" y="20"/>
                    <a:pt x="2" y="20"/>
                  </a:cubicBezTo>
                  <a:cubicBezTo>
                    <a:pt x="4" y="19"/>
                    <a:pt x="4" y="19"/>
                    <a:pt x="4" y="19"/>
                  </a:cubicBezTo>
                  <a:cubicBezTo>
                    <a:pt x="5" y="20"/>
                    <a:pt x="5" y="20"/>
                    <a:pt x="5" y="20"/>
                  </a:cubicBezTo>
                  <a:cubicBezTo>
                    <a:pt x="8" y="19"/>
                    <a:pt x="8" y="19"/>
                    <a:pt x="8" y="19"/>
                  </a:cubicBezTo>
                  <a:cubicBezTo>
                    <a:pt x="9" y="20"/>
                    <a:pt x="9" y="20"/>
                    <a:pt x="9" y="20"/>
                  </a:cubicBezTo>
                  <a:cubicBezTo>
                    <a:pt x="10" y="21"/>
                    <a:pt x="10" y="21"/>
                    <a:pt x="10" y="21"/>
                  </a:cubicBezTo>
                  <a:cubicBezTo>
                    <a:pt x="11" y="22"/>
                    <a:pt x="11" y="22"/>
                    <a:pt x="11" y="22"/>
                  </a:cubicBezTo>
                  <a:cubicBezTo>
                    <a:pt x="13" y="24"/>
                    <a:pt x="13" y="24"/>
                    <a:pt x="13" y="24"/>
                  </a:cubicBezTo>
                  <a:cubicBezTo>
                    <a:pt x="14" y="24"/>
                    <a:pt x="14" y="24"/>
                    <a:pt x="14" y="24"/>
                  </a:cubicBezTo>
                  <a:cubicBezTo>
                    <a:pt x="14" y="22"/>
                    <a:pt x="14" y="22"/>
                    <a:pt x="14" y="22"/>
                  </a:cubicBezTo>
                  <a:cubicBezTo>
                    <a:pt x="15" y="23"/>
                    <a:pt x="15" y="23"/>
                    <a:pt x="15" y="23"/>
                  </a:cubicBezTo>
                  <a:cubicBezTo>
                    <a:pt x="16" y="22"/>
                    <a:pt x="16" y="22"/>
                    <a:pt x="16" y="22"/>
                  </a:cubicBezTo>
                  <a:cubicBezTo>
                    <a:pt x="18" y="22"/>
                    <a:pt x="18" y="22"/>
                    <a:pt x="18" y="22"/>
                  </a:cubicBezTo>
                  <a:cubicBezTo>
                    <a:pt x="18" y="24"/>
                    <a:pt x="18" y="24"/>
                    <a:pt x="18" y="24"/>
                  </a:cubicBezTo>
                  <a:cubicBezTo>
                    <a:pt x="17" y="25"/>
                    <a:pt x="17" y="25"/>
                    <a:pt x="17" y="25"/>
                  </a:cubicBezTo>
                  <a:cubicBezTo>
                    <a:pt x="17" y="28"/>
                    <a:pt x="17" y="28"/>
                    <a:pt x="17" y="28"/>
                  </a:cubicBezTo>
                  <a:cubicBezTo>
                    <a:pt x="17" y="30"/>
                    <a:pt x="17" y="30"/>
                    <a:pt x="17" y="30"/>
                  </a:cubicBezTo>
                  <a:cubicBezTo>
                    <a:pt x="17" y="32"/>
                    <a:pt x="17" y="32"/>
                    <a:pt x="17" y="32"/>
                  </a:cubicBezTo>
                  <a:cubicBezTo>
                    <a:pt x="18" y="34"/>
                    <a:pt x="18" y="34"/>
                    <a:pt x="18" y="34"/>
                  </a:cubicBezTo>
                  <a:cubicBezTo>
                    <a:pt x="17" y="36"/>
                    <a:pt x="17" y="36"/>
                    <a:pt x="17" y="36"/>
                  </a:cubicBezTo>
                  <a:cubicBezTo>
                    <a:pt x="17" y="37"/>
                    <a:pt x="17" y="37"/>
                    <a:pt x="17" y="37"/>
                  </a:cubicBezTo>
                  <a:cubicBezTo>
                    <a:pt x="16" y="39"/>
                    <a:pt x="16" y="39"/>
                    <a:pt x="16" y="39"/>
                  </a:cubicBezTo>
                  <a:cubicBezTo>
                    <a:pt x="14" y="41"/>
                    <a:pt x="14" y="41"/>
                    <a:pt x="14" y="41"/>
                  </a:cubicBezTo>
                  <a:cubicBezTo>
                    <a:pt x="12" y="41"/>
                    <a:pt x="12" y="41"/>
                    <a:pt x="12" y="41"/>
                  </a:cubicBezTo>
                  <a:cubicBezTo>
                    <a:pt x="12" y="43"/>
                    <a:pt x="12" y="43"/>
                    <a:pt x="12" y="43"/>
                  </a:cubicBezTo>
                  <a:cubicBezTo>
                    <a:pt x="10" y="45"/>
                    <a:pt x="10" y="45"/>
                    <a:pt x="10" y="45"/>
                  </a:cubicBezTo>
                  <a:cubicBezTo>
                    <a:pt x="10" y="46"/>
                    <a:pt x="10" y="46"/>
                    <a:pt x="10" y="46"/>
                  </a:cubicBezTo>
                  <a:cubicBezTo>
                    <a:pt x="8" y="47"/>
                    <a:pt x="8" y="47"/>
                    <a:pt x="8" y="47"/>
                  </a:cubicBezTo>
                  <a:cubicBezTo>
                    <a:pt x="7" y="49"/>
                    <a:pt x="7" y="49"/>
                    <a:pt x="7" y="49"/>
                  </a:cubicBezTo>
                  <a:cubicBezTo>
                    <a:pt x="7" y="50"/>
                    <a:pt x="7" y="50"/>
                    <a:pt x="7" y="50"/>
                  </a:cubicBezTo>
                  <a:cubicBezTo>
                    <a:pt x="9" y="51"/>
                    <a:pt x="9" y="51"/>
                    <a:pt x="9" y="51"/>
                  </a:cubicBezTo>
                  <a:cubicBezTo>
                    <a:pt x="9" y="52"/>
                    <a:pt x="9" y="52"/>
                    <a:pt x="9" y="52"/>
                  </a:cubicBezTo>
                  <a:cubicBezTo>
                    <a:pt x="7" y="53"/>
                    <a:pt x="7" y="53"/>
                    <a:pt x="7" y="53"/>
                  </a:cubicBezTo>
                  <a:cubicBezTo>
                    <a:pt x="7" y="54"/>
                    <a:pt x="7" y="54"/>
                    <a:pt x="7" y="54"/>
                  </a:cubicBezTo>
                  <a:cubicBezTo>
                    <a:pt x="8" y="55"/>
                    <a:pt x="8" y="55"/>
                    <a:pt x="8" y="55"/>
                  </a:cubicBezTo>
                  <a:cubicBezTo>
                    <a:pt x="6" y="56"/>
                    <a:pt x="6" y="56"/>
                    <a:pt x="6" y="56"/>
                  </a:cubicBezTo>
                  <a:cubicBezTo>
                    <a:pt x="6" y="58"/>
                    <a:pt x="6" y="58"/>
                    <a:pt x="6" y="58"/>
                  </a:cubicBezTo>
                  <a:cubicBezTo>
                    <a:pt x="7" y="60"/>
                    <a:pt x="7" y="60"/>
                    <a:pt x="7" y="60"/>
                  </a:cubicBezTo>
                  <a:cubicBezTo>
                    <a:pt x="8" y="60"/>
                    <a:pt x="8" y="60"/>
                    <a:pt x="8" y="60"/>
                  </a:cubicBezTo>
                  <a:cubicBezTo>
                    <a:pt x="8" y="61"/>
                    <a:pt x="8" y="61"/>
                    <a:pt x="8" y="61"/>
                  </a:cubicBezTo>
                  <a:cubicBezTo>
                    <a:pt x="9" y="63"/>
                    <a:pt x="9" y="63"/>
                    <a:pt x="9" y="63"/>
                  </a:cubicBezTo>
                  <a:cubicBezTo>
                    <a:pt x="10" y="62"/>
                    <a:pt x="10" y="62"/>
                    <a:pt x="10" y="62"/>
                  </a:cubicBezTo>
                  <a:cubicBezTo>
                    <a:pt x="10" y="61"/>
                    <a:pt x="10" y="61"/>
                    <a:pt x="10" y="61"/>
                  </a:cubicBezTo>
                  <a:cubicBezTo>
                    <a:pt x="11" y="60"/>
                    <a:pt x="11" y="60"/>
                    <a:pt x="11" y="60"/>
                  </a:cubicBezTo>
                  <a:cubicBezTo>
                    <a:pt x="12" y="61"/>
                    <a:pt x="12" y="61"/>
                    <a:pt x="12" y="61"/>
                  </a:cubicBezTo>
                  <a:cubicBezTo>
                    <a:pt x="12" y="60"/>
                    <a:pt x="12" y="60"/>
                    <a:pt x="12" y="60"/>
                  </a:cubicBezTo>
                  <a:cubicBezTo>
                    <a:pt x="14" y="58"/>
                    <a:pt x="14" y="58"/>
                    <a:pt x="14" y="58"/>
                  </a:cubicBezTo>
                  <a:cubicBezTo>
                    <a:pt x="15" y="59"/>
                    <a:pt x="15" y="59"/>
                    <a:pt x="15" y="59"/>
                  </a:cubicBezTo>
                  <a:cubicBezTo>
                    <a:pt x="14" y="61"/>
                    <a:pt x="14" y="61"/>
                    <a:pt x="14" y="61"/>
                  </a:cubicBezTo>
                  <a:cubicBezTo>
                    <a:pt x="12" y="62"/>
                    <a:pt x="12" y="62"/>
                    <a:pt x="12" y="62"/>
                  </a:cubicBezTo>
                  <a:cubicBezTo>
                    <a:pt x="12" y="63"/>
                    <a:pt x="12" y="63"/>
                    <a:pt x="12" y="63"/>
                  </a:cubicBezTo>
                  <a:cubicBezTo>
                    <a:pt x="13" y="63"/>
                    <a:pt x="13" y="63"/>
                    <a:pt x="13" y="63"/>
                  </a:cubicBezTo>
                  <a:cubicBezTo>
                    <a:pt x="13" y="64"/>
                    <a:pt x="13" y="64"/>
                    <a:pt x="13" y="64"/>
                  </a:cubicBezTo>
                  <a:cubicBezTo>
                    <a:pt x="14" y="66"/>
                    <a:pt x="14" y="66"/>
                    <a:pt x="14" y="66"/>
                  </a:cubicBezTo>
                  <a:cubicBezTo>
                    <a:pt x="16" y="66"/>
                    <a:pt x="16" y="66"/>
                    <a:pt x="16" y="66"/>
                  </a:cubicBezTo>
                  <a:cubicBezTo>
                    <a:pt x="16" y="67"/>
                    <a:pt x="16" y="67"/>
                    <a:pt x="16" y="67"/>
                  </a:cubicBezTo>
                  <a:cubicBezTo>
                    <a:pt x="19" y="67"/>
                    <a:pt x="19" y="67"/>
                    <a:pt x="19" y="67"/>
                  </a:cubicBezTo>
                  <a:cubicBezTo>
                    <a:pt x="20" y="66"/>
                    <a:pt x="20" y="66"/>
                    <a:pt x="20" y="66"/>
                  </a:cubicBezTo>
                  <a:cubicBezTo>
                    <a:pt x="22" y="65"/>
                    <a:pt x="22" y="65"/>
                    <a:pt x="22" y="65"/>
                  </a:cubicBezTo>
                  <a:cubicBezTo>
                    <a:pt x="22" y="63"/>
                    <a:pt x="22" y="63"/>
                    <a:pt x="22" y="63"/>
                  </a:cubicBezTo>
                  <a:cubicBezTo>
                    <a:pt x="23" y="63"/>
                    <a:pt x="23" y="63"/>
                    <a:pt x="23" y="63"/>
                  </a:cubicBezTo>
                  <a:cubicBezTo>
                    <a:pt x="23" y="62"/>
                    <a:pt x="23" y="62"/>
                    <a:pt x="23" y="62"/>
                  </a:cubicBezTo>
                  <a:cubicBezTo>
                    <a:pt x="24" y="63"/>
                    <a:pt x="24" y="63"/>
                    <a:pt x="24" y="63"/>
                  </a:cubicBezTo>
                  <a:cubicBezTo>
                    <a:pt x="23" y="64"/>
                    <a:pt x="23" y="64"/>
                    <a:pt x="23" y="64"/>
                  </a:cubicBezTo>
                  <a:cubicBezTo>
                    <a:pt x="23" y="65"/>
                    <a:pt x="23" y="65"/>
                    <a:pt x="23" y="65"/>
                  </a:cubicBezTo>
                  <a:cubicBezTo>
                    <a:pt x="24" y="65"/>
                    <a:pt x="24" y="65"/>
                    <a:pt x="24" y="65"/>
                  </a:cubicBezTo>
                  <a:cubicBezTo>
                    <a:pt x="25" y="62"/>
                    <a:pt x="25" y="62"/>
                    <a:pt x="25" y="62"/>
                  </a:cubicBezTo>
                  <a:cubicBezTo>
                    <a:pt x="26" y="62"/>
                    <a:pt x="26" y="62"/>
                    <a:pt x="26" y="62"/>
                  </a:cubicBezTo>
                  <a:cubicBezTo>
                    <a:pt x="27" y="63"/>
                    <a:pt x="27" y="63"/>
                    <a:pt x="27" y="63"/>
                  </a:cubicBezTo>
                  <a:cubicBezTo>
                    <a:pt x="26" y="65"/>
                    <a:pt x="26" y="65"/>
                    <a:pt x="26" y="65"/>
                  </a:cubicBezTo>
                  <a:cubicBezTo>
                    <a:pt x="24" y="68"/>
                    <a:pt x="24" y="68"/>
                    <a:pt x="24" y="68"/>
                  </a:cubicBezTo>
                  <a:cubicBezTo>
                    <a:pt x="23" y="69"/>
                    <a:pt x="23" y="69"/>
                    <a:pt x="23" y="69"/>
                  </a:cubicBezTo>
                  <a:cubicBezTo>
                    <a:pt x="23" y="70"/>
                    <a:pt x="23" y="70"/>
                    <a:pt x="23" y="70"/>
                  </a:cubicBezTo>
                  <a:cubicBezTo>
                    <a:pt x="25" y="71"/>
                    <a:pt x="25" y="71"/>
                    <a:pt x="25" y="71"/>
                  </a:cubicBezTo>
                  <a:cubicBezTo>
                    <a:pt x="26" y="72"/>
                    <a:pt x="26" y="72"/>
                    <a:pt x="26" y="72"/>
                  </a:cubicBezTo>
                  <a:cubicBezTo>
                    <a:pt x="28" y="72"/>
                    <a:pt x="28" y="72"/>
                    <a:pt x="28" y="72"/>
                  </a:cubicBezTo>
                  <a:cubicBezTo>
                    <a:pt x="28" y="72"/>
                    <a:pt x="28" y="72"/>
                    <a:pt x="28" y="72"/>
                  </a:cubicBezTo>
                  <a:cubicBezTo>
                    <a:pt x="30" y="72"/>
                    <a:pt x="30" y="72"/>
                    <a:pt x="30" y="72"/>
                  </a:cubicBezTo>
                  <a:cubicBezTo>
                    <a:pt x="31" y="71"/>
                    <a:pt x="31" y="71"/>
                    <a:pt x="31" y="71"/>
                  </a:cubicBezTo>
                  <a:cubicBezTo>
                    <a:pt x="33" y="71"/>
                    <a:pt x="33" y="71"/>
                    <a:pt x="33" y="71"/>
                  </a:cubicBezTo>
                  <a:cubicBezTo>
                    <a:pt x="32" y="72"/>
                    <a:pt x="32" y="72"/>
                    <a:pt x="32" y="72"/>
                  </a:cubicBezTo>
                  <a:cubicBezTo>
                    <a:pt x="32" y="73"/>
                    <a:pt x="32" y="73"/>
                    <a:pt x="32" y="73"/>
                  </a:cubicBezTo>
                  <a:cubicBezTo>
                    <a:pt x="33" y="73"/>
                    <a:pt x="33" y="73"/>
                    <a:pt x="33" y="73"/>
                  </a:cubicBezTo>
                  <a:cubicBezTo>
                    <a:pt x="35" y="74"/>
                    <a:pt x="35" y="74"/>
                    <a:pt x="35" y="74"/>
                  </a:cubicBezTo>
                  <a:cubicBezTo>
                    <a:pt x="36" y="74"/>
                    <a:pt x="36" y="74"/>
                    <a:pt x="36" y="74"/>
                  </a:cubicBezTo>
                  <a:cubicBezTo>
                    <a:pt x="35" y="73"/>
                    <a:pt x="35" y="73"/>
                    <a:pt x="35" y="73"/>
                  </a:cubicBezTo>
                  <a:cubicBezTo>
                    <a:pt x="35" y="71"/>
                    <a:pt x="35" y="71"/>
                    <a:pt x="35" y="71"/>
                  </a:cubicBezTo>
                  <a:cubicBezTo>
                    <a:pt x="36" y="70"/>
                    <a:pt x="36" y="70"/>
                    <a:pt x="36" y="70"/>
                  </a:cubicBezTo>
                  <a:cubicBezTo>
                    <a:pt x="37" y="71"/>
                    <a:pt x="37" y="71"/>
                    <a:pt x="37" y="71"/>
                  </a:cubicBezTo>
                  <a:cubicBezTo>
                    <a:pt x="36" y="73"/>
                    <a:pt x="36" y="73"/>
                    <a:pt x="36" y="73"/>
                  </a:cubicBezTo>
                  <a:cubicBezTo>
                    <a:pt x="37" y="74"/>
                    <a:pt x="37" y="74"/>
                    <a:pt x="37" y="74"/>
                  </a:cubicBezTo>
                  <a:cubicBezTo>
                    <a:pt x="38" y="74"/>
                    <a:pt x="38" y="74"/>
                    <a:pt x="38" y="74"/>
                  </a:cubicBezTo>
                  <a:cubicBezTo>
                    <a:pt x="38" y="73"/>
                    <a:pt x="38" y="73"/>
                    <a:pt x="38" y="73"/>
                  </a:cubicBezTo>
                  <a:cubicBezTo>
                    <a:pt x="39" y="72"/>
                    <a:pt x="39" y="72"/>
                    <a:pt x="39" y="72"/>
                  </a:cubicBezTo>
                  <a:cubicBezTo>
                    <a:pt x="40" y="71"/>
                    <a:pt x="40" y="71"/>
                    <a:pt x="40" y="71"/>
                  </a:cubicBezTo>
                  <a:cubicBezTo>
                    <a:pt x="40" y="72"/>
                    <a:pt x="40" y="72"/>
                    <a:pt x="40" y="72"/>
                  </a:cubicBezTo>
                  <a:cubicBezTo>
                    <a:pt x="39" y="73"/>
                    <a:pt x="39" y="73"/>
                    <a:pt x="39" y="73"/>
                  </a:cubicBezTo>
                  <a:cubicBezTo>
                    <a:pt x="39" y="75"/>
                    <a:pt x="39" y="75"/>
                    <a:pt x="39" y="75"/>
                  </a:cubicBezTo>
                  <a:cubicBezTo>
                    <a:pt x="42" y="75"/>
                    <a:pt x="42" y="75"/>
                    <a:pt x="42" y="75"/>
                  </a:cubicBezTo>
                  <a:cubicBezTo>
                    <a:pt x="43" y="74"/>
                    <a:pt x="43" y="74"/>
                    <a:pt x="43" y="74"/>
                  </a:cubicBezTo>
                  <a:cubicBezTo>
                    <a:pt x="44" y="71"/>
                    <a:pt x="44" y="71"/>
                    <a:pt x="44" y="71"/>
                  </a:cubicBezTo>
                  <a:cubicBezTo>
                    <a:pt x="44" y="72"/>
                    <a:pt x="44" y="72"/>
                    <a:pt x="44" y="72"/>
                  </a:cubicBezTo>
                  <a:cubicBezTo>
                    <a:pt x="44" y="73"/>
                    <a:pt x="44" y="73"/>
                    <a:pt x="44" y="73"/>
                  </a:cubicBezTo>
                  <a:cubicBezTo>
                    <a:pt x="44" y="75"/>
                    <a:pt x="44" y="75"/>
                    <a:pt x="44" y="75"/>
                  </a:cubicBezTo>
                  <a:cubicBezTo>
                    <a:pt x="46" y="74"/>
                    <a:pt x="46" y="74"/>
                    <a:pt x="46" y="74"/>
                  </a:cubicBezTo>
                  <a:cubicBezTo>
                    <a:pt x="46" y="72"/>
                    <a:pt x="46" y="72"/>
                    <a:pt x="46" y="72"/>
                  </a:cubicBezTo>
                  <a:cubicBezTo>
                    <a:pt x="47" y="71"/>
                    <a:pt x="47" y="71"/>
                    <a:pt x="47" y="71"/>
                  </a:cubicBezTo>
                  <a:cubicBezTo>
                    <a:pt x="47" y="75"/>
                    <a:pt x="47" y="75"/>
                    <a:pt x="47" y="75"/>
                  </a:cubicBezTo>
                  <a:cubicBezTo>
                    <a:pt x="47" y="76"/>
                    <a:pt x="47" y="76"/>
                    <a:pt x="47" y="76"/>
                  </a:cubicBezTo>
                  <a:cubicBezTo>
                    <a:pt x="49" y="76"/>
                    <a:pt x="49" y="76"/>
                    <a:pt x="49" y="76"/>
                  </a:cubicBezTo>
                  <a:cubicBezTo>
                    <a:pt x="51" y="77"/>
                    <a:pt x="51" y="77"/>
                    <a:pt x="51" y="77"/>
                  </a:cubicBezTo>
                  <a:cubicBezTo>
                    <a:pt x="53" y="77"/>
                    <a:pt x="53" y="77"/>
                    <a:pt x="53" y="77"/>
                  </a:cubicBezTo>
                  <a:cubicBezTo>
                    <a:pt x="54" y="76"/>
                    <a:pt x="54" y="76"/>
                    <a:pt x="54" y="76"/>
                  </a:cubicBezTo>
                  <a:cubicBezTo>
                    <a:pt x="54" y="77"/>
                    <a:pt x="54" y="77"/>
                    <a:pt x="54" y="77"/>
                  </a:cubicBezTo>
                  <a:cubicBezTo>
                    <a:pt x="56" y="77"/>
                    <a:pt x="56" y="77"/>
                    <a:pt x="56" y="77"/>
                  </a:cubicBezTo>
                  <a:cubicBezTo>
                    <a:pt x="57" y="76"/>
                    <a:pt x="57" y="76"/>
                    <a:pt x="57" y="76"/>
                  </a:cubicBezTo>
                  <a:cubicBezTo>
                    <a:pt x="57" y="74"/>
                    <a:pt x="57" y="74"/>
                    <a:pt x="57" y="74"/>
                  </a:cubicBezTo>
                  <a:cubicBezTo>
                    <a:pt x="59" y="73"/>
                    <a:pt x="59" y="73"/>
                    <a:pt x="59" y="73"/>
                  </a:cubicBezTo>
                  <a:cubicBezTo>
                    <a:pt x="60" y="72"/>
                    <a:pt x="60" y="72"/>
                    <a:pt x="60" y="72"/>
                  </a:cubicBezTo>
                  <a:cubicBezTo>
                    <a:pt x="59" y="70"/>
                    <a:pt x="59" y="70"/>
                    <a:pt x="59" y="70"/>
                  </a:cubicBezTo>
                  <a:cubicBezTo>
                    <a:pt x="60" y="68"/>
                    <a:pt x="60" y="68"/>
                    <a:pt x="60" y="68"/>
                  </a:cubicBezTo>
                  <a:cubicBezTo>
                    <a:pt x="60" y="69"/>
                    <a:pt x="60" y="69"/>
                    <a:pt x="60" y="69"/>
                  </a:cubicBezTo>
                  <a:cubicBezTo>
                    <a:pt x="60" y="71"/>
                    <a:pt x="60" y="71"/>
                    <a:pt x="60" y="71"/>
                  </a:cubicBezTo>
                  <a:cubicBezTo>
                    <a:pt x="61" y="71"/>
                    <a:pt x="61" y="71"/>
                    <a:pt x="61" y="71"/>
                  </a:cubicBezTo>
                  <a:cubicBezTo>
                    <a:pt x="62" y="72"/>
                    <a:pt x="62" y="72"/>
                    <a:pt x="62" y="72"/>
                  </a:cubicBezTo>
                  <a:cubicBezTo>
                    <a:pt x="60" y="73"/>
                    <a:pt x="60" y="73"/>
                    <a:pt x="60" y="73"/>
                  </a:cubicBezTo>
                  <a:cubicBezTo>
                    <a:pt x="59" y="75"/>
                    <a:pt x="59" y="75"/>
                    <a:pt x="59" y="75"/>
                  </a:cubicBezTo>
                  <a:cubicBezTo>
                    <a:pt x="60" y="79"/>
                    <a:pt x="60" y="79"/>
                    <a:pt x="60" y="79"/>
                  </a:cubicBezTo>
                  <a:cubicBezTo>
                    <a:pt x="60" y="79"/>
                    <a:pt x="62" y="80"/>
                    <a:pt x="62" y="80"/>
                  </a:cubicBezTo>
                  <a:cubicBezTo>
                    <a:pt x="63" y="79"/>
                    <a:pt x="63" y="79"/>
                    <a:pt x="63" y="79"/>
                  </a:cubicBezTo>
                  <a:cubicBezTo>
                    <a:pt x="64" y="81"/>
                    <a:pt x="64" y="81"/>
                    <a:pt x="64" y="81"/>
                  </a:cubicBezTo>
                  <a:cubicBezTo>
                    <a:pt x="65" y="81"/>
                    <a:pt x="65" y="81"/>
                    <a:pt x="65" y="81"/>
                  </a:cubicBezTo>
                  <a:cubicBezTo>
                    <a:pt x="66" y="81"/>
                    <a:pt x="66" y="81"/>
                    <a:pt x="66" y="81"/>
                  </a:cubicBezTo>
                  <a:cubicBezTo>
                    <a:pt x="67" y="81"/>
                    <a:pt x="67" y="81"/>
                    <a:pt x="67" y="81"/>
                  </a:cubicBezTo>
                  <a:cubicBezTo>
                    <a:pt x="70" y="79"/>
                    <a:pt x="70" y="79"/>
                    <a:pt x="70" y="79"/>
                  </a:cubicBezTo>
                  <a:cubicBezTo>
                    <a:pt x="72" y="79"/>
                    <a:pt x="72" y="79"/>
                    <a:pt x="72" y="79"/>
                  </a:cubicBezTo>
                  <a:cubicBezTo>
                    <a:pt x="74" y="80"/>
                    <a:pt x="74" y="80"/>
                    <a:pt x="74" y="80"/>
                  </a:cubicBezTo>
                  <a:cubicBezTo>
                    <a:pt x="76" y="80"/>
                    <a:pt x="76" y="80"/>
                    <a:pt x="76" y="80"/>
                  </a:cubicBezTo>
                  <a:cubicBezTo>
                    <a:pt x="77" y="81"/>
                    <a:pt x="77" y="81"/>
                    <a:pt x="77" y="81"/>
                  </a:cubicBezTo>
                  <a:cubicBezTo>
                    <a:pt x="78" y="80"/>
                    <a:pt x="78" y="80"/>
                    <a:pt x="78" y="80"/>
                  </a:cubicBezTo>
                  <a:cubicBezTo>
                    <a:pt x="78" y="79"/>
                    <a:pt x="78" y="79"/>
                    <a:pt x="78" y="79"/>
                  </a:cubicBezTo>
                  <a:cubicBezTo>
                    <a:pt x="79" y="77"/>
                    <a:pt x="79" y="77"/>
                    <a:pt x="79" y="77"/>
                  </a:cubicBezTo>
                  <a:cubicBezTo>
                    <a:pt x="80" y="77"/>
                    <a:pt x="80" y="77"/>
                    <a:pt x="80" y="77"/>
                  </a:cubicBezTo>
                  <a:cubicBezTo>
                    <a:pt x="80" y="76"/>
                    <a:pt x="80" y="76"/>
                    <a:pt x="80" y="76"/>
                  </a:cubicBezTo>
                  <a:cubicBezTo>
                    <a:pt x="79" y="74"/>
                    <a:pt x="79" y="74"/>
                    <a:pt x="79" y="74"/>
                  </a:cubicBezTo>
                  <a:cubicBezTo>
                    <a:pt x="79" y="72"/>
                    <a:pt x="79" y="72"/>
                    <a:pt x="79" y="72"/>
                  </a:cubicBezTo>
                  <a:cubicBezTo>
                    <a:pt x="80" y="73"/>
                    <a:pt x="80" y="73"/>
                    <a:pt x="80" y="73"/>
                  </a:cubicBezTo>
                  <a:cubicBezTo>
                    <a:pt x="80" y="74"/>
                    <a:pt x="80" y="74"/>
                    <a:pt x="80" y="74"/>
                  </a:cubicBezTo>
                  <a:cubicBezTo>
                    <a:pt x="82" y="76"/>
                    <a:pt x="82" y="76"/>
                    <a:pt x="82" y="76"/>
                  </a:cubicBezTo>
                  <a:cubicBezTo>
                    <a:pt x="82" y="75"/>
                    <a:pt x="82" y="75"/>
                    <a:pt x="82" y="75"/>
                  </a:cubicBezTo>
                  <a:cubicBezTo>
                    <a:pt x="84" y="75"/>
                    <a:pt x="84" y="75"/>
                    <a:pt x="84" y="75"/>
                  </a:cubicBezTo>
                  <a:cubicBezTo>
                    <a:pt x="85" y="75"/>
                    <a:pt x="85" y="75"/>
                    <a:pt x="85" y="75"/>
                  </a:cubicBezTo>
                  <a:cubicBezTo>
                    <a:pt x="86" y="75"/>
                    <a:pt x="86" y="75"/>
                    <a:pt x="86" y="75"/>
                  </a:cubicBezTo>
                  <a:cubicBezTo>
                    <a:pt x="86" y="74"/>
                    <a:pt x="86" y="74"/>
                    <a:pt x="86" y="74"/>
                  </a:cubicBezTo>
                  <a:cubicBezTo>
                    <a:pt x="85" y="72"/>
                    <a:pt x="85" y="72"/>
                    <a:pt x="85" y="72"/>
                  </a:cubicBezTo>
                  <a:cubicBezTo>
                    <a:pt x="86" y="71"/>
                    <a:pt x="86" y="71"/>
                    <a:pt x="86" y="71"/>
                  </a:cubicBezTo>
                  <a:cubicBezTo>
                    <a:pt x="84" y="70"/>
                    <a:pt x="84" y="70"/>
                    <a:pt x="84" y="70"/>
                  </a:cubicBezTo>
                  <a:cubicBezTo>
                    <a:pt x="83" y="71"/>
                    <a:pt x="83" y="71"/>
                    <a:pt x="83" y="71"/>
                  </a:cubicBezTo>
                  <a:cubicBezTo>
                    <a:pt x="81" y="71"/>
                    <a:pt x="81" y="71"/>
                    <a:pt x="81" y="71"/>
                  </a:cubicBezTo>
                  <a:cubicBezTo>
                    <a:pt x="80" y="70"/>
                    <a:pt x="80" y="70"/>
                    <a:pt x="80" y="70"/>
                  </a:cubicBezTo>
                  <a:cubicBezTo>
                    <a:pt x="81" y="69"/>
                    <a:pt x="81" y="69"/>
                    <a:pt x="81" y="69"/>
                  </a:cubicBezTo>
                  <a:cubicBezTo>
                    <a:pt x="82" y="70"/>
                    <a:pt x="82" y="70"/>
                    <a:pt x="82" y="70"/>
                  </a:cubicBezTo>
                  <a:cubicBezTo>
                    <a:pt x="84" y="69"/>
                    <a:pt x="84" y="69"/>
                    <a:pt x="84" y="69"/>
                  </a:cubicBezTo>
                  <a:cubicBezTo>
                    <a:pt x="85" y="67"/>
                    <a:pt x="85" y="67"/>
                    <a:pt x="85" y="67"/>
                  </a:cubicBezTo>
                  <a:cubicBezTo>
                    <a:pt x="86" y="68"/>
                    <a:pt x="86" y="68"/>
                    <a:pt x="86" y="68"/>
                  </a:cubicBezTo>
                  <a:cubicBezTo>
                    <a:pt x="87" y="68"/>
                    <a:pt x="87" y="68"/>
                    <a:pt x="87" y="68"/>
                  </a:cubicBezTo>
                  <a:cubicBezTo>
                    <a:pt x="88" y="67"/>
                    <a:pt x="88" y="67"/>
                    <a:pt x="88" y="67"/>
                  </a:cubicBezTo>
                  <a:cubicBezTo>
                    <a:pt x="88" y="65"/>
                    <a:pt x="88" y="65"/>
                    <a:pt x="88" y="65"/>
                  </a:cubicBezTo>
                  <a:cubicBezTo>
                    <a:pt x="88" y="64"/>
                    <a:pt x="88" y="64"/>
                    <a:pt x="88" y="64"/>
                  </a:cubicBezTo>
                  <a:cubicBezTo>
                    <a:pt x="88" y="63"/>
                    <a:pt x="88" y="63"/>
                    <a:pt x="88" y="63"/>
                  </a:cubicBezTo>
                  <a:cubicBezTo>
                    <a:pt x="89" y="62"/>
                    <a:pt x="89" y="62"/>
                    <a:pt x="89" y="62"/>
                  </a:cubicBezTo>
                  <a:cubicBezTo>
                    <a:pt x="89" y="62"/>
                    <a:pt x="89" y="62"/>
                    <a:pt x="89" y="62"/>
                  </a:cubicBezTo>
                  <a:cubicBezTo>
                    <a:pt x="87" y="61"/>
                    <a:pt x="87" y="61"/>
                    <a:pt x="87" y="61"/>
                  </a:cubicBezTo>
                  <a:cubicBezTo>
                    <a:pt x="86" y="61"/>
                    <a:pt x="86" y="61"/>
                    <a:pt x="86" y="61"/>
                  </a:cubicBezTo>
                  <a:cubicBezTo>
                    <a:pt x="86" y="60"/>
                    <a:pt x="86" y="60"/>
                    <a:pt x="86" y="60"/>
                  </a:cubicBezTo>
                  <a:cubicBezTo>
                    <a:pt x="87" y="60"/>
                    <a:pt x="87" y="60"/>
                    <a:pt x="87" y="60"/>
                  </a:cubicBezTo>
                  <a:cubicBezTo>
                    <a:pt x="87" y="58"/>
                    <a:pt x="87" y="58"/>
                    <a:pt x="87" y="58"/>
                  </a:cubicBezTo>
                  <a:cubicBezTo>
                    <a:pt x="86" y="57"/>
                    <a:pt x="86" y="57"/>
                    <a:pt x="86" y="57"/>
                  </a:cubicBezTo>
                  <a:cubicBezTo>
                    <a:pt x="82" y="57"/>
                    <a:pt x="82" y="57"/>
                    <a:pt x="82" y="57"/>
                  </a:cubicBezTo>
                  <a:cubicBezTo>
                    <a:pt x="82" y="56"/>
                    <a:pt x="82" y="56"/>
                    <a:pt x="82" y="56"/>
                  </a:cubicBezTo>
                  <a:cubicBezTo>
                    <a:pt x="82" y="55"/>
                    <a:pt x="82" y="55"/>
                    <a:pt x="82" y="55"/>
                  </a:cubicBezTo>
                  <a:cubicBezTo>
                    <a:pt x="83" y="55"/>
                    <a:pt x="83" y="55"/>
                    <a:pt x="83" y="55"/>
                  </a:cubicBezTo>
                  <a:cubicBezTo>
                    <a:pt x="82" y="53"/>
                    <a:pt x="82" y="53"/>
                    <a:pt x="82" y="53"/>
                  </a:cubicBezTo>
                  <a:cubicBezTo>
                    <a:pt x="79" y="51"/>
                    <a:pt x="79" y="51"/>
                    <a:pt x="79" y="51"/>
                  </a:cubicBezTo>
                  <a:cubicBezTo>
                    <a:pt x="78" y="51"/>
                    <a:pt x="78" y="51"/>
                    <a:pt x="78" y="51"/>
                  </a:cubicBezTo>
                  <a:cubicBezTo>
                    <a:pt x="77" y="52"/>
                    <a:pt x="77" y="52"/>
                    <a:pt x="77" y="52"/>
                  </a:cubicBezTo>
                  <a:cubicBezTo>
                    <a:pt x="74" y="52"/>
                    <a:pt x="74" y="52"/>
                    <a:pt x="74" y="52"/>
                  </a:cubicBezTo>
                  <a:cubicBezTo>
                    <a:pt x="72" y="52"/>
                    <a:pt x="72" y="52"/>
                    <a:pt x="72" y="52"/>
                  </a:cubicBezTo>
                  <a:cubicBezTo>
                    <a:pt x="69" y="50"/>
                    <a:pt x="69" y="50"/>
                    <a:pt x="69" y="50"/>
                  </a:cubicBezTo>
                  <a:cubicBezTo>
                    <a:pt x="68" y="49"/>
                    <a:pt x="68" y="49"/>
                    <a:pt x="68" y="49"/>
                  </a:cubicBezTo>
                  <a:cubicBezTo>
                    <a:pt x="67" y="48"/>
                    <a:pt x="67" y="48"/>
                    <a:pt x="67" y="48"/>
                  </a:cubicBezTo>
                  <a:cubicBezTo>
                    <a:pt x="66" y="49"/>
                    <a:pt x="66" y="49"/>
                    <a:pt x="66" y="49"/>
                  </a:cubicBezTo>
                  <a:cubicBezTo>
                    <a:pt x="65" y="49"/>
                    <a:pt x="65" y="49"/>
                    <a:pt x="65" y="49"/>
                  </a:cubicBezTo>
                  <a:cubicBezTo>
                    <a:pt x="64" y="50"/>
                    <a:pt x="64" y="50"/>
                    <a:pt x="64" y="50"/>
                  </a:cubicBezTo>
                  <a:cubicBezTo>
                    <a:pt x="62" y="50"/>
                    <a:pt x="62" y="50"/>
                    <a:pt x="62" y="50"/>
                  </a:cubicBezTo>
                  <a:cubicBezTo>
                    <a:pt x="61" y="51"/>
                    <a:pt x="61" y="51"/>
                    <a:pt x="61" y="51"/>
                  </a:cubicBezTo>
                  <a:cubicBezTo>
                    <a:pt x="60" y="50"/>
                    <a:pt x="60" y="50"/>
                    <a:pt x="60" y="50"/>
                  </a:cubicBezTo>
                  <a:cubicBezTo>
                    <a:pt x="59" y="49"/>
                    <a:pt x="59" y="49"/>
                    <a:pt x="59" y="49"/>
                  </a:cubicBezTo>
                  <a:cubicBezTo>
                    <a:pt x="57" y="50"/>
                    <a:pt x="57" y="50"/>
                    <a:pt x="57" y="50"/>
                  </a:cubicBezTo>
                  <a:cubicBezTo>
                    <a:pt x="55" y="50"/>
                    <a:pt x="55" y="50"/>
                    <a:pt x="55" y="50"/>
                  </a:cubicBezTo>
                  <a:cubicBezTo>
                    <a:pt x="55" y="51"/>
                    <a:pt x="55" y="51"/>
                    <a:pt x="55" y="51"/>
                  </a:cubicBezTo>
                  <a:cubicBezTo>
                    <a:pt x="54" y="52"/>
                    <a:pt x="54" y="52"/>
                    <a:pt x="54" y="52"/>
                  </a:cubicBezTo>
                  <a:cubicBezTo>
                    <a:pt x="54" y="51"/>
                    <a:pt x="54" y="51"/>
                    <a:pt x="54" y="51"/>
                  </a:cubicBezTo>
                  <a:cubicBezTo>
                    <a:pt x="54" y="50"/>
                    <a:pt x="54" y="50"/>
                    <a:pt x="54" y="50"/>
                  </a:cubicBezTo>
                  <a:cubicBezTo>
                    <a:pt x="52" y="51"/>
                    <a:pt x="52" y="51"/>
                    <a:pt x="52" y="51"/>
                  </a:cubicBezTo>
                  <a:cubicBezTo>
                    <a:pt x="48" y="50"/>
                    <a:pt x="48" y="50"/>
                    <a:pt x="48" y="50"/>
                  </a:cubicBezTo>
                  <a:cubicBezTo>
                    <a:pt x="48" y="51"/>
                    <a:pt x="48" y="51"/>
                    <a:pt x="48" y="51"/>
                  </a:cubicBezTo>
                  <a:cubicBezTo>
                    <a:pt x="49" y="52"/>
                    <a:pt x="49" y="52"/>
                    <a:pt x="49" y="52"/>
                  </a:cubicBezTo>
                  <a:cubicBezTo>
                    <a:pt x="49" y="53"/>
                    <a:pt x="49" y="53"/>
                    <a:pt x="49" y="53"/>
                  </a:cubicBezTo>
                  <a:cubicBezTo>
                    <a:pt x="50" y="54"/>
                    <a:pt x="50" y="54"/>
                    <a:pt x="50" y="54"/>
                  </a:cubicBezTo>
                  <a:cubicBezTo>
                    <a:pt x="48" y="54"/>
                    <a:pt x="48" y="54"/>
                    <a:pt x="48" y="54"/>
                  </a:cubicBezTo>
                  <a:cubicBezTo>
                    <a:pt x="48" y="53"/>
                    <a:pt x="48" y="53"/>
                    <a:pt x="48" y="53"/>
                  </a:cubicBezTo>
                  <a:cubicBezTo>
                    <a:pt x="46" y="53"/>
                    <a:pt x="46" y="53"/>
                    <a:pt x="46" y="53"/>
                  </a:cubicBezTo>
                  <a:cubicBezTo>
                    <a:pt x="44" y="53"/>
                    <a:pt x="44" y="53"/>
                    <a:pt x="44" y="53"/>
                  </a:cubicBezTo>
                  <a:cubicBezTo>
                    <a:pt x="43" y="53"/>
                    <a:pt x="43" y="53"/>
                    <a:pt x="43" y="53"/>
                  </a:cubicBezTo>
                  <a:cubicBezTo>
                    <a:pt x="45" y="52"/>
                    <a:pt x="45" y="52"/>
                    <a:pt x="45" y="52"/>
                  </a:cubicBezTo>
                  <a:cubicBezTo>
                    <a:pt x="45" y="51"/>
                    <a:pt x="45" y="51"/>
                    <a:pt x="45" y="51"/>
                  </a:cubicBezTo>
                  <a:cubicBezTo>
                    <a:pt x="43" y="48"/>
                    <a:pt x="43" y="48"/>
                    <a:pt x="43" y="48"/>
                  </a:cubicBezTo>
                  <a:cubicBezTo>
                    <a:pt x="43" y="47"/>
                    <a:pt x="43" y="47"/>
                    <a:pt x="43" y="47"/>
                  </a:cubicBezTo>
                  <a:cubicBezTo>
                    <a:pt x="43" y="46"/>
                    <a:pt x="43" y="46"/>
                    <a:pt x="43" y="46"/>
                  </a:cubicBezTo>
                  <a:cubicBezTo>
                    <a:pt x="41" y="48"/>
                    <a:pt x="41" y="48"/>
                    <a:pt x="41" y="48"/>
                  </a:cubicBezTo>
                  <a:cubicBezTo>
                    <a:pt x="41" y="49"/>
                    <a:pt x="41" y="49"/>
                    <a:pt x="41" y="49"/>
                  </a:cubicBezTo>
                  <a:cubicBezTo>
                    <a:pt x="41" y="50"/>
                    <a:pt x="41" y="50"/>
                    <a:pt x="41" y="50"/>
                  </a:cubicBezTo>
                  <a:cubicBezTo>
                    <a:pt x="39" y="49"/>
                    <a:pt x="39" y="49"/>
                    <a:pt x="39" y="49"/>
                  </a:cubicBezTo>
                  <a:cubicBezTo>
                    <a:pt x="40" y="48"/>
                    <a:pt x="40" y="48"/>
                    <a:pt x="40" y="48"/>
                  </a:cubicBezTo>
                  <a:cubicBezTo>
                    <a:pt x="40" y="47"/>
                    <a:pt x="40" y="47"/>
                    <a:pt x="40" y="47"/>
                  </a:cubicBezTo>
                  <a:cubicBezTo>
                    <a:pt x="38" y="47"/>
                    <a:pt x="38" y="47"/>
                    <a:pt x="38" y="47"/>
                  </a:cubicBezTo>
                  <a:cubicBezTo>
                    <a:pt x="37" y="47"/>
                    <a:pt x="37" y="47"/>
                    <a:pt x="37" y="47"/>
                  </a:cubicBezTo>
                  <a:cubicBezTo>
                    <a:pt x="36" y="47"/>
                    <a:pt x="36" y="47"/>
                    <a:pt x="36" y="47"/>
                  </a:cubicBezTo>
                  <a:cubicBezTo>
                    <a:pt x="36" y="46"/>
                    <a:pt x="36" y="46"/>
                    <a:pt x="36" y="46"/>
                  </a:cubicBezTo>
                  <a:cubicBezTo>
                    <a:pt x="36" y="45"/>
                    <a:pt x="36" y="45"/>
                    <a:pt x="36" y="45"/>
                  </a:cubicBezTo>
                  <a:cubicBezTo>
                    <a:pt x="36" y="43"/>
                    <a:pt x="36" y="43"/>
                    <a:pt x="36" y="43"/>
                  </a:cubicBezTo>
                  <a:cubicBezTo>
                    <a:pt x="34" y="44"/>
                    <a:pt x="34" y="44"/>
                    <a:pt x="34" y="44"/>
                  </a:cubicBezTo>
                  <a:cubicBezTo>
                    <a:pt x="32" y="46"/>
                    <a:pt x="32" y="46"/>
                    <a:pt x="32" y="46"/>
                  </a:cubicBezTo>
                  <a:cubicBezTo>
                    <a:pt x="33" y="48"/>
                    <a:pt x="33" y="48"/>
                    <a:pt x="33" y="48"/>
                  </a:cubicBezTo>
                  <a:cubicBezTo>
                    <a:pt x="31" y="48"/>
                    <a:pt x="31" y="48"/>
                    <a:pt x="31" y="48"/>
                  </a:cubicBezTo>
                  <a:cubicBezTo>
                    <a:pt x="31" y="46"/>
                    <a:pt x="31" y="46"/>
                    <a:pt x="31" y="46"/>
                  </a:cubicBezTo>
                  <a:cubicBezTo>
                    <a:pt x="31" y="45"/>
                    <a:pt x="31" y="45"/>
                    <a:pt x="31" y="45"/>
                  </a:cubicBezTo>
                  <a:cubicBezTo>
                    <a:pt x="31" y="44"/>
                    <a:pt x="31" y="44"/>
                    <a:pt x="31" y="44"/>
                  </a:cubicBezTo>
                  <a:cubicBezTo>
                    <a:pt x="32" y="41"/>
                    <a:pt x="32" y="41"/>
                    <a:pt x="32" y="41"/>
                  </a:cubicBezTo>
                  <a:cubicBezTo>
                    <a:pt x="31" y="40"/>
                    <a:pt x="31" y="40"/>
                    <a:pt x="31" y="40"/>
                  </a:cubicBezTo>
                  <a:cubicBezTo>
                    <a:pt x="29" y="41"/>
                    <a:pt x="29" y="41"/>
                    <a:pt x="29" y="41"/>
                  </a:cubicBezTo>
                  <a:cubicBezTo>
                    <a:pt x="29" y="40"/>
                    <a:pt x="29" y="40"/>
                    <a:pt x="29" y="40"/>
                  </a:cubicBezTo>
                  <a:cubicBezTo>
                    <a:pt x="30" y="39"/>
                    <a:pt x="30" y="39"/>
                    <a:pt x="30" y="39"/>
                  </a:cubicBezTo>
                  <a:cubicBezTo>
                    <a:pt x="31" y="37"/>
                    <a:pt x="31" y="37"/>
                    <a:pt x="31" y="37"/>
                  </a:cubicBezTo>
                  <a:cubicBezTo>
                    <a:pt x="31" y="36"/>
                    <a:pt x="31" y="36"/>
                    <a:pt x="31" y="36"/>
                  </a:cubicBezTo>
                  <a:cubicBezTo>
                    <a:pt x="30" y="36"/>
                    <a:pt x="30" y="36"/>
                    <a:pt x="30" y="36"/>
                  </a:cubicBezTo>
                  <a:cubicBezTo>
                    <a:pt x="28" y="36"/>
                    <a:pt x="28" y="36"/>
                    <a:pt x="28" y="36"/>
                  </a:cubicBezTo>
                  <a:cubicBezTo>
                    <a:pt x="28" y="36"/>
                    <a:pt x="28" y="36"/>
                    <a:pt x="28" y="36"/>
                  </a:cubicBezTo>
                  <a:cubicBezTo>
                    <a:pt x="26" y="36"/>
                    <a:pt x="26" y="36"/>
                    <a:pt x="26" y="36"/>
                  </a:cubicBezTo>
                  <a:cubicBezTo>
                    <a:pt x="27" y="36"/>
                    <a:pt x="27" y="36"/>
                    <a:pt x="27" y="36"/>
                  </a:cubicBezTo>
                  <a:cubicBezTo>
                    <a:pt x="27" y="35"/>
                    <a:pt x="27" y="35"/>
                    <a:pt x="27" y="35"/>
                  </a:cubicBezTo>
                  <a:cubicBezTo>
                    <a:pt x="26" y="35"/>
                    <a:pt x="26" y="35"/>
                    <a:pt x="26" y="35"/>
                  </a:cubicBezTo>
                  <a:cubicBezTo>
                    <a:pt x="25" y="36"/>
                    <a:pt x="25" y="36"/>
                    <a:pt x="25" y="36"/>
                  </a:cubicBezTo>
                  <a:cubicBezTo>
                    <a:pt x="22" y="36"/>
                    <a:pt x="22" y="36"/>
                    <a:pt x="22" y="36"/>
                  </a:cubicBezTo>
                  <a:cubicBezTo>
                    <a:pt x="22" y="35"/>
                    <a:pt x="22" y="35"/>
                    <a:pt x="22" y="35"/>
                  </a:cubicBezTo>
                  <a:cubicBezTo>
                    <a:pt x="23" y="35"/>
                    <a:pt x="23" y="35"/>
                    <a:pt x="23" y="35"/>
                  </a:cubicBezTo>
                  <a:cubicBezTo>
                    <a:pt x="24" y="33"/>
                    <a:pt x="24" y="33"/>
                    <a:pt x="24" y="33"/>
                  </a:cubicBezTo>
                  <a:cubicBezTo>
                    <a:pt x="25" y="32"/>
                    <a:pt x="25" y="32"/>
                    <a:pt x="25" y="32"/>
                  </a:cubicBezTo>
                  <a:cubicBezTo>
                    <a:pt x="26" y="32"/>
                    <a:pt x="26" y="32"/>
                    <a:pt x="26" y="32"/>
                  </a:cubicBezTo>
                  <a:cubicBezTo>
                    <a:pt x="27" y="34"/>
                    <a:pt x="27" y="34"/>
                    <a:pt x="27" y="34"/>
                  </a:cubicBezTo>
                  <a:cubicBezTo>
                    <a:pt x="30" y="34"/>
                    <a:pt x="30" y="34"/>
                    <a:pt x="30" y="34"/>
                  </a:cubicBezTo>
                  <a:cubicBezTo>
                    <a:pt x="29" y="33"/>
                    <a:pt x="29" y="33"/>
                    <a:pt x="29" y="33"/>
                  </a:cubicBezTo>
                  <a:cubicBezTo>
                    <a:pt x="28" y="31"/>
                    <a:pt x="28" y="31"/>
                    <a:pt x="28" y="31"/>
                  </a:cubicBezTo>
                  <a:cubicBezTo>
                    <a:pt x="26" y="31"/>
                    <a:pt x="26" y="31"/>
                    <a:pt x="26" y="31"/>
                  </a:cubicBezTo>
                  <a:cubicBezTo>
                    <a:pt x="27" y="30"/>
                    <a:pt x="27" y="30"/>
                    <a:pt x="27" y="30"/>
                  </a:cubicBezTo>
                  <a:cubicBezTo>
                    <a:pt x="25" y="28"/>
                    <a:pt x="25" y="28"/>
                    <a:pt x="25" y="28"/>
                  </a:cubicBezTo>
                  <a:cubicBezTo>
                    <a:pt x="23" y="27"/>
                    <a:pt x="23" y="27"/>
                    <a:pt x="23" y="27"/>
                  </a:cubicBezTo>
                  <a:cubicBezTo>
                    <a:pt x="24" y="27"/>
                    <a:pt x="24" y="27"/>
                    <a:pt x="24" y="27"/>
                  </a:cubicBezTo>
                  <a:cubicBezTo>
                    <a:pt x="25" y="26"/>
                    <a:pt x="25" y="26"/>
                    <a:pt x="25" y="26"/>
                  </a:cubicBezTo>
                  <a:cubicBezTo>
                    <a:pt x="25" y="26"/>
                    <a:pt x="25" y="26"/>
                    <a:pt x="25" y="26"/>
                  </a:cubicBezTo>
                  <a:cubicBezTo>
                    <a:pt x="26" y="27"/>
                    <a:pt x="26" y="27"/>
                    <a:pt x="26" y="27"/>
                  </a:cubicBezTo>
                  <a:cubicBezTo>
                    <a:pt x="28" y="29"/>
                    <a:pt x="28" y="29"/>
                    <a:pt x="28" y="29"/>
                  </a:cubicBezTo>
                  <a:cubicBezTo>
                    <a:pt x="30" y="30"/>
                    <a:pt x="30" y="30"/>
                    <a:pt x="30" y="30"/>
                  </a:cubicBezTo>
                  <a:cubicBezTo>
                    <a:pt x="32" y="31"/>
                    <a:pt x="32" y="31"/>
                    <a:pt x="32" y="31"/>
                  </a:cubicBezTo>
                  <a:cubicBezTo>
                    <a:pt x="32" y="30"/>
                    <a:pt x="32" y="30"/>
                    <a:pt x="32" y="30"/>
                  </a:cubicBezTo>
                  <a:cubicBezTo>
                    <a:pt x="33" y="31"/>
                    <a:pt x="33" y="31"/>
                    <a:pt x="33" y="31"/>
                  </a:cubicBezTo>
                  <a:cubicBezTo>
                    <a:pt x="36" y="32"/>
                    <a:pt x="36" y="32"/>
                    <a:pt x="36" y="32"/>
                  </a:cubicBezTo>
                  <a:cubicBezTo>
                    <a:pt x="38" y="32"/>
                    <a:pt x="38" y="32"/>
                    <a:pt x="38" y="32"/>
                  </a:cubicBezTo>
                  <a:cubicBezTo>
                    <a:pt x="39" y="31"/>
                    <a:pt x="39" y="31"/>
                    <a:pt x="39" y="31"/>
                  </a:cubicBezTo>
                  <a:cubicBezTo>
                    <a:pt x="38" y="29"/>
                    <a:pt x="38" y="29"/>
                    <a:pt x="38" y="29"/>
                  </a:cubicBezTo>
                  <a:cubicBezTo>
                    <a:pt x="35" y="26"/>
                    <a:pt x="35" y="26"/>
                    <a:pt x="35" y="26"/>
                  </a:cubicBezTo>
                  <a:cubicBezTo>
                    <a:pt x="33" y="24"/>
                    <a:pt x="33" y="24"/>
                    <a:pt x="33" y="24"/>
                  </a:cubicBezTo>
                  <a:cubicBezTo>
                    <a:pt x="32" y="25"/>
                    <a:pt x="32" y="25"/>
                    <a:pt x="32" y="25"/>
                  </a:cubicBezTo>
                  <a:cubicBezTo>
                    <a:pt x="32" y="23"/>
                    <a:pt x="32" y="23"/>
                    <a:pt x="32" y="23"/>
                  </a:cubicBezTo>
                  <a:cubicBezTo>
                    <a:pt x="30" y="21"/>
                    <a:pt x="30" y="21"/>
                    <a:pt x="30" y="21"/>
                  </a:cubicBezTo>
                  <a:cubicBezTo>
                    <a:pt x="29" y="21"/>
                    <a:pt x="29" y="21"/>
                    <a:pt x="29" y="21"/>
                  </a:cubicBezTo>
                  <a:cubicBezTo>
                    <a:pt x="28" y="20"/>
                    <a:pt x="28" y="20"/>
                    <a:pt x="28" y="20"/>
                  </a:cubicBezTo>
                  <a:cubicBezTo>
                    <a:pt x="29" y="19"/>
                    <a:pt x="29" y="19"/>
                    <a:pt x="29" y="19"/>
                  </a:cubicBezTo>
                  <a:cubicBezTo>
                    <a:pt x="30" y="20"/>
                    <a:pt x="30" y="20"/>
                    <a:pt x="30" y="20"/>
                  </a:cubicBezTo>
                  <a:cubicBezTo>
                    <a:pt x="31" y="21"/>
                    <a:pt x="31" y="21"/>
                    <a:pt x="31" y="21"/>
                  </a:cubicBezTo>
                  <a:cubicBezTo>
                    <a:pt x="33" y="21"/>
                    <a:pt x="33" y="21"/>
                    <a:pt x="33" y="21"/>
                  </a:cubicBezTo>
                  <a:cubicBezTo>
                    <a:pt x="33" y="23"/>
                    <a:pt x="33" y="23"/>
                    <a:pt x="33" y="23"/>
                  </a:cubicBezTo>
                  <a:cubicBezTo>
                    <a:pt x="34" y="23"/>
                    <a:pt x="34" y="23"/>
                    <a:pt x="34" y="23"/>
                  </a:cubicBezTo>
                  <a:cubicBezTo>
                    <a:pt x="35" y="22"/>
                    <a:pt x="35" y="22"/>
                    <a:pt x="35" y="22"/>
                  </a:cubicBezTo>
                  <a:cubicBezTo>
                    <a:pt x="34" y="19"/>
                    <a:pt x="34" y="19"/>
                    <a:pt x="34" y="19"/>
                  </a:cubicBezTo>
                  <a:cubicBezTo>
                    <a:pt x="32" y="16"/>
                    <a:pt x="32" y="16"/>
                    <a:pt x="32" y="16"/>
                  </a:cubicBezTo>
                  <a:cubicBezTo>
                    <a:pt x="31" y="16"/>
                    <a:pt x="31" y="16"/>
                    <a:pt x="31" y="16"/>
                  </a:cubicBezTo>
                  <a:cubicBezTo>
                    <a:pt x="30" y="16"/>
                    <a:pt x="30" y="16"/>
                    <a:pt x="30" y="16"/>
                  </a:cubicBezTo>
                  <a:cubicBezTo>
                    <a:pt x="28" y="16"/>
                    <a:pt x="28" y="16"/>
                    <a:pt x="28" y="16"/>
                  </a:cubicBezTo>
                  <a:cubicBezTo>
                    <a:pt x="26" y="17"/>
                    <a:pt x="26" y="17"/>
                    <a:pt x="26" y="17"/>
                  </a:cubicBezTo>
                  <a:cubicBezTo>
                    <a:pt x="25" y="17"/>
                    <a:pt x="25" y="17"/>
                    <a:pt x="25" y="17"/>
                  </a:cubicBezTo>
                  <a:cubicBezTo>
                    <a:pt x="23" y="16"/>
                    <a:pt x="23" y="16"/>
                    <a:pt x="23" y="16"/>
                  </a:cubicBezTo>
                  <a:cubicBezTo>
                    <a:pt x="22" y="16"/>
                    <a:pt x="22" y="16"/>
                    <a:pt x="22" y="16"/>
                  </a:cubicBezTo>
                  <a:cubicBezTo>
                    <a:pt x="21" y="15"/>
                    <a:pt x="21" y="15"/>
                    <a:pt x="21" y="15"/>
                  </a:cubicBezTo>
                  <a:cubicBezTo>
                    <a:pt x="19" y="18"/>
                    <a:pt x="19" y="18"/>
                    <a:pt x="19" y="18"/>
                  </a:cubicBezTo>
                  <a:cubicBezTo>
                    <a:pt x="17" y="19"/>
                    <a:pt x="17" y="19"/>
                    <a:pt x="17" y="19"/>
                  </a:cubicBezTo>
                  <a:cubicBezTo>
                    <a:pt x="16" y="20"/>
                    <a:pt x="16" y="20"/>
                    <a:pt x="16" y="20"/>
                  </a:cubicBezTo>
                  <a:cubicBezTo>
                    <a:pt x="15" y="21"/>
                    <a:pt x="15" y="21"/>
                    <a:pt x="15" y="21"/>
                  </a:cubicBezTo>
                  <a:cubicBezTo>
                    <a:pt x="15" y="20"/>
                    <a:pt x="15" y="20"/>
                    <a:pt x="15" y="20"/>
                  </a:cubicBezTo>
                  <a:cubicBezTo>
                    <a:pt x="16" y="18"/>
                    <a:pt x="16" y="18"/>
                    <a:pt x="16" y="18"/>
                  </a:cubicBezTo>
                  <a:cubicBezTo>
                    <a:pt x="17" y="18"/>
                    <a:pt x="17" y="18"/>
                    <a:pt x="17" y="18"/>
                  </a:cubicBezTo>
                  <a:cubicBezTo>
                    <a:pt x="21" y="14"/>
                    <a:pt x="21" y="14"/>
                    <a:pt x="21" y="14"/>
                  </a:cubicBezTo>
                  <a:cubicBezTo>
                    <a:pt x="21" y="13"/>
                    <a:pt x="21" y="13"/>
                    <a:pt x="21" y="13"/>
                  </a:cubicBezTo>
                  <a:cubicBezTo>
                    <a:pt x="20" y="12"/>
                    <a:pt x="20" y="12"/>
                    <a:pt x="20" y="12"/>
                  </a:cubicBezTo>
                  <a:cubicBezTo>
                    <a:pt x="20" y="8"/>
                    <a:pt x="20" y="8"/>
                    <a:pt x="20" y="8"/>
                  </a:cubicBezTo>
                  <a:cubicBezTo>
                    <a:pt x="21" y="7"/>
                    <a:pt x="21" y="7"/>
                    <a:pt x="21" y="7"/>
                  </a:cubicBezTo>
                  <a:cubicBezTo>
                    <a:pt x="20" y="6"/>
                    <a:pt x="20" y="6"/>
                    <a:pt x="20" y="6"/>
                  </a:cubicBezTo>
                  <a:cubicBezTo>
                    <a:pt x="19" y="7"/>
                    <a:pt x="19" y="7"/>
                    <a:pt x="19" y="7"/>
                  </a:cubicBezTo>
                  <a:cubicBezTo>
                    <a:pt x="17" y="7"/>
                    <a:pt x="17" y="7"/>
                    <a:pt x="17" y="7"/>
                  </a:cubicBezTo>
                  <a:cubicBezTo>
                    <a:pt x="16" y="6"/>
                    <a:pt x="16" y="6"/>
                    <a:pt x="16" y="6"/>
                  </a:cubicBezTo>
                  <a:cubicBezTo>
                    <a:pt x="16" y="4"/>
                    <a:pt x="16" y="4"/>
                    <a:pt x="16" y="4"/>
                  </a:cubicBezTo>
                  <a:cubicBezTo>
                    <a:pt x="16" y="3"/>
                    <a:pt x="16" y="3"/>
                    <a:pt x="16" y="3"/>
                  </a:cubicBezTo>
                  <a:cubicBezTo>
                    <a:pt x="13" y="2"/>
                    <a:pt x="13" y="2"/>
                    <a:pt x="13" y="2"/>
                  </a:cubicBezTo>
                  <a:cubicBezTo>
                    <a:pt x="11" y="0"/>
                    <a:pt x="11" y="0"/>
                    <a:pt x="11" y="0"/>
                  </a:cubicBezTo>
                  <a:cubicBezTo>
                    <a:pt x="10" y="0"/>
                    <a:pt x="10" y="0"/>
                    <a:pt x="10" y="0"/>
                  </a:cubicBezTo>
                  <a:cubicBezTo>
                    <a:pt x="8" y="0"/>
                    <a:pt x="8" y="0"/>
                    <a:pt x="8" y="0"/>
                  </a:cubicBezTo>
                  <a:cubicBezTo>
                    <a:pt x="7" y="0"/>
                    <a:pt x="7" y="0"/>
                    <a:pt x="7" y="0"/>
                  </a:cubicBezTo>
                  <a:cubicBezTo>
                    <a:pt x="4" y="1"/>
                    <a:pt x="4" y="1"/>
                    <a:pt x="4" y="1"/>
                  </a:cubicBezTo>
                  <a:cubicBezTo>
                    <a:pt x="3" y="1"/>
                    <a:pt x="3" y="1"/>
                    <a:pt x="3" y="1"/>
                  </a:cubicBezTo>
                  <a:cubicBezTo>
                    <a:pt x="3" y="1"/>
                    <a:pt x="3" y="1"/>
                    <a:pt x="3" y="1"/>
                  </a:cubicBezTo>
                  <a:cubicBezTo>
                    <a:pt x="2" y="3"/>
                    <a:pt x="2" y="3"/>
                    <a:pt x="2" y="3"/>
                  </a:cubicBezTo>
                  <a:cubicBezTo>
                    <a:pt x="3" y="5"/>
                    <a:pt x="3" y="5"/>
                    <a:pt x="3" y="5"/>
                  </a:cubicBezTo>
                  <a:cubicBezTo>
                    <a:pt x="4" y="6"/>
                    <a:pt x="4" y="6"/>
                    <a:pt x="4" y="6"/>
                  </a:cubicBezTo>
                  <a:cubicBezTo>
                    <a:pt x="3" y="6"/>
                    <a:pt x="3" y="6"/>
                    <a:pt x="3" y="6"/>
                  </a:cubicBezTo>
                  <a:lnTo>
                    <a:pt x="1"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5" name="Freeform 227">
              <a:extLst>
                <a:ext uri="{FF2B5EF4-FFF2-40B4-BE49-F238E27FC236}">
                  <a16:creationId xmlns:a16="http://schemas.microsoft.com/office/drawing/2014/main" id="{47A3F30F-E511-4EE2-A941-F4FF62A6D733}"/>
                </a:ext>
              </a:extLst>
            </p:cNvPr>
            <p:cNvSpPr>
              <a:spLocks/>
            </p:cNvSpPr>
            <p:nvPr/>
          </p:nvSpPr>
          <p:spPr bwMode="auto">
            <a:xfrm>
              <a:off x="9205913" y="1706563"/>
              <a:ext cx="11113" cy="7938"/>
            </a:xfrm>
            <a:custGeom>
              <a:avLst/>
              <a:gdLst>
                <a:gd name="T0" fmla="*/ 3 w 3"/>
                <a:gd name="T1" fmla="*/ 0 h 2"/>
                <a:gd name="T2" fmla="*/ 2 w 3"/>
                <a:gd name="T3" fmla="*/ 0 h 2"/>
                <a:gd name="T4" fmla="*/ 0 w 3"/>
                <a:gd name="T5" fmla="*/ 1 h 2"/>
                <a:gd name="T6" fmla="*/ 1 w 3"/>
                <a:gd name="T7" fmla="*/ 1 h 2"/>
                <a:gd name="T8" fmla="*/ 2 w 3"/>
                <a:gd name="T9" fmla="*/ 2 h 2"/>
                <a:gd name="T10" fmla="*/ 3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3" y="0"/>
                  </a:moveTo>
                  <a:cubicBezTo>
                    <a:pt x="2" y="0"/>
                    <a:pt x="2" y="0"/>
                    <a:pt x="2" y="0"/>
                  </a:cubicBezTo>
                  <a:cubicBezTo>
                    <a:pt x="0" y="1"/>
                    <a:pt x="0" y="1"/>
                    <a:pt x="0" y="1"/>
                  </a:cubicBezTo>
                  <a:cubicBezTo>
                    <a:pt x="0" y="1"/>
                    <a:pt x="1" y="1"/>
                    <a:pt x="1" y="1"/>
                  </a:cubicBezTo>
                  <a:cubicBezTo>
                    <a:pt x="2" y="2"/>
                    <a:pt x="2" y="2"/>
                    <a:pt x="2" y="2"/>
                  </a:cubicBezTo>
                  <a:lnTo>
                    <a:pt x="3"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6" name="Freeform 228">
              <a:extLst>
                <a:ext uri="{FF2B5EF4-FFF2-40B4-BE49-F238E27FC236}">
                  <a16:creationId xmlns:a16="http://schemas.microsoft.com/office/drawing/2014/main" id="{D9979601-5A31-4F2D-BC6B-C39559645E15}"/>
                </a:ext>
              </a:extLst>
            </p:cNvPr>
            <p:cNvSpPr>
              <a:spLocks/>
            </p:cNvSpPr>
            <p:nvPr/>
          </p:nvSpPr>
          <p:spPr bwMode="auto">
            <a:xfrm>
              <a:off x="9021763" y="1443038"/>
              <a:ext cx="6350" cy="14288"/>
            </a:xfrm>
            <a:custGeom>
              <a:avLst/>
              <a:gdLst>
                <a:gd name="T0" fmla="*/ 2 w 4"/>
                <a:gd name="T1" fmla="*/ 0 h 9"/>
                <a:gd name="T2" fmla="*/ 0 w 4"/>
                <a:gd name="T3" fmla="*/ 2 h 9"/>
                <a:gd name="T4" fmla="*/ 0 w 4"/>
                <a:gd name="T5" fmla="*/ 7 h 9"/>
                <a:gd name="T6" fmla="*/ 2 w 4"/>
                <a:gd name="T7" fmla="*/ 9 h 9"/>
                <a:gd name="T8" fmla="*/ 4 w 4"/>
                <a:gd name="T9" fmla="*/ 9 h 9"/>
                <a:gd name="T10" fmla="*/ 4 w 4"/>
                <a:gd name="T11" fmla="*/ 7 h 9"/>
                <a:gd name="T12" fmla="*/ 4 w 4"/>
                <a:gd name="T13" fmla="*/ 0 h 9"/>
                <a:gd name="T14" fmla="*/ 2 w 4"/>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9">
                  <a:moveTo>
                    <a:pt x="2" y="0"/>
                  </a:moveTo>
                  <a:lnTo>
                    <a:pt x="0" y="2"/>
                  </a:lnTo>
                  <a:lnTo>
                    <a:pt x="0" y="7"/>
                  </a:lnTo>
                  <a:lnTo>
                    <a:pt x="2" y="9"/>
                  </a:lnTo>
                  <a:lnTo>
                    <a:pt x="4" y="9"/>
                  </a:lnTo>
                  <a:lnTo>
                    <a:pt x="4" y="7"/>
                  </a:lnTo>
                  <a:lnTo>
                    <a:pt x="4" y="0"/>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7" name="Freeform 229">
              <a:extLst>
                <a:ext uri="{FF2B5EF4-FFF2-40B4-BE49-F238E27FC236}">
                  <a16:creationId xmlns:a16="http://schemas.microsoft.com/office/drawing/2014/main" id="{60D97BD7-5425-4CFF-B967-AFA3EA162CE9}"/>
                </a:ext>
              </a:extLst>
            </p:cNvPr>
            <p:cNvSpPr>
              <a:spLocks/>
            </p:cNvSpPr>
            <p:nvPr/>
          </p:nvSpPr>
          <p:spPr bwMode="auto">
            <a:xfrm>
              <a:off x="8821738" y="1662113"/>
              <a:ext cx="14288" cy="15875"/>
            </a:xfrm>
            <a:custGeom>
              <a:avLst/>
              <a:gdLst>
                <a:gd name="T0" fmla="*/ 2 w 9"/>
                <a:gd name="T1" fmla="*/ 3 h 10"/>
                <a:gd name="T2" fmla="*/ 0 w 9"/>
                <a:gd name="T3" fmla="*/ 3 h 10"/>
                <a:gd name="T4" fmla="*/ 0 w 9"/>
                <a:gd name="T5" fmla="*/ 7 h 10"/>
                <a:gd name="T6" fmla="*/ 2 w 9"/>
                <a:gd name="T7" fmla="*/ 10 h 10"/>
                <a:gd name="T8" fmla="*/ 4 w 9"/>
                <a:gd name="T9" fmla="*/ 10 h 10"/>
                <a:gd name="T10" fmla="*/ 4 w 9"/>
                <a:gd name="T11" fmla="*/ 7 h 10"/>
                <a:gd name="T12" fmla="*/ 6 w 9"/>
                <a:gd name="T13" fmla="*/ 7 h 10"/>
                <a:gd name="T14" fmla="*/ 6 w 9"/>
                <a:gd name="T15" fmla="*/ 5 h 10"/>
                <a:gd name="T16" fmla="*/ 9 w 9"/>
                <a:gd name="T17" fmla="*/ 3 h 10"/>
                <a:gd name="T18" fmla="*/ 6 w 9"/>
                <a:gd name="T19" fmla="*/ 0 h 10"/>
                <a:gd name="T20" fmla="*/ 4 w 9"/>
                <a:gd name="T21" fmla="*/ 0 h 10"/>
                <a:gd name="T22" fmla="*/ 2 w 9"/>
                <a:gd name="T23" fmla="*/ 0 h 10"/>
                <a:gd name="T24" fmla="*/ 2 w 9"/>
                <a:gd name="T2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0">
                  <a:moveTo>
                    <a:pt x="2" y="3"/>
                  </a:moveTo>
                  <a:lnTo>
                    <a:pt x="0" y="3"/>
                  </a:lnTo>
                  <a:lnTo>
                    <a:pt x="0" y="7"/>
                  </a:lnTo>
                  <a:lnTo>
                    <a:pt x="2" y="10"/>
                  </a:lnTo>
                  <a:lnTo>
                    <a:pt x="4" y="10"/>
                  </a:lnTo>
                  <a:lnTo>
                    <a:pt x="4" y="7"/>
                  </a:lnTo>
                  <a:lnTo>
                    <a:pt x="6" y="7"/>
                  </a:lnTo>
                  <a:lnTo>
                    <a:pt x="6" y="5"/>
                  </a:lnTo>
                  <a:lnTo>
                    <a:pt x="9" y="3"/>
                  </a:lnTo>
                  <a:lnTo>
                    <a:pt x="6" y="0"/>
                  </a:lnTo>
                  <a:lnTo>
                    <a:pt x="4" y="0"/>
                  </a:lnTo>
                  <a:lnTo>
                    <a:pt x="2" y="0"/>
                  </a:ln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8" name="Freeform 230">
              <a:extLst>
                <a:ext uri="{FF2B5EF4-FFF2-40B4-BE49-F238E27FC236}">
                  <a16:creationId xmlns:a16="http://schemas.microsoft.com/office/drawing/2014/main" id="{666FDCB7-C1B8-49C3-88B8-CA882EC84241}"/>
                </a:ext>
              </a:extLst>
            </p:cNvPr>
            <p:cNvSpPr>
              <a:spLocks/>
            </p:cNvSpPr>
            <p:nvPr/>
          </p:nvSpPr>
          <p:spPr bwMode="auto">
            <a:xfrm>
              <a:off x="8828088" y="1651000"/>
              <a:ext cx="7938" cy="7938"/>
            </a:xfrm>
            <a:custGeom>
              <a:avLst/>
              <a:gdLst>
                <a:gd name="T0" fmla="*/ 5 w 5"/>
                <a:gd name="T1" fmla="*/ 0 h 5"/>
                <a:gd name="T2" fmla="*/ 2 w 5"/>
                <a:gd name="T3" fmla="*/ 0 h 5"/>
                <a:gd name="T4" fmla="*/ 0 w 5"/>
                <a:gd name="T5" fmla="*/ 3 h 5"/>
                <a:gd name="T6" fmla="*/ 0 w 5"/>
                <a:gd name="T7" fmla="*/ 5 h 5"/>
                <a:gd name="T8" fmla="*/ 2 w 5"/>
                <a:gd name="T9" fmla="*/ 3 h 5"/>
                <a:gd name="T10" fmla="*/ 5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5" y="0"/>
                  </a:moveTo>
                  <a:lnTo>
                    <a:pt x="2" y="0"/>
                  </a:lnTo>
                  <a:lnTo>
                    <a:pt x="0" y="3"/>
                  </a:lnTo>
                  <a:lnTo>
                    <a:pt x="0" y="5"/>
                  </a:lnTo>
                  <a:lnTo>
                    <a:pt x="2" y="3"/>
                  </a:lnTo>
                  <a:lnTo>
                    <a:pt x="5"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9" name="Freeform 231">
              <a:extLst>
                <a:ext uri="{FF2B5EF4-FFF2-40B4-BE49-F238E27FC236}">
                  <a16:creationId xmlns:a16="http://schemas.microsoft.com/office/drawing/2014/main" id="{5187370B-D078-4475-B33A-E56C55FA4F47}"/>
                </a:ext>
              </a:extLst>
            </p:cNvPr>
            <p:cNvSpPr>
              <a:spLocks/>
            </p:cNvSpPr>
            <p:nvPr/>
          </p:nvSpPr>
          <p:spPr bwMode="auto">
            <a:xfrm>
              <a:off x="8816975" y="1670050"/>
              <a:ext cx="73025" cy="84138"/>
            </a:xfrm>
            <a:custGeom>
              <a:avLst/>
              <a:gdLst>
                <a:gd name="T0" fmla="*/ 0 w 46"/>
                <a:gd name="T1" fmla="*/ 25 h 53"/>
                <a:gd name="T2" fmla="*/ 3 w 46"/>
                <a:gd name="T3" fmla="*/ 25 h 53"/>
                <a:gd name="T4" fmla="*/ 0 w 46"/>
                <a:gd name="T5" fmla="*/ 30 h 53"/>
                <a:gd name="T6" fmla="*/ 5 w 46"/>
                <a:gd name="T7" fmla="*/ 28 h 53"/>
                <a:gd name="T8" fmla="*/ 3 w 46"/>
                <a:gd name="T9" fmla="*/ 32 h 53"/>
                <a:gd name="T10" fmla="*/ 7 w 46"/>
                <a:gd name="T11" fmla="*/ 37 h 53"/>
                <a:gd name="T12" fmla="*/ 9 w 46"/>
                <a:gd name="T13" fmla="*/ 37 h 53"/>
                <a:gd name="T14" fmla="*/ 12 w 46"/>
                <a:gd name="T15" fmla="*/ 39 h 53"/>
                <a:gd name="T16" fmla="*/ 16 w 46"/>
                <a:gd name="T17" fmla="*/ 39 h 53"/>
                <a:gd name="T18" fmla="*/ 16 w 46"/>
                <a:gd name="T19" fmla="*/ 46 h 53"/>
                <a:gd name="T20" fmla="*/ 21 w 46"/>
                <a:gd name="T21" fmla="*/ 48 h 53"/>
                <a:gd name="T22" fmla="*/ 30 w 46"/>
                <a:gd name="T23" fmla="*/ 51 h 53"/>
                <a:gd name="T24" fmla="*/ 35 w 46"/>
                <a:gd name="T25" fmla="*/ 53 h 53"/>
                <a:gd name="T26" fmla="*/ 35 w 46"/>
                <a:gd name="T27" fmla="*/ 48 h 53"/>
                <a:gd name="T28" fmla="*/ 39 w 46"/>
                <a:gd name="T29" fmla="*/ 42 h 53"/>
                <a:gd name="T30" fmla="*/ 41 w 46"/>
                <a:gd name="T31" fmla="*/ 32 h 53"/>
                <a:gd name="T32" fmla="*/ 46 w 46"/>
                <a:gd name="T33" fmla="*/ 25 h 53"/>
                <a:gd name="T34" fmla="*/ 46 w 46"/>
                <a:gd name="T35" fmla="*/ 18 h 53"/>
                <a:gd name="T36" fmla="*/ 41 w 46"/>
                <a:gd name="T37" fmla="*/ 12 h 53"/>
                <a:gd name="T38" fmla="*/ 41 w 46"/>
                <a:gd name="T39" fmla="*/ 5 h 53"/>
                <a:gd name="T40" fmla="*/ 35 w 46"/>
                <a:gd name="T41" fmla="*/ 0 h 53"/>
                <a:gd name="T42" fmla="*/ 28 w 46"/>
                <a:gd name="T43" fmla="*/ 0 h 53"/>
                <a:gd name="T44" fmla="*/ 21 w 46"/>
                <a:gd name="T45" fmla="*/ 2 h 53"/>
                <a:gd name="T46" fmla="*/ 23 w 46"/>
                <a:gd name="T47" fmla="*/ 7 h 53"/>
                <a:gd name="T48" fmla="*/ 19 w 46"/>
                <a:gd name="T49" fmla="*/ 5 h 53"/>
                <a:gd name="T50" fmla="*/ 14 w 46"/>
                <a:gd name="T51" fmla="*/ 7 h 53"/>
                <a:gd name="T52" fmla="*/ 19 w 46"/>
                <a:gd name="T53" fmla="*/ 9 h 53"/>
                <a:gd name="T54" fmla="*/ 14 w 46"/>
                <a:gd name="T55" fmla="*/ 12 h 53"/>
                <a:gd name="T56" fmla="*/ 14 w 46"/>
                <a:gd name="T57" fmla="*/ 16 h 53"/>
                <a:gd name="T58" fmla="*/ 14 w 46"/>
                <a:gd name="T59" fmla="*/ 18 h 53"/>
                <a:gd name="T60" fmla="*/ 5 w 46"/>
                <a:gd name="T61" fmla="*/ 16 h 53"/>
                <a:gd name="T62" fmla="*/ 0 w 46"/>
                <a:gd name="T6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 h="53">
                  <a:moveTo>
                    <a:pt x="0" y="23"/>
                  </a:moveTo>
                  <a:lnTo>
                    <a:pt x="0" y="25"/>
                  </a:lnTo>
                  <a:lnTo>
                    <a:pt x="0" y="25"/>
                  </a:lnTo>
                  <a:lnTo>
                    <a:pt x="3" y="25"/>
                  </a:lnTo>
                  <a:lnTo>
                    <a:pt x="0" y="28"/>
                  </a:lnTo>
                  <a:lnTo>
                    <a:pt x="0" y="30"/>
                  </a:lnTo>
                  <a:lnTo>
                    <a:pt x="0" y="32"/>
                  </a:lnTo>
                  <a:lnTo>
                    <a:pt x="5" y="28"/>
                  </a:lnTo>
                  <a:lnTo>
                    <a:pt x="5" y="30"/>
                  </a:lnTo>
                  <a:lnTo>
                    <a:pt x="3" y="32"/>
                  </a:lnTo>
                  <a:lnTo>
                    <a:pt x="5" y="35"/>
                  </a:lnTo>
                  <a:lnTo>
                    <a:pt x="7" y="37"/>
                  </a:lnTo>
                  <a:lnTo>
                    <a:pt x="9" y="37"/>
                  </a:lnTo>
                  <a:lnTo>
                    <a:pt x="9" y="37"/>
                  </a:lnTo>
                  <a:lnTo>
                    <a:pt x="9" y="42"/>
                  </a:lnTo>
                  <a:lnTo>
                    <a:pt x="12" y="39"/>
                  </a:lnTo>
                  <a:lnTo>
                    <a:pt x="14" y="37"/>
                  </a:lnTo>
                  <a:lnTo>
                    <a:pt x="16" y="39"/>
                  </a:lnTo>
                  <a:lnTo>
                    <a:pt x="16" y="44"/>
                  </a:lnTo>
                  <a:lnTo>
                    <a:pt x="16" y="46"/>
                  </a:lnTo>
                  <a:lnTo>
                    <a:pt x="19" y="44"/>
                  </a:lnTo>
                  <a:lnTo>
                    <a:pt x="21" y="48"/>
                  </a:lnTo>
                  <a:lnTo>
                    <a:pt x="23" y="48"/>
                  </a:lnTo>
                  <a:lnTo>
                    <a:pt x="30" y="51"/>
                  </a:lnTo>
                  <a:lnTo>
                    <a:pt x="32" y="51"/>
                  </a:lnTo>
                  <a:lnTo>
                    <a:pt x="35" y="53"/>
                  </a:lnTo>
                  <a:lnTo>
                    <a:pt x="35" y="51"/>
                  </a:lnTo>
                  <a:lnTo>
                    <a:pt x="35" y="48"/>
                  </a:lnTo>
                  <a:lnTo>
                    <a:pt x="37" y="48"/>
                  </a:lnTo>
                  <a:lnTo>
                    <a:pt x="39" y="42"/>
                  </a:lnTo>
                  <a:lnTo>
                    <a:pt x="39" y="39"/>
                  </a:lnTo>
                  <a:lnTo>
                    <a:pt x="41" y="32"/>
                  </a:lnTo>
                  <a:lnTo>
                    <a:pt x="44" y="32"/>
                  </a:lnTo>
                  <a:lnTo>
                    <a:pt x="46" y="25"/>
                  </a:lnTo>
                  <a:lnTo>
                    <a:pt x="46" y="18"/>
                  </a:lnTo>
                  <a:lnTo>
                    <a:pt x="46" y="18"/>
                  </a:lnTo>
                  <a:lnTo>
                    <a:pt x="46" y="14"/>
                  </a:lnTo>
                  <a:lnTo>
                    <a:pt x="41" y="12"/>
                  </a:lnTo>
                  <a:lnTo>
                    <a:pt x="41" y="7"/>
                  </a:lnTo>
                  <a:lnTo>
                    <a:pt x="41" y="5"/>
                  </a:lnTo>
                  <a:lnTo>
                    <a:pt x="39" y="2"/>
                  </a:lnTo>
                  <a:lnTo>
                    <a:pt x="35" y="0"/>
                  </a:lnTo>
                  <a:lnTo>
                    <a:pt x="30" y="0"/>
                  </a:lnTo>
                  <a:lnTo>
                    <a:pt x="28" y="0"/>
                  </a:lnTo>
                  <a:lnTo>
                    <a:pt x="21" y="0"/>
                  </a:lnTo>
                  <a:lnTo>
                    <a:pt x="21" y="2"/>
                  </a:lnTo>
                  <a:lnTo>
                    <a:pt x="23" y="5"/>
                  </a:lnTo>
                  <a:lnTo>
                    <a:pt x="23" y="7"/>
                  </a:lnTo>
                  <a:lnTo>
                    <a:pt x="21" y="7"/>
                  </a:lnTo>
                  <a:lnTo>
                    <a:pt x="19" y="5"/>
                  </a:lnTo>
                  <a:lnTo>
                    <a:pt x="16" y="5"/>
                  </a:lnTo>
                  <a:lnTo>
                    <a:pt x="14" y="7"/>
                  </a:lnTo>
                  <a:lnTo>
                    <a:pt x="16" y="7"/>
                  </a:lnTo>
                  <a:lnTo>
                    <a:pt x="19" y="9"/>
                  </a:lnTo>
                  <a:lnTo>
                    <a:pt x="19" y="9"/>
                  </a:lnTo>
                  <a:lnTo>
                    <a:pt x="14" y="12"/>
                  </a:lnTo>
                  <a:lnTo>
                    <a:pt x="12" y="12"/>
                  </a:lnTo>
                  <a:lnTo>
                    <a:pt x="14" y="16"/>
                  </a:lnTo>
                  <a:lnTo>
                    <a:pt x="14" y="16"/>
                  </a:lnTo>
                  <a:lnTo>
                    <a:pt x="14" y="18"/>
                  </a:lnTo>
                  <a:lnTo>
                    <a:pt x="9" y="16"/>
                  </a:lnTo>
                  <a:lnTo>
                    <a:pt x="5" y="16"/>
                  </a:lnTo>
                  <a:lnTo>
                    <a:pt x="3" y="21"/>
                  </a:lnTo>
                  <a:lnTo>
                    <a:pt x="0" y="2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0" name="Freeform 232">
              <a:extLst>
                <a:ext uri="{FF2B5EF4-FFF2-40B4-BE49-F238E27FC236}">
                  <a16:creationId xmlns:a16="http://schemas.microsoft.com/office/drawing/2014/main" id="{11EF75C1-D89B-4260-8A1F-49C05E6A6044}"/>
                </a:ext>
              </a:extLst>
            </p:cNvPr>
            <p:cNvSpPr>
              <a:spLocks/>
            </p:cNvSpPr>
            <p:nvPr/>
          </p:nvSpPr>
          <p:spPr bwMode="auto">
            <a:xfrm>
              <a:off x="8867775" y="1395413"/>
              <a:ext cx="7938" cy="6350"/>
            </a:xfrm>
            <a:custGeom>
              <a:avLst/>
              <a:gdLst>
                <a:gd name="T0" fmla="*/ 5 w 5"/>
                <a:gd name="T1" fmla="*/ 2 h 4"/>
                <a:gd name="T2" fmla="*/ 3 w 5"/>
                <a:gd name="T3" fmla="*/ 0 h 4"/>
                <a:gd name="T4" fmla="*/ 0 w 5"/>
                <a:gd name="T5" fmla="*/ 2 h 4"/>
                <a:gd name="T6" fmla="*/ 0 w 5"/>
                <a:gd name="T7" fmla="*/ 2 h 4"/>
                <a:gd name="T8" fmla="*/ 0 w 5"/>
                <a:gd name="T9" fmla="*/ 4 h 4"/>
                <a:gd name="T10" fmla="*/ 3 w 5"/>
                <a:gd name="T11" fmla="*/ 4 h 4"/>
                <a:gd name="T12" fmla="*/ 5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2"/>
                  </a:moveTo>
                  <a:lnTo>
                    <a:pt x="3" y="0"/>
                  </a:lnTo>
                  <a:lnTo>
                    <a:pt x="0" y="2"/>
                  </a:lnTo>
                  <a:lnTo>
                    <a:pt x="0" y="2"/>
                  </a:lnTo>
                  <a:lnTo>
                    <a:pt x="0" y="4"/>
                  </a:lnTo>
                  <a:lnTo>
                    <a:pt x="3" y="4"/>
                  </a:lnTo>
                  <a:lnTo>
                    <a:pt x="5"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1" name="Freeform 233">
              <a:extLst>
                <a:ext uri="{FF2B5EF4-FFF2-40B4-BE49-F238E27FC236}">
                  <a16:creationId xmlns:a16="http://schemas.microsoft.com/office/drawing/2014/main" id="{198C60B6-FE17-4416-9A3A-3891F504CB49}"/>
                </a:ext>
              </a:extLst>
            </p:cNvPr>
            <p:cNvSpPr>
              <a:spLocks/>
            </p:cNvSpPr>
            <p:nvPr/>
          </p:nvSpPr>
          <p:spPr bwMode="auto">
            <a:xfrm>
              <a:off x="8839200" y="1641475"/>
              <a:ext cx="11113" cy="6350"/>
            </a:xfrm>
            <a:custGeom>
              <a:avLst/>
              <a:gdLst>
                <a:gd name="T0" fmla="*/ 2 w 7"/>
                <a:gd name="T1" fmla="*/ 4 h 4"/>
                <a:gd name="T2" fmla="*/ 5 w 7"/>
                <a:gd name="T3" fmla="*/ 2 h 4"/>
                <a:gd name="T4" fmla="*/ 7 w 7"/>
                <a:gd name="T5" fmla="*/ 2 h 4"/>
                <a:gd name="T6" fmla="*/ 5 w 7"/>
                <a:gd name="T7" fmla="*/ 0 h 4"/>
                <a:gd name="T8" fmla="*/ 2 w 7"/>
                <a:gd name="T9" fmla="*/ 2 h 4"/>
                <a:gd name="T10" fmla="*/ 0 w 7"/>
                <a:gd name="T11" fmla="*/ 4 h 4"/>
                <a:gd name="T12" fmla="*/ 0 w 7"/>
                <a:gd name="T13" fmla="*/ 4 h 4"/>
                <a:gd name="T14" fmla="*/ 2 w 7"/>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4"/>
                  </a:moveTo>
                  <a:lnTo>
                    <a:pt x="5" y="2"/>
                  </a:lnTo>
                  <a:lnTo>
                    <a:pt x="7" y="2"/>
                  </a:lnTo>
                  <a:lnTo>
                    <a:pt x="5" y="0"/>
                  </a:lnTo>
                  <a:lnTo>
                    <a:pt x="2" y="2"/>
                  </a:lnTo>
                  <a:lnTo>
                    <a:pt x="0" y="4"/>
                  </a:lnTo>
                  <a:lnTo>
                    <a:pt x="0" y="4"/>
                  </a:lnTo>
                  <a:lnTo>
                    <a:pt x="2"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2" name="Freeform 234">
              <a:extLst>
                <a:ext uri="{FF2B5EF4-FFF2-40B4-BE49-F238E27FC236}">
                  <a16:creationId xmlns:a16="http://schemas.microsoft.com/office/drawing/2014/main" id="{DE6F5F17-71B7-46D1-BB10-594E5FAF51C7}"/>
                </a:ext>
              </a:extLst>
            </p:cNvPr>
            <p:cNvSpPr>
              <a:spLocks/>
            </p:cNvSpPr>
            <p:nvPr/>
          </p:nvSpPr>
          <p:spPr bwMode="auto">
            <a:xfrm>
              <a:off x="9118600" y="1893888"/>
              <a:ext cx="101600" cy="98425"/>
            </a:xfrm>
            <a:custGeom>
              <a:avLst/>
              <a:gdLst>
                <a:gd name="T0" fmla="*/ 19 w 64"/>
                <a:gd name="T1" fmla="*/ 58 h 62"/>
                <a:gd name="T2" fmla="*/ 21 w 64"/>
                <a:gd name="T3" fmla="*/ 55 h 62"/>
                <a:gd name="T4" fmla="*/ 26 w 64"/>
                <a:gd name="T5" fmla="*/ 55 h 62"/>
                <a:gd name="T6" fmla="*/ 30 w 64"/>
                <a:gd name="T7" fmla="*/ 53 h 62"/>
                <a:gd name="T8" fmla="*/ 35 w 64"/>
                <a:gd name="T9" fmla="*/ 55 h 62"/>
                <a:gd name="T10" fmla="*/ 37 w 64"/>
                <a:gd name="T11" fmla="*/ 55 h 62"/>
                <a:gd name="T12" fmla="*/ 42 w 64"/>
                <a:gd name="T13" fmla="*/ 55 h 62"/>
                <a:gd name="T14" fmla="*/ 44 w 64"/>
                <a:gd name="T15" fmla="*/ 58 h 62"/>
                <a:gd name="T16" fmla="*/ 51 w 64"/>
                <a:gd name="T17" fmla="*/ 60 h 62"/>
                <a:gd name="T18" fmla="*/ 53 w 64"/>
                <a:gd name="T19" fmla="*/ 62 h 62"/>
                <a:gd name="T20" fmla="*/ 60 w 64"/>
                <a:gd name="T21" fmla="*/ 62 h 62"/>
                <a:gd name="T22" fmla="*/ 62 w 64"/>
                <a:gd name="T23" fmla="*/ 60 h 62"/>
                <a:gd name="T24" fmla="*/ 64 w 64"/>
                <a:gd name="T25" fmla="*/ 60 h 62"/>
                <a:gd name="T26" fmla="*/ 64 w 64"/>
                <a:gd name="T27" fmla="*/ 58 h 62"/>
                <a:gd name="T28" fmla="*/ 60 w 64"/>
                <a:gd name="T29" fmla="*/ 55 h 62"/>
                <a:gd name="T30" fmla="*/ 60 w 64"/>
                <a:gd name="T31" fmla="*/ 53 h 62"/>
                <a:gd name="T32" fmla="*/ 62 w 64"/>
                <a:gd name="T33" fmla="*/ 51 h 62"/>
                <a:gd name="T34" fmla="*/ 60 w 64"/>
                <a:gd name="T35" fmla="*/ 46 h 62"/>
                <a:gd name="T36" fmla="*/ 60 w 64"/>
                <a:gd name="T37" fmla="*/ 41 h 62"/>
                <a:gd name="T38" fmla="*/ 60 w 64"/>
                <a:gd name="T39" fmla="*/ 39 h 62"/>
                <a:gd name="T40" fmla="*/ 60 w 64"/>
                <a:gd name="T41" fmla="*/ 37 h 62"/>
                <a:gd name="T42" fmla="*/ 55 w 64"/>
                <a:gd name="T43" fmla="*/ 34 h 62"/>
                <a:gd name="T44" fmla="*/ 55 w 64"/>
                <a:gd name="T45" fmla="*/ 32 h 62"/>
                <a:gd name="T46" fmla="*/ 58 w 64"/>
                <a:gd name="T47" fmla="*/ 27 h 62"/>
                <a:gd name="T48" fmla="*/ 55 w 64"/>
                <a:gd name="T49" fmla="*/ 23 h 62"/>
                <a:gd name="T50" fmla="*/ 51 w 64"/>
                <a:gd name="T51" fmla="*/ 21 h 62"/>
                <a:gd name="T52" fmla="*/ 48 w 64"/>
                <a:gd name="T53" fmla="*/ 16 h 62"/>
                <a:gd name="T54" fmla="*/ 46 w 64"/>
                <a:gd name="T55" fmla="*/ 14 h 62"/>
                <a:gd name="T56" fmla="*/ 42 w 64"/>
                <a:gd name="T57" fmla="*/ 14 h 62"/>
                <a:gd name="T58" fmla="*/ 32 w 64"/>
                <a:gd name="T59" fmla="*/ 11 h 62"/>
                <a:gd name="T60" fmla="*/ 32 w 64"/>
                <a:gd name="T61" fmla="*/ 14 h 62"/>
                <a:gd name="T62" fmla="*/ 28 w 64"/>
                <a:gd name="T63" fmla="*/ 11 h 62"/>
                <a:gd name="T64" fmla="*/ 26 w 64"/>
                <a:gd name="T65" fmla="*/ 9 h 62"/>
                <a:gd name="T66" fmla="*/ 16 w 64"/>
                <a:gd name="T67" fmla="*/ 7 h 62"/>
                <a:gd name="T68" fmla="*/ 16 w 64"/>
                <a:gd name="T69" fmla="*/ 2 h 62"/>
                <a:gd name="T70" fmla="*/ 14 w 64"/>
                <a:gd name="T71" fmla="*/ 0 h 62"/>
                <a:gd name="T72" fmla="*/ 10 w 64"/>
                <a:gd name="T73" fmla="*/ 2 h 62"/>
                <a:gd name="T74" fmla="*/ 10 w 64"/>
                <a:gd name="T75" fmla="*/ 7 h 62"/>
                <a:gd name="T76" fmla="*/ 7 w 64"/>
                <a:gd name="T77" fmla="*/ 11 h 62"/>
                <a:gd name="T78" fmla="*/ 7 w 64"/>
                <a:gd name="T79" fmla="*/ 14 h 62"/>
                <a:gd name="T80" fmla="*/ 5 w 64"/>
                <a:gd name="T81" fmla="*/ 16 h 62"/>
                <a:gd name="T82" fmla="*/ 3 w 64"/>
                <a:gd name="T83" fmla="*/ 16 h 62"/>
                <a:gd name="T84" fmla="*/ 0 w 64"/>
                <a:gd name="T85" fmla="*/ 25 h 62"/>
                <a:gd name="T86" fmla="*/ 3 w 64"/>
                <a:gd name="T87" fmla="*/ 27 h 62"/>
                <a:gd name="T88" fmla="*/ 7 w 64"/>
                <a:gd name="T89" fmla="*/ 27 h 62"/>
                <a:gd name="T90" fmla="*/ 7 w 64"/>
                <a:gd name="T91" fmla="*/ 32 h 62"/>
                <a:gd name="T92" fmla="*/ 5 w 64"/>
                <a:gd name="T93" fmla="*/ 34 h 62"/>
                <a:gd name="T94" fmla="*/ 5 w 64"/>
                <a:gd name="T95" fmla="*/ 37 h 62"/>
                <a:gd name="T96" fmla="*/ 0 w 64"/>
                <a:gd name="T97" fmla="*/ 39 h 62"/>
                <a:gd name="T98" fmla="*/ 0 w 64"/>
                <a:gd name="T99" fmla="*/ 46 h 62"/>
                <a:gd name="T100" fmla="*/ 3 w 64"/>
                <a:gd name="T101" fmla="*/ 48 h 62"/>
                <a:gd name="T102" fmla="*/ 5 w 64"/>
                <a:gd name="T103" fmla="*/ 51 h 62"/>
                <a:gd name="T104" fmla="*/ 7 w 64"/>
                <a:gd name="T105" fmla="*/ 55 h 62"/>
                <a:gd name="T106" fmla="*/ 10 w 64"/>
                <a:gd name="T107" fmla="*/ 55 h 62"/>
                <a:gd name="T108" fmla="*/ 16 w 64"/>
                <a:gd name="T109" fmla="*/ 60 h 62"/>
                <a:gd name="T110" fmla="*/ 19 w 64"/>
                <a:gd name="T111"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 h="62">
                  <a:moveTo>
                    <a:pt x="19" y="58"/>
                  </a:moveTo>
                  <a:lnTo>
                    <a:pt x="21" y="55"/>
                  </a:lnTo>
                  <a:lnTo>
                    <a:pt x="26" y="55"/>
                  </a:lnTo>
                  <a:lnTo>
                    <a:pt x="30" y="53"/>
                  </a:lnTo>
                  <a:lnTo>
                    <a:pt x="35" y="55"/>
                  </a:lnTo>
                  <a:lnTo>
                    <a:pt x="37" y="55"/>
                  </a:lnTo>
                  <a:lnTo>
                    <a:pt x="42" y="55"/>
                  </a:lnTo>
                  <a:lnTo>
                    <a:pt x="44" y="58"/>
                  </a:lnTo>
                  <a:lnTo>
                    <a:pt x="51" y="60"/>
                  </a:lnTo>
                  <a:lnTo>
                    <a:pt x="53" y="62"/>
                  </a:lnTo>
                  <a:lnTo>
                    <a:pt x="60" y="62"/>
                  </a:lnTo>
                  <a:lnTo>
                    <a:pt x="62" y="60"/>
                  </a:lnTo>
                  <a:lnTo>
                    <a:pt x="64" y="60"/>
                  </a:lnTo>
                  <a:lnTo>
                    <a:pt x="64" y="58"/>
                  </a:lnTo>
                  <a:lnTo>
                    <a:pt x="60" y="55"/>
                  </a:lnTo>
                  <a:lnTo>
                    <a:pt x="60" y="53"/>
                  </a:lnTo>
                  <a:lnTo>
                    <a:pt x="62" y="51"/>
                  </a:lnTo>
                  <a:lnTo>
                    <a:pt x="60" y="46"/>
                  </a:lnTo>
                  <a:lnTo>
                    <a:pt x="60" y="41"/>
                  </a:lnTo>
                  <a:lnTo>
                    <a:pt x="60" y="39"/>
                  </a:lnTo>
                  <a:lnTo>
                    <a:pt x="60" y="37"/>
                  </a:lnTo>
                  <a:lnTo>
                    <a:pt x="55" y="34"/>
                  </a:lnTo>
                  <a:lnTo>
                    <a:pt x="55" y="32"/>
                  </a:lnTo>
                  <a:lnTo>
                    <a:pt x="58" y="27"/>
                  </a:lnTo>
                  <a:lnTo>
                    <a:pt x="55" y="23"/>
                  </a:lnTo>
                  <a:lnTo>
                    <a:pt x="51" y="21"/>
                  </a:lnTo>
                  <a:lnTo>
                    <a:pt x="48" y="16"/>
                  </a:lnTo>
                  <a:lnTo>
                    <a:pt x="46" y="14"/>
                  </a:lnTo>
                  <a:lnTo>
                    <a:pt x="42" y="14"/>
                  </a:lnTo>
                  <a:lnTo>
                    <a:pt x="32" y="11"/>
                  </a:lnTo>
                  <a:lnTo>
                    <a:pt x="32" y="14"/>
                  </a:lnTo>
                  <a:lnTo>
                    <a:pt x="28" y="11"/>
                  </a:lnTo>
                  <a:lnTo>
                    <a:pt x="26" y="9"/>
                  </a:lnTo>
                  <a:lnTo>
                    <a:pt x="16" y="7"/>
                  </a:lnTo>
                  <a:lnTo>
                    <a:pt x="16" y="2"/>
                  </a:lnTo>
                  <a:lnTo>
                    <a:pt x="14" y="0"/>
                  </a:lnTo>
                  <a:lnTo>
                    <a:pt x="10" y="2"/>
                  </a:lnTo>
                  <a:lnTo>
                    <a:pt x="10" y="7"/>
                  </a:lnTo>
                  <a:lnTo>
                    <a:pt x="7" y="11"/>
                  </a:lnTo>
                  <a:lnTo>
                    <a:pt x="7" y="14"/>
                  </a:lnTo>
                  <a:lnTo>
                    <a:pt x="5" y="16"/>
                  </a:lnTo>
                  <a:lnTo>
                    <a:pt x="3" y="16"/>
                  </a:lnTo>
                  <a:lnTo>
                    <a:pt x="0" y="25"/>
                  </a:lnTo>
                  <a:lnTo>
                    <a:pt x="3" y="27"/>
                  </a:lnTo>
                  <a:lnTo>
                    <a:pt x="7" y="27"/>
                  </a:lnTo>
                  <a:lnTo>
                    <a:pt x="7" y="32"/>
                  </a:lnTo>
                  <a:lnTo>
                    <a:pt x="5" y="34"/>
                  </a:lnTo>
                  <a:lnTo>
                    <a:pt x="5" y="37"/>
                  </a:lnTo>
                  <a:lnTo>
                    <a:pt x="0" y="39"/>
                  </a:lnTo>
                  <a:lnTo>
                    <a:pt x="0" y="46"/>
                  </a:lnTo>
                  <a:lnTo>
                    <a:pt x="3" y="48"/>
                  </a:lnTo>
                  <a:lnTo>
                    <a:pt x="5" y="51"/>
                  </a:lnTo>
                  <a:lnTo>
                    <a:pt x="7" y="55"/>
                  </a:lnTo>
                  <a:lnTo>
                    <a:pt x="10" y="55"/>
                  </a:lnTo>
                  <a:lnTo>
                    <a:pt x="16" y="60"/>
                  </a:lnTo>
                  <a:lnTo>
                    <a:pt x="19" y="58"/>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3" name="Freeform 235">
              <a:extLst>
                <a:ext uri="{FF2B5EF4-FFF2-40B4-BE49-F238E27FC236}">
                  <a16:creationId xmlns:a16="http://schemas.microsoft.com/office/drawing/2014/main" id="{35A6AD53-2B22-4559-95A1-191E5E282356}"/>
                </a:ext>
              </a:extLst>
            </p:cNvPr>
            <p:cNvSpPr>
              <a:spLocks/>
            </p:cNvSpPr>
            <p:nvPr/>
          </p:nvSpPr>
          <p:spPr bwMode="auto">
            <a:xfrm>
              <a:off x="8836025" y="1658938"/>
              <a:ext cx="11113" cy="11113"/>
            </a:xfrm>
            <a:custGeom>
              <a:avLst/>
              <a:gdLst>
                <a:gd name="T0" fmla="*/ 0 w 7"/>
                <a:gd name="T1" fmla="*/ 5 h 7"/>
                <a:gd name="T2" fmla="*/ 2 w 7"/>
                <a:gd name="T3" fmla="*/ 5 h 7"/>
                <a:gd name="T4" fmla="*/ 2 w 7"/>
                <a:gd name="T5" fmla="*/ 7 h 7"/>
                <a:gd name="T6" fmla="*/ 2 w 7"/>
                <a:gd name="T7" fmla="*/ 7 h 7"/>
                <a:gd name="T8" fmla="*/ 7 w 7"/>
                <a:gd name="T9" fmla="*/ 5 h 7"/>
                <a:gd name="T10" fmla="*/ 4 w 7"/>
                <a:gd name="T11" fmla="*/ 2 h 7"/>
                <a:gd name="T12" fmla="*/ 2 w 7"/>
                <a:gd name="T13" fmla="*/ 0 h 7"/>
                <a:gd name="T14" fmla="*/ 2 w 7"/>
                <a:gd name="T15" fmla="*/ 0 h 7"/>
                <a:gd name="T16" fmla="*/ 0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0" y="5"/>
                  </a:moveTo>
                  <a:lnTo>
                    <a:pt x="2" y="5"/>
                  </a:lnTo>
                  <a:lnTo>
                    <a:pt x="2" y="7"/>
                  </a:lnTo>
                  <a:lnTo>
                    <a:pt x="2" y="7"/>
                  </a:lnTo>
                  <a:lnTo>
                    <a:pt x="7" y="5"/>
                  </a:lnTo>
                  <a:lnTo>
                    <a:pt x="4" y="2"/>
                  </a:lnTo>
                  <a:lnTo>
                    <a:pt x="2" y="0"/>
                  </a:lnTo>
                  <a:lnTo>
                    <a:pt x="2" y="0"/>
                  </a:lnTo>
                  <a:lnTo>
                    <a:pt x="0"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4" name="Freeform 236">
              <a:extLst>
                <a:ext uri="{FF2B5EF4-FFF2-40B4-BE49-F238E27FC236}">
                  <a16:creationId xmlns:a16="http://schemas.microsoft.com/office/drawing/2014/main" id="{593F1039-359D-432F-B159-4B267E239DFA}"/>
                </a:ext>
              </a:extLst>
            </p:cNvPr>
            <p:cNvSpPr>
              <a:spLocks/>
            </p:cNvSpPr>
            <p:nvPr/>
          </p:nvSpPr>
          <p:spPr bwMode="auto">
            <a:xfrm>
              <a:off x="8421688" y="2154238"/>
              <a:ext cx="14288" cy="14288"/>
            </a:xfrm>
            <a:custGeom>
              <a:avLst/>
              <a:gdLst>
                <a:gd name="T0" fmla="*/ 9 w 9"/>
                <a:gd name="T1" fmla="*/ 0 h 9"/>
                <a:gd name="T2" fmla="*/ 6 w 9"/>
                <a:gd name="T3" fmla="*/ 0 h 9"/>
                <a:gd name="T4" fmla="*/ 4 w 9"/>
                <a:gd name="T5" fmla="*/ 2 h 9"/>
                <a:gd name="T6" fmla="*/ 2 w 9"/>
                <a:gd name="T7" fmla="*/ 2 h 9"/>
                <a:gd name="T8" fmla="*/ 0 w 9"/>
                <a:gd name="T9" fmla="*/ 4 h 9"/>
                <a:gd name="T10" fmla="*/ 2 w 9"/>
                <a:gd name="T11" fmla="*/ 7 h 9"/>
                <a:gd name="T12" fmla="*/ 4 w 9"/>
                <a:gd name="T13" fmla="*/ 9 h 9"/>
                <a:gd name="T14" fmla="*/ 9 w 9"/>
                <a:gd name="T15" fmla="*/ 7 h 9"/>
                <a:gd name="T16" fmla="*/ 9 w 9"/>
                <a:gd name="T17" fmla="*/ 4 h 9"/>
                <a:gd name="T18" fmla="*/ 9 w 9"/>
                <a:gd name="T19" fmla="*/ 2 h 9"/>
                <a:gd name="T20" fmla="*/ 9 w 9"/>
                <a:gd name="T21" fmla="*/ 0 h 9"/>
                <a:gd name="T22" fmla="*/ 9 w 9"/>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9">
                  <a:moveTo>
                    <a:pt x="9" y="0"/>
                  </a:moveTo>
                  <a:lnTo>
                    <a:pt x="6" y="0"/>
                  </a:lnTo>
                  <a:lnTo>
                    <a:pt x="4" y="2"/>
                  </a:lnTo>
                  <a:lnTo>
                    <a:pt x="2" y="2"/>
                  </a:lnTo>
                  <a:lnTo>
                    <a:pt x="0" y="4"/>
                  </a:lnTo>
                  <a:lnTo>
                    <a:pt x="2" y="7"/>
                  </a:lnTo>
                  <a:lnTo>
                    <a:pt x="4" y="9"/>
                  </a:lnTo>
                  <a:lnTo>
                    <a:pt x="9" y="7"/>
                  </a:lnTo>
                  <a:lnTo>
                    <a:pt x="9" y="4"/>
                  </a:lnTo>
                  <a:lnTo>
                    <a:pt x="9" y="2"/>
                  </a:lnTo>
                  <a:lnTo>
                    <a:pt x="9" y="0"/>
                  </a:lnTo>
                  <a:lnTo>
                    <a:pt x="9"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5" name="Freeform 237">
              <a:extLst>
                <a:ext uri="{FF2B5EF4-FFF2-40B4-BE49-F238E27FC236}">
                  <a16:creationId xmlns:a16="http://schemas.microsoft.com/office/drawing/2014/main" id="{F0F46EFC-EDA0-460E-9297-120A0EC891CE}"/>
                </a:ext>
              </a:extLst>
            </p:cNvPr>
            <p:cNvSpPr>
              <a:spLocks/>
            </p:cNvSpPr>
            <p:nvPr/>
          </p:nvSpPr>
          <p:spPr bwMode="auto">
            <a:xfrm>
              <a:off x="8878888" y="1563688"/>
              <a:ext cx="7938" cy="11113"/>
            </a:xfrm>
            <a:custGeom>
              <a:avLst/>
              <a:gdLst>
                <a:gd name="T0" fmla="*/ 2 w 5"/>
                <a:gd name="T1" fmla="*/ 5 h 7"/>
                <a:gd name="T2" fmla="*/ 0 w 5"/>
                <a:gd name="T3" fmla="*/ 7 h 7"/>
                <a:gd name="T4" fmla="*/ 2 w 5"/>
                <a:gd name="T5" fmla="*/ 7 h 7"/>
                <a:gd name="T6" fmla="*/ 5 w 5"/>
                <a:gd name="T7" fmla="*/ 5 h 7"/>
                <a:gd name="T8" fmla="*/ 5 w 5"/>
                <a:gd name="T9" fmla="*/ 0 h 7"/>
                <a:gd name="T10" fmla="*/ 2 w 5"/>
                <a:gd name="T11" fmla="*/ 5 h 7"/>
              </a:gdLst>
              <a:ahLst/>
              <a:cxnLst>
                <a:cxn ang="0">
                  <a:pos x="T0" y="T1"/>
                </a:cxn>
                <a:cxn ang="0">
                  <a:pos x="T2" y="T3"/>
                </a:cxn>
                <a:cxn ang="0">
                  <a:pos x="T4" y="T5"/>
                </a:cxn>
                <a:cxn ang="0">
                  <a:pos x="T6" y="T7"/>
                </a:cxn>
                <a:cxn ang="0">
                  <a:pos x="T8" y="T9"/>
                </a:cxn>
                <a:cxn ang="0">
                  <a:pos x="T10" y="T11"/>
                </a:cxn>
              </a:cxnLst>
              <a:rect l="0" t="0" r="r" b="b"/>
              <a:pathLst>
                <a:path w="5" h="7">
                  <a:moveTo>
                    <a:pt x="2" y="5"/>
                  </a:moveTo>
                  <a:lnTo>
                    <a:pt x="0" y="7"/>
                  </a:lnTo>
                  <a:lnTo>
                    <a:pt x="2" y="7"/>
                  </a:lnTo>
                  <a:lnTo>
                    <a:pt x="5" y="5"/>
                  </a:lnTo>
                  <a:lnTo>
                    <a:pt x="5" y="0"/>
                  </a:lnTo>
                  <a:lnTo>
                    <a:pt x="2"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6" name="Freeform 238">
              <a:extLst>
                <a:ext uri="{FF2B5EF4-FFF2-40B4-BE49-F238E27FC236}">
                  <a16:creationId xmlns:a16="http://schemas.microsoft.com/office/drawing/2014/main" id="{AB7D235C-482C-4866-AEC3-A1F7A22E08CE}"/>
                </a:ext>
              </a:extLst>
            </p:cNvPr>
            <p:cNvSpPr>
              <a:spLocks/>
            </p:cNvSpPr>
            <p:nvPr/>
          </p:nvSpPr>
          <p:spPr bwMode="auto">
            <a:xfrm>
              <a:off x="8816975" y="1739900"/>
              <a:ext cx="11113" cy="14288"/>
            </a:xfrm>
            <a:custGeom>
              <a:avLst/>
              <a:gdLst>
                <a:gd name="T0" fmla="*/ 0 w 7"/>
                <a:gd name="T1" fmla="*/ 2 h 9"/>
                <a:gd name="T2" fmla="*/ 3 w 7"/>
                <a:gd name="T3" fmla="*/ 7 h 9"/>
                <a:gd name="T4" fmla="*/ 3 w 7"/>
                <a:gd name="T5" fmla="*/ 9 h 9"/>
                <a:gd name="T6" fmla="*/ 5 w 7"/>
                <a:gd name="T7" fmla="*/ 7 h 9"/>
                <a:gd name="T8" fmla="*/ 7 w 7"/>
                <a:gd name="T9" fmla="*/ 4 h 9"/>
                <a:gd name="T10" fmla="*/ 5 w 7"/>
                <a:gd name="T11" fmla="*/ 2 h 9"/>
                <a:gd name="T12" fmla="*/ 3 w 7"/>
                <a:gd name="T13" fmla="*/ 0 h 9"/>
                <a:gd name="T14" fmla="*/ 0 w 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0" y="2"/>
                  </a:moveTo>
                  <a:lnTo>
                    <a:pt x="3" y="7"/>
                  </a:lnTo>
                  <a:lnTo>
                    <a:pt x="3" y="9"/>
                  </a:lnTo>
                  <a:lnTo>
                    <a:pt x="5" y="7"/>
                  </a:lnTo>
                  <a:lnTo>
                    <a:pt x="7" y="4"/>
                  </a:lnTo>
                  <a:lnTo>
                    <a:pt x="5" y="2"/>
                  </a:lnTo>
                  <a:lnTo>
                    <a:pt x="3"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7" name="Freeform 239">
              <a:extLst>
                <a:ext uri="{FF2B5EF4-FFF2-40B4-BE49-F238E27FC236}">
                  <a16:creationId xmlns:a16="http://schemas.microsoft.com/office/drawing/2014/main" id="{6D782B96-9DC0-49C1-BDF6-F650740B7C91}"/>
                </a:ext>
              </a:extLst>
            </p:cNvPr>
            <p:cNvSpPr>
              <a:spLocks/>
            </p:cNvSpPr>
            <p:nvPr/>
          </p:nvSpPr>
          <p:spPr bwMode="auto">
            <a:xfrm>
              <a:off x="9104313" y="1989138"/>
              <a:ext cx="7938" cy="6350"/>
            </a:xfrm>
            <a:custGeom>
              <a:avLst/>
              <a:gdLst>
                <a:gd name="T0" fmla="*/ 0 w 5"/>
                <a:gd name="T1" fmla="*/ 2 h 4"/>
                <a:gd name="T2" fmla="*/ 2 w 5"/>
                <a:gd name="T3" fmla="*/ 4 h 4"/>
                <a:gd name="T4" fmla="*/ 5 w 5"/>
                <a:gd name="T5" fmla="*/ 4 h 4"/>
                <a:gd name="T6" fmla="*/ 5 w 5"/>
                <a:gd name="T7" fmla="*/ 0 h 4"/>
                <a:gd name="T8" fmla="*/ 2 w 5"/>
                <a:gd name="T9" fmla="*/ 0 h 4"/>
                <a:gd name="T10" fmla="*/ 0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0" y="2"/>
                  </a:moveTo>
                  <a:lnTo>
                    <a:pt x="2" y="4"/>
                  </a:lnTo>
                  <a:lnTo>
                    <a:pt x="5" y="4"/>
                  </a:lnTo>
                  <a:lnTo>
                    <a:pt x="5" y="0"/>
                  </a:lnTo>
                  <a:lnTo>
                    <a:pt x="2"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8" name="Freeform 240">
              <a:extLst>
                <a:ext uri="{FF2B5EF4-FFF2-40B4-BE49-F238E27FC236}">
                  <a16:creationId xmlns:a16="http://schemas.microsoft.com/office/drawing/2014/main" id="{D2B3A04A-90EB-4EAB-8E97-1ECD1701A0B4}"/>
                </a:ext>
              </a:extLst>
            </p:cNvPr>
            <p:cNvSpPr>
              <a:spLocks/>
            </p:cNvSpPr>
            <p:nvPr/>
          </p:nvSpPr>
          <p:spPr bwMode="auto">
            <a:xfrm>
              <a:off x="9126538" y="1995488"/>
              <a:ext cx="7938" cy="7938"/>
            </a:xfrm>
            <a:custGeom>
              <a:avLst/>
              <a:gdLst>
                <a:gd name="T0" fmla="*/ 0 w 5"/>
                <a:gd name="T1" fmla="*/ 3 h 5"/>
                <a:gd name="T2" fmla="*/ 2 w 5"/>
                <a:gd name="T3" fmla="*/ 5 h 5"/>
                <a:gd name="T4" fmla="*/ 5 w 5"/>
                <a:gd name="T5" fmla="*/ 5 h 5"/>
                <a:gd name="T6" fmla="*/ 5 w 5"/>
                <a:gd name="T7" fmla="*/ 3 h 5"/>
                <a:gd name="T8" fmla="*/ 2 w 5"/>
                <a:gd name="T9" fmla="*/ 0 h 5"/>
                <a:gd name="T10" fmla="*/ 0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0" y="3"/>
                  </a:moveTo>
                  <a:lnTo>
                    <a:pt x="2" y="5"/>
                  </a:lnTo>
                  <a:lnTo>
                    <a:pt x="5" y="5"/>
                  </a:lnTo>
                  <a:lnTo>
                    <a:pt x="5" y="3"/>
                  </a:lnTo>
                  <a:lnTo>
                    <a:pt x="2"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9" name="Freeform 241">
              <a:extLst>
                <a:ext uri="{FF2B5EF4-FFF2-40B4-BE49-F238E27FC236}">
                  <a16:creationId xmlns:a16="http://schemas.microsoft.com/office/drawing/2014/main" id="{6EAE1D64-B0BD-4EA6-ADFD-4789BD886E36}"/>
                </a:ext>
              </a:extLst>
            </p:cNvPr>
            <p:cNvSpPr>
              <a:spLocks/>
            </p:cNvSpPr>
            <p:nvPr/>
          </p:nvSpPr>
          <p:spPr bwMode="auto">
            <a:xfrm>
              <a:off x="9256713" y="2084388"/>
              <a:ext cx="7938" cy="11113"/>
            </a:xfrm>
            <a:custGeom>
              <a:avLst/>
              <a:gdLst>
                <a:gd name="T0" fmla="*/ 0 w 5"/>
                <a:gd name="T1" fmla="*/ 2 h 7"/>
                <a:gd name="T2" fmla="*/ 0 w 5"/>
                <a:gd name="T3" fmla="*/ 4 h 7"/>
                <a:gd name="T4" fmla="*/ 3 w 5"/>
                <a:gd name="T5" fmla="*/ 7 h 7"/>
                <a:gd name="T6" fmla="*/ 5 w 5"/>
                <a:gd name="T7" fmla="*/ 7 h 7"/>
                <a:gd name="T8" fmla="*/ 5 w 5"/>
                <a:gd name="T9" fmla="*/ 2 h 7"/>
                <a:gd name="T10" fmla="*/ 3 w 5"/>
                <a:gd name="T11" fmla="*/ 0 h 7"/>
                <a:gd name="T12" fmla="*/ 0 w 5"/>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2"/>
                  </a:moveTo>
                  <a:lnTo>
                    <a:pt x="0" y="4"/>
                  </a:lnTo>
                  <a:lnTo>
                    <a:pt x="3" y="7"/>
                  </a:lnTo>
                  <a:lnTo>
                    <a:pt x="5" y="7"/>
                  </a:lnTo>
                  <a:lnTo>
                    <a:pt x="5" y="2"/>
                  </a:lnTo>
                  <a:lnTo>
                    <a:pt x="3"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0" name="Freeform 242">
              <a:extLst>
                <a:ext uri="{FF2B5EF4-FFF2-40B4-BE49-F238E27FC236}">
                  <a16:creationId xmlns:a16="http://schemas.microsoft.com/office/drawing/2014/main" id="{E485B4C6-C5B2-4B2C-B856-0CCB0EEC02EB}"/>
                </a:ext>
              </a:extLst>
            </p:cNvPr>
            <p:cNvSpPr>
              <a:spLocks/>
            </p:cNvSpPr>
            <p:nvPr/>
          </p:nvSpPr>
          <p:spPr bwMode="auto">
            <a:xfrm>
              <a:off x="9247188" y="2095500"/>
              <a:ext cx="9525" cy="14288"/>
            </a:xfrm>
            <a:custGeom>
              <a:avLst/>
              <a:gdLst>
                <a:gd name="T0" fmla="*/ 2 w 6"/>
                <a:gd name="T1" fmla="*/ 9 h 9"/>
                <a:gd name="T2" fmla="*/ 2 w 6"/>
                <a:gd name="T3" fmla="*/ 9 h 9"/>
                <a:gd name="T4" fmla="*/ 4 w 6"/>
                <a:gd name="T5" fmla="*/ 4 h 9"/>
                <a:gd name="T6" fmla="*/ 6 w 6"/>
                <a:gd name="T7" fmla="*/ 2 h 9"/>
                <a:gd name="T8" fmla="*/ 6 w 6"/>
                <a:gd name="T9" fmla="*/ 2 h 9"/>
                <a:gd name="T10" fmla="*/ 4 w 6"/>
                <a:gd name="T11" fmla="*/ 2 h 9"/>
                <a:gd name="T12" fmla="*/ 2 w 6"/>
                <a:gd name="T13" fmla="*/ 0 h 9"/>
                <a:gd name="T14" fmla="*/ 0 w 6"/>
                <a:gd name="T15" fmla="*/ 0 h 9"/>
                <a:gd name="T16" fmla="*/ 2 w 6"/>
                <a:gd name="T17" fmla="*/ 4 h 9"/>
                <a:gd name="T18" fmla="*/ 0 w 6"/>
                <a:gd name="T19" fmla="*/ 7 h 9"/>
                <a:gd name="T20" fmla="*/ 2 w 6"/>
                <a:gd name="T2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9">
                  <a:moveTo>
                    <a:pt x="2" y="9"/>
                  </a:moveTo>
                  <a:lnTo>
                    <a:pt x="2" y="9"/>
                  </a:lnTo>
                  <a:lnTo>
                    <a:pt x="4" y="4"/>
                  </a:lnTo>
                  <a:lnTo>
                    <a:pt x="6" y="2"/>
                  </a:lnTo>
                  <a:lnTo>
                    <a:pt x="6" y="2"/>
                  </a:lnTo>
                  <a:lnTo>
                    <a:pt x="4" y="2"/>
                  </a:lnTo>
                  <a:lnTo>
                    <a:pt x="2" y="0"/>
                  </a:lnTo>
                  <a:lnTo>
                    <a:pt x="0" y="0"/>
                  </a:lnTo>
                  <a:lnTo>
                    <a:pt x="2" y="4"/>
                  </a:lnTo>
                  <a:lnTo>
                    <a:pt x="0" y="7"/>
                  </a:lnTo>
                  <a:lnTo>
                    <a:pt x="2"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1" name="Freeform 243">
              <a:extLst>
                <a:ext uri="{FF2B5EF4-FFF2-40B4-BE49-F238E27FC236}">
                  <a16:creationId xmlns:a16="http://schemas.microsoft.com/office/drawing/2014/main" id="{5349800F-525B-407C-92B7-C97ACB1609FA}"/>
                </a:ext>
              </a:extLst>
            </p:cNvPr>
            <p:cNvSpPr>
              <a:spLocks/>
            </p:cNvSpPr>
            <p:nvPr/>
          </p:nvSpPr>
          <p:spPr bwMode="auto">
            <a:xfrm>
              <a:off x="8882063" y="1641475"/>
              <a:ext cx="11113" cy="20638"/>
            </a:xfrm>
            <a:custGeom>
              <a:avLst/>
              <a:gdLst>
                <a:gd name="T0" fmla="*/ 0 w 3"/>
                <a:gd name="T1" fmla="*/ 1 h 6"/>
                <a:gd name="T2" fmla="*/ 0 w 3"/>
                <a:gd name="T3" fmla="*/ 3 h 6"/>
                <a:gd name="T4" fmla="*/ 0 w 3"/>
                <a:gd name="T5" fmla="*/ 3 h 6"/>
                <a:gd name="T6" fmla="*/ 0 w 3"/>
                <a:gd name="T7" fmla="*/ 4 h 6"/>
                <a:gd name="T8" fmla="*/ 0 w 3"/>
                <a:gd name="T9" fmla="*/ 5 h 6"/>
                <a:gd name="T10" fmla="*/ 1 w 3"/>
                <a:gd name="T11" fmla="*/ 6 h 6"/>
                <a:gd name="T12" fmla="*/ 1 w 3"/>
                <a:gd name="T13" fmla="*/ 6 h 6"/>
                <a:gd name="T14" fmla="*/ 2 w 3"/>
                <a:gd name="T15" fmla="*/ 4 h 6"/>
                <a:gd name="T16" fmla="*/ 3 w 3"/>
                <a:gd name="T17" fmla="*/ 0 h 6"/>
                <a:gd name="T18" fmla="*/ 1 w 3"/>
                <a:gd name="T19" fmla="*/ 0 h 6"/>
                <a:gd name="T20" fmla="*/ 0 w 3"/>
                <a:gd name="T2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6">
                  <a:moveTo>
                    <a:pt x="0" y="1"/>
                  </a:moveTo>
                  <a:cubicBezTo>
                    <a:pt x="0" y="3"/>
                    <a:pt x="0" y="3"/>
                    <a:pt x="0" y="3"/>
                  </a:cubicBezTo>
                  <a:cubicBezTo>
                    <a:pt x="0" y="3"/>
                    <a:pt x="0" y="3"/>
                    <a:pt x="0" y="3"/>
                  </a:cubicBezTo>
                  <a:cubicBezTo>
                    <a:pt x="0" y="4"/>
                    <a:pt x="0" y="4"/>
                    <a:pt x="0" y="4"/>
                  </a:cubicBezTo>
                  <a:cubicBezTo>
                    <a:pt x="0" y="5"/>
                    <a:pt x="0" y="5"/>
                    <a:pt x="0" y="5"/>
                  </a:cubicBezTo>
                  <a:cubicBezTo>
                    <a:pt x="1" y="6"/>
                    <a:pt x="1" y="6"/>
                    <a:pt x="1" y="6"/>
                  </a:cubicBezTo>
                  <a:cubicBezTo>
                    <a:pt x="1" y="6"/>
                    <a:pt x="1" y="6"/>
                    <a:pt x="1" y="6"/>
                  </a:cubicBezTo>
                  <a:cubicBezTo>
                    <a:pt x="2" y="4"/>
                    <a:pt x="2" y="4"/>
                    <a:pt x="2" y="4"/>
                  </a:cubicBezTo>
                  <a:cubicBezTo>
                    <a:pt x="3" y="0"/>
                    <a:pt x="3" y="0"/>
                    <a:pt x="3" y="0"/>
                  </a:cubicBezTo>
                  <a:cubicBezTo>
                    <a:pt x="1" y="0"/>
                    <a:pt x="1" y="0"/>
                    <a:pt x="1" y="0"/>
                  </a:cubicBezTo>
                  <a:lnTo>
                    <a:pt x="0"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2" name="Freeform 244">
              <a:extLst>
                <a:ext uri="{FF2B5EF4-FFF2-40B4-BE49-F238E27FC236}">
                  <a16:creationId xmlns:a16="http://schemas.microsoft.com/office/drawing/2014/main" id="{5125A8AD-0146-45FE-82ED-D10A40E5F537}"/>
                </a:ext>
              </a:extLst>
            </p:cNvPr>
            <p:cNvSpPr>
              <a:spLocks/>
            </p:cNvSpPr>
            <p:nvPr/>
          </p:nvSpPr>
          <p:spPr bwMode="auto">
            <a:xfrm>
              <a:off x="9115425" y="1995488"/>
              <a:ext cx="3175" cy="7938"/>
            </a:xfrm>
            <a:custGeom>
              <a:avLst/>
              <a:gdLst>
                <a:gd name="T0" fmla="*/ 0 w 2"/>
                <a:gd name="T1" fmla="*/ 3 h 5"/>
                <a:gd name="T2" fmla="*/ 0 w 2"/>
                <a:gd name="T3" fmla="*/ 5 h 5"/>
                <a:gd name="T4" fmla="*/ 2 w 2"/>
                <a:gd name="T5" fmla="*/ 5 h 5"/>
                <a:gd name="T6" fmla="*/ 2 w 2"/>
                <a:gd name="T7" fmla="*/ 0 h 5"/>
                <a:gd name="T8" fmla="*/ 0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5"/>
                  </a:lnTo>
                  <a:lnTo>
                    <a:pt x="2" y="5"/>
                  </a:lnTo>
                  <a:lnTo>
                    <a:pt x="2" y="0"/>
                  </a:lnTo>
                  <a:lnTo>
                    <a:pt x="0"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3" name="Freeform 245">
              <a:extLst>
                <a:ext uri="{FF2B5EF4-FFF2-40B4-BE49-F238E27FC236}">
                  <a16:creationId xmlns:a16="http://schemas.microsoft.com/office/drawing/2014/main" id="{E7A1BBD3-F097-4E24-BA2D-8449B0F08E7A}"/>
                </a:ext>
              </a:extLst>
            </p:cNvPr>
            <p:cNvSpPr>
              <a:spLocks/>
            </p:cNvSpPr>
            <p:nvPr/>
          </p:nvSpPr>
          <p:spPr bwMode="auto">
            <a:xfrm>
              <a:off x="8923338" y="1820863"/>
              <a:ext cx="11113" cy="6350"/>
            </a:xfrm>
            <a:custGeom>
              <a:avLst/>
              <a:gdLst>
                <a:gd name="T0" fmla="*/ 0 w 7"/>
                <a:gd name="T1" fmla="*/ 2 h 4"/>
                <a:gd name="T2" fmla="*/ 2 w 7"/>
                <a:gd name="T3" fmla="*/ 4 h 4"/>
                <a:gd name="T4" fmla="*/ 4 w 7"/>
                <a:gd name="T5" fmla="*/ 4 h 4"/>
                <a:gd name="T6" fmla="*/ 7 w 7"/>
                <a:gd name="T7" fmla="*/ 2 h 4"/>
                <a:gd name="T8" fmla="*/ 4 w 7"/>
                <a:gd name="T9" fmla="*/ 2 h 4"/>
                <a:gd name="T10" fmla="*/ 0 w 7"/>
                <a:gd name="T11" fmla="*/ 0 h 4"/>
                <a:gd name="T12" fmla="*/ 0 w 7"/>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0" y="2"/>
                  </a:moveTo>
                  <a:lnTo>
                    <a:pt x="2" y="4"/>
                  </a:lnTo>
                  <a:lnTo>
                    <a:pt x="4" y="4"/>
                  </a:lnTo>
                  <a:lnTo>
                    <a:pt x="7" y="2"/>
                  </a:lnTo>
                  <a:lnTo>
                    <a:pt x="4" y="2"/>
                  </a:lnTo>
                  <a:lnTo>
                    <a:pt x="0"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4" name="Freeform 246">
              <a:extLst>
                <a:ext uri="{FF2B5EF4-FFF2-40B4-BE49-F238E27FC236}">
                  <a16:creationId xmlns:a16="http://schemas.microsoft.com/office/drawing/2014/main" id="{DC928975-BB85-4432-83B8-B433B1CD723C}"/>
                </a:ext>
              </a:extLst>
            </p:cNvPr>
            <p:cNvSpPr>
              <a:spLocks/>
            </p:cNvSpPr>
            <p:nvPr/>
          </p:nvSpPr>
          <p:spPr bwMode="auto">
            <a:xfrm>
              <a:off x="8890000" y="1625600"/>
              <a:ext cx="3175" cy="4763"/>
            </a:xfrm>
            <a:custGeom>
              <a:avLst/>
              <a:gdLst>
                <a:gd name="T0" fmla="*/ 1 w 1"/>
                <a:gd name="T1" fmla="*/ 1 h 1"/>
                <a:gd name="T2" fmla="*/ 1 w 1"/>
                <a:gd name="T3" fmla="*/ 0 h 1"/>
                <a:gd name="T4" fmla="*/ 0 w 1"/>
                <a:gd name="T5" fmla="*/ 0 h 1"/>
                <a:gd name="T6" fmla="*/ 0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0"/>
                    <a:pt x="1" y="0"/>
                  </a:cubicBezTo>
                  <a:cubicBezTo>
                    <a:pt x="0" y="0"/>
                    <a:pt x="0" y="0"/>
                    <a:pt x="0" y="0"/>
                  </a:cubicBezTo>
                  <a:cubicBezTo>
                    <a:pt x="0" y="1"/>
                    <a:pt x="0" y="1"/>
                    <a:pt x="0" y="1"/>
                  </a:cubicBezTo>
                  <a:lnTo>
                    <a:pt x="1"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5" name="Freeform 247">
              <a:extLst>
                <a:ext uri="{FF2B5EF4-FFF2-40B4-BE49-F238E27FC236}">
                  <a16:creationId xmlns:a16="http://schemas.microsoft.com/office/drawing/2014/main" id="{2D0FDA58-525C-455B-81A5-5FD64743E00C}"/>
                </a:ext>
              </a:extLst>
            </p:cNvPr>
            <p:cNvSpPr>
              <a:spLocks/>
            </p:cNvSpPr>
            <p:nvPr/>
          </p:nvSpPr>
          <p:spPr bwMode="auto">
            <a:xfrm>
              <a:off x="8890000" y="1530350"/>
              <a:ext cx="7938" cy="4763"/>
            </a:xfrm>
            <a:custGeom>
              <a:avLst/>
              <a:gdLst>
                <a:gd name="T0" fmla="*/ 0 w 5"/>
                <a:gd name="T1" fmla="*/ 3 h 3"/>
                <a:gd name="T2" fmla="*/ 0 w 5"/>
                <a:gd name="T3" fmla="*/ 3 h 3"/>
                <a:gd name="T4" fmla="*/ 5 w 5"/>
                <a:gd name="T5" fmla="*/ 3 h 3"/>
                <a:gd name="T6" fmla="*/ 5 w 5"/>
                <a:gd name="T7" fmla="*/ 0 h 3"/>
                <a:gd name="T8" fmla="*/ 2 w 5"/>
                <a:gd name="T9" fmla="*/ 0 h 3"/>
                <a:gd name="T10" fmla="*/ 0 w 5"/>
                <a:gd name="T11" fmla="*/ 3 h 3"/>
              </a:gdLst>
              <a:ahLst/>
              <a:cxnLst>
                <a:cxn ang="0">
                  <a:pos x="T0" y="T1"/>
                </a:cxn>
                <a:cxn ang="0">
                  <a:pos x="T2" y="T3"/>
                </a:cxn>
                <a:cxn ang="0">
                  <a:pos x="T4" y="T5"/>
                </a:cxn>
                <a:cxn ang="0">
                  <a:pos x="T6" y="T7"/>
                </a:cxn>
                <a:cxn ang="0">
                  <a:pos x="T8" y="T9"/>
                </a:cxn>
                <a:cxn ang="0">
                  <a:pos x="T10" y="T11"/>
                </a:cxn>
              </a:cxnLst>
              <a:rect l="0" t="0" r="r" b="b"/>
              <a:pathLst>
                <a:path w="5" h="3">
                  <a:moveTo>
                    <a:pt x="0" y="3"/>
                  </a:moveTo>
                  <a:lnTo>
                    <a:pt x="0" y="3"/>
                  </a:lnTo>
                  <a:lnTo>
                    <a:pt x="5" y="3"/>
                  </a:lnTo>
                  <a:lnTo>
                    <a:pt x="5" y="0"/>
                  </a:lnTo>
                  <a:lnTo>
                    <a:pt x="2"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6" name="Freeform 248">
              <a:extLst>
                <a:ext uri="{FF2B5EF4-FFF2-40B4-BE49-F238E27FC236}">
                  <a16:creationId xmlns:a16="http://schemas.microsoft.com/office/drawing/2014/main" id="{341E9C3C-0E77-4B9C-8E8B-90558EE47639}"/>
                </a:ext>
              </a:extLst>
            </p:cNvPr>
            <p:cNvSpPr>
              <a:spLocks/>
            </p:cNvSpPr>
            <p:nvPr/>
          </p:nvSpPr>
          <p:spPr bwMode="auto">
            <a:xfrm>
              <a:off x="8697913" y="1577975"/>
              <a:ext cx="36513" cy="11113"/>
            </a:xfrm>
            <a:custGeom>
              <a:avLst/>
              <a:gdLst>
                <a:gd name="T0" fmla="*/ 0 w 23"/>
                <a:gd name="T1" fmla="*/ 5 h 7"/>
                <a:gd name="T2" fmla="*/ 9 w 23"/>
                <a:gd name="T3" fmla="*/ 7 h 7"/>
                <a:gd name="T4" fmla="*/ 11 w 23"/>
                <a:gd name="T5" fmla="*/ 5 h 7"/>
                <a:gd name="T6" fmla="*/ 16 w 23"/>
                <a:gd name="T7" fmla="*/ 5 h 7"/>
                <a:gd name="T8" fmla="*/ 18 w 23"/>
                <a:gd name="T9" fmla="*/ 7 h 7"/>
                <a:gd name="T10" fmla="*/ 20 w 23"/>
                <a:gd name="T11" fmla="*/ 5 h 7"/>
                <a:gd name="T12" fmla="*/ 23 w 23"/>
                <a:gd name="T13" fmla="*/ 5 h 7"/>
                <a:gd name="T14" fmla="*/ 23 w 23"/>
                <a:gd name="T15" fmla="*/ 3 h 7"/>
                <a:gd name="T16" fmla="*/ 20 w 23"/>
                <a:gd name="T17" fmla="*/ 0 h 7"/>
                <a:gd name="T18" fmla="*/ 11 w 23"/>
                <a:gd name="T19" fmla="*/ 3 h 7"/>
                <a:gd name="T20" fmla="*/ 9 w 23"/>
                <a:gd name="T21" fmla="*/ 3 h 7"/>
                <a:gd name="T22" fmla="*/ 7 w 23"/>
                <a:gd name="T23" fmla="*/ 0 h 7"/>
                <a:gd name="T24" fmla="*/ 2 w 23"/>
                <a:gd name="T25" fmla="*/ 0 h 7"/>
                <a:gd name="T26" fmla="*/ 0 w 23"/>
                <a:gd name="T27" fmla="*/ 3 h 7"/>
                <a:gd name="T28" fmla="*/ 0 w 23"/>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7">
                  <a:moveTo>
                    <a:pt x="0" y="5"/>
                  </a:moveTo>
                  <a:lnTo>
                    <a:pt x="9" y="7"/>
                  </a:lnTo>
                  <a:lnTo>
                    <a:pt x="11" y="5"/>
                  </a:lnTo>
                  <a:lnTo>
                    <a:pt x="16" y="5"/>
                  </a:lnTo>
                  <a:lnTo>
                    <a:pt x="18" y="7"/>
                  </a:lnTo>
                  <a:lnTo>
                    <a:pt x="20" y="5"/>
                  </a:lnTo>
                  <a:lnTo>
                    <a:pt x="23" y="5"/>
                  </a:lnTo>
                  <a:lnTo>
                    <a:pt x="23" y="3"/>
                  </a:lnTo>
                  <a:lnTo>
                    <a:pt x="20" y="0"/>
                  </a:lnTo>
                  <a:lnTo>
                    <a:pt x="11" y="3"/>
                  </a:lnTo>
                  <a:lnTo>
                    <a:pt x="9" y="3"/>
                  </a:lnTo>
                  <a:lnTo>
                    <a:pt x="7" y="0"/>
                  </a:lnTo>
                  <a:lnTo>
                    <a:pt x="2" y="0"/>
                  </a:lnTo>
                  <a:lnTo>
                    <a:pt x="0" y="3"/>
                  </a:lnTo>
                  <a:lnTo>
                    <a:pt x="0"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7" name="Freeform 249">
              <a:extLst>
                <a:ext uri="{FF2B5EF4-FFF2-40B4-BE49-F238E27FC236}">
                  <a16:creationId xmlns:a16="http://schemas.microsoft.com/office/drawing/2014/main" id="{73C54F59-0D2E-4AC4-B9C8-639B4AA9AF0D}"/>
                </a:ext>
              </a:extLst>
            </p:cNvPr>
            <p:cNvSpPr>
              <a:spLocks/>
            </p:cNvSpPr>
            <p:nvPr/>
          </p:nvSpPr>
          <p:spPr bwMode="auto">
            <a:xfrm>
              <a:off x="8323263" y="1471613"/>
              <a:ext cx="73025" cy="47625"/>
            </a:xfrm>
            <a:custGeom>
              <a:avLst/>
              <a:gdLst>
                <a:gd name="T0" fmla="*/ 7 w 46"/>
                <a:gd name="T1" fmla="*/ 26 h 30"/>
                <a:gd name="T2" fmla="*/ 9 w 46"/>
                <a:gd name="T3" fmla="*/ 30 h 30"/>
                <a:gd name="T4" fmla="*/ 9 w 46"/>
                <a:gd name="T5" fmla="*/ 30 h 30"/>
                <a:gd name="T6" fmla="*/ 11 w 46"/>
                <a:gd name="T7" fmla="*/ 28 h 30"/>
                <a:gd name="T8" fmla="*/ 13 w 46"/>
                <a:gd name="T9" fmla="*/ 28 h 30"/>
                <a:gd name="T10" fmla="*/ 18 w 46"/>
                <a:gd name="T11" fmla="*/ 26 h 30"/>
                <a:gd name="T12" fmla="*/ 20 w 46"/>
                <a:gd name="T13" fmla="*/ 21 h 30"/>
                <a:gd name="T14" fmla="*/ 34 w 46"/>
                <a:gd name="T15" fmla="*/ 12 h 30"/>
                <a:gd name="T16" fmla="*/ 39 w 46"/>
                <a:gd name="T17" fmla="*/ 7 h 30"/>
                <a:gd name="T18" fmla="*/ 46 w 46"/>
                <a:gd name="T19" fmla="*/ 3 h 30"/>
                <a:gd name="T20" fmla="*/ 46 w 46"/>
                <a:gd name="T21" fmla="*/ 0 h 30"/>
                <a:gd name="T22" fmla="*/ 46 w 46"/>
                <a:gd name="T23" fmla="*/ 0 h 30"/>
                <a:gd name="T24" fmla="*/ 39 w 46"/>
                <a:gd name="T25" fmla="*/ 3 h 30"/>
                <a:gd name="T26" fmla="*/ 36 w 46"/>
                <a:gd name="T27" fmla="*/ 3 h 30"/>
                <a:gd name="T28" fmla="*/ 32 w 46"/>
                <a:gd name="T29" fmla="*/ 3 h 30"/>
                <a:gd name="T30" fmla="*/ 27 w 46"/>
                <a:gd name="T31" fmla="*/ 5 h 30"/>
                <a:gd name="T32" fmla="*/ 20 w 46"/>
                <a:gd name="T33" fmla="*/ 7 h 30"/>
                <a:gd name="T34" fmla="*/ 18 w 46"/>
                <a:gd name="T35" fmla="*/ 10 h 30"/>
                <a:gd name="T36" fmla="*/ 16 w 46"/>
                <a:gd name="T37" fmla="*/ 12 h 30"/>
                <a:gd name="T38" fmla="*/ 11 w 46"/>
                <a:gd name="T39" fmla="*/ 14 h 30"/>
                <a:gd name="T40" fmla="*/ 2 w 46"/>
                <a:gd name="T41" fmla="*/ 19 h 30"/>
                <a:gd name="T42" fmla="*/ 0 w 46"/>
                <a:gd name="T43" fmla="*/ 23 h 30"/>
                <a:gd name="T44" fmla="*/ 2 w 46"/>
                <a:gd name="T45" fmla="*/ 26 h 30"/>
                <a:gd name="T46" fmla="*/ 4 w 46"/>
                <a:gd name="T47" fmla="*/ 26 h 30"/>
                <a:gd name="T48" fmla="*/ 7 w 46"/>
                <a:gd name="T49"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30">
                  <a:moveTo>
                    <a:pt x="7" y="26"/>
                  </a:moveTo>
                  <a:lnTo>
                    <a:pt x="9" y="30"/>
                  </a:lnTo>
                  <a:lnTo>
                    <a:pt x="9" y="30"/>
                  </a:lnTo>
                  <a:lnTo>
                    <a:pt x="11" y="28"/>
                  </a:lnTo>
                  <a:lnTo>
                    <a:pt x="13" y="28"/>
                  </a:lnTo>
                  <a:lnTo>
                    <a:pt x="18" y="26"/>
                  </a:lnTo>
                  <a:lnTo>
                    <a:pt x="20" y="21"/>
                  </a:lnTo>
                  <a:lnTo>
                    <a:pt x="34" y="12"/>
                  </a:lnTo>
                  <a:lnTo>
                    <a:pt x="39" y="7"/>
                  </a:lnTo>
                  <a:lnTo>
                    <a:pt x="46" y="3"/>
                  </a:lnTo>
                  <a:lnTo>
                    <a:pt x="46" y="0"/>
                  </a:lnTo>
                  <a:lnTo>
                    <a:pt x="46" y="0"/>
                  </a:lnTo>
                  <a:lnTo>
                    <a:pt x="39" y="3"/>
                  </a:lnTo>
                  <a:lnTo>
                    <a:pt x="36" y="3"/>
                  </a:lnTo>
                  <a:lnTo>
                    <a:pt x="32" y="3"/>
                  </a:lnTo>
                  <a:lnTo>
                    <a:pt x="27" y="5"/>
                  </a:lnTo>
                  <a:lnTo>
                    <a:pt x="20" y="7"/>
                  </a:lnTo>
                  <a:lnTo>
                    <a:pt x="18" y="10"/>
                  </a:lnTo>
                  <a:lnTo>
                    <a:pt x="16" y="12"/>
                  </a:lnTo>
                  <a:lnTo>
                    <a:pt x="11" y="14"/>
                  </a:lnTo>
                  <a:lnTo>
                    <a:pt x="2" y="19"/>
                  </a:lnTo>
                  <a:lnTo>
                    <a:pt x="0" y="23"/>
                  </a:lnTo>
                  <a:lnTo>
                    <a:pt x="2" y="26"/>
                  </a:lnTo>
                  <a:lnTo>
                    <a:pt x="4" y="26"/>
                  </a:lnTo>
                  <a:lnTo>
                    <a:pt x="7" y="2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8" name="Freeform 250">
              <a:extLst>
                <a:ext uri="{FF2B5EF4-FFF2-40B4-BE49-F238E27FC236}">
                  <a16:creationId xmlns:a16="http://schemas.microsoft.com/office/drawing/2014/main" id="{523F2B9C-8962-4BE3-8B81-81BA5F411936}"/>
                </a:ext>
              </a:extLst>
            </p:cNvPr>
            <p:cNvSpPr>
              <a:spLocks/>
            </p:cNvSpPr>
            <p:nvPr/>
          </p:nvSpPr>
          <p:spPr bwMode="auto">
            <a:xfrm>
              <a:off x="8613775" y="2128838"/>
              <a:ext cx="7938" cy="14288"/>
            </a:xfrm>
            <a:custGeom>
              <a:avLst/>
              <a:gdLst>
                <a:gd name="T0" fmla="*/ 5 w 5"/>
                <a:gd name="T1" fmla="*/ 4 h 9"/>
                <a:gd name="T2" fmla="*/ 2 w 5"/>
                <a:gd name="T3" fmla="*/ 0 h 9"/>
                <a:gd name="T4" fmla="*/ 0 w 5"/>
                <a:gd name="T5" fmla="*/ 2 h 9"/>
                <a:gd name="T6" fmla="*/ 0 w 5"/>
                <a:gd name="T7" fmla="*/ 9 h 9"/>
                <a:gd name="T8" fmla="*/ 2 w 5"/>
                <a:gd name="T9" fmla="*/ 9 h 9"/>
                <a:gd name="T10" fmla="*/ 5 w 5"/>
                <a:gd name="T11" fmla="*/ 4 h 9"/>
              </a:gdLst>
              <a:ahLst/>
              <a:cxnLst>
                <a:cxn ang="0">
                  <a:pos x="T0" y="T1"/>
                </a:cxn>
                <a:cxn ang="0">
                  <a:pos x="T2" y="T3"/>
                </a:cxn>
                <a:cxn ang="0">
                  <a:pos x="T4" y="T5"/>
                </a:cxn>
                <a:cxn ang="0">
                  <a:pos x="T6" y="T7"/>
                </a:cxn>
                <a:cxn ang="0">
                  <a:pos x="T8" y="T9"/>
                </a:cxn>
                <a:cxn ang="0">
                  <a:pos x="T10" y="T11"/>
                </a:cxn>
              </a:cxnLst>
              <a:rect l="0" t="0" r="r" b="b"/>
              <a:pathLst>
                <a:path w="5" h="9">
                  <a:moveTo>
                    <a:pt x="5" y="4"/>
                  </a:moveTo>
                  <a:lnTo>
                    <a:pt x="2" y="0"/>
                  </a:lnTo>
                  <a:lnTo>
                    <a:pt x="0" y="2"/>
                  </a:lnTo>
                  <a:lnTo>
                    <a:pt x="0" y="9"/>
                  </a:lnTo>
                  <a:lnTo>
                    <a:pt x="2" y="9"/>
                  </a:lnTo>
                  <a:lnTo>
                    <a:pt x="5"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9" name="Freeform 251">
              <a:extLst>
                <a:ext uri="{FF2B5EF4-FFF2-40B4-BE49-F238E27FC236}">
                  <a16:creationId xmlns:a16="http://schemas.microsoft.com/office/drawing/2014/main" id="{50C5A477-EA4C-44C8-A548-0BB4697A5436}"/>
                </a:ext>
              </a:extLst>
            </p:cNvPr>
            <p:cNvSpPr>
              <a:spLocks/>
            </p:cNvSpPr>
            <p:nvPr/>
          </p:nvSpPr>
          <p:spPr bwMode="auto">
            <a:xfrm>
              <a:off x="8301038" y="1465263"/>
              <a:ext cx="3175" cy="6350"/>
            </a:xfrm>
            <a:custGeom>
              <a:avLst/>
              <a:gdLst>
                <a:gd name="T0" fmla="*/ 0 w 1"/>
                <a:gd name="T1" fmla="*/ 2 h 2"/>
                <a:gd name="T2" fmla="*/ 1 w 1"/>
                <a:gd name="T3" fmla="*/ 1 h 2"/>
                <a:gd name="T4" fmla="*/ 1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1" y="1"/>
                    <a:pt x="1" y="1"/>
                    <a:pt x="1" y="1"/>
                  </a:cubicBezTo>
                  <a:cubicBezTo>
                    <a:pt x="1" y="0"/>
                    <a:pt x="1" y="0"/>
                    <a:pt x="1" y="0"/>
                  </a:cubicBezTo>
                  <a:cubicBezTo>
                    <a:pt x="0" y="1"/>
                    <a:pt x="0" y="1"/>
                    <a:pt x="0" y="1"/>
                  </a:cubicBezTo>
                  <a:cubicBezTo>
                    <a:pt x="0" y="1"/>
                    <a:pt x="0" y="2"/>
                    <a:pt x="0"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0" name="Rectangle 252">
              <a:extLst>
                <a:ext uri="{FF2B5EF4-FFF2-40B4-BE49-F238E27FC236}">
                  <a16:creationId xmlns:a16="http://schemas.microsoft.com/office/drawing/2014/main" id="{2F15C5F5-0F83-4B81-9CEC-E1F0B35B8DBB}"/>
                </a:ext>
              </a:extLst>
            </p:cNvPr>
            <p:cNvSpPr>
              <a:spLocks noChangeArrowheads="1"/>
            </p:cNvSpPr>
            <p:nvPr/>
          </p:nvSpPr>
          <p:spPr bwMode="auto">
            <a:xfrm>
              <a:off x="8224838" y="2176463"/>
              <a:ext cx="1588" cy="3175"/>
            </a:xfrm>
            <a:prstGeom prst="rect">
              <a:avLst/>
            </a:prstGeom>
            <a:grpFill/>
            <a:ln w="9525">
              <a:solidFill>
                <a:schemeClr val="bg1"/>
              </a:solidFill>
              <a:miter lim="800000"/>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1" name="Freeform 253">
              <a:extLst>
                <a:ext uri="{FF2B5EF4-FFF2-40B4-BE49-F238E27FC236}">
                  <a16:creationId xmlns:a16="http://schemas.microsoft.com/office/drawing/2014/main" id="{E6A370D0-4CED-4EDB-9208-5DD52DEB84E3}"/>
                </a:ext>
              </a:extLst>
            </p:cNvPr>
            <p:cNvSpPr>
              <a:spLocks/>
            </p:cNvSpPr>
            <p:nvPr/>
          </p:nvSpPr>
          <p:spPr bwMode="auto">
            <a:xfrm>
              <a:off x="8540750" y="2022475"/>
              <a:ext cx="7938" cy="17463"/>
            </a:xfrm>
            <a:custGeom>
              <a:avLst/>
              <a:gdLst>
                <a:gd name="T0" fmla="*/ 2 w 5"/>
                <a:gd name="T1" fmla="*/ 0 h 11"/>
                <a:gd name="T2" fmla="*/ 0 w 5"/>
                <a:gd name="T3" fmla="*/ 0 h 11"/>
                <a:gd name="T4" fmla="*/ 0 w 5"/>
                <a:gd name="T5" fmla="*/ 4 h 11"/>
                <a:gd name="T6" fmla="*/ 0 w 5"/>
                <a:gd name="T7" fmla="*/ 7 h 11"/>
                <a:gd name="T8" fmla="*/ 0 w 5"/>
                <a:gd name="T9" fmla="*/ 11 h 11"/>
                <a:gd name="T10" fmla="*/ 2 w 5"/>
                <a:gd name="T11" fmla="*/ 11 h 11"/>
                <a:gd name="T12" fmla="*/ 2 w 5"/>
                <a:gd name="T13" fmla="*/ 7 h 11"/>
                <a:gd name="T14" fmla="*/ 5 w 5"/>
                <a:gd name="T15" fmla="*/ 4 h 11"/>
                <a:gd name="T16" fmla="*/ 2 w 5"/>
                <a:gd name="T17" fmla="*/ 2 h 11"/>
                <a:gd name="T18" fmla="*/ 5 w 5"/>
                <a:gd name="T19" fmla="*/ 2 h 11"/>
                <a:gd name="T20" fmla="*/ 2 w 5"/>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1">
                  <a:moveTo>
                    <a:pt x="2" y="0"/>
                  </a:moveTo>
                  <a:lnTo>
                    <a:pt x="0" y="0"/>
                  </a:lnTo>
                  <a:lnTo>
                    <a:pt x="0" y="4"/>
                  </a:lnTo>
                  <a:lnTo>
                    <a:pt x="0" y="7"/>
                  </a:lnTo>
                  <a:lnTo>
                    <a:pt x="0" y="11"/>
                  </a:lnTo>
                  <a:lnTo>
                    <a:pt x="2" y="11"/>
                  </a:lnTo>
                  <a:lnTo>
                    <a:pt x="2" y="7"/>
                  </a:lnTo>
                  <a:lnTo>
                    <a:pt x="5" y="4"/>
                  </a:lnTo>
                  <a:lnTo>
                    <a:pt x="2" y="2"/>
                  </a:lnTo>
                  <a:lnTo>
                    <a:pt x="5" y="2"/>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2" name="Freeform 254">
              <a:extLst>
                <a:ext uri="{FF2B5EF4-FFF2-40B4-BE49-F238E27FC236}">
                  <a16:creationId xmlns:a16="http://schemas.microsoft.com/office/drawing/2014/main" id="{C56C6316-ABE6-4A1B-8285-169A11021FBC}"/>
                </a:ext>
              </a:extLst>
            </p:cNvPr>
            <p:cNvSpPr>
              <a:spLocks/>
            </p:cNvSpPr>
            <p:nvPr/>
          </p:nvSpPr>
          <p:spPr bwMode="auto">
            <a:xfrm>
              <a:off x="8497888" y="1746250"/>
              <a:ext cx="71438" cy="80963"/>
            </a:xfrm>
            <a:custGeom>
              <a:avLst/>
              <a:gdLst>
                <a:gd name="T0" fmla="*/ 13 w 45"/>
                <a:gd name="T1" fmla="*/ 51 h 51"/>
                <a:gd name="T2" fmla="*/ 16 w 45"/>
                <a:gd name="T3" fmla="*/ 51 h 51"/>
                <a:gd name="T4" fmla="*/ 13 w 45"/>
                <a:gd name="T5" fmla="*/ 47 h 51"/>
                <a:gd name="T6" fmla="*/ 18 w 45"/>
                <a:gd name="T7" fmla="*/ 47 h 51"/>
                <a:gd name="T8" fmla="*/ 20 w 45"/>
                <a:gd name="T9" fmla="*/ 47 h 51"/>
                <a:gd name="T10" fmla="*/ 25 w 45"/>
                <a:gd name="T11" fmla="*/ 40 h 51"/>
                <a:gd name="T12" fmla="*/ 29 w 45"/>
                <a:gd name="T13" fmla="*/ 37 h 51"/>
                <a:gd name="T14" fmla="*/ 36 w 45"/>
                <a:gd name="T15" fmla="*/ 30 h 51"/>
                <a:gd name="T16" fmla="*/ 39 w 45"/>
                <a:gd name="T17" fmla="*/ 30 h 51"/>
                <a:gd name="T18" fmla="*/ 43 w 45"/>
                <a:gd name="T19" fmla="*/ 26 h 51"/>
                <a:gd name="T20" fmla="*/ 43 w 45"/>
                <a:gd name="T21" fmla="*/ 24 h 51"/>
                <a:gd name="T22" fmla="*/ 45 w 45"/>
                <a:gd name="T23" fmla="*/ 21 h 51"/>
                <a:gd name="T24" fmla="*/ 45 w 45"/>
                <a:gd name="T25" fmla="*/ 19 h 51"/>
                <a:gd name="T26" fmla="*/ 43 w 45"/>
                <a:gd name="T27" fmla="*/ 14 h 51"/>
                <a:gd name="T28" fmla="*/ 43 w 45"/>
                <a:gd name="T29" fmla="*/ 14 h 51"/>
                <a:gd name="T30" fmla="*/ 43 w 45"/>
                <a:gd name="T31" fmla="*/ 10 h 51"/>
                <a:gd name="T32" fmla="*/ 41 w 45"/>
                <a:gd name="T33" fmla="*/ 5 h 51"/>
                <a:gd name="T34" fmla="*/ 36 w 45"/>
                <a:gd name="T35" fmla="*/ 5 h 51"/>
                <a:gd name="T36" fmla="*/ 34 w 45"/>
                <a:gd name="T37" fmla="*/ 5 h 51"/>
                <a:gd name="T38" fmla="*/ 32 w 45"/>
                <a:gd name="T39" fmla="*/ 5 h 51"/>
                <a:gd name="T40" fmla="*/ 29 w 45"/>
                <a:gd name="T41" fmla="*/ 5 h 51"/>
                <a:gd name="T42" fmla="*/ 25 w 45"/>
                <a:gd name="T43" fmla="*/ 3 h 51"/>
                <a:gd name="T44" fmla="*/ 23 w 45"/>
                <a:gd name="T45" fmla="*/ 3 h 51"/>
                <a:gd name="T46" fmla="*/ 20 w 45"/>
                <a:gd name="T47" fmla="*/ 0 h 51"/>
                <a:gd name="T48" fmla="*/ 13 w 45"/>
                <a:gd name="T49" fmla="*/ 0 h 51"/>
                <a:gd name="T50" fmla="*/ 11 w 45"/>
                <a:gd name="T51" fmla="*/ 5 h 51"/>
                <a:gd name="T52" fmla="*/ 7 w 45"/>
                <a:gd name="T53" fmla="*/ 5 h 51"/>
                <a:gd name="T54" fmla="*/ 0 w 45"/>
                <a:gd name="T55" fmla="*/ 10 h 51"/>
                <a:gd name="T56" fmla="*/ 0 w 45"/>
                <a:gd name="T57" fmla="*/ 12 h 51"/>
                <a:gd name="T58" fmla="*/ 4 w 45"/>
                <a:gd name="T59" fmla="*/ 17 h 51"/>
                <a:gd name="T60" fmla="*/ 7 w 45"/>
                <a:gd name="T61" fmla="*/ 21 h 51"/>
                <a:gd name="T62" fmla="*/ 7 w 45"/>
                <a:gd name="T63" fmla="*/ 26 h 51"/>
                <a:gd name="T64" fmla="*/ 9 w 45"/>
                <a:gd name="T65" fmla="*/ 30 h 51"/>
                <a:gd name="T66" fmla="*/ 9 w 45"/>
                <a:gd name="T67" fmla="*/ 33 h 51"/>
                <a:gd name="T68" fmla="*/ 9 w 45"/>
                <a:gd name="T69" fmla="*/ 35 h 51"/>
                <a:gd name="T70" fmla="*/ 11 w 45"/>
                <a:gd name="T71" fmla="*/ 40 h 51"/>
                <a:gd name="T72" fmla="*/ 11 w 45"/>
                <a:gd name="T73" fmla="*/ 49 h 51"/>
                <a:gd name="T74" fmla="*/ 13 w 45"/>
                <a:gd name="T7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51">
                  <a:moveTo>
                    <a:pt x="13" y="51"/>
                  </a:moveTo>
                  <a:lnTo>
                    <a:pt x="16" y="51"/>
                  </a:lnTo>
                  <a:lnTo>
                    <a:pt x="13" y="47"/>
                  </a:lnTo>
                  <a:lnTo>
                    <a:pt x="18" y="47"/>
                  </a:lnTo>
                  <a:lnTo>
                    <a:pt x="20" y="47"/>
                  </a:lnTo>
                  <a:lnTo>
                    <a:pt x="25" y="40"/>
                  </a:lnTo>
                  <a:lnTo>
                    <a:pt x="29" y="37"/>
                  </a:lnTo>
                  <a:lnTo>
                    <a:pt x="36" y="30"/>
                  </a:lnTo>
                  <a:lnTo>
                    <a:pt x="39" y="30"/>
                  </a:lnTo>
                  <a:lnTo>
                    <a:pt x="43" y="26"/>
                  </a:lnTo>
                  <a:lnTo>
                    <a:pt x="43" y="24"/>
                  </a:lnTo>
                  <a:lnTo>
                    <a:pt x="45" y="21"/>
                  </a:lnTo>
                  <a:lnTo>
                    <a:pt x="45" y="19"/>
                  </a:lnTo>
                  <a:lnTo>
                    <a:pt x="43" y="14"/>
                  </a:lnTo>
                  <a:lnTo>
                    <a:pt x="43" y="14"/>
                  </a:lnTo>
                  <a:lnTo>
                    <a:pt x="43" y="10"/>
                  </a:lnTo>
                  <a:lnTo>
                    <a:pt x="41" y="5"/>
                  </a:lnTo>
                  <a:lnTo>
                    <a:pt x="36" y="5"/>
                  </a:lnTo>
                  <a:lnTo>
                    <a:pt x="34" y="5"/>
                  </a:lnTo>
                  <a:lnTo>
                    <a:pt x="32" y="5"/>
                  </a:lnTo>
                  <a:lnTo>
                    <a:pt x="29" y="5"/>
                  </a:lnTo>
                  <a:lnTo>
                    <a:pt x="25" y="3"/>
                  </a:lnTo>
                  <a:lnTo>
                    <a:pt x="23" y="3"/>
                  </a:lnTo>
                  <a:lnTo>
                    <a:pt x="20" y="0"/>
                  </a:lnTo>
                  <a:lnTo>
                    <a:pt x="13" y="0"/>
                  </a:lnTo>
                  <a:lnTo>
                    <a:pt x="11" y="5"/>
                  </a:lnTo>
                  <a:lnTo>
                    <a:pt x="7" y="5"/>
                  </a:lnTo>
                  <a:lnTo>
                    <a:pt x="0" y="10"/>
                  </a:lnTo>
                  <a:lnTo>
                    <a:pt x="0" y="12"/>
                  </a:lnTo>
                  <a:lnTo>
                    <a:pt x="4" y="17"/>
                  </a:lnTo>
                  <a:lnTo>
                    <a:pt x="7" y="21"/>
                  </a:lnTo>
                  <a:lnTo>
                    <a:pt x="7" y="26"/>
                  </a:lnTo>
                  <a:lnTo>
                    <a:pt x="9" y="30"/>
                  </a:lnTo>
                  <a:lnTo>
                    <a:pt x="9" y="33"/>
                  </a:lnTo>
                  <a:lnTo>
                    <a:pt x="9" y="35"/>
                  </a:lnTo>
                  <a:lnTo>
                    <a:pt x="11" y="40"/>
                  </a:lnTo>
                  <a:lnTo>
                    <a:pt x="11" y="49"/>
                  </a:lnTo>
                  <a:lnTo>
                    <a:pt x="13" y="5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3" name="Freeform 255">
              <a:extLst>
                <a:ext uri="{FF2B5EF4-FFF2-40B4-BE49-F238E27FC236}">
                  <a16:creationId xmlns:a16="http://schemas.microsoft.com/office/drawing/2014/main" id="{F3AB008E-55BC-495E-AF91-83042C23D8FD}"/>
                </a:ext>
              </a:extLst>
            </p:cNvPr>
            <p:cNvSpPr>
              <a:spLocks/>
            </p:cNvSpPr>
            <p:nvPr/>
          </p:nvSpPr>
          <p:spPr bwMode="auto">
            <a:xfrm>
              <a:off x="8478838" y="1746250"/>
              <a:ext cx="11113" cy="7938"/>
            </a:xfrm>
            <a:custGeom>
              <a:avLst/>
              <a:gdLst>
                <a:gd name="T0" fmla="*/ 2 w 7"/>
                <a:gd name="T1" fmla="*/ 3 h 5"/>
                <a:gd name="T2" fmla="*/ 7 w 7"/>
                <a:gd name="T3" fmla="*/ 5 h 5"/>
                <a:gd name="T4" fmla="*/ 7 w 7"/>
                <a:gd name="T5" fmla="*/ 3 h 5"/>
                <a:gd name="T6" fmla="*/ 5 w 7"/>
                <a:gd name="T7" fmla="*/ 0 h 5"/>
                <a:gd name="T8" fmla="*/ 0 w 7"/>
                <a:gd name="T9" fmla="*/ 0 h 5"/>
                <a:gd name="T10" fmla="*/ 0 w 7"/>
                <a:gd name="T11" fmla="*/ 0 h 5"/>
                <a:gd name="T12" fmla="*/ 0 w 7"/>
                <a:gd name="T13" fmla="*/ 3 h 5"/>
                <a:gd name="T14" fmla="*/ 0 w 7"/>
                <a:gd name="T15" fmla="*/ 5 h 5"/>
                <a:gd name="T16" fmla="*/ 2 w 7"/>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2" y="3"/>
                  </a:moveTo>
                  <a:lnTo>
                    <a:pt x="7" y="5"/>
                  </a:lnTo>
                  <a:lnTo>
                    <a:pt x="7" y="3"/>
                  </a:lnTo>
                  <a:lnTo>
                    <a:pt x="5" y="0"/>
                  </a:lnTo>
                  <a:lnTo>
                    <a:pt x="0" y="0"/>
                  </a:lnTo>
                  <a:lnTo>
                    <a:pt x="0" y="0"/>
                  </a:lnTo>
                  <a:lnTo>
                    <a:pt x="0" y="3"/>
                  </a:lnTo>
                  <a:lnTo>
                    <a:pt x="0" y="5"/>
                  </a:ln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4" name="Freeform 256">
              <a:extLst>
                <a:ext uri="{FF2B5EF4-FFF2-40B4-BE49-F238E27FC236}">
                  <a16:creationId xmlns:a16="http://schemas.microsoft.com/office/drawing/2014/main" id="{E804909E-FB25-4CB2-94A8-D4C71641E5A3}"/>
                </a:ext>
              </a:extLst>
            </p:cNvPr>
            <p:cNvSpPr>
              <a:spLocks/>
            </p:cNvSpPr>
            <p:nvPr/>
          </p:nvSpPr>
          <p:spPr bwMode="auto">
            <a:xfrm>
              <a:off x="8235950" y="2193925"/>
              <a:ext cx="11113" cy="11113"/>
            </a:xfrm>
            <a:custGeom>
              <a:avLst/>
              <a:gdLst>
                <a:gd name="T0" fmla="*/ 4 w 7"/>
                <a:gd name="T1" fmla="*/ 0 h 7"/>
                <a:gd name="T2" fmla="*/ 2 w 7"/>
                <a:gd name="T3" fmla="*/ 2 h 7"/>
                <a:gd name="T4" fmla="*/ 0 w 7"/>
                <a:gd name="T5" fmla="*/ 2 h 7"/>
                <a:gd name="T6" fmla="*/ 0 w 7"/>
                <a:gd name="T7" fmla="*/ 2 h 7"/>
                <a:gd name="T8" fmla="*/ 0 w 7"/>
                <a:gd name="T9" fmla="*/ 7 h 7"/>
                <a:gd name="T10" fmla="*/ 2 w 7"/>
                <a:gd name="T11" fmla="*/ 7 h 7"/>
                <a:gd name="T12" fmla="*/ 4 w 7"/>
                <a:gd name="T13" fmla="*/ 5 h 7"/>
                <a:gd name="T14" fmla="*/ 4 w 7"/>
                <a:gd name="T15" fmla="*/ 2 h 7"/>
                <a:gd name="T16" fmla="*/ 7 w 7"/>
                <a:gd name="T17" fmla="*/ 0 h 7"/>
                <a:gd name="T18" fmla="*/ 4 w 7"/>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4" y="0"/>
                  </a:moveTo>
                  <a:lnTo>
                    <a:pt x="2" y="2"/>
                  </a:lnTo>
                  <a:lnTo>
                    <a:pt x="0" y="2"/>
                  </a:lnTo>
                  <a:lnTo>
                    <a:pt x="0" y="2"/>
                  </a:lnTo>
                  <a:lnTo>
                    <a:pt x="0" y="7"/>
                  </a:lnTo>
                  <a:lnTo>
                    <a:pt x="2" y="7"/>
                  </a:lnTo>
                  <a:lnTo>
                    <a:pt x="4" y="5"/>
                  </a:lnTo>
                  <a:lnTo>
                    <a:pt x="4" y="2"/>
                  </a:lnTo>
                  <a:lnTo>
                    <a:pt x="7" y="0"/>
                  </a:ln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5" name="Freeform 257">
              <a:extLst>
                <a:ext uri="{FF2B5EF4-FFF2-40B4-BE49-F238E27FC236}">
                  <a16:creationId xmlns:a16="http://schemas.microsoft.com/office/drawing/2014/main" id="{1D6CF5AC-7AF5-49B3-A7BE-EED5D9153028}"/>
                </a:ext>
              </a:extLst>
            </p:cNvPr>
            <p:cNvSpPr>
              <a:spLocks/>
            </p:cNvSpPr>
            <p:nvPr/>
          </p:nvSpPr>
          <p:spPr bwMode="auto">
            <a:xfrm>
              <a:off x="8235950" y="2143125"/>
              <a:ext cx="6350" cy="3175"/>
            </a:xfrm>
            <a:custGeom>
              <a:avLst/>
              <a:gdLst>
                <a:gd name="T0" fmla="*/ 2 w 2"/>
                <a:gd name="T1" fmla="*/ 0 h 1"/>
                <a:gd name="T2" fmla="*/ 1 w 2"/>
                <a:gd name="T3" fmla="*/ 0 h 1"/>
                <a:gd name="T4" fmla="*/ 0 w 2"/>
                <a:gd name="T5" fmla="*/ 1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cubicBezTo>
                    <a:pt x="1" y="0"/>
                    <a:pt x="1" y="0"/>
                    <a:pt x="1" y="0"/>
                  </a:cubicBezTo>
                  <a:cubicBezTo>
                    <a:pt x="0" y="1"/>
                    <a:pt x="0" y="1"/>
                    <a:pt x="0" y="1"/>
                  </a:cubicBezTo>
                  <a:cubicBezTo>
                    <a:pt x="0" y="1"/>
                    <a:pt x="1" y="1"/>
                    <a:pt x="1" y="1"/>
                  </a:cubicBez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6" name="Freeform 258">
              <a:extLst>
                <a:ext uri="{FF2B5EF4-FFF2-40B4-BE49-F238E27FC236}">
                  <a16:creationId xmlns:a16="http://schemas.microsoft.com/office/drawing/2014/main" id="{2F07499E-571D-4F15-B6A4-97AC52F7198C}"/>
                </a:ext>
              </a:extLst>
            </p:cNvPr>
            <p:cNvSpPr>
              <a:spLocks/>
            </p:cNvSpPr>
            <p:nvPr/>
          </p:nvSpPr>
          <p:spPr bwMode="auto">
            <a:xfrm>
              <a:off x="8213725" y="2154238"/>
              <a:ext cx="7938" cy="3175"/>
            </a:xfrm>
            <a:custGeom>
              <a:avLst/>
              <a:gdLst>
                <a:gd name="T0" fmla="*/ 5 w 5"/>
                <a:gd name="T1" fmla="*/ 0 h 2"/>
                <a:gd name="T2" fmla="*/ 2 w 5"/>
                <a:gd name="T3" fmla="*/ 0 h 2"/>
                <a:gd name="T4" fmla="*/ 0 w 5"/>
                <a:gd name="T5" fmla="*/ 2 h 2"/>
                <a:gd name="T6" fmla="*/ 5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2" y="0"/>
                  </a:lnTo>
                  <a:lnTo>
                    <a:pt x="0" y="2"/>
                  </a:lnTo>
                  <a:lnTo>
                    <a:pt x="5" y="2"/>
                  </a:lnTo>
                  <a:lnTo>
                    <a:pt x="5"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7" name="Freeform 259">
              <a:extLst>
                <a:ext uri="{FF2B5EF4-FFF2-40B4-BE49-F238E27FC236}">
                  <a16:creationId xmlns:a16="http://schemas.microsoft.com/office/drawing/2014/main" id="{5D6ED798-2EF0-47B1-92A4-AE6C467F9194}"/>
                </a:ext>
              </a:extLst>
            </p:cNvPr>
            <p:cNvSpPr>
              <a:spLocks/>
            </p:cNvSpPr>
            <p:nvPr/>
          </p:nvSpPr>
          <p:spPr bwMode="auto">
            <a:xfrm>
              <a:off x="8224838" y="2212975"/>
              <a:ext cx="11113" cy="25400"/>
            </a:xfrm>
            <a:custGeom>
              <a:avLst/>
              <a:gdLst>
                <a:gd name="T0" fmla="*/ 4 w 7"/>
                <a:gd name="T1" fmla="*/ 4 h 16"/>
                <a:gd name="T2" fmla="*/ 4 w 7"/>
                <a:gd name="T3" fmla="*/ 2 h 16"/>
                <a:gd name="T4" fmla="*/ 4 w 7"/>
                <a:gd name="T5" fmla="*/ 0 h 16"/>
                <a:gd name="T6" fmla="*/ 2 w 7"/>
                <a:gd name="T7" fmla="*/ 4 h 16"/>
                <a:gd name="T8" fmla="*/ 0 w 7"/>
                <a:gd name="T9" fmla="*/ 7 h 16"/>
                <a:gd name="T10" fmla="*/ 0 w 7"/>
                <a:gd name="T11" fmla="*/ 9 h 16"/>
                <a:gd name="T12" fmla="*/ 0 w 7"/>
                <a:gd name="T13" fmla="*/ 16 h 16"/>
                <a:gd name="T14" fmla="*/ 2 w 7"/>
                <a:gd name="T15" fmla="*/ 13 h 16"/>
                <a:gd name="T16" fmla="*/ 2 w 7"/>
                <a:gd name="T17" fmla="*/ 11 h 16"/>
                <a:gd name="T18" fmla="*/ 7 w 7"/>
                <a:gd name="T19" fmla="*/ 9 h 16"/>
                <a:gd name="T20" fmla="*/ 4 w 7"/>
                <a:gd name="T21" fmla="*/ 7 h 16"/>
                <a:gd name="T22" fmla="*/ 7 w 7"/>
                <a:gd name="T23" fmla="*/ 4 h 16"/>
                <a:gd name="T24" fmla="*/ 4 w 7"/>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6">
                  <a:moveTo>
                    <a:pt x="4" y="4"/>
                  </a:moveTo>
                  <a:lnTo>
                    <a:pt x="4" y="2"/>
                  </a:lnTo>
                  <a:lnTo>
                    <a:pt x="4" y="0"/>
                  </a:lnTo>
                  <a:lnTo>
                    <a:pt x="2" y="4"/>
                  </a:lnTo>
                  <a:lnTo>
                    <a:pt x="0" y="7"/>
                  </a:lnTo>
                  <a:lnTo>
                    <a:pt x="0" y="9"/>
                  </a:lnTo>
                  <a:lnTo>
                    <a:pt x="0" y="16"/>
                  </a:lnTo>
                  <a:lnTo>
                    <a:pt x="2" y="13"/>
                  </a:lnTo>
                  <a:lnTo>
                    <a:pt x="2" y="11"/>
                  </a:lnTo>
                  <a:lnTo>
                    <a:pt x="7" y="9"/>
                  </a:lnTo>
                  <a:lnTo>
                    <a:pt x="4" y="7"/>
                  </a:lnTo>
                  <a:lnTo>
                    <a:pt x="7" y="4"/>
                  </a:lnTo>
                  <a:lnTo>
                    <a:pt x="4"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8" name="Freeform 260">
              <a:extLst>
                <a:ext uri="{FF2B5EF4-FFF2-40B4-BE49-F238E27FC236}">
                  <a16:creationId xmlns:a16="http://schemas.microsoft.com/office/drawing/2014/main" id="{9FFC2049-B785-483E-93FF-61A75064A42C}"/>
                </a:ext>
              </a:extLst>
            </p:cNvPr>
            <p:cNvSpPr>
              <a:spLocks/>
            </p:cNvSpPr>
            <p:nvPr/>
          </p:nvSpPr>
          <p:spPr bwMode="auto">
            <a:xfrm>
              <a:off x="8216900" y="2176463"/>
              <a:ext cx="7938" cy="6350"/>
            </a:xfrm>
            <a:custGeom>
              <a:avLst/>
              <a:gdLst>
                <a:gd name="T0" fmla="*/ 5 w 5"/>
                <a:gd name="T1" fmla="*/ 4 h 4"/>
                <a:gd name="T2" fmla="*/ 3 w 5"/>
                <a:gd name="T3" fmla="*/ 0 h 4"/>
                <a:gd name="T4" fmla="*/ 0 w 5"/>
                <a:gd name="T5" fmla="*/ 0 h 4"/>
                <a:gd name="T6" fmla="*/ 3 w 5"/>
                <a:gd name="T7" fmla="*/ 2 h 4"/>
                <a:gd name="T8" fmla="*/ 5 w 5"/>
                <a:gd name="T9" fmla="*/ 4 h 4"/>
              </a:gdLst>
              <a:ahLst/>
              <a:cxnLst>
                <a:cxn ang="0">
                  <a:pos x="T0" y="T1"/>
                </a:cxn>
                <a:cxn ang="0">
                  <a:pos x="T2" y="T3"/>
                </a:cxn>
                <a:cxn ang="0">
                  <a:pos x="T4" y="T5"/>
                </a:cxn>
                <a:cxn ang="0">
                  <a:pos x="T6" y="T7"/>
                </a:cxn>
                <a:cxn ang="0">
                  <a:pos x="T8" y="T9"/>
                </a:cxn>
              </a:cxnLst>
              <a:rect l="0" t="0" r="r" b="b"/>
              <a:pathLst>
                <a:path w="5" h="4">
                  <a:moveTo>
                    <a:pt x="5" y="4"/>
                  </a:moveTo>
                  <a:lnTo>
                    <a:pt x="3" y="0"/>
                  </a:lnTo>
                  <a:lnTo>
                    <a:pt x="0" y="0"/>
                  </a:lnTo>
                  <a:lnTo>
                    <a:pt x="3" y="2"/>
                  </a:lnTo>
                  <a:lnTo>
                    <a:pt x="5"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9" name="Freeform 261">
              <a:extLst>
                <a:ext uri="{FF2B5EF4-FFF2-40B4-BE49-F238E27FC236}">
                  <a16:creationId xmlns:a16="http://schemas.microsoft.com/office/drawing/2014/main" id="{6DD22028-4863-41A8-A932-A8DF9D275BDF}"/>
                </a:ext>
              </a:extLst>
            </p:cNvPr>
            <p:cNvSpPr>
              <a:spLocks/>
            </p:cNvSpPr>
            <p:nvPr/>
          </p:nvSpPr>
          <p:spPr bwMode="auto">
            <a:xfrm>
              <a:off x="8805863" y="1673225"/>
              <a:ext cx="4763" cy="7938"/>
            </a:xfrm>
            <a:custGeom>
              <a:avLst/>
              <a:gdLst>
                <a:gd name="T0" fmla="*/ 3 w 3"/>
                <a:gd name="T1" fmla="*/ 3 h 5"/>
                <a:gd name="T2" fmla="*/ 3 w 3"/>
                <a:gd name="T3" fmla="*/ 0 h 5"/>
                <a:gd name="T4" fmla="*/ 0 w 3"/>
                <a:gd name="T5" fmla="*/ 3 h 5"/>
                <a:gd name="T6" fmla="*/ 3 w 3"/>
                <a:gd name="T7" fmla="*/ 5 h 5"/>
                <a:gd name="T8" fmla="*/ 3 w 3"/>
                <a:gd name="T9" fmla="*/ 5 h 5"/>
                <a:gd name="T10" fmla="*/ 3 w 3"/>
                <a:gd name="T11" fmla="*/ 3 h 5"/>
              </a:gdLst>
              <a:ahLst/>
              <a:cxnLst>
                <a:cxn ang="0">
                  <a:pos x="T0" y="T1"/>
                </a:cxn>
                <a:cxn ang="0">
                  <a:pos x="T2" y="T3"/>
                </a:cxn>
                <a:cxn ang="0">
                  <a:pos x="T4" y="T5"/>
                </a:cxn>
                <a:cxn ang="0">
                  <a:pos x="T6" y="T7"/>
                </a:cxn>
                <a:cxn ang="0">
                  <a:pos x="T8" y="T9"/>
                </a:cxn>
                <a:cxn ang="0">
                  <a:pos x="T10" y="T11"/>
                </a:cxn>
              </a:cxnLst>
              <a:rect l="0" t="0" r="r" b="b"/>
              <a:pathLst>
                <a:path w="3" h="5">
                  <a:moveTo>
                    <a:pt x="3" y="3"/>
                  </a:moveTo>
                  <a:lnTo>
                    <a:pt x="3" y="0"/>
                  </a:lnTo>
                  <a:lnTo>
                    <a:pt x="0" y="3"/>
                  </a:lnTo>
                  <a:lnTo>
                    <a:pt x="3" y="5"/>
                  </a:lnTo>
                  <a:lnTo>
                    <a:pt x="3" y="5"/>
                  </a:lnTo>
                  <a:lnTo>
                    <a:pt x="3"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0" name="Freeform 262">
              <a:extLst>
                <a:ext uri="{FF2B5EF4-FFF2-40B4-BE49-F238E27FC236}">
                  <a16:creationId xmlns:a16="http://schemas.microsoft.com/office/drawing/2014/main" id="{86E8ED08-CE2F-4524-A0C2-BA74707CCE84}"/>
                </a:ext>
              </a:extLst>
            </p:cNvPr>
            <p:cNvSpPr>
              <a:spLocks/>
            </p:cNvSpPr>
            <p:nvPr/>
          </p:nvSpPr>
          <p:spPr bwMode="auto">
            <a:xfrm>
              <a:off x="7115175" y="1809750"/>
              <a:ext cx="2327275" cy="1824038"/>
            </a:xfrm>
            <a:custGeom>
              <a:avLst/>
              <a:gdLst>
                <a:gd name="T0" fmla="*/ 894 w 1466"/>
                <a:gd name="T1" fmla="*/ 1145 h 1149"/>
                <a:gd name="T2" fmla="*/ 1210 w 1466"/>
                <a:gd name="T3" fmla="*/ 1025 h 1149"/>
                <a:gd name="T4" fmla="*/ 1262 w 1466"/>
                <a:gd name="T5" fmla="*/ 1073 h 1149"/>
                <a:gd name="T6" fmla="*/ 1272 w 1466"/>
                <a:gd name="T7" fmla="*/ 1094 h 1149"/>
                <a:gd name="T8" fmla="*/ 1272 w 1466"/>
                <a:gd name="T9" fmla="*/ 1052 h 1149"/>
                <a:gd name="T10" fmla="*/ 1278 w 1466"/>
                <a:gd name="T11" fmla="*/ 981 h 1149"/>
                <a:gd name="T12" fmla="*/ 1201 w 1466"/>
                <a:gd name="T13" fmla="*/ 976 h 1149"/>
                <a:gd name="T14" fmla="*/ 1333 w 1466"/>
                <a:gd name="T15" fmla="*/ 944 h 1149"/>
                <a:gd name="T16" fmla="*/ 1434 w 1466"/>
                <a:gd name="T17" fmla="*/ 914 h 1149"/>
                <a:gd name="T18" fmla="*/ 1455 w 1466"/>
                <a:gd name="T19" fmla="*/ 851 h 1149"/>
                <a:gd name="T20" fmla="*/ 1377 w 1466"/>
                <a:gd name="T21" fmla="*/ 842 h 1149"/>
                <a:gd name="T22" fmla="*/ 1414 w 1466"/>
                <a:gd name="T23" fmla="*/ 805 h 1149"/>
                <a:gd name="T24" fmla="*/ 1384 w 1466"/>
                <a:gd name="T25" fmla="*/ 785 h 1149"/>
                <a:gd name="T26" fmla="*/ 1370 w 1466"/>
                <a:gd name="T27" fmla="*/ 731 h 1149"/>
                <a:gd name="T28" fmla="*/ 1365 w 1466"/>
                <a:gd name="T29" fmla="*/ 676 h 1149"/>
                <a:gd name="T30" fmla="*/ 1347 w 1466"/>
                <a:gd name="T31" fmla="*/ 634 h 1149"/>
                <a:gd name="T32" fmla="*/ 1278 w 1466"/>
                <a:gd name="T33" fmla="*/ 701 h 1149"/>
                <a:gd name="T34" fmla="*/ 1265 w 1466"/>
                <a:gd name="T35" fmla="*/ 616 h 1149"/>
                <a:gd name="T36" fmla="*/ 1205 w 1466"/>
                <a:gd name="T37" fmla="*/ 542 h 1149"/>
                <a:gd name="T38" fmla="*/ 1129 w 1466"/>
                <a:gd name="T39" fmla="*/ 591 h 1149"/>
                <a:gd name="T40" fmla="*/ 1111 w 1466"/>
                <a:gd name="T41" fmla="*/ 727 h 1149"/>
                <a:gd name="T42" fmla="*/ 1038 w 1466"/>
                <a:gd name="T43" fmla="*/ 828 h 1149"/>
                <a:gd name="T44" fmla="*/ 997 w 1466"/>
                <a:gd name="T45" fmla="*/ 891 h 1149"/>
                <a:gd name="T46" fmla="*/ 958 w 1466"/>
                <a:gd name="T47" fmla="*/ 766 h 1149"/>
                <a:gd name="T48" fmla="*/ 834 w 1466"/>
                <a:gd name="T49" fmla="*/ 660 h 1149"/>
                <a:gd name="T50" fmla="*/ 841 w 1466"/>
                <a:gd name="T51" fmla="*/ 554 h 1149"/>
                <a:gd name="T52" fmla="*/ 894 w 1466"/>
                <a:gd name="T53" fmla="*/ 496 h 1149"/>
                <a:gd name="T54" fmla="*/ 900 w 1466"/>
                <a:gd name="T55" fmla="*/ 445 h 1149"/>
                <a:gd name="T56" fmla="*/ 974 w 1466"/>
                <a:gd name="T57" fmla="*/ 454 h 1149"/>
                <a:gd name="T58" fmla="*/ 997 w 1466"/>
                <a:gd name="T59" fmla="*/ 385 h 1149"/>
                <a:gd name="T60" fmla="*/ 1081 w 1466"/>
                <a:gd name="T61" fmla="*/ 374 h 1149"/>
                <a:gd name="T62" fmla="*/ 1111 w 1466"/>
                <a:gd name="T63" fmla="*/ 367 h 1149"/>
                <a:gd name="T64" fmla="*/ 1155 w 1466"/>
                <a:gd name="T65" fmla="*/ 293 h 1149"/>
                <a:gd name="T66" fmla="*/ 1139 w 1466"/>
                <a:gd name="T67" fmla="*/ 226 h 1149"/>
                <a:gd name="T68" fmla="*/ 1086 w 1466"/>
                <a:gd name="T69" fmla="*/ 295 h 1149"/>
                <a:gd name="T70" fmla="*/ 1045 w 1466"/>
                <a:gd name="T71" fmla="*/ 237 h 1149"/>
                <a:gd name="T72" fmla="*/ 1022 w 1466"/>
                <a:gd name="T73" fmla="*/ 219 h 1149"/>
                <a:gd name="T74" fmla="*/ 1024 w 1466"/>
                <a:gd name="T75" fmla="*/ 154 h 1149"/>
                <a:gd name="T76" fmla="*/ 983 w 1466"/>
                <a:gd name="T77" fmla="*/ 115 h 1149"/>
                <a:gd name="T78" fmla="*/ 987 w 1466"/>
                <a:gd name="T79" fmla="*/ 217 h 1149"/>
                <a:gd name="T80" fmla="*/ 937 w 1466"/>
                <a:gd name="T81" fmla="*/ 270 h 1149"/>
                <a:gd name="T82" fmla="*/ 905 w 1466"/>
                <a:gd name="T83" fmla="*/ 309 h 1149"/>
                <a:gd name="T84" fmla="*/ 914 w 1466"/>
                <a:gd name="T85" fmla="*/ 258 h 1149"/>
                <a:gd name="T86" fmla="*/ 875 w 1466"/>
                <a:gd name="T87" fmla="*/ 258 h 1149"/>
                <a:gd name="T88" fmla="*/ 786 w 1466"/>
                <a:gd name="T89" fmla="*/ 240 h 1149"/>
                <a:gd name="T90" fmla="*/ 735 w 1466"/>
                <a:gd name="T91" fmla="*/ 217 h 1149"/>
                <a:gd name="T92" fmla="*/ 740 w 1466"/>
                <a:gd name="T93" fmla="*/ 226 h 1149"/>
                <a:gd name="T94" fmla="*/ 697 w 1466"/>
                <a:gd name="T95" fmla="*/ 277 h 1149"/>
                <a:gd name="T96" fmla="*/ 639 w 1466"/>
                <a:gd name="T97" fmla="*/ 228 h 1149"/>
                <a:gd name="T98" fmla="*/ 614 w 1466"/>
                <a:gd name="T99" fmla="*/ 159 h 1149"/>
                <a:gd name="T100" fmla="*/ 500 w 1466"/>
                <a:gd name="T101" fmla="*/ 94 h 1149"/>
                <a:gd name="T102" fmla="*/ 467 w 1466"/>
                <a:gd name="T103" fmla="*/ 27 h 1149"/>
                <a:gd name="T104" fmla="*/ 360 w 1466"/>
                <a:gd name="T105" fmla="*/ 76 h 1149"/>
                <a:gd name="T106" fmla="*/ 433 w 1466"/>
                <a:gd name="T107" fmla="*/ 37 h 1149"/>
                <a:gd name="T108" fmla="*/ 316 w 1466"/>
                <a:gd name="T109" fmla="*/ 97 h 1149"/>
                <a:gd name="T110" fmla="*/ 236 w 1466"/>
                <a:gd name="T111" fmla="*/ 4 h 1149"/>
                <a:gd name="T112" fmla="*/ 106 w 1466"/>
                <a:gd name="T113" fmla="*/ 551 h 1149"/>
                <a:gd name="T114" fmla="*/ 128 w 1466"/>
                <a:gd name="T115" fmla="*/ 648 h 1149"/>
                <a:gd name="T116" fmla="*/ 131 w 1466"/>
                <a:gd name="T117" fmla="*/ 725 h 1149"/>
                <a:gd name="T118" fmla="*/ 142 w 1466"/>
                <a:gd name="T119" fmla="*/ 759 h 1149"/>
                <a:gd name="T120" fmla="*/ 119 w 1466"/>
                <a:gd name="T121" fmla="*/ 798 h 1149"/>
                <a:gd name="T122" fmla="*/ 151 w 1466"/>
                <a:gd name="T123" fmla="*/ 817 h 1149"/>
                <a:gd name="T124" fmla="*/ 158 w 1466"/>
                <a:gd name="T125" fmla="*/ 856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6" h="1149">
                  <a:moveTo>
                    <a:pt x="708" y="939"/>
                  </a:moveTo>
                  <a:lnTo>
                    <a:pt x="713" y="939"/>
                  </a:lnTo>
                  <a:lnTo>
                    <a:pt x="717" y="941"/>
                  </a:lnTo>
                  <a:lnTo>
                    <a:pt x="717" y="944"/>
                  </a:lnTo>
                  <a:lnTo>
                    <a:pt x="719" y="946"/>
                  </a:lnTo>
                  <a:lnTo>
                    <a:pt x="722" y="948"/>
                  </a:lnTo>
                  <a:lnTo>
                    <a:pt x="726" y="948"/>
                  </a:lnTo>
                  <a:lnTo>
                    <a:pt x="726" y="951"/>
                  </a:lnTo>
                  <a:lnTo>
                    <a:pt x="731" y="951"/>
                  </a:lnTo>
                  <a:lnTo>
                    <a:pt x="733" y="953"/>
                  </a:lnTo>
                  <a:lnTo>
                    <a:pt x="733" y="953"/>
                  </a:lnTo>
                  <a:lnTo>
                    <a:pt x="738" y="953"/>
                  </a:lnTo>
                  <a:lnTo>
                    <a:pt x="740" y="953"/>
                  </a:lnTo>
                  <a:lnTo>
                    <a:pt x="745" y="953"/>
                  </a:lnTo>
                  <a:lnTo>
                    <a:pt x="749" y="955"/>
                  </a:lnTo>
                  <a:lnTo>
                    <a:pt x="752" y="955"/>
                  </a:lnTo>
                  <a:lnTo>
                    <a:pt x="754" y="960"/>
                  </a:lnTo>
                  <a:lnTo>
                    <a:pt x="761" y="962"/>
                  </a:lnTo>
                  <a:lnTo>
                    <a:pt x="765" y="965"/>
                  </a:lnTo>
                  <a:lnTo>
                    <a:pt x="768" y="967"/>
                  </a:lnTo>
                  <a:lnTo>
                    <a:pt x="770" y="969"/>
                  </a:lnTo>
                  <a:lnTo>
                    <a:pt x="777" y="969"/>
                  </a:lnTo>
                  <a:lnTo>
                    <a:pt x="781" y="967"/>
                  </a:lnTo>
                  <a:lnTo>
                    <a:pt x="781" y="969"/>
                  </a:lnTo>
                  <a:lnTo>
                    <a:pt x="784" y="972"/>
                  </a:lnTo>
                  <a:lnTo>
                    <a:pt x="793" y="972"/>
                  </a:lnTo>
                  <a:lnTo>
                    <a:pt x="795" y="974"/>
                  </a:lnTo>
                  <a:lnTo>
                    <a:pt x="800" y="976"/>
                  </a:lnTo>
                  <a:lnTo>
                    <a:pt x="804" y="978"/>
                  </a:lnTo>
                  <a:lnTo>
                    <a:pt x="884" y="1015"/>
                  </a:lnTo>
                  <a:lnTo>
                    <a:pt x="889" y="1022"/>
                  </a:lnTo>
                  <a:lnTo>
                    <a:pt x="903" y="1032"/>
                  </a:lnTo>
                  <a:lnTo>
                    <a:pt x="914" y="1094"/>
                  </a:lnTo>
                  <a:lnTo>
                    <a:pt x="914" y="1122"/>
                  </a:lnTo>
                  <a:lnTo>
                    <a:pt x="912" y="1126"/>
                  </a:lnTo>
                  <a:lnTo>
                    <a:pt x="910" y="1131"/>
                  </a:lnTo>
                  <a:lnTo>
                    <a:pt x="905" y="1135"/>
                  </a:lnTo>
                  <a:lnTo>
                    <a:pt x="898" y="1140"/>
                  </a:lnTo>
                  <a:lnTo>
                    <a:pt x="894" y="1145"/>
                  </a:lnTo>
                  <a:lnTo>
                    <a:pt x="898" y="1149"/>
                  </a:lnTo>
                  <a:lnTo>
                    <a:pt x="967" y="1131"/>
                  </a:lnTo>
                  <a:lnTo>
                    <a:pt x="976" y="1128"/>
                  </a:lnTo>
                  <a:lnTo>
                    <a:pt x="978" y="1119"/>
                  </a:lnTo>
                  <a:lnTo>
                    <a:pt x="1015" y="1108"/>
                  </a:lnTo>
                  <a:lnTo>
                    <a:pt x="1033" y="1094"/>
                  </a:lnTo>
                  <a:lnTo>
                    <a:pt x="1036" y="1092"/>
                  </a:lnTo>
                  <a:lnTo>
                    <a:pt x="1042" y="1092"/>
                  </a:lnTo>
                  <a:lnTo>
                    <a:pt x="1052" y="1082"/>
                  </a:lnTo>
                  <a:lnTo>
                    <a:pt x="1054" y="1080"/>
                  </a:lnTo>
                  <a:lnTo>
                    <a:pt x="1061" y="1078"/>
                  </a:lnTo>
                  <a:lnTo>
                    <a:pt x="1063" y="1073"/>
                  </a:lnTo>
                  <a:lnTo>
                    <a:pt x="1070" y="1073"/>
                  </a:lnTo>
                  <a:lnTo>
                    <a:pt x="1129" y="1073"/>
                  </a:lnTo>
                  <a:lnTo>
                    <a:pt x="1134" y="1068"/>
                  </a:lnTo>
                  <a:lnTo>
                    <a:pt x="1136" y="1068"/>
                  </a:lnTo>
                  <a:lnTo>
                    <a:pt x="1136" y="1068"/>
                  </a:lnTo>
                  <a:lnTo>
                    <a:pt x="1139" y="1068"/>
                  </a:lnTo>
                  <a:lnTo>
                    <a:pt x="1143" y="1068"/>
                  </a:lnTo>
                  <a:lnTo>
                    <a:pt x="1146" y="1066"/>
                  </a:lnTo>
                  <a:lnTo>
                    <a:pt x="1148" y="1064"/>
                  </a:lnTo>
                  <a:lnTo>
                    <a:pt x="1152" y="1057"/>
                  </a:lnTo>
                  <a:lnTo>
                    <a:pt x="1155" y="1055"/>
                  </a:lnTo>
                  <a:lnTo>
                    <a:pt x="1162" y="1050"/>
                  </a:lnTo>
                  <a:lnTo>
                    <a:pt x="1162" y="1045"/>
                  </a:lnTo>
                  <a:lnTo>
                    <a:pt x="1164" y="1041"/>
                  </a:lnTo>
                  <a:lnTo>
                    <a:pt x="1168" y="1038"/>
                  </a:lnTo>
                  <a:lnTo>
                    <a:pt x="1168" y="1034"/>
                  </a:lnTo>
                  <a:lnTo>
                    <a:pt x="1171" y="1029"/>
                  </a:lnTo>
                  <a:lnTo>
                    <a:pt x="1180" y="1022"/>
                  </a:lnTo>
                  <a:lnTo>
                    <a:pt x="1180" y="1018"/>
                  </a:lnTo>
                  <a:lnTo>
                    <a:pt x="1184" y="1015"/>
                  </a:lnTo>
                  <a:lnTo>
                    <a:pt x="1184" y="1015"/>
                  </a:lnTo>
                  <a:lnTo>
                    <a:pt x="1187" y="1015"/>
                  </a:lnTo>
                  <a:lnTo>
                    <a:pt x="1191" y="1018"/>
                  </a:lnTo>
                  <a:lnTo>
                    <a:pt x="1194" y="1018"/>
                  </a:lnTo>
                  <a:lnTo>
                    <a:pt x="1201" y="1020"/>
                  </a:lnTo>
                  <a:lnTo>
                    <a:pt x="1203" y="1018"/>
                  </a:lnTo>
                  <a:lnTo>
                    <a:pt x="1210" y="1025"/>
                  </a:lnTo>
                  <a:lnTo>
                    <a:pt x="1210" y="1032"/>
                  </a:lnTo>
                  <a:lnTo>
                    <a:pt x="1205" y="1057"/>
                  </a:lnTo>
                  <a:lnTo>
                    <a:pt x="1205" y="1059"/>
                  </a:lnTo>
                  <a:lnTo>
                    <a:pt x="1207" y="1062"/>
                  </a:lnTo>
                  <a:lnTo>
                    <a:pt x="1207" y="1064"/>
                  </a:lnTo>
                  <a:lnTo>
                    <a:pt x="1210" y="1066"/>
                  </a:lnTo>
                  <a:lnTo>
                    <a:pt x="1210" y="1068"/>
                  </a:lnTo>
                  <a:lnTo>
                    <a:pt x="1210" y="1071"/>
                  </a:lnTo>
                  <a:lnTo>
                    <a:pt x="1210" y="1073"/>
                  </a:lnTo>
                  <a:lnTo>
                    <a:pt x="1207" y="1075"/>
                  </a:lnTo>
                  <a:lnTo>
                    <a:pt x="1210" y="1075"/>
                  </a:lnTo>
                  <a:lnTo>
                    <a:pt x="1210" y="1075"/>
                  </a:lnTo>
                  <a:lnTo>
                    <a:pt x="1214" y="1078"/>
                  </a:lnTo>
                  <a:lnTo>
                    <a:pt x="1219" y="1075"/>
                  </a:lnTo>
                  <a:lnTo>
                    <a:pt x="1221" y="1080"/>
                  </a:lnTo>
                  <a:lnTo>
                    <a:pt x="1223" y="1080"/>
                  </a:lnTo>
                  <a:lnTo>
                    <a:pt x="1226" y="1078"/>
                  </a:lnTo>
                  <a:lnTo>
                    <a:pt x="1228" y="1078"/>
                  </a:lnTo>
                  <a:lnTo>
                    <a:pt x="1233" y="1078"/>
                  </a:lnTo>
                  <a:lnTo>
                    <a:pt x="1235" y="1073"/>
                  </a:lnTo>
                  <a:lnTo>
                    <a:pt x="1239" y="1071"/>
                  </a:lnTo>
                  <a:lnTo>
                    <a:pt x="1235" y="1073"/>
                  </a:lnTo>
                  <a:lnTo>
                    <a:pt x="1237" y="1073"/>
                  </a:lnTo>
                  <a:lnTo>
                    <a:pt x="1237" y="1075"/>
                  </a:lnTo>
                  <a:lnTo>
                    <a:pt x="1237" y="1078"/>
                  </a:lnTo>
                  <a:lnTo>
                    <a:pt x="1246" y="1075"/>
                  </a:lnTo>
                  <a:lnTo>
                    <a:pt x="1249" y="1073"/>
                  </a:lnTo>
                  <a:lnTo>
                    <a:pt x="1253" y="1073"/>
                  </a:lnTo>
                  <a:lnTo>
                    <a:pt x="1258" y="1068"/>
                  </a:lnTo>
                  <a:lnTo>
                    <a:pt x="1260" y="1066"/>
                  </a:lnTo>
                  <a:lnTo>
                    <a:pt x="1265" y="1062"/>
                  </a:lnTo>
                  <a:lnTo>
                    <a:pt x="1267" y="1064"/>
                  </a:lnTo>
                  <a:lnTo>
                    <a:pt x="1269" y="1062"/>
                  </a:lnTo>
                  <a:lnTo>
                    <a:pt x="1269" y="1064"/>
                  </a:lnTo>
                  <a:lnTo>
                    <a:pt x="1265" y="1068"/>
                  </a:lnTo>
                  <a:lnTo>
                    <a:pt x="1260" y="1068"/>
                  </a:lnTo>
                  <a:lnTo>
                    <a:pt x="1255" y="1073"/>
                  </a:lnTo>
                  <a:lnTo>
                    <a:pt x="1260" y="1075"/>
                  </a:lnTo>
                  <a:lnTo>
                    <a:pt x="1262" y="1073"/>
                  </a:lnTo>
                  <a:lnTo>
                    <a:pt x="1267" y="1073"/>
                  </a:lnTo>
                  <a:lnTo>
                    <a:pt x="1269" y="1073"/>
                  </a:lnTo>
                  <a:lnTo>
                    <a:pt x="1278" y="1075"/>
                  </a:lnTo>
                  <a:lnTo>
                    <a:pt x="1285" y="1073"/>
                  </a:lnTo>
                  <a:lnTo>
                    <a:pt x="1281" y="1075"/>
                  </a:lnTo>
                  <a:lnTo>
                    <a:pt x="1274" y="1078"/>
                  </a:lnTo>
                  <a:lnTo>
                    <a:pt x="1272" y="1078"/>
                  </a:lnTo>
                  <a:lnTo>
                    <a:pt x="1269" y="1080"/>
                  </a:lnTo>
                  <a:lnTo>
                    <a:pt x="1272" y="1082"/>
                  </a:lnTo>
                  <a:lnTo>
                    <a:pt x="1269" y="1080"/>
                  </a:lnTo>
                  <a:lnTo>
                    <a:pt x="1267" y="1078"/>
                  </a:lnTo>
                  <a:lnTo>
                    <a:pt x="1265" y="1075"/>
                  </a:lnTo>
                  <a:lnTo>
                    <a:pt x="1258" y="1078"/>
                  </a:lnTo>
                  <a:lnTo>
                    <a:pt x="1251" y="1082"/>
                  </a:lnTo>
                  <a:lnTo>
                    <a:pt x="1244" y="1085"/>
                  </a:lnTo>
                  <a:lnTo>
                    <a:pt x="1235" y="1089"/>
                  </a:lnTo>
                  <a:lnTo>
                    <a:pt x="1235" y="1092"/>
                  </a:lnTo>
                  <a:lnTo>
                    <a:pt x="1230" y="1096"/>
                  </a:lnTo>
                  <a:lnTo>
                    <a:pt x="1228" y="1101"/>
                  </a:lnTo>
                  <a:lnTo>
                    <a:pt x="1226" y="1105"/>
                  </a:lnTo>
                  <a:lnTo>
                    <a:pt x="1228" y="1110"/>
                  </a:lnTo>
                  <a:lnTo>
                    <a:pt x="1228" y="1115"/>
                  </a:lnTo>
                  <a:lnTo>
                    <a:pt x="1230" y="1112"/>
                  </a:lnTo>
                  <a:lnTo>
                    <a:pt x="1233" y="1115"/>
                  </a:lnTo>
                  <a:lnTo>
                    <a:pt x="1233" y="1119"/>
                  </a:lnTo>
                  <a:lnTo>
                    <a:pt x="1237" y="1122"/>
                  </a:lnTo>
                  <a:lnTo>
                    <a:pt x="1239" y="1119"/>
                  </a:lnTo>
                  <a:lnTo>
                    <a:pt x="1242" y="1122"/>
                  </a:lnTo>
                  <a:lnTo>
                    <a:pt x="1242" y="1119"/>
                  </a:lnTo>
                  <a:lnTo>
                    <a:pt x="1242" y="1117"/>
                  </a:lnTo>
                  <a:lnTo>
                    <a:pt x="1244" y="1115"/>
                  </a:lnTo>
                  <a:lnTo>
                    <a:pt x="1246" y="1115"/>
                  </a:lnTo>
                  <a:lnTo>
                    <a:pt x="1251" y="1112"/>
                  </a:lnTo>
                  <a:lnTo>
                    <a:pt x="1255" y="1112"/>
                  </a:lnTo>
                  <a:lnTo>
                    <a:pt x="1260" y="1105"/>
                  </a:lnTo>
                  <a:lnTo>
                    <a:pt x="1267" y="1098"/>
                  </a:lnTo>
                  <a:lnTo>
                    <a:pt x="1265" y="1096"/>
                  </a:lnTo>
                  <a:lnTo>
                    <a:pt x="1269" y="1092"/>
                  </a:lnTo>
                  <a:lnTo>
                    <a:pt x="1272" y="1094"/>
                  </a:lnTo>
                  <a:lnTo>
                    <a:pt x="1272" y="1092"/>
                  </a:lnTo>
                  <a:lnTo>
                    <a:pt x="1274" y="1092"/>
                  </a:lnTo>
                  <a:lnTo>
                    <a:pt x="1276" y="1096"/>
                  </a:lnTo>
                  <a:lnTo>
                    <a:pt x="1281" y="1096"/>
                  </a:lnTo>
                  <a:lnTo>
                    <a:pt x="1281" y="1094"/>
                  </a:lnTo>
                  <a:lnTo>
                    <a:pt x="1283" y="1094"/>
                  </a:lnTo>
                  <a:lnTo>
                    <a:pt x="1290" y="1089"/>
                  </a:lnTo>
                  <a:lnTo>
                    <a:pt x="1297" y="1089"/>
                  </a:lnTo>
                  <a:lnTo>
                    <a:pt x="1304" y="1087"/>
                  </a:lnTo>
                  <a:lnTo>
                    <a:pt x="1306" y="1087"/>
                  </a:lnTo>
                  <a:lnTo>
                    <a:pt x="1315" y="1082"/>
                  </a:lnTo>
                  <a:lnTo>
                    <a:pt x="1322" y="1080"/>
                  </a:lnTo>
                  <a:lnTo>
                    <a:pt x="1326" y="1080"/>
                  </a:lnTo>
                  <a:lnTo>
                    <a:pt x="1329" y="1080"/>
                  </a:lnTo>
                  <a:lnTo>
                    <a:pt x="1331" y="1080"/>
                  </a:lnTo>
                  <a:lnTo>
                    <a:pt x="1329" y="1078"/>
                  </a:lnTo>
                  <a:lnTo>
                    <a:pt x="1326" y="1078"/>
                  </a:lnTo>
                  <a:lnTo>
                    <a:pt x="1322" y="1075"/>
                  </a:lnTo>
                  <a:lnTo>
                    <a:pt x="1324" y="1075"/>
                  </a:lnTo>
                  <a:lnTo>
                    <a:pt x="1326" y="1073"/>
                  </a:lnTo>
                  <a:lnTo>
                    <a:pt x="1326" y="1071"/>
                  </a:lnTo>
                  <a:lnTo>
                    <a:pt x="1320" y="1068"/>
                  </a:lnTo>
                  <a:lnTo>
                    <a:pt x="1315" y="1068"/>
                  </a:lnTo>
                  <a:lnTo>
                    <a:pt x="1315" y="1066"/>
                  </a:lnTo>
                  <a:lnTo>
                    <a:pt x="1315" y="1062"/>
                  </a:lnTo>
                  <a:lnTo>
                    <a:pt x="1308" y="1066"/>
                  </a:lnTo>
                  <a:lnTo>
                    <a:pt x="1308" y="1068"/>
                  </a:lnTo>
                  <a:lnTo>
                    <a:pt x="1301" y="1068"/>
                  </a:lnTo>
                  <a:lnTo>
                    <a:pt x="1299" y="1066"/>
                  </a:lnTo>
                  <a:lnTo>
                    <a:pt x="1294" y="1064"/>
                  </a:lnTo>
                  <a:lnTo>
                    <a:pt x="1292" y="1064"/>
                  </a:lnTo>
                  <a:lnTo>
                    <a:pt x="1290" y="1062"/>
                  </a:lnTo>
                  <a:lnTo>
                    <a:pt x="1283" y="1062"/>
                  </a:lnTo>
                  <a:lnTo>
                    <a:pt x="1276" y="1059"/>
                  </a:lnTo>
                  <a:lnTo>
                    <a:pt x="1281" y="1057"/>
                  </a:lnTo>
                  <a:lnTo>
                    <a:pt x="1283" y="1055"/>
                  </a:lnTo>
                  <a:lnTo>
                    <a:pt x="1276" y="1055"/>
                  </a:lnTo>
                  <a:lnTo>
                    <a:pt x="1274" y="1052"/>
                  </a:lnTo>
                  <a:lnTo>
                    <a:pt x="1272" y="1052"/>
                  </a:lnTo>
                  <a:lnTo>
                    <a:pt x="1269" y="1048"/>
                  </a:lnTo>
                  <a:lnTo>
                    <a:pt x="1267" y="1045"/>
                  </a:lnTo>
                  <a:lnTo>
                    <a:pt x="1267" y="1041"/>
                  </a:lnTo>
                  <a:lnTo>
                    <a:pt x="1267" y="1036"/>
                  </a:lnTo>
                  <a:lnTo>
                    <a:pt x="1265" y="1034"/>
                  </a:lnTo>
                  <a:lnTo>
                    <a:pt x="1267" y="1029"/>
                  </a:lnTo>
                  <a:lnTo>
                    <a:pt x="1267" y="1029"/>
                  </a:lnTo>
                  <a:lnTo>
                    <a:pt x="1258" y="1027"/>
                  </a:lnTo>
                  <a:lnTo>
                    <a:pt x="1262" y="1025"/>
                  </a:lnTo>
                  <a:lnTo>
                    <a:pt x="1265" y="1025"/>
                  </a:lnTo>
                  <a:lnTo>
                    <a:pt x="1269" y="1015"/>
                  </a:lnTo>
                  <a:lnTo>
                    <a:pt x="1274" y="1011"/>
                  </a:lnTo>
                  <a:lnTo>
                    <a:pt x="1272" y="1008"/>
                  </a:lnTo>
                  <a:lnTo>
                    <a:pt x="1269" y="1008"/>
                  </a:lnTo>
                  <a:lnTo>
                    <a:pt x="1267" y="1008"/>
                  </a:lnTo>
                  <a:lnTo>
                    <a:pt x="1265" y="1008"/>
                  </a:lnTo>
                  <a:lnTo>
                    <a:pt x="1260" y="1011"/>
                  </a:lnTo>
                  <a:lnTo>
                    <a:pt x="1255" y="1013"/>
                  </a:lnTo>
                  <a:lnTo>
                    <a:pt x="1253" y="1008"/>
                  </a:lnTo>
                  <a:lnTo>
                    <a:pt x="1253" y="1006"/>
                  </a:lnTo>
                  <a:lnTo>
                    <a:pt x="1244" y="1004"/>
                  </a:lnTo>
                  <a:lnTo>
                    <a:pt x="1239" y="1004"/>
                  </a:lnTo>
                  <a:lnTo>
                    <a:pt x="1235" y="1004"/>
                  </a:lnTo>
                  <a:lnTo>
                    <a:pt x="1239" y="1002"/>
                  </a:lnTo>
                  <a:lnTo>
                    <a:pt x="1244" y="1002"/>
                  </a:lnTo>
                  <a:lnTo>
                    <a:pt x="1249" y="1002"/>
                  </a:lnTo>
                  <a:lnTo>
                    <a:pt x="1251" y="999"/>
                  </a:lnTo>
                  <a:lnTo>
                    <a:pt x="1255" y="1002"/>
                  </a:lnTo>
                  <a:lnTo>
                    <a:pt x="1258" y="1004"/>
                  </a:lnTo>
                  <a:lnTo>
                    <a:pt x="1262" y="1004"/>
                  </a:lnTo>
                  <a:lnTo>
                    <a:pt x="1269" y="999"/>
                  </a:lnTo>
                  <a:lnTo>
                    <a:pt x="1272" y="999"/>
                  </a:lnTo>
                  <a:lnTo>
                    <a:pt x="1276" y="997"/>
                  </a:lnTo>
                  <a:lnTo>
                    <a:pt x="1281" y="995"/>
                  </a:lnTo>
                  <a:lnTo>
                    <a:pt x="1283" y="988"/>
                  </a:lnTo>
                  <a:lnTo>
                    <a:pt x="1281" y="988"/>
                  </a:lnTo>
                  <a:lnTo>
                    <a:pt x="1283" y="985"/>
                  </a:lnTo>
                  <a:lnTo>
                    <a:pt x="1283" y="983"/>
                  </a:lnTo>
                  <a:lnTo>
                    <a:pt x="1278" y="981"/>
                  </a:lnTo>
                  <a:lnTo>
                    <a:pt x="1274" y="981"/>
                  </a:lnTo>
                  <a:lnTo>
                    <a:pt x="1276" y="981"/>
                  </a:lnTo>
                  <a:lnTo>
                    <a:pt x="1274" y="978"/>
                  </a:lnTo>
                  <a:lnTo>
                    <a:pt x="1281" y="981"/>
                  </a:lnTo>
                  <a:lnTo>
                    <a:pt x="1281" y="978"/>
                  </a:lnTo>
                  <a:lnTo>
                    <a:pt x="1274" y="974"/>
                  </a:lnTo>
                  <a:lnTo>
                    <a:pt x="1265" y="972"/>
                  </a:lnTo>
                  <a:lnTo>
                    <a:pt x="1251" y="972"/>
                  </a:lnTo>
                  <a:lnTo>
                    <a:pt x="1249" y="974"/>
                  </a:lnTo>
                  <a:lnTo>
                    <a:pt x="1244" y="974"/>
                  </a:lnTo>
                  <a:lnTo>
                    <a:pt x="1230" y="978"/>
                  </a:lnTo>
                  <a:lnTo>
                    <a:pt x="1221" y="978"/>
                  </a:lnTo>
                  <a:lnTo>
                    <a:pt x="1217" y="983"/>
                  </a:lnTo>
                  <a:lnTo>
                    <a:pt x="1210" y="983"/>
                  </a:lnTo>
                  <a:lnTo>
                    <a:pt x="1201" y="990"/>
                  </a:lnTo>
                  <a:lnTo>
                    <a:pt x="1187" y="999"/>
                  </a:lnTo>
                  <a:lnTo>
                    <a:pt x="1178" y="1008"/>
                  </a:lnTo>
                  <a:lnTo>
                    <a:pt x="1173" y="1008"/>
                  </a:lnTo>
                  <a:lnTo>
                    <a:pt x="1168" y="1015"/>
                  </a:lnTo>
                  <a:lnTo>
                    <a:pt x="1164" y="1022"/>
                  </a:lnTo>
                  <a:lnTo>
                    <a:pt x="1157" y="1025"/>
                  </a:lnTo>
                  <a:lnTo>
                    <a:pt x="1148" y="1029"/>
                  </a:lnTo>
                  <a:lnTo>
                    <a:pt x="1136" y="1034"/>
                  </a:lnTo>
                  <a:lnTo>
                    <a:pt x="1132" y="1034"/>
                  </a:lnTo>
                  <a:lnTo>
                    <a:pt x="1139" y="1034"/>
                  </a:lnTo>
                  <a:lnTo>
                    <a:pt x="1150" y="1029"/>
                  </a:lnTo>
                  <a:lnTo>
                    <a:pt x="1150" y="1025"/>
                  </a:lnTo>
                  <a:lnTo>
                    <a:pt x="1159" y="1020"/>
                  </a:lnTo>
                  <a:lnTo>
                    <a:pt x="1162" y="1015"/>
                  </a:lnTo>
                  <a:lnTo>
                    <a:pt x="1164" y="1011"/>
                  </a:lnTo>
                  <a:lnTo>
                    <a:pt x="1168" y="1008"/>
                  </a:lnTo>
                  <a:lnTo>
                    <a:pt x="1173" y="1004"/>
                  </a:lnTo>
                  <a:lnTo>
                    <a:pt x="1178" y="1002"/>
                  </a:lnTo>
                  <a:lnTo>
                    <a:pt x="1180" y="995"/>
                  </a:lnTo>
                  <a:lnTo>
                    <a:pt x="1187" y="990"/>
                  </a:lnTo>
                  <a:lnTo>
                    <a:pt x="1191" y="983"/>
                  </a:lnTo>
                  <a:lnTo>
                    <a:pt x="1194" y="983"/>
                  </a:lnTo>
                  <a:lnTo>
                    <a:pt x="1196" y="981"/>
                  </a:lnTo>
                  <a:lnTo>
                    <a:pt x="1201" y="976"/>
                  </a:lnTo>
                  <a:lnTo>
                    <a:pt x="1203" y="976"/>
                  </a:lnTo>
                  <a:lnTo>
                    <a:pt x="1205" y="972"/>
                  </a:lnTo>
                  <a:lnTo>
                    <a:pt x="1207" y="969"/>
                  </a:lnTo>
                  <a:lnTo>
                    <a:pt x="1210" y="972"/>
                  </a:lnTo>
                  <a:lnTo>
                    <a:pt x="1212" y="972"/>
                  </a:lnTo>
                  <a:lnTo>
                    <a:pt x="1217" y="967"/>
                  </a:lnTo>
                  <a:lnTo>
                    <a:pt x="1223" y="967"/>
                  </a:lnTo>
                  <a:lnTo>
                    <a:pt x="1226" y="965"/>
                  </a:lnTo>
                  <a:lnTo>
                    <a:pt x="1233" y="965"/>
                  </a:lnTo>
                  <a:lnTo>
                    <a:pt x="1235" y="962"/>
                  </a:lnTo>
                  <a:lnTo>
                    <a:pt x="1235" y="955"/>
                  </a:lnTo>
                  <a:lnTo>
                    <a:pt x="1237" y="953"/>
                  </a:lnTo>
                  <a:lnTo>
                    <a:pt x="1237" y="951"/>
                  </a:lnTo>
                  <a:lnTo>
                    <a:pt x="1242" y="948"/>
                  </a:lnTo>
                  <a:lnTo>
                    <a:pt x="1249" y="941"/>
                  </a:lnTo>
                  <a:lnTo>
                    <a:pt x="1253" y="941"/>
                  </a:lnTo>
                  <a:lnTo>
                    <a:pt x="1253" y="939"/>
                  </a:lnTo>
                  <a:lnTo>
                    <a:pt x="1253" y="937"/>
                  </a:lnTo>
                  <a:lnTo>
                    <a:pt x="1255" y="935"/>
                  </a:lnTo>
                  <a:lnTo>
                    <a:pt x="1258" y="935"/>
                  </a:lnTo>
                  <a:lnTo>
                    <a:pt x="1262" y="937"/>
                  </a:lnTo>
                  <a:lnTo>
                    <a:pt x="1267" y="939"/>
                  </a:lnTo>
                  <a:lnTo>
                    <a:pt x="1274" y="937"/>
                  </a:lnTo>
                  <a:lnTo>
                    <a:pt x="1281" y="939"/>
                  </a:lnTo>
                  <a:lnTo>
                    <a:pt x="1283" y="939"/>
                  </a:lnTo>
                  <a:lnTo>
                    <a:pt x="1285" y="941"/>
                  </a:lnTo>
                  <a:lnTo>
                    <a:pt x="1290" y="937"/>
                  </a:lnTo>
                  <a:lnTo>
                    <a:pt x="1292" y="941"/>
                  </a:lnTo>
                  <a:lnTo>
                    <a:pt x="1297" y="941"/>
                  </a:lnTo>
                  <a:lnTo>
                    <a:pt x="1299" y="939"/>
                  </a:lnTo>
                  <a:lnTo>
                    <a:pt x="1306" y="941"/>
                  </a:lnTo>
                  <a:lnTo>
                    <a:pt x="1310" y="941"/>
                  </a:lnTo>
                  <a:lnTo>
                    <a:pt x="1313" y="939"/>
                  </a:lnTo>
                  <a:lnTo>
                    <a:pt x="1315" y="939"/>
                  </a:lnTo>
                  <a:lnTo>
                    <a:pt x="1320" y="941"/>
                  </a:lnTo>
                  <a:lnTo>
                    <a:pt x="1324" y="944"/>
                  </a:lnTo>
                  <a:lnTo>
                    <a:pt x="1326" y="941"/>
                  </a:lnTo>
                  <a:lnTo>
                    <a:pt x="1331" y="944"/>
                  </a:lnTo>
                  <a:lnTo>
                    <a:pt x="1333" y="944"/>
                  </a:lnTo>
                  <a:lnTo>
                    <a:pt x="1338" y="944"/>
                  </a:lnTo>
                  <a:lnTo>
                    <a:pt x="1340" y="944"/>
                  </a:lnTo>
                  <a:lnTo>
                    <a:pt x="1340" y="946"/>
                  </a:lnTo>
                  <a:lnTo>
                    <a:pt x="1345" y="946"/>
                  </a:lnTo>
                  <a:lnTo>
                    <a:pt x="1354" y="944"/>
                  </a:lnTo>
                  <a:lnTo>
                    <a:pt x="1354" y="944"/>
                  </a:lnTo>
                  <a:lnTo>
                    <a:pt x="1359" y="944"/>
                  </a:lnTo>
                  <a:lnTo>
                    <a:pt x="1361" y="944"/>
                  </a:lnTo>
                  <a:lnTo>
                    <a:pt x="1368" y="944"/>
                  </a:lnTo>
                  <a:lnTo>
                    <a:pt x="1370" y="946"/>
                  </a:lnTo>
                  <a:lnTo>
                    <a:pt x="1375" y="944"/>
                  </a:lnTo>
                  <a:lnTo>
                    <a:pt x="1375" y="941"/>
                  </a:lnTo>
                  <a:lnTo>
                    <a:pt x="1379" y="941"/>
                  </a:lnTo>
                  <a:lnTo>
                    <a:pt x="1381" y="939"/>
                  </a:lnTo>
                  <a:lnTo>
                    <a:pt x="1384" y="941"/>
                  </a:lnTo>
                  <a:lnTo>
                    <a:pt x="1386" y="937"/>
                  </a:lnTo>
                  <a:lnTo>
                    <a:pt x="1388" y="935"/>
                  </a:lnTo>
                  <a:lnTo>
                    <a:pt x="1391" y="932"/>
                  </a:lnTo>
                  <a:lnTo>
                    <a:pt x="1393" y="935"/>
                  </a:lnTo>
                  <a:lnTo>
                    <a:pt x="1395" y="928"/>
                  </a:lnTo>
                  <a:lnTo>
                    <a:pt x="1395" y="925"/>
                  </a:lnTo>
                  <a:lnTo>
                    <a:pt x="1400" y="925"/>
                  </a:lnTo>
                  <a:lnTo>
                    <a:pt x="1402" y="923"/>
                  </a:lnTo>
                  <a:lnTo>
                    <a:pt x="1402" y="921"/>
                  </a:lnTo>
                  <a:lnTo>
                    <a:pt x="1400" y="918"/>
                  </a:lnTo>
                  <a:lnTo>
                    <a:pt x="1402" y="918"/>
                  </a:lnTo>
                  <a:lnTo>
                    <a:pt x="1407" y="918"/>
                  </a:lnTo>
                  <a:lnTo>
                    <a:pt x="1409" y="916"/>
                  </a:lnTo>
                  <a:lnTo>
                    <a:pt x="1409" y="914"/>
                  </a:lnTo>
                  <a:lnTo>
                    <a:pt x="1411" y="914"/>
                  </a:lnTo>
                  <a:lnTo>
                    <a:pt x="1414" y="916"/>
                  </a:lnTo>
                  <a:lnTo>
                    <a:pt x="1418" y="916"/>
                  </a:lnTo>
                  <a:lnTo>
                    <a:pt x="1420" y="914"/>
                  </a:lnTo>
                  <a:lnTo>
                    <a:pt x="1423" y="916"/>
                  </a:lnTo>
                  <a:lnTo>
                    <a:pt x="1425" y="916"/>
                  </a:lnTo>
                  <a:lnTo>
                    <a:pt x="1427" y="914"/>
                  </a:lnTo>
                  <a:lnTo>
                    <a:pt x="1430" y="916"/>
                  </a:lnTo>
                  <a:lnTo>
                    <a:pt x="1434" y="916"/>
                  </a:lnTo>
                  <a:lnTo>
                    <a:pt x="1434" y="914"/>
                  </a:lnTo>
                  <a:lnTo>
                    <a:pt x="1436" y="914"/>
                  </a:lnTo>
                  <a:lnTo>
                    <a:pt x="1441" y="909"/>
                  </a:lnTo>
                  <a:lnTo>
                    <a:pt x="1441" y="909"/>
                  </a:lnTo>
                  <a:lnTo>
                    <a:pt x="1446" y="907"/>
                  </a:lnTo>
                  <a:lnTo>
                    <a:pt x="1450" y="907"/>
                  </a:lnTo>
                  <a:lnTo>
                    <a:pt x="1455" y="902"/>
                  </a:lnTo>
                  <a:lnTo>
                    <a:pt x="1457" y="900"/>
                  </a:lnTo>
                  <a:lnTo>
                    <a:pt x="1459" y="900"/>
                  </a:lnTo>
                  <a:lnTo>
                    <a:pt x="1462" y="895"/>
                  </a:lnTo>
                  <a:lnTo>
                    <a:pt x="1464" y="891"/>
                  </a:lnTo>
                  <a:lnTo>
                    <a:pt x="1459" y="891"/>
                  </a:lnTo>
                  <a:lnTo>
                    <a:pt x="1457" y="891"/>
                  </a:lnTo>
                  <a:lnTo>
                    <a:pt x="1455" y="888"/>
                  </a:lnTo>
                  <a:lnTo>
                    <a:pt x="1457" y="888"/>
                  </a:lnTo>
                  <a:lnTo>
                    <a:pt x="1459" y="888"/>
                  </a:lnTo>
                  <a:lnTo>
                    <a:pt x="1464" y="888"/>
                  </a:lnTo>
                  <a:lnTo>
                    <a:pt x="1459" y="886"/>
                  </a:lnTo>
                  <a:lnTo>
                    <a:pt x="1457" y="886"/>
                  </a:lnTo>
                  <a:lnTo>
                    <a:pt x="1450" y="884"/>
                  </a:lnTo>
                  <a:lnTo>
                    <a:pt x="1450" y="879"/>
                  </a:lnTo>
                  <a:lnTo>
                    <a:pt x="1455" y="884"/>
                  </a:lnTo>
                  <a:lnTo>
                    <a:pt x="1457" y="881"/>
                  </a:lnTo>
                  <a:lnTo>
                    <a:pt x="1459" y="877"/>
                  </a:lnTo>
                  <a:lnTo>
                    <a:pt x="1462" y="877"/>
                  </a:lnTo>
                  <a:lnTo>
                    <a:pt x="1462" y="872"/>
                  </a:lnTo>
                  <a:lnTo>
                    <a:pt x="1457" y="870"/>
                  </a:lnTo>
                  <a:lnTo>
                    <a:pt x="1459" y="868"/>
                  </a:lnTo>
                  <a:lnTo>
                    <a:pt x="1464" y="870"/>
                  </a:lnTo>
                  <a:lnTo>
                    <a:pt x="1466" y="865"/>
                  </a:lnTo>
                  <a:lnTo>
                    <a:pt x="1466" y="863"/>
                  </a:lnTo>
                  <a:lnTo>
                    <a:pt x="1459" y="861"/>
                  </a:lnTo>
                  <a:lnTo>
                    <a:pt x="1459" y="858"/>
                  </a:lnTo>
                  <a:lnTo>
                    <a:pt x="1462" y="856"/>
                  </a:lnTo>
                  <a:lnTo>
                    <a:pt x="1464" y="858"/>
                  </a:lnTo>
                  <a:lnTo>
                    <a:pt x="1464" y="856"/>
                  </a:lnTo>
                  <a:lnTo>
                    <a:pt x="1459" y="854"/>
                  </a:lnTo>
                  <a:lnTo>
                    <a:pt x="1452" y="854"/>
                  </a:lnTo>
                  <a:lnTo>
                    <a:pt x="1452" y="851"/>
                  </a:lnTo>
                  <a:lnTo>
                    <a:pt x="1455" y="851"/>
                  </a:lnTo>
                  <a:lnTo>
                    <a:pt x="1455" y="849"/>
                  </a:lnTo>
                  <a:lnTo>
                    <a:pt x="1450" y="849"/>
                  </a:lnTo>
                  <a:lnTo>
                    <a:pt x="1443" y="851"/>
                  </a:lnTo>
                  <a:lnTo>
                    <a:pt x="1443" y="856"/>
                  </a:lnTo>
                  <a:lnTo>
                    <a:pt x="1441" y="858"/>
                  </a:lnTo>
                  <a:lnTo>
                    <a:pt x="1439" y="854"/>
                  </a:lnTo>
                  <a:lnTo>
                    <a:pt x="1434" y="854"/>
                  </a:lnTo>
                  <a:lnTo>
                    <a:pt x="1436" y="851"/>
                  </a:lnTo>
                  <a:lnTo>
                    <a:pt x="1439" y="851"/>
                  </a:lnTo>
                  <a:lnTo>
                    <a:pt x="1443" y="847"/>
                  </a:lnTo>
                  <a:lnTo>
                    <a:pt x="1443" y="842"/>
                  </a:lnTo>
                  <a:lnTo>
                    <a:pt x="1441" y="835"/>
                  </a:lnTo>
                  <a:lnTo>
                    <a:pt x="1434" y="835"/>
                  </a:lnTo>
                  <a:lnTo>
                    <a:pt x="1425" y="835"/>
                  </a:lnTo>
                  <a:lnTo>
                    <a:pt x="1423" y="838"/>
                  </a:lnTo>
                  <a:lnTo>
                    <a:pt x="1425" y="838"/>
                  </a:lnTo>
                  <a:lnTo>
                    <a:pt x="1430" y="838"/>
                  </a:lnTo>
                  <a:lnTo>
                    <a:pt x="1432" y="840"/>
                  </a:lnTo>
                  <a:lnTo>
                    <a:pt x="1427" y="840"/>
                  </a:lnTo>
                  <a:lnTo>
                    <a:pt x="1420" y="838"/>
                  </a:lnTo>
                  <a:lnTo>
                    <a:pt x="1416" y="842"/>
                  </a:lnTo>
                  <a:lnTo>
                    <a:pt x="1411" y="842"/>
                  </a:lnTo>
                  <a:lnTo>
                    <a:pt x="1407" y="847"/>
                  </a:lnTo>
                  <a:lnTo>
                    <a:pt x="1404" y="851"/>
                  </a:lnTo>
                  <a:lnTo>
                    <a:pt x="1402" y="851"/>
                  </a:lnTo>
                  <a:lnTo>
                    <a:pt x="1398" y="854"/>
                  </a:lnTo>
                  <a:lnTo>
                    <a:pt x="1391" y="854"/>
                  </a:lnTo>
                  <a:lnTo>
                    <a:pt x="1388" y="861"/>
                  </a:lnTo>
                  <a:lnTo>
                    <a:pt x="1386" y="861"/>
                  </a:lnTo>
                  <a:lnTo>
                    <a:pt x="1384" y="863"/>
                  </a:lnTo>
                  <a:lnTo>
                    <a:pt x="1381" y="863"/>
                  </a:lnTo>
                  <a:lnTo>
                    <a:pt x="1381" y="858"/>
                  </a:lnTo>
                  <a:lnTo>
                    <a:pt x="1384" y="856"/>
                  </a:lnTo>
                  <a:lnTo>
                    <a:pt x="1386" y="858"/>
                  </a:lnTo>
                  <a:lnTo>
                    <a:pt x="1386" y="856"/>
                  </a:lnTo>
                  <a:lnTo>
                    <a:pt x="1379" y="849"/>
                  </a:lnTo>
                  <a:lnTo>
                    <a:pt x="1377" y="847"/>
                  </a:lnTo>
                  <a:lnTo>
                    <a:pt x="1375" y="845"/>
                  </a:lnTo>
                  <a:lnTo>
                    <a:pt x="1377" y="842"/>
                  </a:lnTo>
                  <a:lnTo>
                    <a:pt x="1375" y="840"/>
                  </a:lnTo>
                  <a:lnTo>
                    <a:pt x="1379" y="847"/>
                  </a:lnTo>
                  <a:lnTo>
                    <a:pt x="1386" y="851"/>
                  </a:lnTo>
                  <a:lnTo>
                    <a:pt x="1388" y="849"/>
                  </a:lnTo>
                  <a:lnTo>
                    <a:pt x="1388" y="847"/>
                  </a:lnTo>
                  <a:lnTo>
                    <a:pt x="1393" y="847"/>
                  </a:lnTo>
                  <a:lnTo>
                    <a:pt x="1398" y="845"/>
                  </a:lnTo>
                  <a:lnTo>
                    <a:pt x="1402" y="840"/>
                  </a:lnTo>
                  <a:lnTo>
                    <a:pt x="1411" y="838"/>
                  </a:lnTo>
                  <a:lnTo>
                    <a:pt x="1418" y="838"/>
                  </a:lnTo>
                  <a:lnTo>
                    <a:pt x="1418" y="835"/>
                  </a:lnTo>
                  <a:lnTo>
                    <a:pt x="1416" y="835"/>
                  </a:lnTo>
                  <a:lnTo>
                    <a:pt x="1407" y="838"/>
                  </a:lnTo>
                  <a:lnTo>
                    <a:pt x="1400" y="840"/>
                  </a:lnTo>
                  <a:lnTo>
                    <a:pt x="1400" y="835"/>
                  </a:lnTo>
                  <a:lnTo>
                    <a:pt x="1411" y="835"/>
                  </a:lnTo>
                  <a:lnTo>
                    <a:pt x="1418" y="833"/>
                  </a:lnTo>
                  <a:lnTo>
                    <a:pt x="1423" y="831"/>
                  </a:lnTo>
                  <a:lnTo>
                    <a:pt x="1427" y="828"/>
                  </a:lnTo>
                  <a:lnTo>
                    <a:pt x="1430" y="828"/>
                  </a:lnTo>
                  <a:lnTo>
                    <a:pt x="1436" y="828"/>
                  </a:lnTo>
                  <a:lnTo>
                    <a:pt x="1436" y="826"/>
                  </a:lnTo>
                  <a:lnTo>
                    <a:pt x="1443" y="826"/>
                  </a:lnTo>
                  <a:lnTo>
                    <a:pt x="1441" y="821"/>
                  </a:lnTo>
                  <a:lnTo>
                    <a:pt x="1430" y="819"/>
                  </a:lnTo>
                  <a:lnTo>
                    <a:pt x="1432" y="817"/>
                  </a:lnTo>
                  <a:lnTo>
                    <a:pt x="1434" y="817"/>
                  </a:lnTo>
                  <a:lnTo>
                    <a:pt x="1436" y="815"/>
                  </a:lnTo>
                  <a:lnTo>
                    <a:pt x="1434" y="812"/>
                  </a:lnTo>
                  <a:lnTo>
                    <a:pt x="1427" y="815"/>
                  </a:lnTo>
                  <a:lnTo>
                    <a:pt x="1425" y="819"/>
                  </a:lnTo>
                  <a:lnTo>
                    <a:pt x="1420" y="815"/>
                  </a:lnTo>
                  <a:lnTo>
                    <a:pt x="1416" y="817"/>
                  </a:lnTo>
                  <a:lnTo>
                    <a:pt x="1416" y="815"/>
                  </a:lnTo>
                  <a:lnTo>
                    <a:pt x="1418" y="812"/>
                  </a:lnTo>
                  <a:lnTo>
                    <a:pt x="1418" y="805"/>
                  </a:lnTo>
                  <a:lnTo>
                    <a:pt x="1418" y="805"/>
                  </a:lnTo>
                  <a:lnTo>
                    <a:pt x="1414" y="808"/>
                  </a:lnTo>
                  <a:lnTo>
                    <a:pt x="1414" y="805"/>
                  </a:lnTo>
                  <a:lnTo>
                    <a:pt x="1416" y="805"/>
                  </a:lnTo>
                  <a:lnTo>
                    <a:pt x="1414" y="803"/>
                  </a:lnTo>
                  <a:lnTo>
                    <a:pt x="1407" y="810"/>
                  </a:lnTo>
                  <a:lnTo>
                    <a:pt x="1402" y="812"/>
                  </a:lnTo>
                  <a:lnTo>
                    <a:pt x="1402" y="812"/>
                  </a:lnTo>
                  <a:lnTo>
                    <a:pt x="1404" y="810"/>
                  </a:lnTo>
                  <a:lnTo>
                    <a:pt x="1409" y="805"/>
                  </a:lnTo>
                  <a:lnTo>
                    <a:pt x="1407" y="803"/>
                  </a:lnTo>
                  <a:lnTo>
                    <a:pt x="1402" y="805"/>
                  </a:lnTo>
                  <a:lnTo>
                    <a:pt x="1402" y="805"/>
                  </a:lnTo>
                  <a:lnTo>
                    <a:pt x="1402" y="803"/>
                  </a:lnTo>
                  <a:lnTo>
                    <a:pt x="1407" y="801"/>
                  </a:lnTo>
                  <a:lnTo>
                    <a:pt x="1407" y="798"/>
                  </a:lnTo>
                  <a:lnTo>
                    <a:pt x="1402" y="801"/>
                  </a:lnTo>
                  <a:lnTo>
                    <a:pt x="1398" y="805"/>
                  </a:lnTo>
                  <a:lnTo>
                    <a:pt x="1393" y="810"/>
                  </a:lnTo>
                  <a:lnTo>
                    <a:pt x="1393" y="808"/>
                  </a:lnTo>
                  <a:lnTo>
                    <a:pt x="1393" y="805"/>
                  </a:lnTo>
                  <a:lnTo>
                    <a:pt x="1398" y="803"/>
                  </a:lnTo>
                  <a:lnTo>
                    <a:pt x="1398" y="801"/>
                  </a:lnTo>
                  <a:lnTo>
                    <a:pt x="1393" y="801"/>
                  </a:lnTo>
                  <a:lnTo>
                    <a:pt x="1386" y="808"/>
                  </a:lnTo>
                  <a:lnTo>
                    <a:pt x="1384" y="808"/>
                  </a:lnTo>
                  <a:lnTo>
                    <a:pt x="1379" y="805"/>
                  </a:lnTo>
                  <a:lnTo>
                    <a:pt x="1384" y="808"/>
                  </a:lnTo>
                  <a:lnTo>
                    <a:pt x="1386" y="805"/>
                  </a:lnTo>
                  <a:lnTo>
                    <a:pt x="1393" y="796"/>
                  </a:lnTo>
                  <a:lnTo>
                    <a:pt x="1398" y="794"/>
                  </a:lnTo>
                  <a:lnTo>
                    <a:pt x="1395" y="791"/>
                  </a:lnTo>
                  <a:lnTo>
                    <a:pt x="1395" y="787"/>
                  </a:lnTo>
                  <a:lnTo>
                    <a:pt x="1395" y="787"/>
                  </a:lnTo>
                  <a:lnTo>
                    <a:pt x="1391" y="791"/>
                  </a:lnTo>
                  <a:lnTo>
                    <a:pt x="1388" y="791"/>
                  </a:lnTo>
                  <a:lnTo>
                    <a:pt x="1388" y="789"/>
                  </a:lnTo>
                  <a:lnTo>
                    <a:pt x="1391" y="787"/>
                  </a:lnTo>
                  <a:lnTo>
                    <a:pt x="1391" y="782"/>
                  </a:lnTo>
                  <a:lnTo>
                    <a:pt x="1388" y="782"/>
                  </a:lnTo>
                  <a:lnTo>
                    <a:pt x="1388" y="782"/>
                  </a:lnTo>
                  <a:lnTo>
                    <a:pt x="1384" y="785"/>
                  </a:lnTo>
                  <a:lnTo>
                    <a:pt x="1381" y="782"/>
                  </a:lnTo>
                  <a:lnTo>
                    <a:pt x="1384" y="780"/>
                  </a:lnTo>
                  <a:lnTo>
                    <a:pt x="1381" y="778"/>
                  </a:lnTo>
                  <a:lnTo>
                    <a:pt x="1379" y="778"/>
                  </a:lnTo>
                  <a:lnTo>
                    <a:pt x="1381" y="775"/>
                  </a:lnTo>
                  <a:lnTo>
                    <a:pt x="1379" y="773"/>
                  </a:lnTo>
                  <a:lnTo>
                    <a:pt x="1379" y="771"/>
                  </a:lnTo>
                  <a:lnTo>
                    <a:pt x="1377" y="771"/>
                  </a:lnTo>
                  <a:lnTo>
                    <a:pt x="1372" y="773"/>
                  </a:lnTo>
                  <a:lnTo>
                    <a:pt x="1372" y="773"/>
                  </a:lnTo>
                  <a:lnTo>
                    <a:pt x="1370" y="773"/>
                  </a:lnTo>
                  <a:lnTo>
                    <a:pt x="1363" y="773"/>
                  </a:lnTo>
                  <a:lnTo>
                    <a:pt x="1368" y="773"/>
                  </a:lnTo>
                  <a:lnTo>
                    <a:pt x="1370" y="771"/>
                  </a:lnTo>
                  <a:lnTo>
                    <a:pt x="1375" y="771"/>
                  </a:lnTo>
                  <a:lnTo>
                    <a:pt x="1375" y="768"/>
                  </a:lnTo>
                  <a:lnTo>
                    <a:pt x="1372" y="766"/>
                  </a:lnTo>
                  <a:lnTo>
                    <a:pt x="1368" y="761"/>
                  </a:lnTo>
                  <a:lnTo>
                    <a:pt x="1368" y="757"/>
                  </a:lnTo>
                  <a:lnTo>
                    <a:pt x="1363" y="755"/>
                  </a:lnTo>
                  <a:lnTo>
                    <a:pt x="1370" y="755"/>
                  </a:lnTo>
                  <a:lnTo>
                    <a:pt x="1375" y="757"/>
                  </a:lnTo>
                  <a:lnTo>
                    <a:pt x="1379" y="757"/>
                  </a:lnTo>
                  <a:lnTo>
                    <a:pt x="1379" y="755"/>
                  </a:lnTo>
                  <a:lnTo>
                    <a:pt x="1375" y="752"/>
                  </a:lnTo>
                  <a:lnTo>
                    <a:pt x="1375" y="752"/>
                  </a:lnTo>
                  <a:lnTo>
                    <a:pt x="1379" y="752"/>
                  </a:lnTo>
                  <a:lnTo>
                    <a:pt x="1384" y="748"/>
                  </a:lnTo>
                  <a:lnTo>
                    <a:pt x="1386" y="748"/>
                  </a:lnTo>
                  <a:lnTo>
                    <a:pt x="1388" y="743"/>
                  </a:lnTo>
                  <a:lnTo>
                    <a:pt x="1384" y="741"/>
                  </a:lnTo>
                  <a:lnTo>
                    <a:pt x="1381" y="741"/>
                  </a:lnTo>
                  <a:lnTo>
                    <a:pt x="1377" y="738"/>
                  </a:lnTo>
                  <a:lnTo>
                    <a:pt x="1379" y="738"/>
                  </a:lnTo>
                  <a:lnTo>
                    <a:pt x="1381" y="734"/>
                  </a:lnTo>
                  <a:lnTo>
                    <a:pt x="1379" y="731"/>
                  </a:lnTo>
                  <a:lnTo>
                    <a:pt x="1375" y="731"/>
                  </a:lnTo>
                  <a:lnTo>
                    <a:pt x="1372" y="731"/>
                  </a:lnTo>
                  <a:lnTo>
                    <a:pt x="1370" y="731"/>
                  </a:lnTo>
                  <a:lnTo>
                    <a:pt x="1368" y="729"/>
                  </a:lnTo>
                  <a:lnTo>
                    <a:pt x="1372" y="729"/>
                  </a:lnTo>
                  <a:lnTo>
                    <a:pt x="1375" y="727"/>
                  </a:lnTo>
                  <a:lnTo>
                    <a:pt x="1377" y="729"/>
                  </a:lnTo>
                  <a:lnTo>
                    <a:pt x="1381" y="725"/>
                  </a:lnTo>
                  <a:lnTo>
                    <a:pt x="1379" y="718"/>
                  </a:lnTo>
                  <a:lnTo>
                    <a:pt x="1375" y="715"/>
                  </a:lnTo>
                  <a:lnTo>
                    <a:pt x="1372" y="718"/>
                  </a:lnTo>
                  <a:lnTo>
                    <a:pt x="1368" y="715"/>
                  </a:lnTo>
                  <a:lnTo>
                    <a:pt x="1365" y="718"/>
                  </a:lnTo>
                  <a:lnTo>
                    <a:pt x="1368" y="715"/>
                  </a:lnTo>
                  <a:lnTo>
                    <a:pt x="1372" y="711"/>
                  </a:lnTo>
                  <a:lnTo>
                    <a:pt x="1375" y="711"/>
                  </a:lnTo>
                  <a:lnTo>
                    <a:pt x="1375" y="708"/>
                  </a:lnTo>
                  <a:lnTo>
                    <a:pt x="1372" y="706"/>
                  </a:lnTo>
                  <a:lnTo>
                    <a:pt x="1368" y="708"/>
                  </a:lnTo>
                  <a:lnTo>
                    <a:pt x="1363" y="708"/>
                  </a:lnTo>
                  <a:lnTo>
                    <a:pt x="1359" y="711"/>
                  </a:lnTo>
                  <a:lnTo>
                    <a:pt x="1363" y="704"/>
                  </a:lnTo>
                  <a:lnTo>
                    <a:pt x="1368" y="704"/>
                  </a:lnTo>
                  <a:lnTo>
                    <a:pt x="1370" y="701"/>
                  </a:lnTo>
                  <a:lnTo>
                    <a:pt x="1370" y="699"/>
                  </a:lnTo>
                  <a:lnTo>
                    <a:pt x="1372" y="697"/>
                  </a:lnTo>
                  <a:lnTo>
                    <a:pt x="1372" y="697"/>
                  </a:lnTo>
                  <a:lnTo>
                    <a:pt x="1368" y="697"/>
                  </a:lnTo>
                  <a:lnTo>
                    <a:pt x="1361" y="697"/>
                  </a:lnTo>
                  <a:lnTo>
                    <a:pt x="1356" y="699"/>
                  </a:lnTo>
                  <a:lnTo>
                    <a:pt x="1356" y="697"/>
                  </a:lnTo>
                  <a:lnTo>
                    <a:pt x="1356" y="695"/>
                  </a:lnTo>
                  <a:lnTo>
                    <a:pt x="1359" y="692"/>
                  </a:lnTo>
                  <a:lnTo>
                    <a:pt x="1361" y="695"/>
                  </a:lnTo>
                  <a:lnTo>
                    <a:pt x="1368" y="695"/>
                  </a:lnTo>
                  <a:lnTo>
                    <a:pt x="1370" y="688"/>
                  </a:lnTo>
                  <a:lnTo>
                    <a:pt x="1370" y="683"/>
                  </a:lnTo>
                  <a:lnTo>
                    <a:pt x="1368" y="685"/>
                  </a:lnTo>
                  <a:lnTo>
                    <a:pt x="1363" y="685"/>
                  </a:lnTo>
                  <a:lnTo>
                    <a:pt x="1368" y="681"/>
                  </a:lnTo>
                  <a:lnTo>
                    <a:pt x="1368" y="676"/>
                  </a:lnTo>
                  <a:lnTo>
                    <a:pt x="1365" y="676"/>
                  </a:lnTo>
                  <a:lnTo>
                    <a:pt x="1356" y="678"/>
                  </a:lnTo>
                  <a:lnTo>
                    <a:pt x="1354" y="676"/>
                  </a:lnTo>
                  <a:lnTo>
                    <a:pt x="1356" y="674"/>
                  </a:lnTo>
                  <a:lnTo>
                    <a:pt x="1359" y="676"/>
                  </a:lnTo>
                  <a:lnTo>
                    <a:pt x="1363" y="674"/>
                  </a:lnTo>
                  <a:lnTo>
                    <a:pt x="1365" y="669"/>
                  </a:lnTo>
                  <a:lnTo>
                    <a:pt x="1363" y="667"/>
                  </a:lnTo>
                  <a:lnTo>
                    <a:pt x="1363" y="664"/>
                  </a:lnTo>
                  <a:lnTo>
                    <a:pt x="1361" y="667"/>
                  </a:lnTo>
                  <a:lnTo>
                    <a:pt x="1359" y="667"/>
                  </a:lnTo>
                  <a:lnTo>
                    <a:pt x="1359" y="664"/>
                  </a:lnTo>
                  <a:lnTo>
                    <a:pt x="1356" y="662"/>
                  </a:lnTo>
                  <a:lnTo>
                    <a:pt x="1359" y="662"/>
                  </a:lnTo>
                  <a:lnTo>
                    <a:pt x="1361" y="662"/>
                  </a:lnTo>
                  <a:lnTo>
                    <a:pt x="1361" y="662"/>
                  </a:lnTo>
                  <a:lnTo>
                    <a:pt x="1361" y="658"/>
                  </a:lnTo>
                  <a:lnTo>
                    <a:pt x="1356" y="653"/>
                  </a:lnTo>
                  <a:lnTo>
                    <a:pt x="1356" y="648"/>
                  </a:lnTo>
                  <a:lnTo>
                    <a:pt x="1359" y="648"/>
                  </a:lnTo>
                  <a:lnTo>
                    <a:pt x="1359" y="644"/>
                  </a:lnTo>
                  <a:lnTo>
                    <a:pt x="1356" y="644"/>
                  </a:lnTo>
                  <a:lnTo>
                    <a:pt x="1356" y="641"/>
                  </a:lnTo>
                  <a:lnTo>
                    <a:pt x="1359" y="639"/>
                  </a:lnTo>
                  <a:lnTo>
                    <a:pt x="1356" y="639"/>
                  </a:lnTo>
                  <a:lnTo>
                    <a:pt x="1354" y="637"/>
                  </a:lnTo>
                  <a:lnTo>
                    <a:pt x="1354" y="637"/>
                  </a:lnTo>
                  <a:lnTo>
                    <a:pt x="1356" y="637"/>
                  </a:lnTo>
                  <a:lnTo>
                    <a:pt x="1359" y="634"/>
                  </a:lnTo>
                  <a:lnTo>
                    <a:pt x="1356" y="632"/>
                  </a:lnTo>
                  <a:lnTo>
                    <a:pt x="1356" y="630"/>
                  </a:lnTo>
                  <a:lnTo>
                    <a:pt x="1359" y="628"/>
                  </a:lnTo>
                  <a:lnTo>
                    <a:pt x="1356" y="625"/>
                  </a:lnTo>
                  <a:lnTo>
                    <a:pt x="1354" y="628"/>
                  </a:lnTo>
                  <a:lnTo>
                    <a:pt x="1356" y="623"/>
                  </a:lnTo>
                  <a:lnTo>
                    <a:pt x="1354" y="623"/>
                  </a:lnTo>
                  <a:lnTo>
                    <a:pt x="1352" y="623"/>
                  </a:lnTo>
                  <a:lnTo>
                    <a:pt x="1347" y="628"/>
                  </a:lnTo>
                  <a:lnTo>
                    <a:pt x="1349" y="632"/>
                  </a:lnTo>
                  <a:lnTo>
                    <a:pt x="1347" y="634"/>
                  </a:lnTo>
                  <a:lnTo>
                    <a:pt x="1343" y="639"/>
                  </a:lnTo>
                  <a:lnTo>
                    <a:pt x="1343" y="641"/>
                  </a:lnTo>
                  <a:lnTo>
                    <a:pt x="1340" y="644"/>
                  </a:lnTo>
                  <a:lnTo>
                    <a:pt x="1340" y="648"/>
                  </a:lnTo>
                  <a:lnTo>
                    <a:pt x="1338" y="646"/>
                  </a:lnTo>
                  <a:lnTo>
                    <a:pt x="1336" y="646"/>
                  </a:lnTo>
                  <a:lnTo>
                    <a:pt x="1333" y="653"/>
                  </a:lnTo>
                  <a:lnTo>
                    <a:pt x="1333" y="655"/>
                  </a:lnTo>
                  <a:lnTo>
                    <a:pt x="1336" y="655"/>
                  </a:lnTo>
                  <a:lnTo>
                    <a:pt x="1338" y="658"/>
                  </a:lnTo>
                  <a:lnTo>
                    <a:pt x="1338" y="660"/>
                  </a:lnTo>
                  <a:lnTo>
                    <a:pt x="1333" y="658"/>
                  </a:lnTo>
                  <a:lnTo>
                    <a:pt x="1331" y="658"/>
                  </a:lnTo>
                  <a:lnTo>
                    <a:pt x="1331" y="660"/>
                  </a:lnTo>
                  <a:lnTo>
                    <a:pt x="1329" y="664"/>
                  </a:lnTo>
                  <a:lnTo>
                    <a:pt x="1324" y="667"/>
                  </a:lnTo>
                  <a:lnTo>
                    <a:pt x="1324" y="671"/>
                  </a:lnTo>
                  <a:lnTo>
                    <a:pt x="1322" y="671"/>
                  </a:lnTo>
                  <a:lnTo>
                    <a:pt x="1320" y="676"/>
                  </a:lnTo>
                  <a:lnTo>
                    <a:pt x="1320" y="678"/>
                  </a:lnTo>
                  <a:lnTo>
                    <a:pt x="1317" y="678"/>
                  </a:lnTo>
                  <a:lnTo>
                    <a:pt x="1317" y="683"/>
                  </a:lnTo>
                  <a:lnTo>
                    <a:pt x="1315" y="690"/>
                  </a:lnTo>
                  <a:lnTo>
                    <a:pt x="1315" y="685"/>
                  </a:lnTo>
                  <a:lnTo>
                    <a:pt x="1315" y="681"/>
                  </a:lnTo>
                  <a:lnTo>
                    <a:pt x="1313" y="678"/>
                  </a:lnTo>
                  <a:lnTo>
                    <a:pt x="1306" y="681"/>
                  </a:lnTo>
                  <a:lnTo>
                    <a:pt x="1304" y="685"/>
                  </a:lnTo>
                  <a:lnTo>
                    <a:pt x="1304" y="688"/>
                  </a:lnTo>
                  <a:lnTo>
                    <a:pt x="1299" y="690"/>
                  </a:lnTo>
                  <a:lnTo>
                    <a:pt x="1297" y="692"/>
                  </a:lnTo>
                  <a:lnTo>
                    <a:pt x="1297" y="690"/>
                  </a:lnTo>
                  <a:lnTo>
                    <a:pt x="1294" y="690"/>
                  </a:lnTo>
                  <a:lnTo>
                    <a:pt x="1290" y="692"/>
                  </a:lnTo>
                  <a:lnTo>
                    <a:pt x="1288" y="692"/>
                  </a:lnTo>
                  <a:lnTo>
                    <a:pt x="1283" y="697"/>
                  </a:lnTo>
                  <a:lnTo>
                    <a:pt x="1283" y="701"/>
                  </a:lnTo>
                  <a:lnTo>
                    <a:pt x="1278" y="706"/>
                  </a:lnTo>
                  <a:lnTo>
                    <a:pt x="1278" y="701"/>
                  </a:lnTo>
                  <a:lnTo>
                    <a:pt x="1278" y="699"/>
                  </a:lnTo>
                  <a:lnTo>
                    <a:pt x="1281" y="697"/>
                  </a:lnTo>
                  <a:lnTo>
                    <a:pt x="1281" y="690"/>
                  </a:lnTo>
                  <a:lnTo>
                    <a:pt x="1281" y="685"/>
                  </a:lnTo>
                  <a:lnTo>
                    <a:pt x="1278" y="685"/>
                  </a:lnTo>
                  <a:lnTo>
                    <a:pt x="1274" y="690"/>
                  </a:lnTo>
                  <a:lnTo>
                    <a:pt x="1269" y="701"/>
                  </a:lnTo>
                  <a:lnTo>
                    <a:pt x="1265" y="704"/>
                  </a:lnTo>
                  <a:lnTo>
                    <a:pt x="1267" y="699"/>
                  </a:lnTo>
                  <a:lnTo>
                    <a:pt x="1269" y="695"/>
                  </a:lnTo>
                  <a:lnTo>
                    <a:pt x="1272" y="688"/>
                  </a:lnTo>
                  <a:lnTo>
                    <a:pt x="1272" y="683"/>
                  </a:lnTo>
                  <a:lnTo>
                    <a:pt x="1274" y="678"/>
                  </a:lnTo>
                  <a:lnTo>
                    <a:pt x="1272" y="674"/>
                  </a:lnTo>
                  <a:lnTo>
                    <a:pt x="1267" y="671"/>
                  </a:lnTo>
                  <a:lnTo>
                    <a:pt x="1262" y="671"/>
                  </a:lnTo>
                  <a:lnTo>
                    <a:pt x="1265" y="676"/>
                  </a:lnTo>
                  <a:lnTo>
                    <a:pt x="1262" y="676"/>
                  </a:lnTo>
                  <a:lnTo>
                    <a:pt x="1260" y="674"/>
                  </a:lnTo>
                  <a:lnTo>
                    <a:pt x="1255" y="667"/>
                  </a:lnTo>
                  <a:lnTo>
                    <a:pt x="1262" y="669"/>
                  </a:lnTo>
                  <a:lnTo>
                    <a:pt x="1265" y="669"/>
                  </a:lnTo>
                  <a:lnTo>
                    <a:pt x="1260" y="667"/>
                  </a:lnTo>
                  <a:lnTo>
                    <a:pt x="1255" y="660"/>
                  </a:lnTo>
                  <a:lnTo>
                    <a:pt x="1255" y="660"/>
                  </a:lnTo>
                  <a:lnTo>
                    <a:pt x="1258" y="653"/>
                  </a:lnTo>
                  <a:lnTo>
                    <a:pt x="1260" y="651"/>
                  </a:lnTo>
                  <a:lnTo>
                    <a:pt x="1262" y="646"/>
                  </a:lnTo>
                  <a:lnTo>
                    <a:pt x="1262" y="639"/>
                  </a:lnTo>
                  <a:lnTo>
                    <a:pt x="1258" y="634"/>
                  </a:lnTo>
                  <a:lnTo>
                    <a:pt x="1251" y="632"/>
                  </a:lnTo>
                  <a:lnTo>
                    <a:pt x="1242" y="628"/>
                  </a:lnTo>
                  <a:lnTo>
                    <a:pt x="1251" y="632"/>
                  </a:lnTo>
                  <a:lnTo>
                    <a:pt x="1260" y="632"/>
                  </a:lnTo>
                  <a:lnTo>
                    <a:pt x="1262" y="625"/>
                  </a:lnTo>
                  <a:lnTo>
                    <a:pt x="1262" y="623"/>
                  </a:lnTo>
                  <a:lnTo>
                    <a:pt x="1265" y="630"/>
                  </a:lnTo>
                  <a:lnTo>
                    <a:pt x="1265" y="625"/>
                  </a:lnTo>
                  <a:lnTo>
                    <a:pt x="1265" y="616"/>
                  </a:lnTo>
                  <a:lnTo>
                    <a:pt x="1269" y="609"/>
                  </a:lnTo>
                  <a:lnTo>
                    <a:pt x="1274" y="609"/>
                  </a:lnTo>
                  <a:lnTo>
                    <a:pt x="1276" y="602"/>
                  </a:lnTo>
                  <a:lnTo>
                    <a:pt x="1274" y="595"/>
                  </a:lnTo>
                  <a:lnTo>
                    <a:pt x="1272" y="595"/>
                  </a:lnTo>
                  <a:lnTo>
                    <a:pt x="1272" y="602"/>
                  </a:lnTo>
                  <a:lnTo>
                    <a:pt x="1267" y="604"/>
                  </a:lnTo>
                  <a:lnTo>
                    <a:pt x="1265" y="602"/>
                  </a:lnTo>
                  <a:lnTo>
                    <a:pt x="1265" y="595"/>
                  </a:lnTo>
                  <a:lnTo>
                    <a:pt x="1260" y="593"/>
                  </a:lnTo>
                  <a:lnTo>
                    <a:pt x="1255" y="595"/>
                  </a:lnTo>
                  <a:lnTo>
                    <a:pt x="1253" y="593"/>
                  </a:lnTo>
                  <a:lnTo>
                    <a:pt x="1251" y="593"/>
                  </a:lnTo>
                  <a:lnTo>
                    <a:pt x="1244" y="588"/>
                  </a:lnTo>
                  <a:lnTo>
                    <a:pt x="1242" y="591"/>
                  </a:lnTo>
                  <a:lnTo>
                    <a:pt x="1242" y="586"/>
                  </a:lnTo>
                  <a:lnTo>
                    <a:pt x="1239" y="591"/>
                  </a:lnTo>
                  <a:lnTo>
                    <a:pt x="1239" y="586"/>
                  </a:lnTo>
                  <a:lnTo>
                    <a:pt x="1233" y="581"/>
                  </a:lnTo>
                  <a:lnTo>
                    <a:pt x="1237" y="581"/>
                  </a:lnTo>
                  <a:lnTo>
                    <a:pt x="1239" y="577"/>
                  </a:lnTo>
                  <a:lnTo>
                    <a:pt x="1242" y="579"/>
                  </a:lnTo>
                  <a:lnTo>
                    <a:pt x="1242" y="577"/>
                  </a:lnTo>
                  <a:lnTo>
                    <a:pt x="1239" y="572"/>
                  </a:lnTo>
                  <a:lnTo>
                    <a:pt x="1237" y="574"/>
                  </a:lnTo>
                  <a:lnTo>
                    <a:pt x="1233" y="572"/>
                  </a:lnTo>
                  <a:lnTo>
                    <a:pt x="1235" y="572"/>
                  </a:lnTo>
                  <a:lnTo>
                    <a:pt x="1235" y="568"/>
                  </a:lnTo>
                  <a:lnTo>
                    <a:pt x="1230" y="563"/>
                  </a:lnTo>
                  <a:lnTo>
                    <a:pt x="1228" y="565"/>
                  </a:lnTo>
                  <a:lnTo>
                    <a:pt x="1228" y="563"/>
                  </a:lnTo>
                  <a:lnTo>
                    <a:pt x="1230" y="558"/>
                  </a:lnTo>
                  <a:lnTo>
                    <a:pt x="1230" y="551"/>
                  </a:lnTo>
                  <a:lnTo>
                    <a:pt x="1226" y="551"/>
                  </a:lnTo>
                  <a:lnTo>
                    <a:pt x="1221" y="549"/>
                  </a:lnTo>
                  <a:lnTo>
                    <a:pt x="1221" y="544"/>
                  </a:lnTo>
                  <a:lnTo>
                    <a:pt x="1214" y="538"/>
                  </a:lnTo>
                  <a:lnTo>
                    <a:pt x="1210" y="542"/>
                  </a:lnTo>
                  <a:lnTo>
                    <a:pt x="1205" y="542"/>
                  </a:lnTo>
                  <a:lnTo>
                    <a:pt x="1203" y="544"/>
                  </a:lnTo>
                  <a:lnTo>
                    <a:pt x="1198" y="542"/>
                  </a:lnTo>
                  <a:lnTo>
                    <a:pt x="1198" y="547"/>
                  </a:lnTo>
                  <a:lnTo>
                    <a:pt x="1196" y="542"/>
                  </a:lnTo>
                  <a:lnTo>
                    <a:pt x="1194" y="542"/>
                  </a:lnTo>
                  <a:lnTo>
                    <a:pt x="1191" y="540"/>
                  </a:lnTo>
                  <a:lnTo>
                    <a:pt x="1187" y="540"/>
                  </a:lnTo>
                  <a:lnTo>
                    <a:pt x="1182" y="544"/>
                  </a:lnTo>
                  <a:lnTo>
                    <a:pt x="1175" y="544"/>
                  </a:lnTo>
                  <a:lnTo>
                    <a:pt x="1180" y="542"/>
                  </a:lnTo>
                  <a:lnTo>
                    <a:pt x="1182" y="538"/>
                  </a:lnTo>
                  <a:lnTo>
                    <a:pt x="1178" y="538"/>
                  </a:lnTo>
                  <a:lnTo>
                    <a:pt x="1168" y="533"/>
                  </a:lnTo>
                  <a:lnTo>
                    <a:pt x="1162" y="531"/>
                  </a:lnTo>
                  <a:lnTo>
                    <a:pt x="1155" y="528"/>
                  </a:lnTo>
                  <a:lnTo>
                    <a:pt x="1152" y="528"/>
                  </a:lnTo>
                  <a:lnTo>
                    <a:pt x="1150" y="528"/>
                  </a:lnTo>
                  <a:lnTo>
                    <a:pt x="1146" y="528"/>
                  </a:lnTo>
                  <a:lnTo>
                    <a:pt x="1143" y="533"/>
                  </a:lnTo>
                  <a:lnTo>
                    <a:pt x="1143" y="535"/>
                  </a:lnTo>
                  <a:lnTo>
                    <a:pt x="1141" y="535"/>
                  </a:lnTo>
                  <a:lnTo>
                    <a:pt x="1141" y="533"/>
                  </a:lnTo>
                  <a:lnTo>
                    <a:pt x="1136" y="535"/>
                  </a:lnTo>
                  <a:lnTo>
                    <a:pt x="1136" y="540"/>
                  </a:lnTo>
                  <a:lnTo>
                    <a:pt x="1134" y="547"/>
                  </a:lnTo>
                  <a:lnTo>
                    <a:pt x="1134" y="554"/>
                  </a:lnTo>
                  <a:lnTo>
                    <a:pt x="1136" y="558"/>
                  </a:lnTo>
                  <a:lnTo>
                    <a:pt x="1139" y="558"/>
                  </a:lnTo>
                  <a:lnTo>
                    <a:pt x="1139" y="561"/>
                  </a:lnTo>
                  <a:lnTo>
                    <a:pt x="1141" y="561"/>
                  </a:lnTo>
                  <a:lnTo>
                    <a:pt x="1141" y="565"/>
                  </a:lnTo>
                  <a:lnTo>
                    <a:pt x="1139" y="568"/>
                  </a:lnTo>
                  <a:lnTo>
                    <a:pt x="1136" y="568"/>
                  </a:lnTo>
                  <a:lnTo>
                    <a:pt x="1136" y="572"/>
                  </a:lnTo>
                  <a:lnTo>
                    <a:pt x="1129" y="579"/>
                  </a:lnTo>
                  <a:lnTo>
                    <a:pt x="1120" y="586"/>
                  </a:lnTo>
                  <a:lnTo>
                    <a:pt x="1120" y="591"/>
                  </a:lnTo>
                  <a:lnTo>
                    <a:pt x="1123" y="591"/>
                  </a:lnTo>
                  <a:lnTo>
                    <a:pt x="1129" y="591"/>
                  </a:lnTo>
                  <a:lnTo>
                    <a:pt x="1132" y="591"/>
                  </a:lnTo>
                  <a:lnTo>
                    <a:pt x="1129" y="593"/>
                  </a:lnTo>
                  <a:lnTo>
                    <a:pt x="1127" y="598"/>
                  </a:lnTo>
                  <a:lnTo>
                    <a:pt x="1127" y="600"/>
                  </a:lnTo>
                  <a:lnTo>
                    <a:pt x="1132" y="602"/>
                  </a:lnTo>
                  <a:lnTo>
                    <a:pt x="1127" y="602"/>
                  </a:lnTo>
                  <a:lnTo>
                    <a:pt x="1125" y="607"/>
                  </a:lnTo>
                  <a:lnTo>
                    <a:pt x="1127" y="609"/>
                  </a:lnTo>
                  <a:lnTo>
                    <a:pt x="1129" y="611"/>
                  </a:lnTo>
                  <a:lnTo>
                    <a:pt x="1125" y="616"/>
                  </a:lnTo>
                  <a:lnTo>
                    <a:pt x="1125" y="616"/>
                  </a:lnTo>
                  <a:lnTo>
                    <a:pt x="1132" y="616"/>
                  </a:lnTo>
                  <a:lnTo>
                    <a:pt x="1132" y="621"/>
                  </a:lnTo>
                  <a:lnTo>
                    <a:pt x="1127" y="628"/>
                  </a:lnTo>
                  <a:lnTo>
                    <a:pt x="1123" y="630"/>
                  </a:lnTo>
                  <a:lnTo>
                    <a:pt x="1123" y="634"/>
                  </a:lnTo>
                  <a:lnTo>
                    <a:pt x="1125" y="637"/>
                  </a:lnTo>
                  <a:lnTo>
                    <a:pt x="1123" y="634"/>
                  </a:lnTo>
                  <a:lnTo>
                    <a:pt x="1120" y="630"/>
                  </a:lnTo>
                  <a:lnTo>
                    <a:pt x="1118" y="630"/>
                  </a:lnTo>
                  <a:lnTo>
                    <a:pt x="1113" y="634"/>
                  </a:lnTo>
                  <a:lnTo>
                    <a:pt x="1113" y="637"/>
                  </a:lnTo>
                  <a:lnTo>
                    <a:pt x="1113" y="639"/>
                  </a:lnTo>
                  <a:lnTo>
                    <a:pt x="1113" y="641"/>
                  </a:lnTo>
                  <a:lnTo>
                    <a:pt x="1111" y="644"/>
                  </a:lnTo>
                  <a:lnTo>
                    <a:pt x="1109" y="644"/>
                  </a:lnTo>
                  <a:lnTo>
                    <a:pt x="1097" y="655"/>
                  </a:lnTo>
                  <a:lnTo>
                    <a:pt x="1095" y="658"/>
                  </a:lnTo>
                  <a:lnTo>
                    <a:pt x="1093" y="664"/>
                  </a:lnTo>
                  <a:lnTo>
                    <a:pt x="1093" y="669"/>
                  </a:lnTo>
                  <a:lnTo>
                    <a:pt x="1097" y="669"/>
                  </a:lnTo>
                  <a:lnTo>
                    <a:pt x="1097" y="674"/>
                  </a:lnTo>
                  <a:lnTo>
                    <a:pt x="1102" y="676"/>
                  </a:lnTo>
                  <a:lnTo>
                    <a:pt x="1109" y="685"/>
                  </a:lnTo>
                  <a:lnTo>
                    <a:pt x="1109" y="697"/>
                  </a:lnTo>
                  <a:lnTo>
                    <a:pt x="1109" y="708"/>
                  </a:lnTo>
                  <a:lnTo>
                    <a:pt x="1113" y="715"/>
                  </a:lnTo>
                  <a:lnTo>
                    <a:pt x="1111" y="720"/>
                  </a:lnTo>
                  <a:lnTo>
                    <a:pt x="1111" y="727"/>
                  </a:lnTo>
                  <a:lnTo>
                    <a:pt x="1111" y="729"/>
                  </a:lnTo>
                  <a:lnTo>
                    <a:pt x="1107" y="738"/>
                  </a:lnTo>
                  <a:lnTo>
                    <a:pt x="1104" y="745"/>
                  </a:lnTo>
                  <a:lnTo>
                    <a:pt x="1107" y="743"/>
                  </a:lnTo>
                  <a:lnTo>
                    <a:pt x="1109" y="741"/>
                  </a:lnTo>
                  <a:lnTo>
                    <a:pt x="1111" y="738"/>
                  </a:lnTo>
                  <a:lnTo>
                    <a:pt x="1111" y="743"/>
                  </a:lnTo>
                  <a:lnTo>
                    <a:pt x="1113" y="748"/>
                  </a:lnTo>
                  <a:lnTo>
                    <a:pt x="1111" y="750"/>
                  </a:lnTo>
                  <a:lnTo>
                    <a:pt x="1107" y="752"/>
                  </a:lnTo>
                  <a:lnTo>
                    <a:pt x="1104" y="750"/>
                  </a:lnTo>
                  <a:lnTo>
                    <a:pt x="1102" y="750"/>
                  </a:lnTo>
                  <a:lnTo>
                    <a:pt x="1097" y="757"/>
                  </a:lnTo>
                  <a:lnTo>
                    <a:pt x="1093" y="759"/>
                  </a:lnTo>
                  <a:lnTo>
                    <a:pt x="1093" y="764"/>
                  </a:lnTo>
                  <a:lnTo>
                    <a:pt x="1084" y="768"/>
                  </a:lnTo>
                  <a:lnTo>
                    <a:pt x="1079" y="771"/>
                  </a:lnTo>
                  <a:lnTo>
                    <a:pt x="1079" y="771"/>
                  </a:lnTo>
                  <a:lnTo>
                    <a:pt x="1068" y="775"/>
                  </a:lnTo>
                  <a:lnTo>
                    <a:pt x="1058" y="780"/>
                  </a:lnTo>
                  <a:lnTo>
                    <a:pt x="1058" y="782"/>
                  </a:lnTo>
                  <a:lnTo>
                    <a:pt x="1054" y="782"/>
                  </a:lnTo>
                  <a:lnTo>
                    <a:pt x="1049" y="785"/>
                  </a:lnTo>
                  <a:lnTo>
                    <a:pt x="1040" y="787"/>
                  </a:lnTo>
                  <a:lnTo>
                    <a:pt x="1036" y="789"/>
                  </a:lnTo>
                  <a:lnTo>
                    <a:pt x="1038" y="791"/>
                  </a:lnTo>
                  <a:lnTo>
                    <a:pt x="1038" y="796"/>
                  </a:lnTo>
                  <a:lnTo>
                    <a:pt x="1038" y="798"/>
                  </a:lnTo>
                  <a:lnTo>
                    <a:pt x="1038" y="801"/>
                  </a:lnTo>
                  <a:lnTo>
                    <a:pt x="1040" y="805"/>
                  </a:lnTo>
                  <a:lnTo>
                    <a:pt x="1038" y="805"/>
                  </a:lnTo>
                  <a:lnTo>
                    <a:pt x="1040" y="808"/>
                  </a:lnTo>
                  <a:lnTo>
                    <a:pt x="1042" y="810"/>
                  </a:lnTo>
                  <a:lnTo>
                    <a:pt x="1040" y="810"/>
                  </a:lnTo>
                  <a:lnTo>
                    <a:pt x="1040" y="815"/>
                  </a:lnTo>
                  <a:lnTo>
                    <a:pt x="1040" y="817"/>
                  </a:lnTo>
                  <a:lnTo>
                    <a:pt x="1040" y="819"/>
                  </a:lnTo>
                  <a:lnTo>
                    <a:pt x="1038" y="821"/>
                  </a:lnTo>
                  <a:lnTo>
                    <a:pt x="1038" y="828"/>
                  </a:lnTo>
                  <a:lnTo>
                    <a:pt x="1038" y="833"/>
                  </a:lnTo>
                  <a:lnTo>
                    <a:pt x="1036" y="842"/>
                  </a:lnTo>
                  <a:lnTo>
                    <a:pt x="1036" y="845"/>
                  </a:lnTo>
                  <a:lnTo>
                    <a:pt x="1038" y="847"/>
                  </a:lnTo>
                  <a:lnTo>
                    <a:pt x="1038" y="849"/>
                  </a:lnTo>
                  <a:lnTo>
                    <a:pt x="1038" y="851"/>
                  </a:lnTo>
                  <a:lnTo>
                    <a:pt x="1036" y="856"/>
                  </a:lnTo>
                  <a:lnTo>
                    <a:pt x="1036" y="858"/>
                  </a:lnTo>
                  <a:lnTo>
                    <a:pt x="1038" y="861"/>
                  </a:lnTo>
                  <a:lnTo>
                    <a:pt x="1038" y="868"/>
                  </a:lnTo>
                  <a:lnTo>
                    <a:pt x="1040" y="868"/>
                  </a:lnTo>
                  <a:lnTo>
                    <a:pt x="1033" y="872"/>
                  </a:lnTo>
                  <a:lnTo>
                    <a:pt x="1033" y="879"/>
                  </a:lnTo>
                  <a:lnTo>
                    <a:pt x="1031" y="879"/>
                  </a:lnTo>
                  <a:lnTo>
                    <a:pt x="1029" y="879"/>
                  </a:lnTo>
                  <a:lnTo>
                    <a:pt x="1029" y="881"/>
                  </a:lnTo>
                  <a:lnTo>
                    <a:pt x="1031" y="886"/>
                  </a:lnTo>
                  <a:lnTo>
                    <a:pt x="1029" y="888"/>
                  </a:lnTo>
                  <a:lnTo>
                    <a:pt x="1029" y="895"/>
                  </a:lnTo>
                  <a:lnTo>
                    <a:pt x="1029" y="900"/>
                  </a:lnTo>
                  <a:lnTo>
                    <a:pt x="1033" y="905"/>
                  </a:lnTo>
                  <a:lnTo>
                    <a:pt x="1036" y="905"/>
                  </a:lnTo>
                  <a:lnTo>
                    <a:pt x="1029" y="905"/>
                  </a:lnTo>
                  <a:lnTo>
                    <a:pt x="1024" y="900"/>
                  </a:lnTo>
                  <a:lnTo>
                    <a:pt x="1026" y="895"/>
                  </a:lnTo>
                  <a:lnTo>
                    <a:pt x="1024" y="888"/>
                  </a:lnTo>
                  <a:lnTo>
                    <a:pt x="1022" y="888"/>
                  </a:lnTo>
                  <a:lnTo>
                    <a:pt x="1022" y="886"/>
                  </a:lnTo>
                  <a:lnTo>
                    <a:pt x="1022" y="881"/>
                  </a:lnTo>
                  <a:lnTo>
                    <a:pt x="1020" y="881"/>
                  </a:lnTo>
                  <a:lnTo>
                    <a:pt x="1013" y="891"/>
                  </a:lnTo>
                  <a:lnTo>
                    <a:pt x="1013" y="893"/>
                  </a:lnTo>
                  <a:lnTo>
                    <a:pt x="1013" y="898"/>
                  </a:lnTo>
                  <a:lnTo>
                    <a:pt x="1010" y="898"/>
                  </a:lnTo>
                  <a:lnTo>
                    <a:pt x="1006" y="893"/>
                  </a:lnTo>
                  <a:lnTo>
                    <a:pt x="1001" y="891"/>
                  </a:lnTo>
                  <a:lnTo>
                    <a:pt x="994" y="895"/>
                  </a:lnTo>
                  <a:lnTo>
                    <a:pt x="990" y="898"/>
                  </a:lnTo>
                  <a:lnTo>
                    <a:pt x="997" y="891"/>
                  </a:lnTo>
                  <a:lnTo>
                    <a:pt x="999" y="886"/>
                  </a:lnTo>
                  <a:lnTo>
                    <a:pt x="999" y="884"/>
                  </a:lnTo>
                  <a:lnTo>
                    <a:pt x="997" y="877"/>
                  </a:lnTo>
                  <a:lnTo>
                    <a:pt x="994" y="872"/>
                  </a:lnTo>
                  <a:lnTo>
                    <a:pt x="994" y="870"/>
                  </a:lnTo>
                  <a:lnTo>
                    <a:pt x="992" y="870"/>
                  </a:lnTo>
                  <a:lnTo>
                    <a:pt x="987" y="868"/>
                  </a:lnTo>
                  <a:lnTo>
                    <a:pt x="985" y="868"/>
                  </a:lnTo>
                  <a:lnTo>
                    <a:pt x="985" y="863"/>
                  </a:lnTo>
                  <a:lnTo>
                    <a:pt x="985" y="863"/>
                  </a:lnTo>
                  <a:lnTo>
                    <a:pt x="985" y="858"/>
                  </a:lnTo>
                  <a:lnTo>
                    <a:pt x="983" y="856"/>
                  </a:lnTo>
                  <a:lnTo>
                    <a:pt x="981" y="854"/>
                  </a:lnTo>
                  <a:lnTo>
                    <a:pt x="981" y="849"/>
                  </a:lnTo>
                  <a:lnTo>
                    <a:pt x="976" y="845"/>
                  </a:lnTo>
                  <a:lnTo>
                    <a:pt x="974" y="842"/>
                  </a:lnTo>
                  <a:lnTo>
                    <a:pt x="976" y="833"/>
                  </a:lnTo>
                  <a:lnTo>
                    <a:pt x="981" y="831"/>
                  </a:lnTo>
                  <a:lnTo>
                    <a:pt x="981" y="826"/>
                  </a:lnTo>
                  <a:lnTo>
                    <a:pt x="981" y="821"/>
                  </a:lnTo>
                  <a:lnTo>
                    <a:pt x="987" y="815"/>
                  </a:lnTo>
                  <a:lnTo>
                    <a:pt x="987" y="805"/>
                  </a:lnTo>
                  <a:lnTo>
                    <a:pt x="985" y="803"/>
                  </a:lnTo>
                  <a:lnTo>
                    <a:pt x="985" y="798"/>
                  </a:lnTo>
                  <a:lnTo>
                    <a:pt x="987" y="794"/>
                  </a:lnTo>
                  <a:lnTo>
                    <a:pt x="990" y="789"/>
                  </a:lnTo>
                  <a:lnTo>
                    <a:pt x="990" y="787"/>
                  </a:lnTo>
                  <a:lnTo>
                    <a:pt x="997" y="775"/>
                  </a:lnTo>
                  <a:lnTo>
                    <a:pt x="994" y="771"/>
                  </a:lnTo>
                  <a:lnTo>
                    <a:pt x="992" y="771"/>
                  </a:lnTo>
                  <a:lnTo>
                    <a:pt x="992" y="771"/>
                  </a:lnTo>
                  <a:lnTo>
                    <a:pt x="992" y="771"/>
                  </a:lnTo>
                  <a:lnTo>
                    <a:pt x="990" y="771"/>
                  </a:lnTo>
                  <a:lnTo>
                    <a:pt x="983" y="771"/>
                  </a:lnTo>
                  <a:lnTo>
                    <a:pt x="976" y="771"/>
                  </a:lnTo>
                  <a:lnTo>
                    <a:pt x="971" y="768"/>
                  </a:lnTo>
                  <a:lnTo>
                    <a:pt x="969" y="768"/>
                  </a:lnTo>
                  <a:lnTo>
                    <a:pt x="967" y="766"/>
                  </a:lnTo>
                  <a:lnTo>
                    <a:pt x="958" y="766"/>
                  </a:lnTo>
                  <a:lnTo>
                    <a:pt x="953" y="766"/>
                  </a:lnTo>
                  <a:lnTo>
                    <a:pt x="953" y="766"/>
                  </a:lnTo>
                  <a:lnTo>
                    <a:pt x="946" y="766"/>
                  </a:lnTo>
                  <a:lnTo>
                    <a:pt x="944" y="764"/>
                  </a:lnTo>
                  <a:lnTo>
                    <a:pt x="946" y="764"/>
                  </a:lnTo>
                  <a:lnTo>
                    <a:pt x="939" y="757"/>
                  </a:lnTo>
                  <a:lnTo>
                    <a:pt x="939" y="755"/>
                  </a:lnTo>
                  <a:lnTo>
                    <a:pt x="932" y="748"/>
                  </a:lnTo>
                  <a:lnTo>
                    <a:pt x="930" y="748"/>
                  </a:lnTo>
                  <a:lnTo>
                    <a:pt x="923" y="743"/>
                  </a:lnTo>
                  <a:lnTo>
                    <a:pt x="921" y="743"/>
                  </a:lnTo>
                  <a:lnTo>
                    <a:pt x="912" y="736"/>
                  </a:lnTo>
                  <a:lnTo>
                    <a:pt x="910" y="734"/>
                  </a:lnTo>
                  <a:lnTo>
                    <a:pt x="907" y="736"/>
                  </a:lnTo>
                  <a:lnTo>
                    <a:pt x="907" y="734"/>
                  </a:lnTo>
                  <a:lnTo>
                    <a:pt x="905" y="727"/>
                  </a:lnTo>
                  <a:lnTo>
                    <a:pt x="903" y="725"/>
                  </a:lnTo>
                  <a:lnTo>
                    <a:pt x="903" y="720"/>
                  </a:lnTo>
                  <a:lnTo>
                    <a:pt x="898" y="718"/>
                  </a:lnTo>
                  <a:lnTo>
                    <a:pt x="896" y="713"/>
                  </a:lnTo>
                  <a:lnTo>
                    <a:pt x="894" y="711"/>
                  </a:lnTo>
                  <a:lnTo>
                    <a:pt x="887" y="704"/>
                  </a:lnTo>
                  <a:lnTo>
                    <a:pt x="882" y="704"/>
                  </a:lnTo>
                  <a:lnTo>
                    <a:pt x="880" y="701"/>
                  </a:lnTo>
                  <a:lnTo>
                    <a:pt x="871" y="699"/>
                  </a:lnTo>
                  <a:lnTo>
                    <a:pt x="866" y="695"/>
                  </a:lnTo>
                  <a:lnTo>
                    <a:pt x="857" y="688"/>
                  </a:lnTo>
                  <a:lnTo>
                    <a:pt x="850" y="688"/>
                  </a:lnTo>
                  <a:lnTo>
                    <a:pt x="834" y="692"/>
                  </a:lnTo>
                  <a:lnTo>
                    <a:pt x="820" y="697"/>
                  </a:lnTo>
                  <a:lnTo>
                    <a:pt x="813" y="697"/>
                  </a:lnTo>
                  <a:lnTo>
                    <a:pt x="809" y="697"/>
                  </a:lnTo>
                  <a:lnTo>
                    <a:pt x="813" y="697"/>
                  </a:lnTo>
                  <a:lnTo>
                    <a:pt x="820" y="695"/>
                  </a:lnTo>
                  <a:lnTo>
                    <a:pt x="832" y="683"/>
                  </a:lnTo>
                  <a:lnTo>
                    <a:pt x="834" y="678"/>
                  </a:lnTo>
                  <a:lnTo>
                    <a:pt x="832" y="671"/>
                  </a:lnTo>
                  <a:lnTo>
                    <a:pt x="829" y="667"/>
                  </a:lnTo>
                  <a:lnTo>
                    <a:pt x="834" y="660"/>
                  </a:lnTo>
                  <a:lnTo>
                    <a:pt x="834" y="651"/>
                  </a:lnTo>
                  <a:lnTo>
                    <a:pt x="832" y="646"/>
                  </a:lnTo>
                  <a:lnTo>
                    <a:pt x="832" y="641"/>
                  </a:lnTo>
                  <a:lnTo>
                    <a:pt x="832" y="637"/>
                  </a:lnTo>
                  <a:lnTo>
                    <a:pt x="832" y="632"/>
                  </a:lnTo>
                  <a:lnTo>
                    <a:pt x="829" y="630"/>
                  </a:lnTo>
                  <a:lnTo>
                    <a:pt x="818" y="632"/>
                  </a:lnTo>
                  <a:lnTo>
                    <a:pt x="811" y="641"/>
                  </a:lnTo>
                  <a:lnTo>
                    <a:pt x="804" y="651"/>
                  </a:lnTo>
                  <a:lnTo>
                    <a:pt x="795" y="651"/>
                  </a:lnTo>
                  <a:lnTo>
                    <a:pt x="790" y="655"/>
                  </a:lnTo>
                  <a:lnTo>
                    <a:pt x="793" y="651"/>
                  </a:lnTo>
                  <a:lnTo>
                    <a:pt x="802" y="648"/>
                  </a:lnTo>
                  <a:lnTo>
                    <a:pt x="809" y="644"/>
                  </a:lnTo>
                  <a:lnTo>
                    <a:pt x="811" y="634"/>
                  </a:lnTo>
                  <a:lnTo>
                    <a:pt x="811" y="634"/>
                  </a:lnTo>
                  <a:lnTo>
                    <a:pt x="811" y="628"/>
                  </a:lnTo>
                  <a:lnTo>
                    <a:pt x="809" y="625"/>
                  </a:lnTo>
                  <a:lnTo>
                    <a:pt x="809" y="623"/>
                  </a:lnTo>
                  <a:lnTo>
                    <a:pt x="809" y="618"/>
                  </a:lnTo>
                  <a:lnTo>
                    <a:pt x="804" y="618"/>
                  </a:lnTo>
                  <a:lnTo>
                    <a:pt x="807" y="616"/>
                  </a:lnTo>
                  <a:lnTo>
                    <a:pt x="809" y="616"/>
                  </a:lnTo>
                  <a:lnTo>
                    <a:pt x="811" y="611"/>
                  </a:lnTo>
                  <a:lnTo>
                    <a:pt x="816" y="604"/>
                  </a:lnTo>
                  <a:lnTo>
                    <a:pt x="816" y="600"/>
                  </a:lnTo>
                  <a:lnTo>
                    <a:pt x="813" y="598"/>
                  </a:lnTo>
                  <a:lnTo>
                    <a:pt x="816" y="588"/>
                  </a:lnTo>
                  <a:lnTo>
                    <a:pt x="820" y="588"/>
                  </a:lnTo>
                  <a:lnTo>
                    <a:pt x="820" y="581"/>
                  </a:lnTo>
                  <a:lnTo>
                    <a:pt x="823" y="579"/>
                  </a:lnTo>
                  <a:lnTo>
                    <a:pt x="825" y="572"/>
                  </a:lnTo>
                  <a:lnTo>
                    <a:pt x="829" y="568"/>
                  </a:lnTo>
                  <a:lnTo>
                    <a:pt x="827" y="563"/>
                  </a:lnTo>
                  <a:lnTo>
                    <a:pt x="827" y="561"/>
                  </a:lnTo>
                  <a:lnTo>
                    <a:pt x="832" y="563"/>
                  </a:lnTo>
                  <a:lnTo>
                    <a:pt x="836" y="558"/>
                  </a:lnTo>
                  <a:lnTo>
                    <a:pt x="836" y="556"/>
                  </a:lnTo>
                  <a:lnTo>
                    <a:pt x="841" y="554"/>
                  </a:lnTo>
                  <a:lnTo>
                    <a:pt x="845" y="549"/>
                  </a:lnTo>
                  <a:lnTo>
                    <a:pt x="850" y="547"/>
                  </a:lnTo>
                  <a:lnTo>
                    <a:pt x="848" y="542"/>
                  </a:lnTo>
                  <a:lnTo>
                    <a:pt x="850" y="540"/>
                  </a:lnTo>
                  <a:lnTo>
                    <a:pt x="855" y="540"/>
                  </a:lnTo>
                  <a:lnTo>
                    <a:pt x="855" y="538"/>
                  </a:lnTo>
                  <a:lnTo>
                    <a:pt x="852" y="535"/>
                  </a:lnTo>
                  <a:lnTo>
                    <a:pt x="857" y="533"/>
                  </a:lnTo>
                  <a:lnTo>
                    <a:pt x="861" y="528"/>
                  </a:lnTo>
                  <a:lnTo>
                    <a:pt x="864" y="528"/>
                  </a:lnTo>
                  <a:lnTo>
                    <a:pt x="864" y="526"/>
                  </a:lnTo>
                  <a:lnTo>
                    <a:pt x="866" y="524"/>
                  </a:lnTo>
                  <a:lnTo>
                    <a:pt x="861" y="519"/>
                  </a:lnTo>
                  <a:lnTo>
                    <a:pt x="864" y="519"/>
                  </a:lnTo>
                  <a:lnTo>
                    <a:pt x="864" y="517"/>
                  </a:lnTo>
                  <a:lnTo>
                    <a:pt x="866" y="517"/>
                  </a:lnTo>
                  <a:lnTo>
                    <a:pt x="871" y="519"/>
                  </a:lnTo>
                  <a:lnTo>
                    <a:pt x="873" y="521"/>
                  </a:lnTo>
                  <a:lnTo>
                    <a:pt x="873" y="521"/>
                  </a:lnTo>
                  <a:lnTo>
                    <a:pt x="873" y="517"/>
                  </a:lnTo>
                  <a:lnTo>
                    <a:pt x="871" y="517"/>
                  </a:lnTo>
                  <a:lnTo>
                    <a:pt x="875" y="514"/>
                  </a:lnTo>
                  <a:lnTo>
                    <a:pt x="878" y="510"/>
                  </a:lnTo>
                  <a:lnTo>
                    <a:pt x="882" y="512"/>
                  </a:lnTo>
                  <a:lnTo>
                    <a:pt x="884" y="512"/>
                  </a:lnTo>
                  <a:lnTo>
                    <a:pt x="884" y="510"/>
                  </a:lnTo>
                  <a:lnTo>
                    <a:pt x="884" y="508"/>
                  </a:lnTo>
                  <a:lnTo>
                    <a:pt x="887" y="508"/>
                  </a:lnTo>
                  <a:lnTo>
                    <a:pt x="887" y="512"/>
                  </a:lnTo>
                  <a:lnTo>
                    <a:pt x="889" y="508"/>
                  </a:lnTo>
                  <a:lnTo>
                    <a:pt x="889" y="505"/>
                  </a:lnTo>
                  <a:lnTo>
                    <a:pt x="887" y="503"/>
                  </a:lnTo>
                  <a:lnTo>
                    <a:pt x="887" y="501"/>
                  </a:lnTo>
                  <a:lnTo>
                    <a:pt x="889" y="501"/>
                  </a:lnTo>
                  <a:lnTo>
                    <a:pt x="896" y="503"/>
                  </a:lnTo>
                  <a:lnTo>
                    <a:pt x="896" y="501"/>
                  </a:lnTo>
                  <a:lnTo>
                    <a:pt x="891" y="498"/>
                  </a:lnTo>
                  <a:lnTo>
                    <a:pt x="891" y="496"/>
                  </a:lnTo>
                  <a:lnTo>
                    <a:pt x="894" y="496"/>
                  </a:lnTo>
                  <a:lnTo>
                    <a:pt x="894" y="494"/>
                  </a:lnTo>
                  <a:lnTo>
                    <a:pt x="894" y="498"/>
                  </a:lnTo>
                  <a:lnTo>
                    <a:pt x="898" y="498"/>
                  </a:lnTo>
                  <a:lnTo>
                    <a:pt x="900" y="498"/>
                  </a:lnTo>
                  <a:lnTo>
                    <a:pt x="903" y="496"/>
                  </a:lnTo>
                  <a:lnTo>
                    <a:pt x="898" y="489"/>
                  </a:lnTo>
                  <a:lnTo>
                    <a:pt x="896" y="482"/>
                  </a:lnTo>
                  <a:lnTo>
                    <a:pt x="894" y="478"/>
                  </a:lnTo>
                  <a:lnTo>
                    <a:pt x="894" y="473"/>
                  </a:lnTo>
                  <a:lnTo>
                    <a:pt x="891" y="471"/>
                  </a:lnTo>
                  <a:lnTo>
                    <a:pt x="894" y="468"/>
                  </a:lnTo>
                  <a:lnTo>
                    <a:pt x="896" y="471"/>
                  </a:lnTo>
                  <a:lnTo>
                    <a:pt x="898" y="478"/>
                  </a:lnTo>
                  <a:lnTo>
                    <a:pt x="903" y="484"/>
                  </a:lnTo>
                  <a:lnTo>
                    <a:pt x="912" y="487"/>
                  </a:lnTo>
                  <a:lnTo>
                    <a:pt x="916" y="489"/>
                  </a:lnTo>
                  <a:lnTo>
                    <a:pt x="921" y="489"/>
                  </a:lnTo>
                  <a:lnTo>
                    <a:pt x="923" y="487"/>
                  </a:lnTo>
                  <a:lnTo>
                    <a:pt x="926" y="487"/>
                  </a:lnTo>
                  <a:lnTo>
                    <a:pt x="930" y="482"/>
                  </a:lnTo>
                  <a:lnTo>
                    <a:pt x="932" y="473"/>
                  </a:lnTo>
                  <a:lnTo>
                    <a:pt x="923" y="464"/>
                  </a:lnTo>
                  <a:lnTo>
                    <a:pt x="923" y="459"/>
                  </a:lnTo>
                  <a:lnTo>
                    <a:pt x="921" y="454"/>
                  </a:lnTo>
                  <a:lnTo>
                    <a:pt x="919" y="457"/>
                  </a:lnTo>
                  <a:lnTo>
                    <a:pt x="914" y="459"/>
                  </a:lnTo>
                  <a:lnTo>
                    <a:pt x="907" y="461"/>
                  </a:lnTo>
                  <a:lnTo>
                    <a:pt x="905" y="461"/>
                  </a:lnTo>
                  <a:lnTo>
                    <a:pt x="905" y="461"/>
                  </a:lnTo>
                  <a:lnTo>
                    <a:pt x="905" y="457"/>
                  </a:lnTo>
                  <a:lnTo>
                    <a:pt x="907" y="459"/>
                  </a:lnTo>
                  <a:lnTo>
                    <a:pt x="912" y="457"/>
                  </a:lnTo>
                  <a:lnTo>
                    <a:pt x="916" y="454"/>
                  </a:lnTo>
                  <a:lnTo>
                    <a:pt x="916" y="452"/>
                  </a:lnTo>
                  <a:lnTo>
                    <a:pt x="907" y="448"/>
                  </a:lnTo>
                  <a:lnTo>
                    <a:pt x="900" y="441"/>
                  </a:lnTo>
                  <a:lnTo>
                    <a:pt x="898" y="441"/>
                  </a:lnTo>
                  <a:lnTo>
                    <a:pt x="898" y="441"/>
                  </a:lnTo>
                  <a:lnTo>
                    <a:pt x="900" y="445"/>
                  </a:lnTo>
                  <a:lnTo>
                    <a:pt x="898" y="445"/>
                  </a:lnTo>
                  <a:lnTo>
                    <a:pt x="894" y="443"/>
                  </a:lnTo>
                  <a:lnTo>
                    <a:pt x="891" y="436"/>
                  </a:lnTo>
                  <a:lnTo>
                    <a:pt x="896" y="438"/>
                  </a:lnTo>
                  <a:lnTo>
                    <a:pt x="896" y="431"/>
                  </a:lnTo>
                  <a:lnTo>
                    <a:pt x="898" y="436"/>
                  </a:lnTo>
                  <a:lnTo>
                    <a:pt x="903" y="438"/>
                  </a:lnTo>
                  <a:lnTo>
                    <a:pt x="907" y="441"/>
                  </a:lnTo>
                  <a:lnTo>
                    <a:pt x="910" y="448"/>
                  </a:lnTo>
                  <a:lnTo>
                    <a:pt x="916" y="450"/>
                  </a:lnTo>
                  <a:lnTo>
                    <a:pt x="926" y="454"/>
                  </a:lnTo>
                  <a:lnTo>
                    <a:pt x="928" y="459"/>
                  </a:lnTo>
                  <a:lnTo>
                    <a:pt x="932" y="461"/>
                  </a:lnTo>
                  <a:lnTo>
                    <a:pt x="932" y="464"/>
                  </a:lnTo>
                  <a:lnTo>
                    <a:pt x="937" y="466"/>
                  </a:lnTo>
                  <a:lnTo>
                    <a:pt x="939" y="468"/>
                  </a:lnTo>
                  <a:lnTo>
                    <a:pt x="939" y="464"/>
                  </a:lnTo>
                  <a:lnTo>
                    <a:pt x="944" y="461"/>
                  </a:lnTo>
                  <a:lnTo>
                    <a:pt x="939" y="459"/>
                  </a:lnTo>
                  <a:lnTo>
                    <a:pt x="942" y="454"/>
                  </a:lnTo>
                  <a:lnTo>
                    <a:pt x="944" y="459"/>
                  </a:lnTo>
                  <a:lnTo>
                    <a:pt x="944" y="461"/>
                  </a:lnTo>
                  <a:lnTo>
                    <a:pt x="949" y="464"/>
                  </a:lnTo>
                  <a:lnTo>
                    <a:pt x="953" y="457"/>
                  </a:lnTo>
                  <a:lnTo>
                    <a:pt x="953" y="448"/>
                  </a:lnTo>
                  <a:lnTo>
                    <a:pt x="951" y="445"/>
                  </a:lnTo>
                  <a:lnTo>
                    <a:pt x="953" y="441"/>
                  </a:lnTo>
                  <a:lnTo>
                    <a:pt x="955" y="448"/>
                  </a:lnTo>
                  <a:lnTo>
                    <a:pt x="955" y="450"/>
                  </a:lnTo>
                  <a:lnTo>
                    <a:pt x="958" y="443"/>
                  </a:lnTo>
                  <a:lnTo>
                    <a:pt x="962" y="441"/>
                  </a:lnTo>
                  <a:lnTo>
                    <a:pt x="962" y="443"/>
                  </a:lnTo>
                  <a:lnTo>
                    <a:pt x="965" y="443"/>
                  </a:lnTo>
                  <a:lnTo>
                    <a:pt x="962" y="448"/>
                  </a:lnTo>
                  <a:lnTo>
                    <a:pt x="962" y="448"/>
                  </a:lnTo>
                  <a:lnTo>
                    <a:pt x="965" y="450"/>
                  </a:lnTo>
                  <a:lnTo>
                    <a:pt x="967" y="448"/>
                  </a:lnTo>
                  <a:lnTo>
                    <a:pt x="969" y="450"/>
                  </a:lnTo>
                  <a:lnTo>
                    <a:pt x="974" y="454"/>
                  </a:lnTo>
                  <a:lnTo>
                    <a:pt x="976" y="452"/>
                  </a:lnTo>
                  <a:lnTo>
                    <a:pt x="978" y="452"/>
                  </a:lnTo>
                  <a:lnTo>
                    <a:pt x="978" y="454"/>
                  </a:lnTo>
                  <a:lnTo>
                    <a:pt x="983" y="454"/>
                  </a:lnTo>
                  <a:lnTo>
                    <a:pt x="985" y="448"/>
                  </a:lnTo>
                  <a:lnTo>
                    <a:pt x="992" y="445"/>
                  </a:lnTo>
                  <a:lnTo>
                    <a:pt x="1004" y="431"/>
                  </a:lnTo>
                  <a:lnTo>
                    <a:pt x="1006" y="429"/>
                  </a:lnTo>
                  <a:lnTo>
                    <a:pt x="1006" y="427"/>
                  </a:lnTo>
                  <a:lnTo>
                    <a:pt x="1008" y="429"/>
                  </a:lnTo>
                  <a:lnTo>
                    <a:pt x="1013" y="422"/>
                  </a:lnTo>
                  <a:lnTo>
                    <a:pt x="1017" y="420"/>
                  </a:lnTo>
                  <a:lnTo>
                    <a:pt x="1022" y="415"/>
                  </a:lnTo>
                  <a:lnTo>
                    <a:pt x="1024" y="415"/>
                  </a:lnTo>
                  <a:lnTo>
                    <a:pt x="1022" y="411"/>
                  </a:lnTo>
                  <a:lnTo>
                    <a:pt x="1008" y="406"/>
                  </a:lnTo>
                  <a:lnTo>
                    <a:pt x="1001" y="404"/>
                  </a:lnTo>
                  <a:lnTo>
                    <a:pt x="992" y="401"/>
                  </a:lnTo>
                  <a:lnTo>
                    <a:pt x="990" y="397"/>
                  </a:lnTo>
                  <a:lnTo>
                    <a:pt x="985" y="387"/>
                  </a:lnTo>
                  <a:lnTo>
                    <a:pt x="985" y="387"/>
                  </a:lnTo>
                  <a:lnTo>
                    <a:pt x="983" y="381"/>
                  </a:lnTo>
                  <a:lnTo>
                    <a:pt x="983" y="381"/>
                  </a:lnTo>
                  <a:lnTo>
                    <a:pt x="983" y="378"/>
                  </a:lnTo>
                  <a:lnTo>
                    <a:pt x="985" y="378"/>
                  </a:lnTo>
                  <a:lnTo>
                    <a:pt x="985" y="376"/>
                  </a:lnTo>
                  <a:lnTo>
                    <a:pt x="983" y="374"/>
                  </a:lnTo>
                  <a:lnTo>
                    <a:pt x="976" y="374"/>
                  </a:lnTo>
                  <a:lnTo>
                    <a:pt x="967" y="371"/>
                  </a:lnTo>
                  <a:lnTo>
                    <a:pt x="965" y="371"/>
                  </a:lnTo>
                  <a:lnTo>
                    <a:pt x="962" y="374"/>
                  </a:lnTo>
                  <a:lnTo>
                    <a:pt x="960" y="371"/>
                  </a:lnTo>
                  <a:lnTo>
                    <a:pt x="960" y="367"/>
                  </a:lnTo>
                  <a:lnTo>
                    <a:pt x="965" y="369"/>
                  </a:lnTo>
                  <a:lnTo>
                    <a:pt x="974" y="369"/>
                  </a:lnTo>
                  <a:lnTo>
                    <a:pt x="978" y="374"/>
                  </a:lnTo>
                  <a:lnTo>
                    <a:pt x="987" y="374"/>
                  </a:lnTo>
                  <a:lnTo>
                    <a:pt x="992" y="376"/>
                  </a:lnTo>
                  <a:lnTo>
                    <a:pt x="997" y="385"/>
                  </a:lnTo>
                  <a:lnTo>
                    <a:pt x="999" y="385"/>
                  </a:lnTo>
                  <a:lnTo>
                    <a:pt x="1001" y="387"/>
                  </a:lnTo>
                  <a:lnTo>
                    <a:pt x="1001" y="390"/>
                  </a:lnTo>
                  <a:lnTo>
                    <a:pt x="999" y="390"/>
                  </a:lnTo>
                  <a:lnTo>
                    <a:pt x="999" y="392"/>
                  </a:lnTo>
                  <a:lnTo>
                    <a:pt x="1004" y="394"/>
                  </a:lnTo>
                  <a:lnTo>
                    <a:pt x="1006" y="399"/>
                  </a:lnTo>
                  <a:lnTo>
                    <a:pt x="1008" y="404"/>
                  </a:lnTo>
                  <a:lnTo>
                    <a:pt x="1022" y="406"/>
                  </a:lnTo>
                  <a:lnTo>
                    <a:pt x="1026" y="404"/>
                  </a:lnTo>
                  <a:lnTo>
                    <a:pt x="1026" y="399"/>
                  </a:lnTo>
                  <a:lnTo>
                    <a:pt x="1031" y="397"/>
                  </a:lnTo>
                  <a:lnTo>
                    <a:pt x="1033" y="399"/>
                  </a:lnTo>
                  <a:lnTo>
                    <a:pt x="1038" y="392"/>
                  </a:lnTo>
                  <a:lnTo>
                    <a:pt x="1042" y="387"/>
                  </a:lnTo>
                  <a:lnTo>
                    <a:pt x="1052" y="381"/>
                  </a:lnTo>
                  <a:lnTo>
                    <a:pt x="1054" y="378"/>
                  </a:lnTo>
                  <a:lnTo>
                    <a:pt x="1056" y="374"/>
                  </a:lnTo>
                  <a:lnTo>
                    <a:pt x="1054" y="369"/>
                  </a:lnTo>
                  <a:lnTo>
                    <a:pt x="1049" y="369"/>
                  </a:lnTo>
                  <a:lnTo>
                    <a:pt x="1047" y="367"/>
                  </a:lnTo>
                  <a:lnTo>
                    <a:pt x="1047" y="362"/>
                  </a:lnTo>
                  <a:lnTo>
                    <a:pt x="1049" y="362"/>
                  </a:lnTo>
                  <a:lnTo>
                    <a:pt x="1049" y="357"/>
                  </a:lnTo>
                  <a:lnTo>
                    <a:pt x="1049" y="355"/>
                  </a:lnTo>
                  <a:lnTo>
                    <a:pt x="1054" y="357"/>
                  </a:lnTo>
                  <a:lnTo>
                    <a:pt x="1056" y="357"/>
                  </a:lnTo>
                  <a:lnTo>
                    <a:pt x="1061" y="360"/>
                  </a:lnTo>
                  <a:lnTo>
                    <a:pt x="1065" y="360"/>
                  </a:lnTo>
                  <a:lnTo>
                    <a:pt x="1070" y="357"/>
                  </a:lnTo>
                  <a:lnTo>
                    <a:pt x="1070" y="360"/>
                  </a:lnTo>
                  <a:lnTo>
                    <a:pt x="1072" y="360"/>
                  </a:lnTo>
                  <a:lnTo>
                    <a:pt x="1072" y="362"/>
                  </a:lnTo>
                  <a:lnTo>
                    <a:pt x="1070" y="367"/>
                  </a:lnTo>
                  <a:lnTo>
                    <a:pt x="1070" y="371"/>
                  </a:lnTo>
                  <a:lnTo>
                    <a:pt x="1072" y="369"/>
                  </a:lnTo>
                  <a:lnTo>
                    <a:pt x="1075" y="371"/>
                  </a:lnTo>
                  <a:lnTo>
                    <a:pt x="1077" y="371"/>
                  </a:lnTo>
                  <a:lnTo>
                    <a:pt x="1081" y="374"/>
                  </a:lnTo>
                  <a:lnTo>
                    <a:pt x="1081" y="371"/>
                  </a:lnTo>
                  <a:lnTo>
                    <a:pt x="1079" y="367"/>
                  </a:lnTo>
                  <a:lnTo>
                    <a:pt x="1081" y="364"/>
                  </a:lnTo>
                  <a:lnTo>
                    <a:pt x="1081" y="367"/>
                  </a:lnTo>
                  <a:lnTo>
                    <a:pt x="1084" y="369"/>
                  </a:lnTo>
                  <a:lnTo>
                    <a:pt x="1086" y="371"/>
                  </a:lnTo>
                  <a:lnTo>
                    <a:pt x="1091" y="378"/>
                  </a:lnTo>
                  <a:lnTo>
                    <a:pt x="1093" y="378"/>
                  </a:lnTo>
                  <a:lnTo>
                    <a:pt x="1093" y="374"/>
                  </a:lnTo>
                  <a:lnTo>
                    <a:pt x="1093" y="374"/>
                  </a:lnTo>
                  <a:lnTo>
                    <a:pt x="1095" y="369"/>
                  </a:lnTo>
                  <a:lnTo>
                    <a:pt x="1093" y="364"/>
                  </a:lnTo>
                  <a:lnTo>
                    <a:pt x="1091" y="364"/>
                  </a:lnTo>
                  <a:lnTo>
                    <a:pt x="1093" y="357"/>
                  </a:lnTo>
                  <a:lnTo>
                    <a:pt x="1091" y="351"/>
                  </a:lnTo>
                  <a:lnTo>
                    <a:pt x="1086" y="351"/>
                  </a:lnTo>
                  <a:lnTo>
                    <a:pt x="1086" y="346"/>
                  </a:lnTo>
                  <a:lnTo>
                    <a:pt x="1084" y="346"/>
                  </a:lnTo>
                  <a:lnTo>
                    <a:pt x="1079" y="348"/>
                  </a:lnTo>
                  <a:lnTo>
                    <a:pt x="1077" y="348"/>
                  </a:lnTo>
                  <a:lnTo>
                    <a:pt x="1081" y="344"/>
                  </a:lnTo>
                  <a:lnTo>
                    <a:pt x="1084" y="341"/>
                  </a:lnTo>
                  <a:lnTo>
                    <a:pt x="1086" y="344"/>
                  </a:lnTo>
                  <a:lnTo>
                    <a:pt x="1091" y="341"/>
                  </a:lnTo>
                  <a:lnTo>
                    <a:pt x="1093" y="346"/>
                  </a:lnTo>
                  <a:lnTo>
                    <a:pt x="1093" y="346"/>
                  </a:lnTo>
                  <a:lnTo>
                    <a:pt x="1095" y="355"/>
                  </a:lnTo>
                  <a:lnTo>
                    <a:pt x="1095" y="355"/>
                  </a:lnTo>
                  <a:lnTo>
                    <a:pt x="1100" y="351"/>
                  </a:lnTo>
                  <a:lnTo>
                    <a:pt x="1097" y="355"/>
                  </a:lnTo>
                  <a:lnTo>
                    <a:pt x="1097" y="360"/>
                  </a:lnTo>
                  <a:lnTo>
                    <a:pt x="1095" y="360"/>
                  </a:lnTo>
                  <a:lnTo>
                    <a:pt x="1095" y="362"/>
                  </a:lnTo>
                  <a:lnTo>
                    <a:pt x="1097" y="364"/>
                  </a:lnTo>
                  <a:lnTo>
                    <a:pt x="1097" y="369"/>
                  </a:lnTo>
                  <a:lnTo>
                    <a:pt x="1097" y="371"/>
                  </a:lnTo>
                  <a:lnTo>
                    <a:pt x="1100" y="374"/>
                  </a:lnTo>
                  <a:lnTo>
                    <a:pt x="1109" y="371"/>
                  </a:lnTo>
                  <a:lnTo>
                    <a:pt x="1111" y="367"/>
                  </a:lnTo>
                  <a:lnTo>
                    <a:pt x="1113" y="367"/>
                  </a:lnTo>
                  <a:lnTo>
                    <a:pt x="1116" y="369"/>
                  </a:lnTo>
                  <a:lnTo>
                    <a:pt x="1123" y="362"/>
                  </a:lnTo>
                  <a:lnTo>
                    <a:pt x="1125" y="362"/>
                  </a:lnTo>
                  <a:lnTo>
                    <a:pt x="1127" y="360"/>
                  </a:lnTo>
                  <a:lnTo>
                    <a:pt x="1132" y="357"/>
                  </a:lnTo>
                  <a:lnTo>
                    <a:pt x="1132" y="353"/>
                  </a:lnTo>
                  <a:lnTo>
                    <a:pt x="1134" y="351"/>
                  </a:lnTo>
                  <a:lnTo>
                    <a:pt x="1141" y="351"/>
                  </a:lnTo>
                  <a:lnTo>
                    <a:pt x="1143" y="351"/>
                  </a:lnTo>
                  <a:lnTo>
                    <a:pt x="1146" y="348"/>
                  </a:lnTo>
                  <a:lnTo>
                    <a:pt x="1146" y="346"/>
                  </a:lnTo>
                  <a:lnTo>
                    <a:pt x="1150" y="341"/>
                  </a:lnTo>
                  <a:lnTo>
                    <a:pt x="1150" y="337"/>
                  </a:lnTo>
                  <a:lnTo>
                    <a:pt x="1152" y="337"/>
                  </a:lnTo>
                  <a:lnTo>
                    <a:pt x="1152" y="332"/>
                  </a:lnTo>
                  <a:lnTo>
                    <a:pt x="1148" y="323"/>
                  </a:lnTo>
                  <a:lnTo>
                    <a:pt x="1150" y="321"/>
                  </a:lnTo>
                  <a:lnTo>
                    <a:pt x="1146" y="316"/>
                  </a:lnTo>
                  <a:lnTo>
                    <a:pt x="1143" y="311"/>
                  </a:lnTo>
                  <a:lnTo>
                    <a:pt x="1146" y="309"/>
                  </a:lnTo>
                  <a:lnTo>
                    <a:pt x="1150" y="307"/>
                  </a:lnTo>
                  <a:lnTo>
                    <a:pt x="1152" y="304"/>
                  </a:lnTo>
                  <a:lnTo>
                    <a:pt x="1150" y="304"/>
                  </a:lnTo>
                  <a:lnTo>
                    <a:pt x="1148" y="307"/>
                  </a:lnTo>
                  <a:lnTo>
                    <a:pt x="1146" y="307"/>
                  </a:lnTo>
                  <a:lnTo>
                    <a:pt x="1146" y="302"/>
                  </a:lnTo>
                  <a:lnTo>
                    <a:pt x="1148" y="300"/>
                  </a:lnTo>
                  <a:lnTo>
                    <a:pt x="1146" y="300"/>
                  </a:lnTo>
                  <a:lnTo>
                    <a:pt x="1148" y="297"/>
                  </a:lnTo>
                  <a:lnTo>
                    <a:pt x="1148" y="295"/>
                  </a:lnTo>
                  <a:lnTo>
                    <a:pt x="1146" y="293"/>
                  </a:lnTo>
                  <a:lnTo>
                    <a:pt x="1143" y="291"/>
                  </a:lnTo>
                  <a:lnTo>
                    <a:pt x="1146" y="291"/>
                  </a:lnTo>
                  <a:lnTo>
                    <a:pt x="1146" y="286"/>
                  </a:lnTo>
                  <a:lnTo>
                    <a:pt x="1148" y="286"/>
                  </a:lnTo>
                  <a:lnTo>
                    <a:pt x="1148" y="288"/>
                  </a:lnTo>
                  <a:lnTo>
                    <a:pt x="1152" y="288"/>
                  </a:lnTo>
                  <a:lnTo>
                    <a:pt x="1155" y="293"/>
                  </a:lnTo>
                  <a:lnTo>
                    <a:pt x="1159" y="293"/>
                  </a:lnTo>
                  <a:lnTo>
                    <a:pt x="1159" y="291"/>
                  </a:lnTo>
                  <a:lnTo>
                    <a:pt x="1164" y="291"/>
                  </a:lnTo>
                  <a:lnTo>
                    <a:pt x="1168" y="291"/>
                  </a:lnTo>
                  <a:lnTo>
                    <a:pt x="1173" y="286"/>
                  </a:lnTo>
                  <a:lnTo>
                    <a:pt x="1173" y="286"/>
                  </a:lnTo>
                  <a:lnTo>
                    <a:pt x="1175" y="281"/>
                  </a:lnTo>
                  <a:lnTo>
                    <a:pt x="1173" y="279"/>
                  </a:lnTo>
                  <a:lnTo>
                    <a:pt x="1171" y="279"/>
                  </a:lnTo>
                  <a:lnTo>
                    <a:pt x="1171" y="277"/>
                  </a:lnTo>
                  <a:lnTo>
                    <a:pt x="1168" y="277"/>
                  </a:lnTo>
                  <a:lnTo>
                    <a:pt x="1164" y="277"/>
                  </a:lnTo>
                  <a:lnTo>
                    <a:pt x="1166" y="274"/>
                  </a:lnTo>
                  <a:lnTo>
                    <a:pt x="1171" y="274"/>
                  </a:lnTo>
                  <a:lnTo>
                    <a:pt x="1178" y="270"/>
                  </a:lnTo>
                  <a:lnTo>
                    <a:pt x="1180" y="265"/>
                  </a:lnTo>
                  <a:lnTo>
                    <a:pt x="1178" y="263"/>
                  </a:lnTo>
                  <a:lnTo>
                    <a:pt x="1175" y="263"/>
                  </a:lnTo>
                  <a:lnTo>
                    <a:pt x="1175" y="261"/>
                  </a:lnTo>
                  <a:lnTo>
                    <a:pt x="1168" y="258"/>
                  </a:lnTo>
                  <a:lnTo>
                    <a:pt x="1166" y="261"/>
                  </a:lnTo>
                  <a:lnTo>
                    <a:pt x="1164" y="258"/>
                  </a:lnTo>
                  <a:lnTo>
                    <a:pt x="1166" y="256"/>
                  </a:lnTo>
                  <a:lnTo>
                    <a:pt x="1166" y="254"/>
                  </a:lnTo>
                  <a:lnTo>
                    <a:pt x="1157" y="247"/>
                  </a:lnTo>
                  <a:lnTo>
                    <a:pt x="1157" y="244"/>
                  </a:lnTo>
                  <a:lnTo>
                    <a:pt x="1162" y="244"/>
                  </a:lnTo>
                  <a:lnTo>
                    <a:pt x="1164" y="249"/>
                  </a:lnTo>
                  <a:lnTo>
                    <a:pt x="1166" y="247"/>
                  </a:lnTo>
                  <a:lnTo>
                    <a:pt x="1164" y="244"/>
                  </a:lnTo>
                  <a:lnTo>
                    <a:pt x="1166" y="242"/>
                  </a:lnTo>
                  <a:lnTo>
                    <a:pt x="1166" y="240"/>
                  </a:lnTo>
                  <a:lnTo>
                    <a:pt x="1162" y="237"/>
                  </a:lnTo>
                  <a:lnTo>
                    <a:pt x="1157" y="235"/>
                  </a:lnTo>
                  <a:lnTo>
                    <a:pt x="1152" y="237"/>
                  </a:lnTo>
                  <a:lnTo>
                    <a:pt x="1146" y="235"/>
                  </a:lnTo>
                  <a:lnTo>
                    <a:pt x="1143" y="233"/>
                  </a:lnTo>
                  <a:lnTo>
                    <a:pt x="1143" y="231"/>
                  </a:lnTo>
                  <a:lnTo>
                    <a:pt x="1139" y="226"/>
                  </a:lnTo>
                  <a:lnTo>
                    <a:pt x="1132" y="226"/>
                  </a:lnTo>
                  <a:lnTo>
                    <a:pt x="1129" y="226"/>
                  </a:lnTo>
                  <a:lnTo>
                    <a:pt x="1125" y="226"/>
                  </a:lnTo>
                  <a:lnTo>
                    <a:pt x="1125" y="224"/>
                  </a:lnTo>
                  <a:lnTo>
                    <a:pt x="1120" y="224"/>
                  </a:lnTo>
                  <a:lnTo>
                    <a:pt x="1120" y="226"/>
                  </a:lnTo>
                  <a:lnTo>
                    <a:pt x="1125" y="226"/>
                  </a:lnTo>
                  <a:lnTo>
                    <a:pt x="1123" y="231"/>
                  </a:lnTo>
                  <a:lnTo>
                    <a:pt x="1118" y="231"/>
                  </a:lnTo>
                  <a:lnTo>
                    <a:pt x="1118" y="233"/>
                  </a:lnTo>
                  <a:lnTo>
                    <a:pt x="1120" y="233"/>
                  </a:lnTo>
                  <a:lnTo>
                    <a:pt x="1118" y="235"/>
                  </a:lnTo>
                  <a:lnTo>
                    <a:pt x="1118" y="240"/>
                  </a:lnTo>
                  <a:lnTo>
                    <a:pt x="1118" y="242"/>
                  </a:lnTo>
                  <a:lnTo>
                    <a:pt x="1116" y="242"/>
                  </a:lnTo>
                  <a:lnTo>
                    <a:pt x="1116" y="247"/>
                  </a:lnTo>
                  <a:lnTo>
                    <a:pt x="1113" y="249"/>
                  </a:lnTo>
                  <a:lnTo>
                    <a:pt x="1113" y="254"/>
                  </a:lnTo>
                  <a:lnTo>
                    <a:pt x="1116" y="254"/>
                  </a:lnTo>
                  <a:lnTo>
                    <a:pt x="1118" y="258"/>
                  </a:lnTo>
                  <a:lnTo>
                    <a:pt x="1118" y="258"/>
                  </a:lnTo>
                  <a:lnTo>
                    <a:pt x="1120" y="263"/>
                  </a:lnTo>
                  <a:lnTo>
                    <a:pt x="1120" y="263"/>
                  </a:lnTo>
                  <a:lnTo>
                    <a:pt x="1116" y="263"/>
                  </a:lnTo>
                  <a:lnTo>
                    <a:pt x="1116" y="265"/>
                  </a:lnTo>
                  <a:lnTo>
                    <a:pt x="1113" y="263"/>
                  </a:lnTo>
                  <a:lnTo>
                    <a:pt x="1109" y="263"/>
                  </a:lnTo>
                  <a:lnTo>
                    <a:pt x="1107" y="265"/>
                  </a:lnTo>
                  <a:lnTo>
                    <a:pt x="1111" y="270"/>
                  </a:lnTo>
                  <a:lnTo>
                    <a:pt x="1111" y="270"/>
                  </a:lnTo>
                  <a:lnTo>
                    <a:pt x="1111" y="272"/>
                  </a:lnTo>
                  <a:lnTo>
                    <a:pt x="1109" y="272"/>
                  </a:lnTo>
                  <a:lnTo>
                    <a:pt x="1107" y="270"/>
                  </a:lnTo>
                  <a:lnTo>
                    <a:pt x="1104" y="272"/>
                  </a:lnTo>
                  <a:lnTo>
                    <a:pt x="1100" y="270"/>
                  </a:lnTo>
                  <a:lnTo>
                    <a:pt x="1097" y="272"/>
                  </a:lnTo>
                  <a:lnTo>
                    <a:pt x="1093" y="279"/>
                  </a:lnTo>
                  <a:lnTo>
                    <a:pt x="1091" y="288"/>
                  </a:lnTo>
                  <a:lnTo>
                    <a:pt x="1086" y="295"/>
                  </a:lnTo>
                  <a:lnTo>
                    <a:pt x="1079" y="300"/>
                  </a:lnTo>
                  <a:lnTo>
                    <a:pt x="1077" y="304"/>
                  </a:lnTo>
                  <a:lnTo>
                    <a:pt x="1075" y="304"/>
                  </a:lnTo>
                  <a:lnTo>
                    <a:pt x="1070" y="309"/>
                  </a:lnTo>
                  <a:lnTo>
                    <a:pt x="1068" y="311"/>
                  </a:lnTo>
                  <a:lnTo>
                    <a:pt x="1068" y="318"/>
                  </a:lnTo>
                  <a:lnTo>
                    <a:pt x="1063" y="321"/>
                  </a:lnTo>
                  <a:lnTo>
                    <a:pt x="1063" y="325"/>
                  </a:lnTo>
                  <a:lnTo>
                    <a:pt x="1061" y="325"/>
                  </a:lnTo>
                  <a:lnTo>
                    <a:pt x="1058" y="321"/>
                  </a:lnTo>
                  <a:lnTo>
                    <a:pt x="1056" y="321"/>
                  </a:lnTo>
                  <a:lnTo>
                    <a:pt x="1054" y="325"/>
                  </a:lnTo>
                  <a:lnTo>
                    <a:pt x="1056" y="325"/>
                  </a:lnTo>
                  <a:lnTo>
                    <a:pt x="1056" y="330"/>
                  </a:lnTo>
                  <a:lnTo>
                    <a:pt x="1054" y="330"/>
                  </a:lnTo>
                  <a:lnTo>
                    <a:pt x="1049" y="327"/>
                  </a:lnTo>
                  <a:lnTo>
                    <a:pt x="1052" y="323"/>
                  </a:lnTo>
                  <a:lnTo>
                    <a:pt x="1047" y="318"/>
                  </a:lnTo>
                  <a:lnTo>
                    <a:pt x="1045" y="304"/>
                  </a:lnTo>
                  <a:lnTo>
                    <a:pt x="1045" y="297"/>
                  </a:lnTo>
                  <a:lnTo>
                    <a:pt x="1042" y="295"/>
                  </a:lnTo>
                  <a:lnTo>
                    <a:pt x="1045" y="288"/>
                  </a:lnTo>
                  <a:lnTo>
                    <a:pt x="1047" y="286"/>
                  </a:lnTo>
                  <a:lnTo>
                    <a:pt x="1047" y="281"/>
                  </a:lnTo>
                  <a:lnTo>
                    <a:pt x="1049" y="279"/>
                  </a:lnTo>
                  <a:lnTo>
                    <a:pt x="1052" y="277"/>
                  </a:lnTo>
                  <a:lnTo>
                    <a:pt x="1054" y="279"/>
                  </a:lnTo>
                  <a:lnTo>
                    <a:pt x="1056" y="277"/>
                  </a:lnTo>
                  <a:lnTo>
                    <a:pt x="1058" y="272"/>
                  </a:lnTo>
                  <a:lnTo>
                    <a:pt x="1058" y="265"/>
                  </a:lnTo>
                  <a:lnTo>
                    <a:pt x="1058" y="261"/>
                  </a:lnTo>
                  <a:lnTo>
                    <a:pt x="1058" y="256"/>
                  </a:lnTo>
                  <a:lnTo>
                    <a:pt x="1056" y="251"/>
                  </a:lnTo>
                  <a:lnTo>
                    <a:pt x="1054" y="247"/>
                  </a:lnTo>
                  <a:lnTo>
                    <a:pt x="1052" y="240"/>
                  </a:lnTo>
                  <a:lnTo>
                    <a:pt x="1052" y="235"/>
                  </a:lnTo>
                  <a:lnTo>
                    <a:pt x="1049" y="233"/>
                  </a:lnTo>
                  <a:lnTo>
                    <a:pt x="1047" y="235"/>
                  </a:lnTo>
                  <a:lnTo>
                    <a:pt x="1045" y="237"/>
                  </a:lnTo>
                  <a:lnTo>
                    <a:pt x="1040" y="244"/>
                  </a:lnTo>
                  <a:lnTo>
                    <a:pt x="1036" y="249"/>
                  </a:lnTo>
                  <a:lnTo>
                    <a:pt x="1036" y="254"/>
                  </a:lnTo>
                  <a:lnTo>
                    <a:pt x="1036" y="261"/>
                  </a:lnTo>
                  <a:lnTo>
                    <a:pt x="1033" y="263"/>
                  </a:lnTo>
                  <a:lnTo>
                    <a:pt x="1031" y="261"/>
                  </a:lnTo>
                  <a:lnTo>
                    <a:pt x="1029" y="263"/>
                  </a:lnTo>
                  <a:lnTo>
                    <a:pt x="1029" y="265"/>
                  </a:lnTo>
                  <a:lnTo>
                    <a:pt x="1029" y="267"/>
                  </a:lnTo>
                  <a:lnTo>
                    <a:pt x="1024" y="270"/>
                  </a:lnTo>
                  <a:lnTo>
                    <a:pt x="1022" y="272"/>
                  </a:lnTo>
                  <a:lnTo>
                    <a:pt x="1020" y="277"/>
                  </a:lnTo>
                  <a:lnTo>
                    <a:pt x="1017" y="277"/>
                  </a:lnTo>
                  <a:lnTo>
                    <a:pt x="1015" y="272"/>
                  </a:lnTo>
                  <a:lnTo>
                    <a:pt x="1020" y="272"/>
                  </a:lnTo>
                  <a:lnTo>
                    <a:pt x="1017" y="267"/>
                  </a:lnTo>
                  <a:lnTo>
                    <a:pt x="1017" y="265"/>
                  </a:lnTo>
                  <a:lnTo>
                    <a:pt x="1022" y="261"/>
                  </a:lnTo>
                  <a:lnTo>
                    <a:pt x="1022" y="256"/>
                  </a:lnTo>
                  <a:lnTo>
                    <a:pt x="1022" y="251"/>
                  </a:lnTo>
                  <a:lnTo>
                    <a:pt x="1024" y="251"/>
                  </a:lnTo>
                  <a:lnTo>
                    <a:pt x="1024" y="247"/>
                  </a:lnTo>
                  <a:lnTo>
                    <a:pt x="1024" y="247"/>
                  </a:lnTo>
                  <a:lnTo>
                    <a:pt x="1024" y="240"/>
                  </a:lnTo>
                  <a:lnTo>
                    <a:pt x="1022" y="235"/>
                  </a:lnTo>
                  <a:lnTo>
                    <a:pt x="1022" y="233"/>
                  </a:lnTo>
                  <a:lnTo>
                    <a:pt x="1020" y="228"/>
                  </a:lnTo>
                  <a:lnTo>
                    <a:pt x="1020" y="226"/>
                  </a:lnTo>
                  <a:lnTo>
                    <a:pt x="1020" y="226"/>
                  </a:lnTo>
                  <a:lnTo>
                    <a:pt x="1022" y="226"/>
                  </a:lnTo>
                  <a:lnTo>
                    <a:pt x="1024" y="233"/>
                  </a:lnTo>
                  <a:lnTo>
                    <a:pt x="1024" y="231"/>
                  </a:lnTo>
                  <a:lnTo>
                    <a:pt x="1029" y="226"/>
                  </a:lnTo>
                  <a:lnTo>
                    <a:pt x="1033" y="226"/>
                  </a:lnTo>
                  <a:lnTo>
                    <a:pt x="1036" y="224"/>
                  </a:lnTo>
                  <a:lnTo>
                    <a:pt x="1033" y="221"/>
                  </a:lnTo>
                  <a:lnTo>
                    <a:pt x="1029" y="224"/>
                  </a:lnTo>
                  <a:lnTo>
                    <a:pt x="1026" y="221"/>
                  </a:lnTo>
                  <a:lnTo>
                    <a:pt x="1022" y="219"/>
                  </a:lnTo>
                  <a:lnTo>
                    <a:pt x="1022" y="219"/>
                  </a:lnTo>
                  <a:lnTo>
                    <a:pt x="1024" y="217"/>
                  </a:lnTo>
                  <a:lnTo>
                    <a:pt x="1024" y="214"/>
                  </a:lnTo>
                  <a:lnTo>
                    <a:pt x="1020" y="217"/>
                  </a:lnTo>
                  <a:lnTo>
                    <a:pt x="1020" y="219"/>
                  </a:lnTo>
                  <a:lnTo>
                    <a:pt x="1015" y="221"/>
                  </a:lnTo>
                  <a:lnTo>
                    <a:pt x="1010" y="217"/>
                  </a:lnTo>
                  <a:lnTo>
                    <a:pt x="1010" y="214"/>
                  </a:lnTo>
                  <a:lnTo>
                    <a:pt x="1008" y="212"/>
                  </a:lnTo>
                  <a:lnTo>
                    <a:pt x="1004" y="214"/>
                  </a:lnTo>
                  <a:lnTo>
                    <a:pt x="1001" y="212"/>
                  </a:lnTo>
                  <a:lnTo>
                    <a:pt x="1004" y="207"/>
                  </a:lnTo>
                  <a:lnTo>
                    <a:pt x="1006" y="205"/>
                  </a:lnTo>
                  <a:lnTo>
                    <a:pt x="1006" y="205"/>
                  </a:lnTo>
                  <a:lnTo>
                    <a:pt x="1008" y="203"/>
                  </a:lnTo>
                  <a:lnTo>
                    <a:pt x="1020" y="196"/>
                  </a:lnTo>
                  <a:lnTo>
                    <a:pt x="1020" y="194"/>
                  </a:lnTo>
                  <a:lnTo>
                    <a:pt x="1017" y="191"/>
                  </a:lnTo>
                  <a:lnTo>
                    <a:pt x="1013" y="194"/>
                  </a:lnTo>
                  <a:lnTo>
                    <a:pt x="1013" y="191"/>
                  </a:lnTo>
                  <a:lnTo>
                    <a:pt x="1017" y="189"/>
                  </a:lnTo>
                  <a:lnTo>
                    <a:pt x="1017" y="184"/>
                  </a:lnTo>
                  <a:lnTo>
                    <a:pt x="1022" y="182"/>
                  </a:lnTo>
                  <a:lnTo>
                    <a:pt x="1022" y="187"/>
                  </a:lnTo>
                  <a:lnTo>
                    <a:pt x="1024" y="191"/>
                  </a:lnTo>
                  <a:lnTo>
                    <a:pt x="1026" y="191"/>
                  </a:lnTo>
                  <a:lnTo>
                    <a:pt x="1029" y="191"/>
                  </a:lnTo>
                  <a:lnTo>
                    <a:pt x="1033" y="189"/>
                  </a:lnTo>
                  <a:lnTo>
                    <a:pt x="1033" y="187"/>
                  </a:lnTo>
                  <a:lnTo>
                    <a:pt x="1031" y="182"/>
                  </a:lnTo>
                  <a:lnTo>
                    <a:pt x="1026" y="182"/>
                  </a:lnTo>
                  <a:lnTo>
                    <a:pt x="1026" y="180"/>
                  </a:lnTo>
                  <a:lnTo>
                    <a:pt x="1029" y="175"/>
                  </a:lnTo>
                  <a:lnTo>
                    <a:pt x="1026" y="171"/>
                  </a:lnTo>
                  <a:lnTo>
                    <a:pt x="1029" y="171"/>
                  </a:lnTo>
                  <a:lnTo>
                    <a:pt x="1029" y="166"/>
                  </a:lnTo>
                  <a:lnTo>
                    <a:pt x="1024" y="161"/>
                  </a:lnTo>
                  <a:lnTo>
                    <a:pt x="1026" y="159"/>
                  </a:lnTo>
                  <a:lnTo>
                    <a:pt x="1024" y="154"/>
                  </a:lnTo>
                  <a:lnTo>
                    <a:pt x="1026" y="152"/>
                  </a:lnTo>
                  <a:lnTo>
                    <a:pt x="1026" y="147"/>
                  </a:lnTo>
                  <a:lnTo>
                    <a:pt x="1029" y="143"/>
                  </a:lnTo>
                  <a:lnTo>
                    <a:pt x="1029" y="141"/>
                  </a:lnTo>
                  <a:lnTo>
                    <a:pt x="1033" y="136"/>
                  </a:lnTo>
                  <a:lnTo>
                    <a:pt x="1033" y="134"/>
                  </a:lnTo>
                  <a:lnTo>
                    <a:pt x="1031" y="134"/>
                  </a:lnTo>
                  <a:lnTo>
                    <a:pt x="1031" y="124"/>
                  </a:lnTo>
                  <a:lnTo>
                    <a:pt x="1029" y="122"/>
                  </a:lnTo>
                  <a:lnTo>
                    <a:pt x="1026" y="120"/>
                  </a:lnTo>
                  <a:lnTo>
                    <a:pt x="1026" y="115"/>
                  </a:lnTo>
                  <a:lnTo>
                    <a:pt x="1026" y="113"/>
                  </a:lnTo>
                  <a:lnTo>
                    <a:pt x="1029" y="111"/>
                  </a:lnTo>
                  <a:lnTo>
                    <a:pt x="1029" y="108"/>
                  </a:lnTo>
                  <a:lnTo>
                    <a:pt x="1026" y="106"/>
                  </a:lnTo>
                  <a:lnTo>
                    <a:pt x="1024" y="101"/>
                  </a:lnTo>
                  <a:lnTo>
                    <a:pt x="1020" y="101"/>
                  </a:lnTo>
                  <a:lnTo>
                    <a:pt x="1022" y="99"/>
                  </a:lnTo>
                  <a:lnTo>
                    <a:pt x="1022" y="97"/>
                  </a:lnTo>
                  <a:lnTo>
                    <a:pt x="1015" y="94"/>
                  </a:lnTo>
                  <a:lnTo>
                    <a:pt x="1010" y="92"/>
                  </a:lnTo>
                  <a:lnTo>
                    <a:pt x="1008" y="94"/>
                  </a:lnTo>
                  <a:lnTo>
                    <a:pt x="1008" y="97"/>
                  </a:lnTo>
                  <a:lnTo>
                    <a:pt x="1001" y="101"/>
                  </a:lnTo>
                  <a:lnTo>
                    <a:pt x="1001" y="104"/>
                  </a:lnTo>
                  <a:lnTo>
                    <a:pt x="994" y="104"/>
                  </a:lnTo>
                  <a:lnTo>
                    <a:pt x="992" y="106"/>
                  </a:lnTo>
                  <a:lnTo>
                    <a:pt x="994" y="111"/>
                  </a:lnTo>
                  <a:lnTo>
                    <a:pt x="997" y="113"/>
                  </a:lnTo>
                  <a:lnTo>
                    <a:pt x="1001" y="113"/>
                  </a:lnTo>
                  <a:lnTo>
                    <a:pt x="1001" y="115"/>
                  </a:lnTo>
                  <a:lnTo>
                    <a:pt x="997" y="122"/>
                  </a:lnTo>
                  <a:lnTo>
                    <a:pt x="994" y="124"/>
                  </a:lnTo>
                  <a:lnTo>
                    <a:pt x="992" y="127"/>
                  </a:lnTo>
                  <a:lnTo>
                    <a:pt x="992" y="122"/>
                  </a:lnTo>
                  <a:lnTo>
                    <a:pt x="990" y="120"/>
                  </a:lnTo>
                  <a:lnTo>
                    <a:pt x="992" y="117"/>
                  </a:lnTo>
                  <a:lnTo>
                    <a:pt x="990" y="115"/>
                  </a:lnTo>
                  <a:lnTo>
                    <a:pt x="983" y="115"/>
                  </a:lnTo>
                  <a:lnTo>
                    <a:pt x="981" y="120"/>
                  </a:lnTo>
                  <a:lnTo>
                    <a:pt x="978" y="120"/>
                  </a:lnTo>
                  <a:lnTo>
                    <a:pt x="976" y="127"/>
                  </a:lnTo>
                  <a:lnTo>
                    <a:pt x="974" y="127"/>
                  </a:lnTo>
                  <a:lnTo>
                    <a:pt x="969" y="134"/>
                  </a:lnTo>
                  <a:lnTo>
                    <a:pt x="965" y="141"/>
                  </a:lnTo>
                  <a:lnTo>
                    <a:pt x="965" y="145"/>
                  </a:lnTo>
                  <a:lnTo>
                    <a:pt x="965" y="147"/>
                  </a:lnTo>
                  <a:lnTo>
                    <a:pt x="965" y="152"/>
                  </a:lnTo>
                  <a:lnTo>
                    <a:pt x="967" y="152"/>
                  </a:lnTo>
                  <a:lnTo>
                    <a:pt x="971" y="150"/>
                  </a:lnTo>
                  <a:lnTo>
                    <a:pt x="974" y="150"/>
                  </a:lnTo>
                  <a:lnTo>
                    <a:pt x="974" y="152"/>
                  </a:lnTo>
                  <a:lnTo>
                    <a:pt x="969" y="154"/>
                  </a:lnTo>
                  <a:lnTo>
                    <a:pt x="969" y="157"/>
                  </a:lnTo>
                  <a:lnTo>
                    <a:pt x="967" y="157"/>
                  </a:lnTo>
                  <a:lnTo>
                    <a:pt x="962" y="157"/>
                  </a:lnTo>
                  <a:lnTo>
                    <a:pt x="955" y="164"/>
                  </a:lnTo>
                  <a:lnTo>
                    <a:pt x="953" y="168"/>
                  </a:lnTo>
                  <a:lnTo>
                    <a:pt x="951" y="177"/>
                  </a:lnTo>
                  <a:lnTo>
                    <a:pt x="953" y="180"/>
                  </a:lnTo>
                  <a:lnTo>
                    <a:pt x="953" y="184"/>
                  </a:lnTo>
                  <a:lnTo>
                    <a:pt x="951" y="187"/>
                  </a:lnTo>
                  <a:lnTo>
                    <a:pt x="953" y="189"/>
                  </a:lnTo>
                  <a:lnTo>
                    <a:pt x="953" y="191"/>
                  </a:lnTo>
                  <a:lnTo>
                    <a:pt x="958" y="191"/>
                  </a:lnTo>
                  <a:lnTo>
                    <a:pt x="958" y="194"/>
                  </a:lnTo>
                  <a:lnTo>
                    <a:pt x="960" y="198"/>
                  </a:lnTo>
                  <a:lnTo>
                    <a:pt x="962" y="201"/>
                  </a:lnTo>
                  <a:lnTo>
                    <a:pt x="965" y="203"/>
                  </a:lnTo>
                  <a:lnTo>
                    <a:pt x="967" y="203"/>
                  </a:lnTo>
                  <a:lnTo>
                    <a:pt x="969" y="198"/>
                  </a:lnTo>
                  <a:lnTo>
                    <a:pt x="969" y="203"/>
                  </a:lnTo>
                  <a:lnTo>
                    <a:pt x="971" y="210"/>
                  </a:lnTo>
                  <a:lnTo>
                    <a:pt x="976" y="210"/>
                  </a:lnTo>
                  <a:lnTo>
                    <a:pt x="981" y="212"/>
                  </a:lnTo>
                  <a:lnTo>
                    <a:pt x="983" y="212"/>
                  </a:lnTo>
                  <a:lnTo>
                    <a:pt x="987" y="214"/>
                  </a:lnTo>
                  <a:lnTo>
                    <a:pt x="987" y="217"/>
                  </a:lnTo>
                  <a:lnTo>
                    <a:pt x="983" y="224"/>
                  </a:lnTo>
                  <a:lnTo>
                    <a:pt x="981" y="226"/>
                  </a:lnTo>
                  <a:lnTo>
                    <a:pt x="978" y="226"/>
                  </a:lnTo>
                  <a:lnTo>
                    <a:pt x="978" y="221"/>
                  </a:lnTo>
                  <a:lnTo>
                    <a:pt x="983" y="219"/>
                  </a:lnTo>
                  <a:lnTo>
                    <a:pt x="978" y="217"/>
                  </a:lnTo>
                  <a:lnTo>
                    <a:pt x="974" y="219"/>
                  </a:lnTo>
                  <a:lnTo>
                    <a:pt x="969" y="224"/>
                  </a:lnTo>
                  <a:lnTo>
                    <a:pt x="971" y="226"/>
                  </a:lnTo>
                  <a:lnTo>
                    <a:pt x="971" y="228"/>
                  </a:lnTo>
                  <a:lnTo>
                    <a:pt x="967" y="231"/>
                  </a:lnTo>
                  <a:lnTo>
                    <a:pt x="965" y="233"/>
                  </a:lnTo>
                  <a:lnTo>
                    <a:pt x="962" y="233"/>
                  </a:lnTo>
                  <a:lnTo>
                    <a:pt x="958" y="237"/>
                  </a:lnTo>
                  <a:lnTo>
                    <a:pt x="960" y="240"/>
                  </a:lnTo>
                  <a:lnTo>
                    <a:pt x="962" y="240"/>
                  </a:lnTo>
                  <a:lnTo>
                    <a:pt x="965" y="242"/>
                  </a:lnTo>
                  <a:lnTo>
                    <a:pt x="969" y="240"/>
                  </a:lnTo>
                  <a:lnTo>
                    <a:pt x="969" y="237"/>
                  </a:lnTo>
                  <a:lnTo>
                    <a:pt x="969" y="235"/>
                  </a:lnTo>
                  <a:lnTo>
                    <a:pt x="971" y="235"/>
                  </a:lnTo>
                  <a:lnTo>
                    <a:pt x="974" y="233"/>
                  </a:lnTo>
                  <a:lnTo>
                    <a:pt x="976" y="235"/>
                  </a:lnTo>
                  <a:lnTo>
                    <a:pt x="976" y="237"/>
                  </a:lnTo>
                  <a:lnTo>
                    <a:pt x="974" y="244"/>
                  </a:lnTo>
                  <a:lnTo>
                    <a:pt x="971" y="249"/>
                  </a:lnTo>
                  <a:lnTo>
                    <a:pt x="971" y="251"/>
                  </a:lnTo>
                  <a:lnTo>
                    <a:pt x="969" y="254"/>
                  </a:lnTo>
                  <a:lnTo>
                    <a:pt x="965" y="256"/>
                  </a:lnTo>
                  <a:lnTo>
                    <a:pt x="960" y="258"/>
                  </a:lnTo>
                  <a:lnTo>
                    <a:pt x="958" y="261"/>
                  </a:lnTo>
                  <a:lnTo>
                    <a:pt x="958" y="263"/>
                  </a:lnTo>
                  <a:lnTo>
                    <a:pt x="955" y="265"/>
                  </a:lnTo>
                  <a:lnTo>
                    <a:pt x="946" y="270"/>
                  </a:lnTo>
                  <a:lnTo>
                    <a:pt x="944" y="272"/>
                  </a:lnTo>
                  <a:lnTo>
                    <a:pt x="939" y="274"/>
                  </a:lnTo>
                  <a:lnTo>
                    <a:pt x="939" y="272"/>
                  </a:lnTo>
                  <a:lnTo>
                    <a:pt x="937" y="272"/>
                  </a:lnTo>
                  <a:lnTo>
                    <a:pt x="937" y="270"/>
                  </a:lnTo>
                  <a:lnTo>
                    <a:pt x="935" y="272"/>
                  </a:lnTo>
                  <a:lnTo>
                    <a:pt x="932" y="272"/>
                  </a:lnTo>
                  <a:lnTo>
                    <a:pt x="932" y="272"/>
                  </a:lnTo>
                  <a:lnTo>
                    <a:pt x="932" y="270"/>
                  </a:lnTo>
                  <a:lnTo>
                    <a:pt x="928" y="272"/>
                  </a:lnTo>
                  <a:lnTo>
                    <a:pt x="926" y="279"/>
                  </a:lnTo>
                  <a:lnTo>
                    <a:pt x="923" y="284"/>
                  </a:lnTo>
                  <a:lnTo>
                    <a:pt x="921" y="286"/>
                  </a:lnTo>
                  <a:lnTo>
                    <a:pt x="923" y="288"/>
                  </a:lnTo>
                  <a:lnTo>
                    <a:pt x="923" y="291"/>
                  </a:lnTo>
                  <a:lnTo>
                    <a:pt x="921" y="297"/>
                  </a:lnTo>
                  <a:lnTo>
                    <a:pt x="921" y="300"/>
                  </a:lnTo>
                  <a:lnTo>
                    <a:pt x="923" y="302"/>
                  </a:lnTo>
                  <a:lnTo>
                    <a:pt x="921" y="304"/>
                  </a:lnTo>
                  <a:lnTo>
                    <a:pt x="919" y="309"/>
                  </a:lnTo>
                  <a:lnTo>
                    <a:pt x="921" y="309"/>
                  </a:lnTo>
                  <a:lnTo>
                    <a:pt x="923" y="307"/>
                  </a:lnTo>
                  <a:lnTo>
                    <a:pt x="926" y="304"/>
                  </a:lnTo>
                  <a:lnTo>
                    <a:pt x="928" y="304"/>
                  </a:lnTo>
                  <a:lnTo>
                    <a:pt x="932" y="302"/>
                  </a:lnTo>
                  <a:lnTo>
                    <a:pt x="930" y="307"/>
                  </a:lnTo>
                  <a:lnTo>
                    <a:pt x="926" y="307"/>
                  </a:lnTo>
                  <a:lnTo>
                    <a:pt x="921" y="309"/>
                  </a:lnTo>
                  <a:lnTo>
                    <a:pt x="916" y="311"/>
                  </a:lnTo>
                  <a:lnTo>
                    <a:pt x="916" y="316"/>
                  </a:lnTo>
                  <a:lnTo>
                    <a:pt x="914" y="318"/>
                  </a:lnTo>
                  <a:lnTo>
                    <a:pt x="910" y="316"/>
                  </a:lnTo>
                  <a:lnTo>
                    <a:pt x="905" y="316"/>
                  </a:lnTo>
                  <a:lnTo>
                    <a:pt x="903" y="314"/>
                  </a:lnTo>
                  <a:lnTo>
                    <a:pt x="900" y="316"/>
                  </a:lnTo>
                  <a:lnTo>
                    <a:pt x="903" y="323"/>
                  </a:lnTo>
                  <a:lnTo>
                    <a:pt x="898" y="330"/>
                  </a:lnTo>
                  <a:lnTo>
                    <a:pt x="900" y="321"/>
                  </a:lnTo>
                  <a:lnTo>
                    <a:pt x="898" y="316"/>
                  </a:lnTo>
                  <a:lnTo>
                    <a:pt x="896" y="311"/>
                  </a:lnTo>
                  <a:lnTo>
                    <a:pt x="896" y="307"/>
                  </a:lnTo>
                  <a:lnTo>
                    <a:pt x="898" y="307"/>
                  </a:lnTo>
                  <a:lnTo>
                    <a:pt x="900" y="311"/>
                  </a:lnTo>
                  <a:lnTo>
                    <a:pt x="905" y="309"/>
                  </a:lnTo>
                  <a:lnTo>
                    <a:pt x="907" y="314"/>
                  </a:lnTo>
                  <a:lnTo>
                    <a:pt x="912" y="316"/>
                  </a:lnTo>
                  <a:lnTo>
                    <a:pt x="914" y="314"/>
                  </a:lnTo>
                  <a:lnTo>
                    <a:pt x="914" y="309"/>
                  </a:lnTo>
                  <a:lnTo>
                    <a:pt x="916" y="304"/>
                  </a:lnTo>
                  <a:lnTo>
                    <a:pt x="912" y="304"/>
                  </a:lnTo>
                  <a:lnTo>
                    <a:pt x="910" y="304"/>
                  </a:lnTo>
                  <a:lnTo>
                    <a:pt x="914" y="302"/>
                  </a:lnTo>
                  <a:lnTo>
                    <a:pt x="916" y="297"/>
                  </a:lnTo>
                  <a:lnTo>
                    <a:pt x="912" y="297"/>
                  </a:lnTo>
                  <a:lnTo>
                    <a:pt x="910" y="300"/>
                  </a:lnTo>
                  <a:lnTo>
                    <a:pt x="905" y="302"/>
                  </a:lnTo>
                  <a:lnTo>
                    <a:pt x="905" y="300"/>
                  </a:lnTo>
                  <a:lnTo>
                    <a:pt x="910" y="297"/>
                  </a:lnTo>
                  <a:lnTo>
                    <a:pt x="910" y="293"/>
                  </a:lnTo>
                  <a:lnTo>
                    <a:pt x="907" y="293"/>
                  </a:lnTo>
                  <a:lnTo>
                    <a:pt x="905" y="295"/>
                  </a:lnTo>
                  <a:lnTo>
                    <a:pt x="903" y="293"/>
                  </a:lnTo>
                  <a:lnTo>
                    <a:pt x="905" y="286"/>
                  </a:lnTo>
                  <a:lnTo>
                    <a:pt x="907" y="281"/>
                  </a:lnTo>
                  <a:lnTo>
                    <a:pt x="910" y="286"/>
                  </a:lnTo>
                  <a:lnTo>
                    <a:pt x="910" y="284"/>
                  </a:lnTo>
                  <a:lnTo>
                    <a:pt x="910" y="281"/>
                  </a:lnTo>
                  <a:lnTo>
                    <a:pt x="916" y="277"/>
                  </a:lnTo>
                  <a:lnTo>
                    <a:pt x="916" y="272"/>
                  </a:lnTo>
                  <a:lnTo>
                    <a:pt x="923" y="270"/>
                  </a:lnTo>
                  <a:lnTo>
                    <a:pt x="923" y="265"/>
                  </a:lnTo>
                  <a:lnTo>
                    <a:pt x="926" y="263"/>
                  </a:lnTo>
                  <a:lnTo>
                    <a:pt x="928" y="261"/>
                  </a:lnTo>
                  <a:lnTo>
                    <a:pt x="928" y="261"/>
                  </a:lnTo>
                  <a:lnTo>
                    <a:pt x="923" y="261"/>
                  </a:lnTo>
                  <a:lnTo>
                    <a:pt x="919" y="261"/>
                  </a:lnTo>
                  <a:lnTo>
                    <a:pt x="916" y="265"/>
                  </a:lnTo>
                  <a:lnTo>
                    <a:pt x="912" y="267"/>
                  </a:lnTo>
                  <a:lnTo>
                    <a:pt x="910" y="267"/>
                  </a:lnTo>
                  <a:lnTo>
                    <a:pt x="910" y="265"/>
                  </a:lnTo>
                  <a:lnTo>
                    <a:pt x="914" y="263"/>
                  </a:lnTo>
                  <a:lnTo>
                    <a:pt x="916" y="261"/>
                  </a:lnTo>
                  <a:lnTo>
                    <a:pt x="914" y="258"/>
                  </a:lnTo>
                  <a:lnTo>
                    <a:pt x="910" y="261"/>
                  </a:lnTo>
                  <a:lnTo>
                    <a:pt x="907" y="256"/>
                  </a:lnTo>
                  <a:lnTo>
                    <a:pt x="910" y="254"/>
                  </a:lnTo>
                  <a:lnTo>
                    <a:pt x="910" y="249"/>
                  </a:lnTo>
                  <a:lnTo>
                    <a:pt x="907" y="247"/>
                  </a:lnTo>
                  <a:lnTo>
                    <a:pt x="905" y="247"/>
                  </a:lnTo>
                  <a:lnTo>
                    <a:pt x="903" y="249"/>
                  </a:lnTo>
                  <a:lnTo>
                    <a:pt x="903" y="247"/>
                  </a:lnTo>
                  <a:lnTo>
                    <a:pt x="905" y="244"/>
                  </a:lnTo>
                  <a:lnTo>
                    <a:pt x="903" y="242"/>
                  </a:lnTo>
                  <a:lnTo>
                    <a:pt x="900" y="242"/>
                  </a:lnTo>
                  <a:lnTo>
                    <a:pt x="898" y="247"/>
                  </a:lnTo>
                  <a:lnTo>
                    <a:pt x="894" y="249"/>
                  </a:lnTo>
                  <a:lnTo>
                    <a:pt x="894" y="249"/>
                  </a:lnTo>
                  <a:lnTo>
                    <a:pt x="891" y="249"/>
                  </a:lnTo>
                  <a:lnTo>
                    <a:pt x="891" y="247"/>
                  </a:lnTo>
                  <a:lnTo>
                    <a:pt x="889" y="244"/>
                  </a:lnTo>
                  <a:lnTo>
                    <a:pt x="887" y="242"/>
                  </a:lnTo>
                  <a:lnTo>
                    <a:pt x="884" y="247"/>
                  </a:lnTo>
                  <a:lnTo>
                    <a:pt x="887" y="247"/>
                  </a:lnTo>
                  <a:lnTo>
                    <a:pt x="884" y="249"/>
                  </a:lnTo>
                  <a:lnTo>
                    <a:pt x="887" y="254"/>
                  </a:lnTo>
                  <a:lnTo>
                    <a:pt x="887" y="256"/>
                  </a:lnTo>
                  <a:lnTo>
                    <a:pt x="884" y="258"/>
                  </a:lnTo>
                  <a:lnTo>
                    <a:pt x="884" y="256"/>
                  </a:lnTo>
                  <a:lnTo>
                    <a:pt x="882" y="254"/>
                  </a:lnTo>
                  <a:lnTo>
                    <a:pt x="882" y="254"/>
                  </a:lnTo>
                  <a:lnTo>
                    <a:pt x="880" y="256"/>
                  </a:lnTo>
                  <a:lnTo>
                    <a:pt x="882" y="265"/>
                  </a:lnTo>
                  <a:lnTo>
                    <a:pt x="884" y="270"/>
                  </a:lnTo>
                  <a:lnTo>
                    <a:pt x="889" y="272"/>
                  </a:lnTo>
                  <a:lnTo>
                    <a:pt x="891" y="274"/>
                  </a:lnTo>
                  <a:lnTo>
                    <a:pt x="891" y="284"/>
                  </a:lnTo>
                  <a:lnTo>
                    <a:pt x="889" y="279"/>
                  </a:lnTo>
                  <a:lnTo>
                    <a:pt x="887" y="277"/>
                  </a:lnTo>
                  <a:lnTo>
                    <a:pt x="882" y="270"/>
                  </a:lnTo>
                  <a:lnTo>
                    <a:pt x="880" y="265"/>
                  </a:lnTo>
                  <a:lnTo>
                    <a:pt x="878" y="258"/>
                  </a:lnTo>
                  <a:lnTo>
                    <a:pt x="875" y="258"/>
                  </a:lnTo>
                  <a:lnTo>
                    <a:pt x="875" y="261"/>
                  </a:lnTo>
                  <a:lnTo>
                    <a:pt x="875" y="265"/>
                  </a:lnTo>
                  <a:lnTo>
                    <a:pt x="880" y="267"/>
                  </a:lnTo>
                  <a:lnTo>
                    <a:pt x="880" y="272"/>
                  </a:lnTo>
                  <a:lnTo>
                    <a:pt x="878" y="274"/>
                  </a:lnTo>
                  <a:lnTo>
                    <a:pt x="875" y="270"/>
                  </a:lnTo>
                  <a:lnTo>
                    <a:pt x="868" y="272"/>
                  </a:lnTo>
                  <a:lnTo>
                    <a:pt x="866" y="274"/>
                  </a:lnTo>
                  <a:lnTo>
                    <a:pt x="864" y="270"/>
                  </a:lnTo>
                  <a:lnTo>
                    <a:pt x="859" y="270"/>
                  </a:lnTo>
                  <a:lnTo>
                    <a:pt x="852" y="265"/>
                  </a:lnTo>
                  <a:lnTo>
                    <a:pt x="845" y="265"/>
                  </a:lnTo>
                  <a:lnTo>
                    <a:pt x="843" y="263"/>
                  </a:lnTo>
                  <a:lnTo>
                    <a:pt x="843" y="263"/>
                  </a:lnTo>
                  <a:lnTo>
                    <a:pt x="836" y="265"/>
                  </a:lnTo>
                  <a:lnTo>
                    <a:pt x="836" y="270"/>
                  </a:lnTo>
                  <a:lnTo>
                    <a:pt x="829" y="270"/>
                  </a:lnTo>
                  <a:lnTo>
                    <a:pt x="825" y="272"/>
                  </a:lnTo>
                  <a:lnTo>
                    <a:pt x="820" y="267"/>
                  </a:lnTo>
                  <a:lnTo>
                    <a:pt x="818" y="267"/>
                  </a:lnTo>
                  <a:lnTo>
                    <a:pt x="818" y="263"/>
                  </a:lnTo>
                  <a:lnTo>
                    <a:pt x="816" y="263"/>
                  </a:lnTo>
                  <a:lnTo>
                    <a:pt x="813" y="265"/>
                  </a:lnTo>
                  <a:lnTo>
                    <a:pt x="813" y="263"/>
                  </a:lnTo>
                  <a:lnTo>
                    <a:pt x="807" y="258"/>
                  </a:lnTo>
                  <a:lnTo>
                    <a:pt x="807" y="254"/>
                  </a:lnTo>
                  <a:lnTo>
                    <a:pt x="804" y="254"/>
                  </a:lnTo>
                  <a:lnTo>
                    <a:pt x="804" y="251"/>
                  </a:lnTo>
                  <a:lnTo>
                    <a:pt x="807" y="249"/>
                  </a:lnTo>
                  <a:lnTo>
                    <a:pt x="804" y="247"/>
                  </a:lnTo>
                  <a:lnTo>
                    <a:pt x="802" y="247"/>
                  </a:lnTo>
                  <a:lnTo>
                    <a:pt x="800" y="247"/>
                  </a:lnTo>
                  <a:lnTo>
                    <a:pt x="802" y="244"/>
                  </a:lnTo>
                  <a:lnTo>
                    <a:pt x="800" y="242"/>
                  </a:lnTo>
                  <a:lnTo>
                    <a:pt x="795" y="244"/>
                  </a:lnTo>
                  <a:lnTo>
                    <a:pt x="793" y="244"/>
                  </a:lnTo>
                  <a:lnTo>
                    <a:pt x="788" y="242"/>
                  </a:lnTo>
                  <a:lnTo>
                    <a:pt x="788" y="242"/>
                  </a:lnTo>
                  <a:lnTo>
                    <a:pt x="786" y="240"/>
                  </a:lnTo>
                  <a:lnTo>
                    <a:pt x="784" y="240"/>
                  </a:lnTo>
                  <a:lnTo>
                    <a:pt x="779" y="240"/>
                  </a:lnTo>
                  <a:lnTo>
                    <a:pt x="781" y="237"/>
                  </a:lnTo>
                  <a:lnTo>
                    <a:pt x="781" y="233"/>
                  </a:lnTo>
                  <a:lnTo>
                    <a:pt x="784" y="231"/>
                  </a:lnTo>
                  <a:lnTo>
                    <a:pt x="784" y="228"/>
                  </a:lnTo>
                  <a:lnTo>
                    <a:pt x="781" y="228"/>
                  </a:lnTo>
                  <a:lnTo>
                    <a:pt x="779" y="228"/>
                  </a:lnTo>
                  <a:lnTo>
                    <a:pt x="777" y="219"/>
                  </a:lnTo>
                  <a:lnTo>
                    <a:pt x="777" y="219"/>
                  </a:lnTo>
                  <a:lnTo>
                    <a:pt x="777" y="217"/>
                  </a:lnTo>
                  <a:lnTo>
                    <a:pt x="779" y="214"/>
                  </a:lnTo>
                  <a:lnTo>
                    <a:pt x="779" y="214"/>
                  </a:lnTo>
                  <a:lnTo>
                    <a:pt x="777" y="212"/>
                  </a:lnTo>
                  <a:lnTo>
                    <a:pt x="779" y="210"/>
                  </a:lnTo>
                  <a:lnTo>
                    <a:pt x="779" y="201"/>
                  </a:lnTo>
                  <a:lnTo>
                    <a:pt x="779" y="198"/>
                  </a:lnTo>
                  <a:lnTo>
                    <a:pt x="777" y="198"/>
                  </a:lnTo>
                  <a:lnTo>
                    <a:pt x="774" y="196"/>
                  </a:lnTo>
                  <a:lnTo>
                    <a:pt x="772" y="194"/>
                  </a:lnTo>
                  <a:lnTo>
                    <a:pt x="768" y="196"/>
                  </a:lnTo>
                  <a:lnTo>
                    <a:pt x="763" y="194"/>
                  </a:lnTo>
                  <a:lnTo>
                    <a:pt x="754" y="198"/>
                  </a:lnTo>
                  <a:lnTo>
                    <a:pt x="740" y="198"/>
                  </a:lnTo>
                  <a:lnTo>
                    <a:pt x="735" y="196"/>
                  </a:lnTo>
                  <a:lnTo>
                    <a:pt x="731" y="196"/>
                  </a:lnTo>
                  <a:lnTo>
                    <a:pt x="726" y="205"/>
                  </a:lnTo>
                  <a:lnTo>
                    <a:pt x="722" y="207"/>
                  </a:lnTo>
                  <a:lnTo>
                    <a:pt x="722" y="210"/>
                  </a:lnTo>
                  <a:lnTo>
                    <a:pt x="724" y="212"/>
                  </a:lnTo>
                  <a:lnTo>
                    <a:pt x="726" y="210"/>
                  </a:lnTo>
                  <a:lnTo>
                    <a:pt x="729" y="210"/>
                  </a:lnTo>
                  <a:lnTo>
                    <a:pt x="726" y="214"/>
                  </a:lnTo>
                  <a:lnTo>
                    <a:pt x="724" y="217"/>
                  </a:lnTo>
                  <a:lnTo>
                    <a:pt x="724" y="219"/>
                  </a:lnTo>
                  <a:lnTo>
                    <a:pt x="731" y="219"/>
                  </a:lnTo>
                  <a:lnTo>
                    <a:pt x="731" y="221"/>
                  </a:lnTo>
                  <a:lnTo>
                    <a:pt x="735" y="219"/>
                  </a:lnTo>
                  <a:lnTo>
                    <a:pt x="735" y="217"/>
                  </a:lnTo>
                  <a:lnTo>
                    <a:pt x="733" y="214"/>
                  </a:lnTo>
                  <a:lnTo>
                    <a:pt x="733" y="212"/>
                  </a:lnTo>
                  <a:lnTo>
                    <a:pt x="735" y="212"/>
                  </a:lnTo>
                  <a:lnTo>
                    <a:pt x="735" y="212"/>
                  </a:lnTo>
                  <a:lnTo>
                    <a:pt x="740" y="212"/>
                  </a:lnTo>
                  <a:lnTo>
                    <a:pt x="742" y="214"/>
                  </a:lnTo>
                  <a:lnTo>
                    <a:pt x="747" y="214"/>
                  </a:lnTo>
                  <a:lnTo>
                    <a:pt x="747" y="210"/>
                  </a:lnTo>
                  <a:lnTo>
                    <a:pt x="749" y="210"/>
                  </a:lnTo>
                  <a:lnTo>
                    <a:pt x="749" y="212"/>
                  </a:lnTo>
                  <a:lnTo>
                    <a:pt x="752" y="217"/>
                  </a:lnTo>
                  <a:lnTo>
                    <a:pt x="754" y="214"/>
                  </a:lnTo>
                  <a:lnTo>
                    <a:pt x="754" y="212"/>
                  </a:lnTo>
                  <a:lnTo>
                    <a:pt x="756" y="212"/>
                  </a:lnTo>
                  <a:lnTo>
                    <a:pt x="758" y="207"/>
                  </a:lnTo>
                  <a:lnTo>
                    <a:pt x="761" y="210"/>
                  </a:lnTo>
                  <a:lnTo>
                    <a:pt x="768" y="205"/>
                  </a:lnTo>
                  <a:lnTo>
                    <a:pt x="772" y="205"/>
                  </a:lnTo>
                  <a:lnTo>
                    <a:pt x="772" y="207"/>
                  </a:lnTo>
                  <a:lnTo>
                    <a:pt x="774" y="207"/>
                  </a:lnTo>
                  <a:lnTo>
                    <a:pt x="772" y="210"/>
                  </a:lnTo>
                  <a:lnTo>
                    <a:pt x="774" y="212"/>
                  </a:lnTo>
                  <a:lnTo>
                    <a:pt x="770" y="217"/>
                  </a:lnTo>
                  <a:lnTo>
                    <a:pt x="768" y="217"/>
                  </a:lnTo>
                  <a:lnTo>
                    <a:pt x="765" y="217"/>
                  </a:lnTo>
                  <a:lnTo>
                    <a:pt x="761" y="217"/>
                  </a:lnTo>
                  <a:lnTo>
                    <a:pt x="761" y="217"/>
                  </a:lnTo>
                  <a:lnTo>
                    <a:pt x="756" y="217"/>
                  </a:lnTo>
                  <a:lnTo>
                    <a:pt x="754" y="221"/>
                  </a:lnTo>
                  <a:lnTo>
                    <a:pt x="756" y="226"/>
                  </a:lnTo>
                  <a:lnTo>
                    <a:pt x="756" y="233"/>
                  </a:lnTo>
                  <a:lnTo>
                    <a:pt x="754" y="226"/>
                  </a:lnTo>
                  <a:lnTo>
                    <a:pt x="752" y="226"/>
                  </a:lnTo>
                  <a:lnTo>
                    <a:pt x="752" y="224"/>
                  </a:lnTo>
                  <a:lnTo>
                    <a:pt x="749" y="224"/>
                  </a:lnTo>
                  <a:lnTo>
                    <a:pt x="747" y="226"/>
                  </a:lnTo>
                  <a:lnTo>
                    <a:pt x="742" y="228"/>
                  </a:lnTo>
                  <a:lnTo>
                    <a:pt x="740" y="228"/>
                  </a:lnTo>
                  <a:lnTo>
                    <a:pt x="740" y="226"/>
                  </a:lnTo>
                  <a:lnTo>
                    <a:pt x="738" y="226"/>
                  </a:lnTo>
                  <a:lnTo>
                    <a:pt x="735" y="231"/>
                  </a:lnTo>
                  <a:lnTo>
                    <a:pt x="733" y="231"/>
                  </a:lnTo>
                  <a:lnTo>
                    <a:pt x="731" y="228"/>
                  </a:lnTo>
                  <a:lnTo>
                    <a:pt x="729" y="228"/>
                  </a:lnTo>
                  <a:lnTo>
                    <a:pt x="726" y="231"/>
                  </a:lnTo>
                  <a:lnTo>
                    <a:pt x="726" y="233"/>
                  </a:lnTo>
                  <a:lnTo>
                    <a:pt x="722" y="233"/>
                  </a:lnTo>
                  <a:lnTo>
                    <a:pt x="717" y="235"/>
                  </a:lnTo>
                  <a:lnTo>
                    <a:pt x="717" y="240"/>
                  </a:lnTo>
                  <a:lnTo>
                    <a:pt x="719" y="242"/>
                  </a:lnTo>
                  <a:lnTo>
                    <a:pt x="715" y="251"/>
                  </a:lnTo>
                  <a:lnTo>
                    <a:pt x="713" y="261"/>
                  </a:lnTo>
                  <a:lnTo>
                    <a:pt x="713" y="263"/>
                  </a:lnTo>
                  <a:lnTo>
                    <a:pt x="717" y="265"/>
                  </a:lnTo>
                  <a:lnTo>
                    <a:pt x="715" y="267"/>
                  </a:lnTo>
                  <a:lnTo>
                    <a:pt x="713" y="270"/>
                  </a:lnTo>
                  <a:lnTo>
                    <a:pt x="713" y="272"/>
                  </a:lnTo>
                  <a:lnTo>
                    <a:pt x="715" y="274"/>
                  </a:lnTo>
                  <a:lnTo>
                    <a:pt x="715" y="279"/>
                  </a:lnTo>
                  <a:lnTo>
                    <a:pt x="713" y="281"/>
                  </a:lnTo>
                  <a:lnTo>
                    <a:pt x="713" y="279"/>
                  </a:lnTo>
                  <a:lnTo>
                    <a:pt x="710" y="281"/>
                  </a:lnTo>
                  <a:lnTo>
                    <a:pt x="708" y="279"/>
                  </a:lnTo>
                  <a:lnTo>
                    <a:pt x="708" y="277"/>
                  </a:lnTo>
                  <a:lnTo>
                    <a:pt x="710" y="277"/>
                  </a:lnTo>
                  <a:lnTo>
                    <a:pt x="710" y="272"/>
                  </a:lnTo>
                  <a:lnTo>
                    <a:pt x="708" y="272"/>
                  </a:lnTo>
                  <a:lnTo>
                    <a:pt x="703" y="281"/>
                  </a:lnTo>
                  <a:lnTo>
                    <a:pt x="701" y="291"/>
                  </a:lnTo>
                  <a:lnTo>
                    <a:pt x="703" y="300"/>
                  </a:lnTo>
                  <a:lnTo>
                    <a:pt x="703" y="311"/>
                  </a:lnTo>
                  <a:lnTo>
                    <a:pt x="703" y="300"/>
                  </a:lnTo>
                  <a:lnTo>
                    <a:pt x="701" y="293"/>
                  </a:lnTo>
                  <a:lnTo>
                    <a:pt x="699" y="291"/>
                  </a:lnTo>
                  <a:lnTo>
                    <a:pt x="701" y="288"/>
                  </a:lnTo>
                  <a:lnTo>
                    <a:pt x="701" y="286"/>
                  </a:lnTo>
                  <a:lnTo>
                    <a:pt x="697" y="284"/>
                  </a:lnTo>
                  <a:lnTo>
                    <a:pt x="697" y="277"/>
                  </a:lnTo>
                  <a:lnTo>
                    <a:pt x="697" y="270"/>
                  </a:lnTo>
                  <a:lnTo>
                    <a:pt x="694" y="265"/>
                  </a:lnTo>
                  <a:lnTo>
                    <a:pt x="694" y="258"/>
                  </a:lnTo>
                  <a:lnTo>
                    <a:pt x="697" y="254"/>
                  </a:lnTo>
                  <a:lnTo>
                    <a:pt x="701" y="249"/>
                  </a:lnTo>
                  <a:lnTo>
                    <a:pt x="701" y="242"/>
                  </a:lnTo>
                  <a:lnTo>
                    <a:pt x="699" y="242"/>
                  </a:lnTo>
                  <a:lnTo>
                    <a:pt x="699" y="244"/>
                  </a:lnTo>
                  <a:lnTo>
                    <a:pt x="697" y="249"/>
                  </a:lnTo>
                  <a:lnTo>
                    <a:pt x="694" y="254"/>
                  </a:lnTo>
                  <a:lnTo>
                    <a:pt x="694" y="251"/>
                  </a:lnTo>
                  <a:lnTo>
                    <a:pt x="692" y="247"/>
                  </a:lnTo>
                  <a:lnTo>
                    <a:pt x="694" y="242"/>
                  </a:lnTo>
                  <a:lnTo>
                    <a:pt x="697" y="237"/>
                  </a:lnTo>
                  <a:lnTo>
                    <a:pt x="694" y="235"/>
                  </a:lnTo>
                  <a:lnTo>
                    <a:pt x="692" y="237"/>
                  </a:lnTo>
                  <a:lnTo>
                    <a:pt x="690" y="237"/>
                  </a:lnTo>
                  <a:lnTo>
                    <a:pt x="690" y="235"/>
                  </a:lnTo>
                  <a:lnTo>
                    <a:pt x="690" y="233"/>
                  </a:lnTo>
                  <a:lnTo>
                    <a:pt x="690" y="228"/>
                  </a:lnTo>
                  <a:lnTo>
                    <a:pt x="687" y="228"/>
                  </a:lnTo>
                  <a:lnTo>
                    <a:pt x="687" y="226"/>
                  </a:lnTo>
                  <a:lnTo>
                    <a:pt x="687" y="224"/>
                  </a:lnTo>
                  <a:lnTo>
                    <a:pt x="687" y="221"/>
                  </a:lnTo>
                  <a:lnTo>
                    <a:pt x="685" y="221"/>
                  </a:lnTo>
                  <a:lnTo>
                    <a:pt x="674" y="226"/>
                  </a:lnTo>
                  <a:lnTo>
                    <a:pt x="667" y="228"/>
                  </a:lnTo>
                  <a:lnTo>
                    <a:pt x="664" y="228"/>
                  </a:lnTo>
                  <a:lnTo>
                    <a:pt x="664" y="226"/>
                  </a:lnTo>
                  <a:lnTo>
                    <a:pt x="664" y="226"/>
                  </a:lnTo>
                  <a:lnTo>
                    <a:pt x="660" y="228"/>
                  </a:lnTo>
                  <a:lnTo>
                    <a:pt x="658" y="228"/>
                  </a:lnTo>
                  <a:lnTo>
                    <a:pt x="658" y="226"/>
                  </a:lnTo>
                  <a:lnTo>
                    <a:pt x="651" y="231"/>
                  </a:lnTo>
                  <a:lnTo>
                    <a:pt x="651" y="228"/>
                  </a:lnTo>
                  <a:lnTo>
                    <a:pt x="648" y="226"/>
                  </a:lnTo>
                  <a:lnTo>
                    <a:pt x="646" y="226"/>
                  </a:lnTo>
                  <a:lnTo>
                    <a:pt x="646" y="228"/>
                  </a:lnTo>
                  <a:lnTo>
                    <a:pt x="639" y="228"/>
                  </a:lnTo>
                  <a:lnTo>
                    <a:pt x="632" y="224"/>
                  </a:lnTo>
                  <a:lnTo>
                    <a:pt x="626" y="224"/>
                  </a:lnTo>
                  <a:lnTo>
                    <a:pt x="619" y="221"/>
                  </a:lnTo>
                  <a:lnTo>
                    <a:pt x="614" y="221"/>
                  </a:lnTo>
                  <a:lnTo>
                    <a:pt x="614" y="217"/>
                  </a:lnTo>
                  <a:lnTo>
                    <a:pt x="607" y="212"/>
                  </a:lnTo>
                  <a:lnTo>
                    <a:pt x="605" y="214"/>
                  </a:lnTo>
                  <a:lnTo>
                    <a:pt x="603" y="212"/>
                  </a:lnTo>
                  <a:lnTo>
                    <a:pt x="600" y="207"/>
                  </a:lnTo>
                  <a:lnTo>
                    <a:pt x="598" y="205"/>
                  </a:lnTo>
                  <a:lnTo>
                    <a:pt x="596" y="203"/>
                  </a:lnTo>
                  <a:lnTo>
                    <a:pt x="600" y="203"/>
                  </a:lnTo>
                  <a:lnTo>
                    <a:pt x="605" y="203"/>
                  </a:lnTo>
                  <a:lnTo>
                    <a:pt x="605" y="198"/>
                  </a:lnTo>
                  <a:lnTo>
                    <a:pt x="607" y="196"/>
                  </a:lnTo>
                  <a:lnTo>
                    <a:pt x="607" y="194"/>
                  </a:lnTo>
                  <a:lnTo>
                    <a:pt x="610" y="194"/>
                  </a:lnTo>
                  <a:lnTo>
                    <a:pt x="614" y="196"/>
                  </a:lnTo>
                  <a:lnTo>
                    <a:pt x="616" y="194"/>
                  </a:lnTo>
                  <a:lnTo>
                    <a:pt x="616" y="191"/>
                  </a:lnTo>
                  <a:lnTo>
                    <a:pt x="621" y="194"/>
                  </a:lnTo>
                  <a:lnTo>
                    <a:pt x="630" y="196"/>
                  </a:lnTo>
                  <a:lnTo>
                    <a:pt x="635" y="191"/>
                  </a:lnTo>
                  <a:lnTo>
                    <a:pt x="635" y="187"/>
                  </a:lnTo>
                  <a:lnTo>
                    <a:pt x="637" y="182"/>
                  </a:lnTo>
                  <a:lnTo>
                    <a:pt x="635" y="177"/>
                  </a:lnTo>
                  <a:lnTo>
                    <a:pt x="635" y="173"/>
                  </a:lnTo>
                  <a:lnTo>
                    <a:pt x="632" y="171"/>
                  </a:lnTo>
                  <a:lnTo>
                    <a:pt x="630" y="166"/>
                  </a:lnTo>
                  <a:lnTo>
                    <a:pt x="628" y="164"/>
                  </a:lnTo>
                  <a:lnTo>
                    <a:pt x="626" y="161"/>
                  </a:lnTo>
                  <a:lnTo>
                    <a:pt x="621" y="157"/>
                  </a:lnTo>
                  <a:lnTo>
                    <a:pt x="619" y="157"/>
                  </a:lnTo>
                  <a:lnTo>
                    <a:pt x="619" y="159"/>
                  </a:lnTo>
                  <a:lnTo>
                    <a:pt x="616" y="159"/>
                  </a:lnTo>
                  <a:lnTo>
                    <a:pt x="614" y="157"/>
                  </a:lnTo>
                  <a:lnTo>
                    <a:pt x="610" y="152"/>
                  </a:lnTo>
                  <a:lnTo>
                    <a:pt x="610" y="154"/>
                  </a:lnTo>
                  <a:lnTo>
                    <a:pt x="614" y="159"/>
                  </a:lnTo>
                  <a:lnTo>
                    <a:pt x="612" y="161"/>
                  </a:lnTo>
                  <a:lnTo>
                    <a:pt x="614" y="164"/>
                  </a:lnTo>
                  <a:lnTo>
                    <a:pt x="612" y="166"/>
                  </a:lnTo>
                  <a:lnTo>
                    <a:pt x="610" y="164"/>
                  </a:lnTo>
                  <a:lnTo>
                    <a:pt x="610" y="159"/>
                  </a:lnTo>
                  <a:lnTo>
                    <a:pt x="607" y="159"/>
                  </a:lnTo>
                  <a:lnTo>
                    <a:pt x="600" y="154"/>
                  </a:lnTo>
                  <a:lnTo>
                    <a:pt x="598" y="152"/>
                  </a:lnTo>
                  <a:lnTo>
                    <a:pt x="598" y="154"/>
                  </a:lnTo>
                  <a:lnTo>
                    <a:pt x="593" y="152"/>
                  </a:lnTo>
                  <a:lnTo>
                    <a:pt x="593" y="150"/>
                  </a:lnTo>
                  <a:lnTo>
                    <a:pt x="589" y="147"/>
                  </a:lnTo>
                  <a:lnTo>
                    <a:pt x="587" y="147"/>
                  </a:lnTo>
                  <a:lnTo>
                    <a:pt x="582" y="141"/>
                  </a:lnTo>
                  <a:lnTo>
                    <a:pt x="575" y="138"/>
                  </a:lnTo>
                  <a:lnTo>
                    <a:pt x="575" y="134"/>
                  </a:lnTo>
                  <a:lnTo>
                    <a:pt x="557" y="124"/>
                  </a:lnTo>
                  <a:lnTo>
                    <a:pt x="552" y="117"/>
                  </a:lnTo>
                  <a:lnTo>
                    <a:pt x="552" y="111"/>
                  </a:lnTo>
                  <a:lnTo>
                    <a:pt x="550" y="101"/>
                  </a:lnTo>
                  <a:lnTo>
                    <a:pt x="550" y="97"/>
                  </a:lnTo>
                  <a:lnTo>
                    <a:pt x="545" y="97"/>
                  </a:lnTo>
                  <a:lnTo>
                    <a:pt x="541" y="94"/>
                  </a:lnTo>
                  <a:lnTo>
                    <a:pt x="538" y="94"/>
                  </a:lnTo>
                  <a:lnTo>
                    <a:pt x="534" y="90"/>
                  </a:lnTo>
                  <a:lnTo>
                    <a:pt x="532" y="90"/>
                  </a:lnTo>
                  <a:lnTo>
                    <a:pt x="527" y="87"/>
                  </a:lnTo>
                  <a:lnTo>
                    <a:pt x="522" y="90"/>
                  </a:lnTo>
                  <a:lnTo>
                    <a:pt x="518" y="94"/>
                  </a:lnTo>
                  <a:lnTo>
                    <a:pt x="516" y="101"/>
                  </a:lnTo>
                  <a:lnTo>
                    <a:pt x="511" y="101"/>
                  </a:lnTo>
                  <a:lnTo>
                    <a:pt x="506" y="106"/>
                  </a:lnTo>
                  <a:lnTo>
                    <a:pt x="504" y="106"/>
                  </a:lnTo>
                  <a:lnTo>
                    <a:pt x="500" y="104"/>
                  </a:lnTo>
                  <a:lnTo>
                    <a:pt x="495" y="104"/>
                  </a:lnTo>
                  <a:lnTo>
                    <a:pt x="493" y="101"/>
                  </a:lnTo>
                  <a:lnTo>
                    <a:pt x="495" y="97"/>
                  </a:lnTo>
                  <a:lnTo>
                    <a:pt x="497" y="94"/>
                  </a:lnTo>
                  <a:lnTo>
                    <a:pt x="500" y="94"/>
                  </a:lnTo>
                  <a:lnTo>
                    <a:pt x="502" y="92"/>
                  </a:lnTo>
                  <a:lnTo>
                    <a:pt x="506" y="90"/>
                  </a:lnTo>
                  <a:lnTo>
                    <a:pt x="506" y="87"/>
                  </a:lnTo>
                  <a:lnTo>
                    <a:pt x="506" y="85"/>
                  </a:lnTo>
                  <a:lnTo>
                    <a:pt x="502" y="87"/>
                  </a:lnTo>
                  <a:lnTo>
                    <a:pt x="502" y="85"/>
                  </a:lnTo>
                  <a:lnTo>
                    <a:pt x="502" y="83"/>
                  </a:lnTo>
                  <a:lnTo>
                    <a:pt x="504" y="80"/>
                  </a:lnTo>
                  <a:lnTo>
                    <a:pt x="504" y="78"/>
                  </a:lnTo>
                  <a:lnTo>
                    <a:pt x="509" y="74"/>
                  </a:lnTo>
                  <a:lnTo>
                    <a:pt x="509" y="71"/>
                  </a:lnTo>
                  <a:lnTo>
                    <a:pt x="509" y="67"/>
                  </a:lnTo>
                  <a:lnTo>
                    <a:pt x="504" y="67"/>
                  </a:lnTo>
                  <a:lnTo>
                    <a:pt x="504" y="71"/>
                  </a:lnTo>
                  <a:lnTo>
                    <a:pt x="495" y="76"/>
                  </a:lnTo>
                  <a:lnTo>
                    <a:pt x="493" y="74"/>
                  </a:lnTo>
                  <a:lnTo>
                    <a:pt x="495" y="83"/>
                  </a:lnTo>
                  <a:lnTo>
                    <a:pt x="493" y="85"/>
                  </a:lnTo>
                  <a:lnTo>
                    <a:pt x="493" y="83"/>
                  </a:lnTo>
                  <a:lnTo>
                    <a:pt x="486" y="80"/>
                  </a:lnTo>
                  <a:lnTo>
                    <a:pt x="484" y="85"/>
                  </a:lnTo>
                  <a:lnTo>
                    <a:pt x="486" y="85"/>
                  </a:lnTo>
                  <a:lnTo>
                    <a:pt x="484" y="90"/>
                  </a:lnTo>
                  <a:lnTo>
                    <a:pt x="481" y="90"/>
                  </a:lnTo>
                  <a:lnTo>
                    <a:pt x="477" y="92"/>
                  </a:lnTo>
                  <a:lnTo>
                    <a:pt x="477" y="94"/>
                  </a:lnTo>
                  <a:lnTo>
                    <a:pt x="481" y="94"/>
                  </a:lnTo>
                  <a:lnTo>
                    <a:pt x="484" y="97"/>
                  </a:lnTo>
                  <a:lnTo>
                    <a:pt x="477" y="101"/>
                  </a:lnTo>
                  <a:lnTo>
                    <a:pt x="474" y="94"/>
                  </a:lnTo>
                  <a:lnTo>
                    <a:pt x="470" y="92"/>
                  </a:lnTo>
                  <a:lnTo>
                    <a:pt x="467" y="87"/>
                  </a:lnTo>
                  <a:lnTo>
                    <a:pt x="467" y="69"/>
                  </a:lnTo>
                  <a:lnTo>
                    <a:pt x="472" y="62"/>
                  </a:lnTo>
                  <a:lnTo>
                    <a:pt x="472" y="50"/>
                  </a:lnTo>
                  <a:lnTo>
                    <a:pt x="474" y="46"/>
                  </a:lnTo>
                  <a:lnTo>
                    <a:pt x="472" y="30"/>
                  </a:lnTo>
                  <a:lnTo>
                    <a:pt x="472" y="25"/>
                  </a:lnTo>
                  <a:lnTo>
                    <a:pt x="467" y="27"/>
                  </a:lnTo>
                  <a:lnTo>
                    <a:pt x="463" y="32"/>
                  </a:lnTo>
                  <a:lnTo>
                    <a:pt x="465" y="34"/>
                  </a:lnTo>
                  <a:lnTo>
                    <a:pt x="463" y="37"/>
                  </a:lnTo>
                  <a:lnTo>
                    <a:pt x="465" y="41"/>
                  </a:lnTo>
                  <a:lnTo>
                    <a:pt x="465" y="48"/>
                  </a:lnTo>
                  <a:lnTo>
                    <a:pt x="461" y="46"/>
                  </a:lnTo>
                  <a:lnTo>
                    <a:pt x="458" y="44"/>
                  </a:lnTo>
                  <a:lnTo>
                    <a:pt x="458" y="46"/>
                  </a:lnTo>
                  <a:lnTo>
                    <a:pt x="456" y="50"/>
                  </a:lnTo>
                  <a:lnTo>
                    <a:pt x="454" y="48"/>
                  </a:lnTo>
                  <a:lnTo>
                    <a:pt x="449" y="50"/>
                  </a:lnTo>
                  <a:lnTo>
                    <a:pt x="451" y="53"/>
                  </a:lnTo>
                  <a:lnTo>
                    <a:pt x="449" y="53"/>
                  </a:lnTo>
                  <a:lnTo>
                    <a:pt x="440" y="57"/>
                  </a:lnTo>
                  <a:lnTo>
                    <a:pt x="433" y="64"/>
                  </a:lnTo>
                  <a:lnTo>
                    <a:pt x="431" y="62"/>
                  </a:lnTo>
                  <a:lnTo>
                    <a:pt x="431" y="57"/>
                  </a:lnTo>
                  <a:lnTo>
                    <a:pt x="435" y="55"/>
                  </a:lnTo>
                  <a:lnTo>
                    <a:pt x="438" y="53"/>
                  </a:lnTo>
                  <a:lnTo>
                    <a:pt x="433" y="53"/>
                  </a:lnTo>
                  <a:lnTo>
                    <a:pt x="431" y="55"/>
                  </a:lnTo>
                  <a:lnTo>
                    <a:pt x="424" y="55"/>
                  </a:lnTo>
                  <a:lnTo>
                    <a:pt x="419" y="57"/>
                  </a:lnTo>
                  <a:lnTo>
                    <a:pt x="413" y="57"/>
                  </a:lnTo>
                  <a:lnTo>
                    <a:pt x="401" y="67"/>
                  </a:lnTo>
                  <a:lnTo>
                    <a:pt x="394" y="67"/>
                  </a:lnTo>
                  <a:lnTo>
                    <a:pt x="390" y="74"/>
                  </a:lnTo>
                  <a:lnTo>
                    <a:pt x="390" y="71"/>
                  </a:lnTo>
                  <a:lnTo>
                    <a:pt x="394" y="64"/>
                  </a:lnTo>
                  <a:lnTo>
                    <a:pt x="392" y="62"/>
                  </a:lnTo>
                  <a:lnTo>
                    <a:pt x="387" y="67"/>
                  </a:lnTo>
                  <a:lnTo>
                    <a:pt x="385" y="64"/>
                  </a:lnTo>
                  <a:lnTo>
                    <a:pt x="383" y="67"/>
                  </a:lnTo>
                  <a:lnTo>
                    <a:pt x="380" y="67"/>
                  </a:lnTo>
                  <a:lnTo>
                    <a:pt x="378" y="64"/>
                  </a:lnTo>
                  <a:lnTo>
                    <a:pt x="374" y="67"/>
                  </a:lnTo>
                  <a:lnTo>
                    <a:pt x="374" y="69"/>
                  </a:lnTo>
                  <a:lnTo>
                    <a:pt x="364" y="76"/>
                  </a:lnTo>
                  <a:lnTo>
                    <a:pt x="360" y="76"/>
                  </a:lnTo>
                  <a:lnTo>
                    <a:pt x="353" y="78"/>
                  </a:lnTo>
                  <a:lnTo>
                    <a:pt x="348" y="83"/>
                  </a:lnTo>
                  <a:lnTo>
                    <a:pt x="348" y="85"/>
                  </a:lnTo>
                  <a:lnTo>
                    <a:pt x="346" y="85"/>
                  </a:lnTo>
                  <a:lnTo>
                    <a:pt x="344" y="87"/>
                  </a:lnTo>
                  <a:lnTo>
                    <a:pt x="339" y="85"/>
                  </a:lnTo>
                  <a:lnTo>
                    <a:pt x="339" y="87"/>
                  </a:lnTo>
                  <a:lnTo>
                    <a:pt x="344" y="92"/>
                  </a:lnTo>
                  <a:lnTo>
                    <a:pt x="339" y="90"/>
                  </a:lnTo>
                  <a:lnTo>
                    <a:pt x="337" y="85"/>
                  </a:lnTo>
                  <a:lnTo>
                    <a:pt x="337" y="80"/>
                  </a:lnTo>
                  <a:lnTo>
                    <a:pt x="341" y="80"/>
                  </a:lnTo>
                  <a:lnTo>
                    <a:pt x="344" y="78"/>
                  </a:lnTo>
                  <a:lnTo>
                    <a:pt x="346" y="74"/>
                  </a:lnTo>
                  <a:lnTo>
                    <a:pt x="348" y="76"/>
                  </a:lnTo>
                  <a:lnTo>
                    <a:pt x="353" y="74"/>
                  </a:lnTo>
                  <a:lnTo>
                    <a:pt x="353" y="71"/>
                  </a:lnTo>
                  <a:lnTo>
                    <a:pt x="358" y="69"/>
                  </a:lnTo>
                  <a:lnTo>
                    <a:pt x="358" y="69"/>
                  </a:lnTo>
                  <a:lnTo>
                    <a:pt x="367" y="67"/>
                  </a:lnTo>
                  <a:lnTo>
                    <a:pt x="371" y="62"/>
                  </a:lnTo>
                  <a:lnTo>
                    <a:pt x="376" y="60"/>
                  </a:lnTo>
                  <a:lnTo>
                    <a:pt x="383" y="60"/>
                  </a:lnTo>
                  <a:lnTo>
                    <a:pt x="383" y="60"/>
                  </a:lnTo>
                  <a:lnTo>
                    <a:pt x="390" y="60"/>
                  </a:lnTo>
                  <a:lnTo>
                    <a:pt x="396" y="55"/>
                  </a:lnTo>
                  <a:lnTo>
                    <a:pt x="396" y="60"/>
                  </a:lnTo>
                  <a:lnTo>
                    <a:pt x="399" y="60"/>
                  </a:lnTo>
                  <a:lnTo>
                    <a:pt x="401" y="57"/>
                  </a:lnTo>
                  <a:lnTo>
                    <a:pt x="406" y="57"/>
                  </a:lnTo>
                  <a:lnTo>
                    <a:pt x="410" y="55"/>
                  </a:lnTo>
                  <a:lnTo>
                    <a:pt x="413" y="53"/>
                  </a:lnTo>
                  <a:lnTo>
                    <a:pt x="422" y="50"/>
                  </a:lnTo>
                  <a:lnTo>
                    <a:pt x="429" y="48"/>
                  </a:lnTo>
                  <a:lnTo>
                    <a:pt x="431" y="44"/>
                  </a:lnTo>
                  <a:lnTo>
                    <a:pt x="433" y="44"/>
                  </a:lnTo>
                  <a:lnTo>
                    <a:pt x="433" y="41"/>
                  </a:lnTo>
                  <a:lnTo>
                    <a:pt x="433" y="39"/>
                  </a:lnTo>
                  <a:lnTo>
                    <a:pt x="433" y="37"/>
                  </a:lnTo>
                  <a:lnTo>
                    <a:pt x="429" y="34"/>
                  </a:lnTo>
                  <a:lnTo>
                    <a:pt x="429" y="37"/>
                  </a:lnTo>
                  <a:lnTo>
                    <a:pt x="429" y="39"/>
                  </a:lnTo>
                  <a:lnTo>
                    <a:pt x="424" y="39"/>
                  </a:lnTo>
                  <a:lnTo>
                    <a:pt x="424" y="37"/>
                  </a:lnTo>
                  <a:lnTo>
                    <a:pt x="422" y="37"/>
                  </a:lnTo>
                  <a:lnTo>
                    <a:pt x="419" y="37"/>
                  </a:lnTo>
                  <a:lnTo>
                    <a:pt x="415" y="37"/>
                  </a:lnTo>
                  <a:lnTo>
                    <a:pt x="410" y="39"/>
                  </a:lnTo>
                  <a:lnTo>
                    <a:pt x="408" y="44"/>
                  </a:lnTo>
                  <a:lnTo>
                    <a:pt x="406" y="44"/>
                  </a:lnTo>
                  <a:lnTo>
                    <a:pt x="403" y="41"/>
                  </a:lnTo>
                  <a:lnTo>
                    <a:pt x="401" y="41"/>
                  </a:lnTo>
                  <a:lnTo>
                    <a:pt x="399" y="44"/>
                  </a:lnTo>
                  <a:lnTo>
                    <a:pt x="387" y="46"/>
                  </a:lnTo>
                  <a:lnTo>
                    <a:pt x="376" y="48"/>
                  </a:lnTo>
                  <a:lnTo>
                    <a:pt x="376" y="46"/>
                  </a:lnTo>
                  <a:lnTo>
                    <a:pt x="371" y="46"/>
                  </a:lnTo>
                  <a:lnTo>
                    <a:pt x="374" y="48"/>
                  </a:lnTo>
                  <a:lnTo>
                    <a:pt x="371" y="48"/>
                  </a:lnTo>
                  <a:lnTo>
                    <a:pt x="367" y="48"/>
                  </a:lnTo>
                  <a:lnTo>
                    <a:pt x="364" y="48"/>
                  </a:lnTo>
                  <a:lnTo>
                    <a:pt x="362" y="53"/>
                  </a:lnTo>
                  <a:lnTo>
                    <a:pt x="358" y="57"/>
                  </a:lnTo>
                  <a:lnTo>
                    <a:pt x="355" y="57"/>
                  </a:lnTo>
                  <a:lnTo>
                    <a:pt x="351" y="57"/>
                  </a:lnTo>
                  <a:lnTo>
                    <a:pt x="351" y="57"/>
                  </a:lnTo>
                  <a:lnTo>
                    <a:pt x="346" y="57"/>
                  </a:lnTo>
                  <a:lnTo>
                    <a:pt x="344" y="57"/>
                  </a:lnTo>
                  <a:lnTo>
                    <a:pt x="339" y="57"/>
                  </a:lnTo>
                  <a:lnTo>
                    <a:pt x="339" y="62"/>
                  </a:lnTo>
                  <a:lnTo>
                    <a:pt x="335" y="62"/>
                  </a:lnTo>
                  <a:lnTo>
                    <a:pt x="332" y="64"/>
                  </a:lnTo>
                  <a:lnTo>
                    <a:pt x="325" y="69"/>
                  </a:lnTo>
                  <a:lnTo>
                    <a:pt x="319" y="69"/>
                  </a:lnTo>
                  <a:lnTo>
                    <a:pt x="316" y="74"/>
                  </a:lnTo>
                  <a:lnTo>
                    <a:pt x="316" y="80"/>
                  </a:lnTo>
                  <a:lnTo>
                    <a:pt x="316" y="92"/>
                  </a:lnTo>
                  <a:lnTo>
                    <a:pt x="316" y="97"/>
                  </a:lnTo>
                  <a:lnTo>
                    <a:pt x="314" y="97"/>
                  </a:lnTo>
                  <a:lnTo>
                    <a:pt x="312" y="99"/>
                  </a:lnTo>
                  <a:lnTo>
                    <a:pt x="303" y="106"/>
                  </a:lnTo>
                  <a:lnTo>
                    <a:pt x="305" y="101"/>
                  </a:lnTo>
                  <a:lnTo>
                    <a:pt x="309" y="97"/>
                  </a:lnTo>
                  <a:lnTo>
                    <a:pt x="309" y="94"/>
                  </a:lnTo>
                  <a:lnTo>
                    <a:pt x="307" y="92"/>
                  </a:lnTo>
                  <a:lnTo>
                    <a:pt x="307" y="90"/>
                  </a:lnTo>
                  <a:lnTo>
                    <a:pt x="303" y="85"/>
                  </a:lnTo>
                  <a:lnTo>
                    <a:pt x="300" y="83"/>
                  </a:lnTo>
                  <a:lnTo>
                    <a:pt x="298" y="80"/>
                  </a:lnTo>
                  <a:lnTo>
                    <a:pt x="296" y="80"/>
                  </a:lnTo>
                  <a:lnTo>
                    <a:pt x="296" y="74"/>
                  </a:lnTo>
                  <a:lnTo>
                    <a:pt x="291" y="69"/>
                  </a:lnTo>
                  <a:lnTo>
                    <a:pt x="291" y="69"/>
                  </a:lnTo>
                  <a:lnTo>
                    <a:pt x="289" y="67"/>
                  </a:lnTo>
                  <a:lnTo>
                    <a:pt x="289" y="64"/>
                  </a:lnTo>
                  <a:lnTo>
                    <a:pt x="284" y="62"/>
                  </a:lnTo>
                  <a:lnTo>
                    <a:pt x="284" y="64"/>
                  </a:lnTo>
                  <a:lnTo>
                    <a:pt x="280" y="60"/>
                  </a:lnTo>
                  <a:lnTo>
                    <a:pt x="273" y="53"/>
                  </a:lnTo>
                  <a:lnTo>
                    <a:pt x="273" y="48"/>
                  </a:lnTo>
                  <a:lnTo>
                    <a:pt x="273" y="41"/>
                  </a:lnTo>
                  <a:lnTo>
                    <a:pt x="270" y="41"/>
                  </a:lnTo>
                  <a:lnTo>
                    <a:pt x="268" y="44"/>
                  </a:lnTo>
                  <a:lnTo>
                    <a:pt x="268" y="41"/>
                  </a:lnTo>
                  <a:lnTo>
                    <a:pt x="266" y="37"/>
                  </a:lnTo>
                  <a:lnTo>
                    <a:pt x="268" y="32"/>
                  </a:lnTo>
                  <a:lnTo>
                    <a:pt x="268" y="32"/>
                  </a:lnTo>
                  <a:lnTo>
                    <a:pt x="268" y="30"/>
                  </a:lnTo>
                  <a:lnTo>
                    <a:pt x="264" y="25"/>
                  </a:lnTo>
                  <a:lnTo>
                    <a:pt x="264" y="20"/>
                  </a:lnTo>
                  <a:lnTo>
                    <a:pt x="259" y="18"/>
                  </a:lnTo>
                  <a:lnTo>
                    <a:pt x="259" y="18"/>
                  </a:lnTo>
                  <a:lnTo>
                    <a:pt x="257" y="16"/>
                  </a:lnTo>
                  <a:lnTo>
                    <a:pt x="252" y="11"/>
                  </a:lnTo>
                  <a:lnTo>
                    <a:pt x="250" y="11"/>
                  </a:lnTo>
                  <a:lnTo>
                    <a:pt x="238" y="4"/>
                  </a:lnTo>
                  <a:lnTo>
                    <a:pt x="236" y="4"/>
                  </a:lnTo>
                  <a:lnTo>
                    <a:pt x="234" y="0"/>
                  </a:lnTo>
                  <a:lnTo>
                    <a:pt x="0" y="431"/>
                  </a:lnTo>
                  <a:lnTo>
                    <a:pt x="14" y="431"/>
                  </a:lnTo>
                  <a:lnTo>
                    <a:pt x="19" y="434"/>
                  </a:lnTo>
                  <a:lnTo>
                    <a:pt x="25" y="429"/>
                  </a:lnTo>
                  <a:lnTo>
                    <a:pt x="37" y="429"/>
                  </a:lnTo>
                  <a:lnTo>
                    <a:pt x="32" y="438"/>
                  </a:lnTo>
                  <a:lnTo>
                    <a:pt x="32" y="443"/>
                  </a:lnTo>
                  <a:lnTo>
                    <a:pt x="37" y="454"/>
                  </a:lnTo>
                  <a:lnTo>
                    <a:pt x="44" y="478"/>
                  </a:lnTo>
                  <a:lnTo>
                    <a:pt x="44" y="482"/>
                  </a:lnTo>
                  <a:lnTo>
                    <a:pt x="41" y="489"/>
                  </a:lnTo>
                  <a:lnTo>
                    <a:pt x="41" y="491"/>
                  </a:lnTo>
                  <a:lnTo>
                    <a:pt x="41" y="491"/>
                  </a:lnTo>
                  <a:lnTo>
                    <a:pt x="51" y="489"/>
                  </a:lnTo>
                  <a:lnTo>
                    <a:pt x="57" y="489"/>
                  </a:lnTo>
                  <a:lnTo>
                    <a:pt x="62" y="487"/>
                  </a:lnTo>
                  <a:lnTo>
                    <a:pt x="67" y="478"/>
                  </a:lnTo>
                  <a:lnTo>
                    <a:pt x="71" y="473"/>
                  </a:lnTo>
                  <a:lnTo>
                    <a:pt x="78" y="471"/>
                  </a:lnTo>
                  <a:lnTo>
                    <a:pt x="80" y="471"/>
                  </a:lnTo>
                  <a:lnTo>
                    <a:pt x="87" y="468"/>
                  </a:lnTo>
                  <a:lnTo>
                    <a:pt x="94" y="468"/>
                  </a:lnTo>
                  <a:lnTo>
                    <a:pt x="99" y="471"/>
                  </a:lnTo>
                  <a:lnTo>
                    <a:pt x="99" y="475"/>
                  </a:lnTo>
                  <a:lnTo>
                    <a:pt x="99" y="478"/>
                  </a:lnTo>
                  <a:lnTo>
                    <a:pt x="96" y="484"/>
                  </a:lnTo>
                  <a:lnTo>
                    <a:pt x="96" y="487"/>
                  </a:lnTo>
                  <a:lnTo>
                    <a:pt x="99" y="498"/>
                  </a:lnTo>
                  <a:lnTo>
                    <a:pt x="99" y="501"/>
                  </a:lnTo>
                  <a:lnTo>
                    <a:pt x="101" y="510"/>
                  </a:lnTo>
                  <a:lnTo>
                    <a:pt x="106" y="514"/>
                  </a:lnTo>
                  <a:lnTo>
                    <a:pt x="106" y="521"/>
                  </a:lnTo>
                  <a:lnTo>
                    <a:pt x="108" y="524"/>
                  </a:lnTo>
                  <a:lnTo>
                    <a:pt x="108" y="528"/>
                  </a:lnTo>
                  <a:lnTo>
                    <a:pt x="106" y="533"/>
                  </a:lnTo>
                  <a:lnTo>
                    <a:pt x="106" y="535"/>
                  </a:lnTo>
                  <a:lnTo>
                    <a:pt x="108" y="540"/>
                  </a:lnTo>
                  <a:lnTo>
                    <a:pt x="106" y="551"/>
                  </a:lnTo>
                  <a:lnTo>
                    <a:pt x="106" y="565"/>
                  </a:lnTo>
                  <a:lnTo>
                    <a:pt x="106" y="581"/>
                  </a:lnTo>
                  <a:lnTo>
                    <a:pt x="103" y="584"/>
                  </a:lnTo>
                  <a:lnTo>
                    <a:pt x="103" y="586"/>
                  </a:lnTo>
                  <a:lnTo>
                    <a:pt x="106" y="586"/>
                  </a:lnTo>
                  <a:lnTo>
                    <a:pt x="108" y="586"/>
                  </a:lnTo>
                  <a:lnTo>
                    <a:pt x="108" y="588"/>
                  </a:lnTo>
                  <a:lnTo>
                    <a:pt x="108" y="588"/>
                  </a:lnTo>
                  <a:lnTo>
                    <a:pt x="106" y="591"/>
                  </a:lnTo>
                  <a:lnTo>
                    <a:pt x="106" y="593"/>
                  </a:lnTo>
                  <a:lnTo>
                    <a:pt x="108" y="595"/>
                  </a:lnTo>
                  <a:lnTo>
                    <a:pt x="108" y="598"/>
                  </a:lnTo>
                  <a:lnTo>
                    <a:pt x="106" y="600"/>
                  </a:lnTo>
                  <a:lnTo>
                    <a:pt x="106" y="602"/>
                  </a:lnTo>
                  <a:lnTo>
                    <a:pt x="110" y="602"/>
                  </a:lnTo>
                  <a:lnTo>
                    <a:pt x="112" y="602"/>
                  </a:lnTo>
                  <a:lnTo>
                    <a:pt x="117" y="607"/>
                  </a:lnTo>
                  <a:lnTo>
                    <a:pt x="117" y="611"/>
                  </a:lnTo>
                  <a:lnTo>
                    <a:pt x="119" y="611"/>
                  </a:lnTo>
                  <a:lnTo>
                    <a:pt x="124" y="616"/>
                  </a:lnTo>
                  <a:lnTo>
                    <a:pt x="126" y="618"/>
                  </a:lnTo>
                  <a:lnTo>
                    <a:pt x="126" y="623"/>
                  </a:lnTo>
                  <a:lnTo>
                    <a:pt x="128" y="625"/>
                  </a:lnTo>
                  <a:lnTo>
                    <a:pt x="128" y="628"/>
                  </a:lnTo>
                  <a:lnTo>
                    <a:pt x="128" y="628"/>
                  </a:lnTo>
                  <a:lnTo>
                    <a:pt x="128" y="630"/>
                  </a:lnTo>
                  <a:lnTo>
                    <a:pt x="128" y="630"/>
                  </a:lnTo>
                  <a:lnTo>
                    <a:pt x="128" y="634"/>
                  </a:lnTo>
                  <a:lnTo>
                    <a:pt x="126" y="634"/>
                  </a:lnTo>
                  <a:lnTo>
                    <a:pt x="128" y="637"/>
                  </a:lnTo>
                  <a:lnTo>
                    <a:pt x="126" y="639"/>
                  </a:lnTo>
                  <a:lnTo>
                    <a:pt x="122" y="651"/>
                  </a:lnTo>
                  <a:lnTo>
                    <a:pt x="119" y="658"/>
                  </a:lnTo>
                  <a:lnTo>
                    <a:pt x="117" y="662"/>
                  </a:lnTo>
                  <a:lnTo>
                    <a:pt x="115" y="664"/>
                  </a:lnTo>
                  <a:lnTo>
                    <a:pt x="117" y="664"/>
                  </a:lnTo>
                  <a:lnTo>
                    <a:pt x="124" y="658"/>
                  </a:lnTo>
                  <a:lnTo>
                    <a:pt x="124" y="653"/>
                  </a:lnTo>
                  <a:lnTo>
                    <a:pt x="128" y="648"/>
                  </a:lnTo>
                  <a:lnTo>
                    <a:pt x="131" y="651"/>
                  </a:lnTo>
                  <a:lnTo>
                    <a:pt x="133" y="651"/>
                  </a:lnTo>
                  <a:lnTo>
                    <a:pt x="133" y="653"/>
                  </a:lnTo>
                  <a:lnTo>
                    <a:pt x="126" y="658"/>
                  </a:lnTo>
                  <a:lnTo>
                    <a:pt x="124" y="660"/>
                  </a:lnTo>
                  <a:lnTo>
                    <a:pt x="119" y="667"/>
                  </a:lnTo>
                  <a:lnTo>
                    <a:pt x="119" y="669"/>
                  </a:lnTo>
                  <a:lnTo>
                    <a:pt x="122" y="669"/>
                  </a:lnTo>
                  <a:lnTo>
                    <a:pt x="119" y="669"/>
                  </a:lnTo>
                  <a:lnTo>
                    <a:pt x="115" y="669"/>
                  </a:lnTo>
                  <a:lnTo>
                    <a:pt x="112" y="669"/>
                  </a:lnTo>
                  <a:lnTo>
                    <a:pt x="110" y="676"/>
                  </a:lnTo>
                  <a:lnTo>
                    <a:pt x="106" y="678"/>
                  </a:lnTo>
                  <a:lnTo>
                    <a:pt x="108" y="683"/>
                  </a:lnTo>
                  <a:lnTo>
                    <a:pt x="106" y="683"/>
                  </a:lnTo>
                  <a:lnTo>
                    <a:pt x="103" y="681"/>
                  </a:lnTo>
                  <a:lnTo>
                    <a:pt x="101" y="683"/>
                  </a:lnTo>
                  <a:lnTo>
                    <a:pt x="101" y="688"/>
                  </a:lnTo>
                  <a:lnTo>
                    <a:pt x="103" y="688"/>
                  </a:lnTo>
                  <a:lnTo>
                    <a:pt x="106" y="692"/>
                  </a:lnTo>
                  <a:lnTo>
                    <a:pt x="103" y="697"/>
                  </a:lnTo>
                  <a:lnTo>
                    <a:pt x="103" y="708"/>
                  </a:lnTo>
                  <a:lnTo>
                    <a:pt x="103" y="715"/>
                  </a:lnTo>
                  <a:lnTo>
                    <a:pt x="108" y="720"/>
                  </a:lnTo>
                  <a:lnTo>
                    <a:pt x="110" y="720"/>
                  </a:lnTo>
                  <a:lnTo>
                    <a:pt x="110" y="718"/>
                  </a:lnTo>
                  <a:lnTo>
                    <a:pt x="112" y="715"/>
                  </a:lnTo>
                  <a:lnTo>
                    <a:pt x="119" y="713"/>
                  </a:lnTo>
                  <a:lnTo>
                    <a:pt x="122" y="711"/>
                  </a:lnTo>
                  <a:lnTo>
                    <a:pt x="126" y="706"/>
                  </a:lnTo>
                  <a:lnTo>
                    <a:pt x="128" y="706"/>
                  </a:lnTo>
                  <a:lnTo>
                    <a:pt x="128" y="708"/>
                  </a:lnTo>
                  <a:lnTo>
                    <a:pt x="126" y="713"/>
                  </a:lnTo>
                  <a:lnTo>
                    <a:pt x="124" y="713"/>
                  </a:lnTo>
                  <a:lnTo>
                    <a:pt x="122" y="718"/>
                  </a:lnTo>
                  <a:lnTo>
                    <a:pt x="122" y="720"/>
                  </a:lnTo>
                  <a:lnTo>
                    <a:pt x="126" y="722"/>
                  </a:lnTo>
                  <a:lnTo>
                    <a:pt x="128" y="725"/>
                  </a:lnTo>
                  <a:lnTo>
                    <a:pt x="131" y="725"/>
                  </a:lnTo>
                  <a:lnTo>
                    <a:pt x="135" y="727"/>
                  </a:lnTo>
                  <a:lnTo>
                    <a:pt x="135" y="729"/>
                  </a:lnTo>
                  <a:lnTo>
                    <a:pt x="133" y="727"/>
                  </a:lnTo>
                  <a:lnTo>
                    <a:pt x="126" y="727"/>
                  </a:lnTo>
                  <a:lnTo>
                    <a:pt x="124" y="725"/>
                  </a:lnTo>
                  <a:lnTo>
                    <a:pt x="117" y="725"/>
                  </a:lnTo>
                  <a:lnTo>
                    <a:pt x="117" y="727"/>
                  </a:lnTo>
                  <a:lnTo>
                    <a:pt x="117" y="731"/>
                  </a:lnTo>
                  <a:lnTo>
                    <a:pt x="119" y="734"/>
                  </a:lnTo>
                  <a:lnTo>
                    <a:pt x="119" y="743"/>
                  </a:lnTo>
                  <a:lnTo>
                    <a:pt x="122" y="745"/>
                  </a:lnTo>
                  <a:lnTo>
                    <a:pt x="124" y="745"/>
                  </a:lnTo>
                  <a:lnTo>
                    <a:pt x="126" y="743"/>
                  </a:lnTo>
                  <a:lnTo>
                    <a:pt x="128" y="745"/>
                  </a:lnTo>
                  <a:lnTo>
                    <a:pt x="126" y="748"/>
                  </a:lnTo>
                  <a:lnTo>
                    <a:pt x="124" y="748"/>
                  </a:lnTo>
                  <a:lnTo>
                    <a:pt x="126" y="750"/>
                  </a:lnTo>
                  <a:lnTo>
                    <a:pt x="126" y="752"/>
                  </a:lnTo>
                  <a:lnTo>
                    <a:pt x="126" y="755"/>
                  </a:lnTo>
                  <a:lnTo>
                    <a:pt x="122" y="752"/>
                  </a:lnTo>
                  <a:lnTo>
                    <a:pt x="119" y="755"/>
                  </a:lnTo>
                  <a:lnTo>
                    <a:pt x="115" y="759"/>
                  </a:lnTo>
                  <a:lnTo>
                    <a:pt x="112" y="759"/>
                  </a:lnTo>
                  <a:lnTo>
                    <a:pt x="115" y="761"/>
                  </a:lnTo>
                  <a:lnTo>
                    <a:pt x="122" y="759"/>
                  </a:lnTo>
                  <a:lnTo>
                    <a:pt x="124" y="761"/>
                  </a:lnTo>
                  <a:lnTo>
                    <a:pt x="122" y="761"/>
                  </a:lnTo>
                  <a:lnTo>
                    <a:pt x="119" y="764"/>
                  </a:lnTo>
                  <a:lnTo>
                    <a:pt x="124" y="766"/>
                  </a:lnTo>
                  <a:lnTo>
                    <a:pt x="128" y="764"/>
                  </a:lnTo>
                  <a:lnTo>
                    <a:pt x="133" y="761"/>
                  </a:lnTo>
                  <a:lnTo>
                    <a:pt x="138" y="755"/>
                  </a:lnTo>
                  <a:lnTo>
                    <a:pt x="142" y="755"/>
                  </a:lnTo>
                  <a:lnTo>
                    <a:pt x="144" y="752"/>
                  </a:lnTo>
                  <a:lnTo>
                    <a:pt x="147" y="748"/>
                  </a:lnTo>
                  <a:lnTo>
                    <a:pt x="147" y="748"/>
                  </a:lnTo>
                  <a:lnTo>
                    <a:pt x="149" y="750"/>
                  </a:lnTo>
                  <a:lnTo>
                    <a:pt x="144" y="757"/>
                  </a:lnTo>
                  <a:lnTo>
                    <a:pt x="142" y="759"/>
                  </a:lnTo>
                  <a:lnTo>
                    <a:pt x="138" y="761"/>
                  </a:lnTo>
                  <a:lnTo>
                    <a:pt x="135" y="764"/>
                  </a:lnTo>
                  <a:lnTo>
                    <a:pt x="138" y="766"/>
                  </a:lnTo>
                  <a:lnTo>
                    <a:pt x="142" y="764"/>
                  </a:lnTo>
                  <a:lnTo>
                    <a:pt x="147" y="764"/>
                  </a:lnTo>
                  <a:lnTo>
                    <a:pt x="149" y="766"/>
                  </a:lnTo>
                  <a:lnTo>
                    <a:pt x="144" y="766"/>
                  </a:lnTo>
                  <a:lnTo>
                    <a:pt x="142" y="768"/>
                  </a:lnTo>
                  <a:lnTo>
                    <a:pt x="142" y="773"/>
                  </a:lnTo>
                  <a:lnTo>
                    <a:pt x="142" y="778"/>
                  </a:lnTo>
                  <a:lnTo>
                    <a:pt x="142" y="780"/>
                  </a:lnTo>
                  <a:lnTo>
                    <a:pt x="140" y="775"/>
                  </a:lnTo>
                  <a:lnTo>
                    <a:pt x="138" y="771"/>
                  </a:lnTo>
                  <a:lnTo>
                    <a:pt x="138" y="768"/>
                  </a:lnTo>
                  <a:lnTo>
                    <a:pt x="135" y="768"/>
                  </a:lnTo>
                  <a:lnTo>
                    <a:pt x="124" y="775"/>
                  </a:lnTo>
                  <a:lnTo>
                    <a:pt x="124" y="780"/>
                  </a:lnTo>
                  <a:lnTo>
                    <a:pt x="117" y="782"/>
                  </a:lnTo>
                  <a:lnTo>
                    <a:pt x="117" y="785"/>
                  </a:lnTo>
                  <a:lnTo>
                    <a:pt x="117" y="787"/>
                  </a:lnTo>
                  <a:lnTo>
                    <a:pt x="117" y="791"/>
                  </a:lnTo>
                  <a:lnTo>
                    <a:pt x="117" y="791"/>
                  </a:lnTo>
                  <a:lnTo>
                    <a:pt x="119" y="789"/>
                  </a:lnTo>
                  <a:lnTo>
                    <a:pt x="124" y="789"/>
                  </a:lnTo>
                  <a:lnTo>
                    <a:pt x="126" y="785"/>
                  </a:lnTo>
                  <a:lnTo>
                    <a:pt x="128" y="785"/>
                  </a:lnTo>
                  <a:lnTo>
                    <a:pt x="131" y="787"/>
                  </a:lnTo>
                  <a:lnTo>
                    <a:pt x="135" y="789"/>
                  </a:lnTo>
                  <a:lnTo>
                    <a:pt x="135" y="789"/>
                  </a:lnTo>
                  <a:lnTo>
                    <a:pt x="131" y="789"/>
                  </a:lnTo>
                  <a:lnTo>
                    <a:pt x="126" y="789"/>
                  </a:lnTo>
                  <a:lnTo>
                    <a:pt x="124" y="791"/>
                  </a:lnTo>
                  <a:lnTo>
                    <a:pt x="124" y="794"/>
                  </a:lnTo>
                  <a:lnTo>
                    <a:pt x="124" y="796"/>
                  </a:lnTo>
                  <a:lnTo>
                    <a:pt x="122" y="796"/>
                  </a:lnTo>
                  <a:lnTo>
                    <a:pt x="119" y="794"/>
                  </a:lnTo>
                  <a:lnTo>
                    <a:pt x="115" y="796"/>
                  </a:lnTo>
                  <a:lnTo>
                    <a:pt x="115" y="798"/>
                  </a:lnTo>
                  <a:lnTo>
                    <a:pt x="119" y="798"/>
                  </a:lnTo>
                  <a:lnTo>
                    <a:pt x="122" y="798"/>
                  </a:lnTo>
                  <a:lnTo>
                    <a:pt x="126" y="798"/>
                  </a:lnTo>
                  <a:lnTo>
                    <a:pt x="124" y="801"/>
                  </a:lnTo>
                  <a:lnTo>
                    <a:pt x="119" y="801"/>
                  </a:lnTo>
                  <a:lnTo>
                    <a:pt x="117" y="801"/>
                  </a:lnTo>
                  <a:lnTo>
                    <a:pt x="112" y="801"/>
                  </a:lnTo>
                  <a:lnTo>
                    <a:pt x="112" y="803"/>
                  </a:lnTo>
                  <a:lnTo>
                    <a:pt x="115" y="805"/>
                  </a:lnTo>
                  <a:lnTo>
                    <a:pt x="117" y="805"/>
                  </a:lnTo>
                  <a:lnTo>
                    <a:pt x="122" y="805"/>
                  </a:lnTo>
                  <a:lnTo>
                    <a:pt x="124" y="805"/>
                  </a:lnTo>
                  <a:lnTo>
                    <a:pt x="128" y="805"/>
                  </a:lnTo>
                  <a:lnTo>
                    <a:pt x="128" y="808"/>
                  </a:lnTo>
                  <a:lnTo>
                    <a:pt x="124" y="808"/>
                  </a:lnTo>
                  <a:lnTo>
                    <a:pt x="122" y="808"/>
                  </a:lnTo>
                  <a:lnTo>
                    <a:pt x="119" y="810"/>
                  </a:lnTo>
                  <a:lnTo>
                    <a:pt x="122" y="810"/>
                  </a:lnTo>
                  <a:lnTo>
                    <a:pt x="126" y="810"/>
                  </a:lnTo>
                  <a:lnTo>
                    <a:pt x="128" y="810"/>
                  </a:lnTo>
                  <a:lnTo>
                    <a:pt x="128" y="812"/>
                  </a:lnTo>
                  <a:lnTo>
                    <a:pt x="124" y="812"/>
                  </a:lnTo>
                  <a:lnTo>
                    <a:pt x="119" y="812"/>
                  </a:lnTo>
                  <a:lnTo>
                    <a:pt x="117" y="810"/>
                  </a:lnTo>
                  <a:lnTo>
                    <a:pt x="115" y="810"/>
                  </a:lnTo>
                  <a:lnTo>
                    <a:pt x="117" y="815"/>
                  </a:lnTo>
                  <a:lnTo>
                    <a:pt x="122" y="819"/>
                  </a:lnTo>
                  <a:lnTo>
                    <a:pt x="124" y="815"/>
                  </a:lnTo>
                  <a:lnTo>
                    <a:pt x="126" y="815"/>
                  </a:lnTo>
                  <a:lnTo>
                    <a:pt x="128" y="817"/>
                  </a:lnTo>
                  <a:lnTo>
                    <a:pt x="133" y="815"/>
                  </a:lnTo>
                  <a:lnTo>
                    <a:pt x="135" y="817"/>
                  </a:lnTo>
                  <a:lnTo>
                    <a:pt x="133" y="819"/>
                  </a:lnTo>
                  <a:lnTo>
                    <a:pt x="133" y="819"/>
                  </a:lnTo>
                  <a:lnTo>
                    <a:pt x="135" y="819"/>
                  </a:lnTo>
                  <a:lnTo>
                    <a:pt x="138" y="824"/>
                  </a:lnTo>
                  <a:lnTo>
                    <a:pt x="142" y="824"/>
                  </a:lnTo>
                  <a:lnTo>
                    <a:pt x="144" y="824"/>
                  </a:lnTo>
                  <a:lnTo>
                    <a:pt x="147" y="819"/>
                  </a:lnTo>
                  <a:lnTo>
                    <a:pt x="151" y="817"/>
                  </a:lnTo>
                  <a:lnTo>
                    <a:pt x="151" y="812"/>
                  </a:lnTo>
                  <a:lnTo>
                    <a:pt x="151" y="817"/>
                  </a:lnTo>
                  <a:lnTo>
                    <a:pt x="149" y="821"/>
                  </a:lnTo>
                  <a:lnTo>
                    <a:pt x="144" y="826"/>
                  </a:lnTo>
                  <a:lnTo>
                    <a:pt x="140" y="826"/>
                  </a:lnTo>
                  <a:lnTo>
                    <a:pt x="138" y="826"/>
                  </a:lnTo>
                  <a:lnTo>
                    <a:pt x="133" y="831"/>
                  </a:lnTo>
                  <a:lnTo>
                    <a:pt x="133" y="831"/>
                  </a:lnTo>
                  <a:lnTo>
                    <a:pt x="138" y="833"/>
                  </a:lnTo>
                  <a:lnTo>
                    <a:pt x="138" y="831"/>
                  </a:lnTo>
                  <a:lnTo>
                    <a:pt x="140" y="831"/>
                  </a:lnTo>
                  <a:lnTo>
                    <a:pt x="142" y="833"/>
                  </a:lnTo>
                  <a:lnTo>
                    <a:pt x="142" y="833"/>
                  </a:lnTo>
                  <a:lnTo>
                    <a:pt x="144" y="831"/>
                  </a:lnTo>
                  <a:lnTo>
                    <a:pt x="149" y="828"/>
                  </a:lnTo>
                  <a:lnTo>
                    <a:pt x="149" y="831"/>
                  </a:lnTo>
                  <a:lnTo>
                    <a:pt x="147" y="831"/>
                  </a:lnTo>
                  <a:lnTo>
                    <a:pt x="147" y="833"/>
                  </a:lnTo>
                  <a:lnTo>
                    <a:pt x="149" y="835"/>
                  </a:lnTo>
                  <a:lnTo>
                    <a:pt x="151" y="835"/>
                  </a:lnTo>
                  <a:lnTo>
                    <a:pt x="154" y="835"/>
                  </a:lnTo>
                  <a:lnTo>
                    <a:pt x="158" y="828"/>
                  </a:lnTo>
                  <a:lnTo>
                    <a:pt x="158" y="821"/>
                  </a:lnTo>
                  <a:lnTo>
                    <a:pt x="161" y="819"/>
                  </a:lnTo>
                  <a:lnTo>
                    <a:pt x="163" y="819"/>
                  </a:lnTo>
                  <a:lnTo>
                    <a:pt x="163" y="821"/>
                  </a:lnTo>
                  <a:lnTo>
                    <a:pt x="161" y="824"/>
                  </a:lnTo>
                  <a:lnTo>
                    <a:pt x="161" y="828"/>
                  </a:lnTo>
                  <a:lnTo>
                    <a:pt x="158" y="833"/>
                  </a:lnTo>
                  <a:lnTo>
                    <a:pt x="156" y="838"/>
                  </a:lnTo>
                  <a:lnTo>
                    <a:pt x="156" y="838"/>
                  </a:lnTo>
                  <a:lnTo>
                    <a:pt x="161" y="838"/>
                  </a:lnTo>
                  <a:lnTo>
                    <a:pt x="165" y="838"/>
                  </a:lnTo>
                  <a:lnTo>
                    <a:pt x="165" y="838"/>
                  </a:lnTo>
                  <a:lnTo>
                    <a:pt x="163" y="842"/>
                  </a:lnTo>
                  <a:lnTo>
                    <a:pt x="161" y="847"/>
                  </a:lnTo>
                  <a:lnTo>
                    <a:pt x="156" y="849"/>
                  </a:lnTo>
                  <a:lnTo>
                    <a:pt x="156" y="851"/>
                  </a:lnTo>
                  <a:lnTo>
                    <a:pt x="158" y="856"/>
                  </a:lnTo>
                  <a:lnTo>
                    <a:pt x="163" y="858"/>
                  </a:lnTo>
                  <a:lnTo>
                    <a:pt x="165" y="856"/>
                  </a:lnTo>
                  <a:lnTo>
                    <a:pt x="167" y="856"/>
                  </a:lnTo>
                  <a:lnTo>
                    <a:pt x="170" y="861"/>
                  </a:lnTo>
                  <a:lnTo>
                    <a:pt x="170" y="863"/>
                  </a:lnTo>
                  <a:lnTo>
                    <a:pt x="170" y="865"/>
                  </a:lnTo>
                  <a:lnTo>
                    <a:pt x="170" y="865"/>
                  </a:lnTo>
                  <a:lnTo>
                    <a:pt x="167" y="863"/>
                  </a:lnTo>
                  <a:lnTo>
                    <a:pt x="165" y="863"/>
                  </a:lnTo>
                  <a:lnTo>
                    <a:pt x="165" y="865"/>
                  </a:lnTo>
                  <a:lnTo>
                    <a:pt x="167" y="872"/>
                  </a:lnTo>
                  <a:lnTo>
                    <a:pt x="174" y="868"/>
                  </a:lnTo>
                  <a:lnTo>
                    <a:pt x="179" y="868"/>
                  </a:lnTo>
                  <a:lnTo>
                    <a:pt x="181" y="865"/>
                  </a:lnTo>
                  <a:lnTo>
                    <a:pt x="179" y="870"/>
                  </a:lnTo>
                  <a:lnTo>
                    <a:pt x="177" y="877"/>
                  </a:lnTo>
                  <a:lnTo>
                    <a:pt x="177" y="884"/>
                  </a:lnTo>
                  <a:lnTo>
                    <a:pt x="179" y="886"/>
                  </a:lnTo>
                  <a:lnTo>
                    <a:pt x="179" y="886"/>
                  </a:lnTo>
                  <a:lnTo>
                    <a:pt x="703" y="939"/>
                  </a:lnTo>
                  <a:lnTo>
                    <a:pt x="708" y="9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1" name="Freeform 263">
              <a:extLst>
                <a:ext uri="{FF2B5EF4-FFF2-40B4-BE49-F238E27FC236}">
                  <a16:creationId xmlns:a16="http://schemas.microsoft.com/office/drawing/2014/main" id="{DB2A4EFE-BE6B-4C2D-B338-952361F77970}"/>
                </a:ext>
              </a:extLst>
            </p:cNvPr>
            <p:cNvSpPr>
              <a:spLocks/>
            </p:cNvSpPr>
            <p:nvPr/>
          </p:nvSpPr>
          <p:spPr bwMode="auto">
            <a:xfrm>
              <a:off x="8718550" y="1874838"/>
              <a:ext cx="11113" cy="11113"/>
            </a:xfrm>
            <a:custGeom>
              <a:avLst/>
              <a:gdLst>
                <a:gd name="T0" fmla="*/ 0 w 7"/>
                <a:gd name="T1" fmla="*/ 3 h 7"/>
                <a:gd name="T2" fmla="*/ 0 w 7"/>
                <a:gd name="T3" fmla="*/ 5 h 7"/>
                <a:gd name="T4" fmla="*/ 3 w 7"/>
                <a:gd name="T5" fmla="*/ 7 h 7"/>
                <a:gd name="T6" fmla="*/ 5 w 7"/>
                <a:gd name="T7" fmla="*/ 5 h 7"/>
                <a:gd name="T8" fmla="*/ 7 w 7"/>
                <a:gd name="T9" fmla="*/ 0 h 7"/>
                <a:gd name="T10" fmla="*/ 3 w 7"/>
                <a:gd name="T11" fmla="*/ 0 h 7"/>
                <a:gd name="T12" fmla="*/ 0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3"/>
                  </a:moveTo>
                  <a:lnTo>
                    <a:pt x="0" y="5"/>
                  </a:lnTo>
                  <a:lnTo>
                    <a:pt x="3" y="7"/>
                  </a:lnTo>
                  <a:lnTo>
                    <a:pt x="5" y="5"/>
                  </a:lnTo>
                  <a:lnTo>
                    <a:pt x="7" y="0"/>
                  </a:lnTo>
                  <a:lnTo>
                    <a:pt x="3"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2" name="Freeform 264">
              <a:extLst>
                <a:ext uri="{FF2B5EF4-FFF2-40B4-BE49-F238E27FC236}">
                  <a16:creationId xmlns:a16="http://schemas.microsoft.com/office/drawing/2014/main" id="{98C16423-3518-4B87-9611-A2C7D04317C8}"/>
                </a:ext>
              </a:extLst>
            </p:cNvPr>
            <p:cNvSpPr>
              <a:spLocks/>
            </p:cNvSpPr>
            <p:nvPr/>
          </p:nvSpPr>
          <p:spPr bwMode="auto">
            <a:xfrm>
              <a:off x="8759825" y="1731963"/>
              <a:ext cx="14288" cy="11113"/>
            </a:xfrm>
            <a:custGeom>
              <a:avLst/>
              <a:gdLst>
                <a:gd name="T0" fmla="*/ 4 w 9"/>
                <a:gd name="T1" fmla="*/ 5 h 7"/>
                <a:gd name="T2" fmla="*/ 9 w 9"/>
                <a:gd name="T3" fmla="*/ 5 h 7"/>
                <a:gd name="T4" fmla="*/ 9 w 9"/>
                <a:gd name="T5" fmla="*/ 3 h 7"/>
                <a:gd name="T6" fmla="*/ 6 w 9"/>
                <a:gd name="T7" fmla="*/ 0 h 7"/>
                <a:gd name="T8" fmla="*/ 2 w 9"/>
                <a:gd name="T9" fmla="*/ 3 h 7"/>
                <a:gd name="T10" fmla="*/ 0 w 9"/>
                <a:gd name="T11" fmla="*/ 5 h 7"/>
                <a:gd name="T12" fmla="*/ 2 w 9"/>
                <a:gd name="T13" fmla="*/ 7 h 7"/>
                <a:gd name="T14" fmla="*/ 4 w 9"/>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4" y="5"/>
                  </a:moveTo>
                  <a:lnTo>
                    <a:pt x="9" y="5"/>
                  </a:lnTo>
                  <a:lnTo>
                    <a:pt x="9" y="3"/>
                  </a:lnTo>
                  <a:lnTo>
                    <a:pt x="6" y="0"/>
                  </a:lnTo>
                  <a:lnTo>
                    <a:pt x="2" y="3"/>
                  </a:lnTo>
                  <a:lnTo>
                    <a:pt x="0" y="5"/>
                  </a:lnTo>
                  <a:lnTo>
                    <a:pt x="2" y="7"/>
                  </a:lnTo>
                  <a:lnTo>
                    <a:pt x="4"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3" name="Rectangle 265">
              <a:extLst>
                <a:ext uri="{FF2B5EF4-FFF2-40B4-BE49-F238E27FC236}">
                  <a16:creationId xmlns:a16="http://schemas.microsoft.com/office/drawing/2014/main" id="{A3873796-F3D9-43F3-AB78-B249662B0FC3}"/>
                </a:ext>
              </a:extLst>
            </p:cNvPr>
            <p:cNvSpPr>
              <a:spLocks noChangeArrowheads="1"/>
            </p:cNvSpPr>
            <p:nvPr/>
          </p:nvSpPr>
          <p:spPr bwMode="auto">
            <a:xfrm>
              <a:off x="8729663" y="1846263"/>
              <a:ext cx="4763" cy="3175"/>
            </a:xfrm>
            <a:prstGeom prst="rect">
              <a:avLst/>
            </a:prstGeom>
            <a:grpFill/>
            <a:ln w="9525">
              <a:solidFill>
                <a:schemeClr val="bg1"/>
              </a:solidFill>
              <a:miter lim="800000"/>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4" name="Freeform 266">
              <a:extLst>
                <a:ext uri="{FF2B5EF4-FFF2-40B4-BE49-F238E27FC236}">
                  <a16:creationId xmlns:a16="http://schemas.microsoft.com/office/drawing/2014/main" id="{401C917B-4CB8-4C0E-939C-32703C8E3F37}"/>
                </a:ext>
              </a:extLst>
            </p:cNvPr>
            <p:cNvSpPr>
              <a:spLocks/>
            </p:cNvSpPr>
            <p:nvPr/>
          </p:nvSpPr>
          <p:spPr bwMode="auto">
            <a:xfrm>
              <a:off x="8723313" y="1852613"/>
              <a:ext cx="11113" cy="19050"/>
            </a:xfrm>
            <a:custGeom>
              <a:avLst/>
              <a:gdLst>
                <a:gd name="T0" fmla="*/ 7 w 7"/>
                <a:gd name="T1" fmla="*/ 7 h 12"/>
                <a:gd name="T2" fmla="*/ 7 w 7"/>
                <a:gd name="T3" fmla="*/ 5 h 12"/>
                <a:gd name="T4" fmla="*/ 7 w 7"/>
                <a:gd name="T5" fmla="*/ 3 h 12"/>
                <a:gd name="T6" fmla="*/ 7 w 7"/>
                <a:gd name="T7" fmla="*/ 0 h 12"/>
                <a:gd name="T8" fmla="*/ 2 w 7"/>
                <a:gd name="T9" fmla="*/ 0 h 12"/>
                <a:gd name="T10" fmla="*/ 2 w 7"/>
                <a:gd name="T11" fmla="*/ 3 h 12"/>
                <a:gd name="T12" fmla="*/ 0 w 7"/>
                <a:gd name="T13" fmla="*/ 5 h 12"/>
                <a:gd name="T14" fmla="*/ 0 w 7"/>
                <a:gd name="T15" fmla="*/ 10 h 12"/>
                <a:gd name="T16" fmla="*/ 2 w 7"/>
                <a:gd name="T17" fmla="*/ 12 h 12"/>
                <a:gd name="T18" fmla="*/ 4 w 7"/>
                <a:gd name="T19" fmla="*/ 12 h 12"/>
                <a:gd name="T20" fmla="*/ 7 w 7"/>
                <a:gd name="T2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2">
                  <a:moveTo>
                    <a:pt x="7" y="7"/>
                  </a:moveTo>
                  <a:lnTo>
                    <a:pt x="7" y="5"/>
                  </a:lnTo>
                  <a:lnTo>
                    <a:pt x="7" y="3"/>
                  </a:lnTo>
                  <a:lnTo>
                    <a:pt x="7" y="0"/>
                  </a:lnTo>
                  <a:lnTo>
                    <a:pt x="2" y="0"/>
                  </a:lnTo>
                  <a:lnTo>
                    <a:pt x="2" y="3"/>
                  </a:lnTo>
                  <a:lnTo>
                    <a:pt x="0" y="5"/>
                  </a:lnTo>
                  <a:lnTo>
                    <a:pt x="0" y="10"/>
                  </a:lnTo>
                  <a:lnTo>
                    <a:pt x="2" y="12"/>
                  </a:lnTo>
                  <a:lnTo>
                    <a:pt x="4" y="12"/>
                  </a:lnTo>
                  <a:lnTo>
                    <a:pt x="7"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5" name="Freeform 267">
              <a:extLst>
                <a:ext uri="{FF2B5EF4-FFF2-40B4-BE49-F238E27FC236}">
                  <a16:creationId xmlns:a16="http://schemas.microsoft.com/office/drawing/2014/main" id="{8627314D-3879-40D4-BC49-EEEA417D2537}"/>
                </a:ext>
              </a:extLst>
            </p:cNvPr>
            <p:cNvSpPr>
              <a:spLocks/>
            </p:cNvSpPr>
            <p:nvPr/>
          </p:nvSpPr>
          <p:spPr bwMode="auto">
            <a:xfrm>
              <a:off x="8631238" y="1622425"/>
              <a:ext cx="30163" cy="28575"/>
            </a:xfrm>
            <a:custGeom>
              <a:avLst/>
              <a:gdLst>
                <a:gd name="T0" fmla="*/ 5 w 19"/>
                <a:gd name="T1" fmla="*/ 16 h 18"/>
                <a:gd name="T2" fmla="*/ 7 w 19"/>
                <a:gd name="T3" fmla="*/ 18 h 18"/>
                <a:gd name="T4" fmla="*/ 10 w 19"/>
                <a:gd name="T5" fmla="*/ 18 h 18"/>
                <a:gd name="T6" fmla="*/ 12 w 19"/>
                <a:gd name="T7" fmla="*/ 18 h 18"/>
                <a:gd name="T8" fmla="*/ 14 w 19"/>
                <a:gd name="T9" fmla="*/ 18 h 18"/>
                <a:gd name="T10" fmla="*/ 19 w 19"/>
                <a:gd name="T11" fmla="*/ 14 h 18"/>
                <a:gd name="T12" fmla="*/ 19 w 19"/>
                <a:gd name="T13" fmla="*/ 12 h 18"/>
                <a:gd name="T14" fmla="*/ 19 w 19"/>
                <a:gd name="T15" fmla="*/ 5 h 18"/>
                <a:gd name="T16" fmla="*/ 19 w 19"/>
                <a:gd name="T17" fmla="*/ 2 h 18"/>
                <a:gd name="T18" fmla="*/ 19 w 19"/>
                <a:gd name="T19" fmla="*/ 0 h 18"/>
                <a:gd name="T20" fmla="*/ 14 w 19"/>
                <a:gd name="T21" fmla="*/ 0 h 18"/>
                <a:gd name="T22" fmla="*/ 14 w 19"/>
                <a:gd name="T23" fmla="*/ 2 h 18"/>
                <a:gd name="T24" fmla="*/ 7 w 19"/>
                <a:gd name="T25" fmla="*/ 5 h 18"/>
                <a:gd name="T26" fmla="*/ 7 w 19"/>
                <a:gd name="T27" fmla="*/ 7 h 18"/>
                <a:gd name="T28" fmla="*/ 7 w 19"/>
                <a:gd name="T29" fmla="*/ 9 h 18"/>
                <a:gd name="T30" fmla="*/ 3 w 19"/>
                <a:gd name="T31" fmla="*/ 12 h 18"/>
                <a:gd name="T32" fmla="*/ 0 w 19"/>
                <a:gd name="T33" fmla="*/ 12 h 18"/>
                <a:gd name="T34" fmla="*/ 3 w 19"/>
                <a:gd name="T35" fmla="*/ 14 h 18"/>
                <a:gd name="T36" fmla="*/ 5 w 19"/>
                <a:gd name="T3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8">
                  <a:moveTo>
                    <a:pt x="5" y="16"/>
                  </a:moveTo>
                  <a:lnTo>
                    <a:pt x="7" y="18"/>
                  </a:lnTo>
                  <a:lnTo>
                    <a:pt x="10" y="18"/>
                  </a:lnTo>
                  <a:lnTo>
                    <a:pt x="12" y="18"/>
                  </a:lnTo>
                  <a:lnTo>
                    <a:pt x="14" y="18"/>
                  </a:lnTo>
                  <a:lnTo>
                    <a:pt x="19" y="14"/>
                  </a:lnTo>
                  <a:lnTo>
                    <a:pt x="19" y="12"/>
                  </a:lnTo>
                  <a:lnTo>
                    <a:pt x="19" y="5"/>
                  </a:lnTo>
                  <a:lnTo>
                    <a:pt x="19" y="2"/>
                  </a:lnTo>
                  <a:lnTo>
                    <a:pt x="19" y="0"/>
                  </a:lnTo>
                  <a:lnTo>
                    <a:pt x="14" y="0"/>
                  </a:lnTo>
                  <a:lnTo>
                    <a:pt x="14" y="2"/>
                  </a:lnTo>
                  <a:lnTo>
                    <a:pt x="7" y="5"/>
                  </a:lnTo>
                  <a:lnTo>
                    <a:pt x="7" y="7"/>
                  </a:lnTo>
                  <a:lnTo>
                    <a:pt x="7" y="9"/>
                  </a:lnTo>
                  <a:lnTo>
                    <a:pt x="3" y="12"/>
                  </a:lnTo>
                  <a:lnTo>
                    <a:pt x="0" y="12"/>
                  </a:lnTo>
                  <a:lnTo>
                    <a:pt x="3" y="14"/>
                  </a:lnTo>
                  <a:lnTo>
                    <a:pt x="5" y="1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6" name="Freeform 268">
              <a:extLst>
                <a:ext uri="{FF2B5EF4-FFF2-40B4-BE49-F238E27FC236}">
                  <a16:creationId xmlns:a16="http://schemas.microsoft.com/office/drawing/2014/main" id="{6E262A82-19AE-4DEE-B36D-CED82CA8A476}"/>
                </a:ext>
              </a:extLst>
            </p:cNvPr>
            <p:cNvSpPr>
              <a:spLocks/>
            </p:cNvSpPr>
            <p:nvPr/>
          </p:nvSpPr>
          <p:spPr bwMode="auto">
            <a:xfrm>
              <a:off x="9250363" y="2081213"/>
              <a:ext cx="3175" cy="6350"/>
            </a:xfrm>
            <a:custGeom>
              <a:avLst/>
              <a:gdLst>
                <a:gd name="T0" fmla="*/ 2 w 2"/>
                <a:gd name="T1" fmla="*/ 4 h 4"/>
                <a:gd name="T2" fmla="*/ 2 w 2"/>
                <a:gd name="T3" fmla="*/ 0 h 4"/>
                <a:gd name="T4" fmla="*/ 0 w 2"/>
                <a:gd name="T5" fmla="*/ 2 h 4"/>
                <a:gd name="T6" fmla="*/ 0 w 2"/>
                <a:gd name="T7" fmla="*/ 4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lnTo>
                    <a:pt x="2" y="0"/>
                  </a:lnTo>
                  <a:lnTo>
                    <a:pt x="0" y="2"/>
                  </a:lnTo>
                  <a:lnTo>
                    <a:pt x="0" y="4"/>
                  </a:lnTo>
                  <a:lnTo>
                    <a:pt x="2"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7" name="Freeform 269">
              <a:extLst>
                <a:ext uri="{FF2B5EF4-FFF2-40B4-BE49-F238E27FC236}">
                  <a16:creationId xmlns:a16="http://schemas.microsoft.com/office/drawing/2014/main" id="{5BECB352-6564-472A-B7DA-449D1B459830}"/>
                </a:ext>
              </a:extLst>
            </p:cNvPr>
            <p:cNvSpPr>
              <a:spLocks/>
            </p:cNvSpPr>
            <p:nvPr/>
          </p:nvSpPr>
          <p:spPr bwMode="auto">
            <a:xfrm>
              <a:off x="8697913" y="1552575"/>
              <a:ext cx="42863" cy="25400"/>
            </a:xfrm>
            <a:custGeom>
              <a:avLst/>
              <a:gdLst>
                <a:gd name="T0" fmla="*/ 2 w 27"/>
                <a:gd name="T1" fmla="*/ 12 h 16"/>
                <a:gd name="T2" fmla="*/ 7 w 27"/>
                <a:gd name="T3" fmla="*/ 12 h 16"/>
                <a:gd name="T4" fmla="*/ 9 w 27"/>
                <a:gd name="T5" fmla="*/ 14 h 16"/>
                <a:gd name="T6" fmla="*/ 13 w 27"/>
                <a:gd name="T7" fmla="*/ 14 h 16"/>
                <a:gd name="T8" fmla="*/ 23 w 27"/>
                <a:gd name="T9" fmla="*/ 16 h 16"/>
                <a:gd name="T10" fmla="*/ 25 w 27"/>
                <a:gd name="T11" fmla="*/ 12 h 16"/>
                <a:gd name="T12" fmla="*/ 27 w 27"/>
                <a:gd name="T13" fmla="*/ 7 h 16"/>
                <a:gd name="T14" fmla="*/ 25 w 27"/>
                <a:gd name="T15" fmla="*/ 2 h 16"/>
                <a:gd name="T16" fmla="*/ 20 w 27"/>
                <a:gd name="T17" fmla="*/ 5 h 16"/>
                <a:gd name="T18" fmla="*/ 16 w 27"/>
                <a:gd name="T19" fmla="*/ 2 h 16"/>
                <a:gd name="T20" fmla="*/ 11 w 27"/>
                <a:gd name="T21" fmla="*/ 2 h 16"/>
                <a:gd name="T22" fmla="*/ 7 w 27"/>
                <a:gd name="T23" fmla="*/ 0 h 16"/>
                <a:gd name="T24" fmla="*/ 4 w 27"/>
                <a:gd name="T25" fmla="*/ 0 h 16"/>
                <a:gd name="T26" fmla="*/ 2 w 27"/>
                <a:gd name="T27" fmla="*/ 2 h 16"/>
                <a:gd name="T28" fmla="*/ 0 w 27"/>
                <a:gd name="T29" fmla="*/ 5 h 16"/>
                <a:gd name="T30" fmla="*/ 0 w 27"/>
                <a:gd name="T31" fmla="*/ 7 h 16"/>
                <a:gd name="T32" fmla="*/ 0 w 27"/>
                <a:gd name="T33" fmla="*/ 9 h 16"/>
                <a:gd name="T34" fmla="*/ 2 w 27"/>
                <a:gd name="T35" fmla="*/ 9 h 16"/>
                <a:gd name="T36" fmla="*/ 2 w 27"/>
                <a:gd name="T3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6">
                  <a:moveTo>
                    <a:pt x="2" y="12"/>
                  </a:moveTo>
                  <a:lnTo>
                    <a:pt x="7" y="12"/>
                  </a:lnTo>
                  <a:lnTo>
                    <a:pt x="9" y="14"/>
                  </a:lnTo>
                  <a:lnTo>
                    <a:pt x="13" y="14"/>
                  </a:lnTo>
                  <a:lnTo>
                    <a:pt x="23" y="16"/>
                  </a:lnTo>
                  <a:lnTo>
                    <a:pt x="25" y="12"/>
                  </a:lnTo>
                  <a:lnTo>
                    <a:pt x="27" y="7"/>
                  </a:lnTo>
                  <a:lnTo>
                    <a:pt x="25" y="2"/>
                  </a:lnTo>
                  <a:lnTo>
                    <a:pt x="20" y="5"/>
                  </a:lnTo>
                  <a:lnTo>
                    <a:pt x="16" y="2"/>
                  </a:lnTo>
                  <a:lnTo>
                    <a:pt x="11" y="2"/>
                  </a:lnTo>
                  <a:lnTo>
                    <a:pt x="7" y="0"/>
                  </a:lnTo>
                  <a:lnTo>
                    <a:pt x="4" y="0"/>
                  </a:lnTo>
                  <a:lnTo>
                    <a:pt x="2" y="2"/>
                  </a:lnTo>
                  <a:lnTo>
                    <a:pt x="0" y="5"/>
                  </a:lnTo>
                  <a:lnTo>
                    <a:pt x="0" y="7"/>
                  </a:lnTo>
                  <a:lnTo>
                    <a:pt x="0" y="9"/>
                  </a:lnTo>
                  <a:lnTo>
                    <a:pt x="2" y="9"/>
                  </a:lnTo>
                  <a:lnTo>
                    <a:pt x="2" y="1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8" name="Freeform 270">
              <a:extLst>
                <a:ext uri="{FF2B5EF4-FFF2-40B4-BE49-F238E27FC236}">
                  <a16:creationId xmlns:a16="http://schemas.microsoft.com/office/drawing/2014/main" id="{DA0E9D46-595A-4D5C-8922-25F3863DD15A}"/>
                </a:ext>
              </a:extLst>
            </p:cNvPr>
            <p:cNvSpPr>
              <a:spLocks/>
            </p:cNvSpPr>
            <p:nvPr/>
          </p:nvSpPr>
          <p:spPr bwMode="auto">
            <a:xfrm>
              <a:off x="8723313" y="1630363"/>
              <a:ext cx="6350" cy="635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9" name="Freeform 271">
              <a:extLst>
                <a:ext uri="{FF2B5EF4-FFF2-40B4-BE49-F238E27FC236}">
                  <a16:creationId xmlns:a16="http://schemas.microsoft.com/office/drawing/2014/main" id="{E8281636-0439-4973-837E-2E1EFC952300}"/>
                </a:ext>
              </a:extLst>
            </p:cNvPr>
            <p:cNvSpPr>
              <a:spLocks/>
            </p:cNvSpPr>
            <p:nvPr/>
          </p:nvSpPr>
          <p:spPr bwMode="auto">
            <a:xfrm>
              <a:off x="8693150" y="1589088"/>
              <a:ext cx="44450" cy="19050"/>
            </a:xfrm>
            <a:custGeom>
              <a:avLst/>
              <a:gdLst>
                <a:gd name="T0" fmla="*/ 0 w 28"/>
                <a:gd name="T1" fmla="*/ 9 h 12"/>
                <a:gd name="T2" fmla="*/ 3 w 28"/>
                <a:gd name="T3" fmla="*/ 9 h 12"/>
                <a:gd name="T4" fmla="*/ 3 w 28"/>
                <a:gd name="T5" fmla="*/ 9 h 12"/>
                <a:gd name="T6" fmla="*/ 7 w 28"/>
                <a:gd name="T7" fmla="*/ 9 h 12"/>
                <a:gd name="T8" fmla="*/ 12 w 28"/>
                <a:gd name="T9" fmla="*/ 12 h 12"/>
                <a:gd name="T10" fmla="*/ 16 w 28"/>
                <a:gd name="T11" fmla="*/ 9 h 12"/>
                <a:gd name="T12" fmla="*/ 16 w 28"/>
                <a:gd name="T13" fmla="*/ 7 h 12"/>
                <a:gd name="T14" fmla="*/ 21 w 28"/>
                <a:gd name="T15" fmla="*/ 7 h 12"/>
                <a:gd name="T16" fmla="*/ 23 w 28"/>
                <a:gd name="T17" fmla="*/ 5 h 12"/>
                <a:gd name="T18" fmla="*/ 28 w 28"/>
                <a:gd name="T19" fmla="*/ 3 h 12"/>
                <a:gd name="T20" fmla="*/ 26 w 28"/>
                <a:gd name="T21" fmla="*/ 0 h 12"/>
                <a:gd name="T22" fmla="*/ 23 w 28"/>
                <a:gd name="T23" fmla="*/ 0 h 12"/>
                <a:gd name="T24" fmla="*/ 21 w 28"/>
                <a:gd name="T25" fmla="*/ 3 h 12"/>
                <a:gd name="T26" fmla="*/ 19 w 28"/>
                <a:gd name="T27" fmla="*/ 3 h 12"/>
                <a:gd name="T28" fmla="*/ 12 w 28"/>
                <a:gd name="T29" fmla="*/ 3 h 12"/>
                <a:gd name="T30" fmla="*/ 7 w 28"/>
                <a:gd name="T31" fmla="*/ 7 h 12"/>
                <a:gd name="T32" fmla="*/ 3 w 28"/>
                <a:gd name="T33" fmla="*/ 7 h 12"/>
                <a:gd name="T34" fmla="*/ 0 w 28"/>
                <a:gd name="T35" fmla="*/ 7 h 12"/>
                <a:gd name="T36" fmla="*/ 0 w 28"/>
                <a:gd name="T3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12">
                  <a:moveTo>
                    <a:pt x="0" y="9"/>
                  </a:moveTo>
                  <a:lnTo>
                    <a:pt x="3" y="9"/>
                  </a:lnTo>
                  <a:lnTo>
                    <a:pt x="3" y="9"/>
                  </a:lnTo>
                  <a:lnTo>
                    <a:pt x="7" y="9"/>
                  </a:lnTo>
                  <a:lnTo>
                    <a:pt x="12" y="12"/>
                  </a:lnTo>
                  <a:lnTo>
                    <a:pt x="16" y="9"/>
                  </a:lnTo>
                  <a:lnTo>
                    <a:pt x="16" y="7"/>
                  </a:lnTo>
                  <a:lnTo>
                    <a:pt x="21" y="7"/>
                  </a:lnTo>
                  <a:lnTo>
                    <a:pt x="23" y="5"/>
                  </a:lnTo>
                  <a:lnTo>
                    <a:pt x="28" y="3"/>
                  </a:lnTo>
                  <a:lnTo>
                    <a:pt x="26" y="0"/>
                  </a:lnTo>
                  <a:lnTo>
                    <a:pt x="23" y="0"/>
                  </a:lnTo>
                  <a:lnTo>
                    <a:pt x="21" y="3"/>
                  </a:lnTo>
                  <a:lnTo>
                    <a:pt x="19" y="3"/>
                  </a:lnTo>
                  <a:lnTo>
                    <a:pt x="12" y="3"/>
                  </a:lnTo>
                  <a:lnTo>
                    <a:pt x="7" y="7"/>
                  </a:lnTo>
                  <a:lnTo>
                    <a:pt x="3" y="7"/>
                  </a:lnTo>
                  <a:lnTo>
                    <a:pt x="0" y="7"/>
                  </a:lnTo>
                  <a:lnTo>
                    <a:pt x="0"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0" name="Freeform 272">
              <a:extLst>
                <a:ext uri="{FF2B5EF4-FFF2-40B4-BE49-F238E27FC236}">
                  <a16:creationId xmlns:a16="http://schemas.microsoft.com/office/drawing/2014/main" id="{0319AE57-ADA0-41A4-8909-A9A6698F5C81}"/>
                </a:ext>
              </a:extLst>
            </p:cNvPr>
            <p:cNvSpPr>
              <a:spLocks/>
            </p:cNvSpPr>
            <p:nvPr/>
          </p:nvSpPr>
          <p:spPr bwMode="auto">
            <a:xfrm>
              <a:off x="8697913" y="1768475"/>
              <a:ext cx="57150" cy="22225"/>
            </a:xfrm>
            <a:custGeom>
              <a:avLst/>
              <a:gdLst>
                <a:gd name="T0" fmla="*/ 11 w 36"/>
                <a:gd name="T1" fmla="*/ 3 h 14"/>
                <a:gd name="T2" fmla="*/ 7 w 36"/>
                <a:gd name="T3" fmla="*/ 5 h 14"/>
                <a:gd name="T4" fmla="*/ 2 w 36"/>
                <a:gd name="T5" fmla="*/ 5 h 14"/>
                <a:gd name="T6" fmla="*/ 0 w 36"/>
                <a:gd name="T7" fmla="*/ 5 h 14"/>
                <a:gd name="T8" fmla="*/ 2 w 36"/>
                <a:gd name="T9" fmla="*/ 7 h 14"/>
                <a:gd name="T10" fmla="*/ 7 w 36"/>
                <a:gd name="T11" fmla="*/ 10 h 14"/>
                <a:gd name="T12" fmla="*/ 11 w 36"/>
                <a:gd name="T13" fmla="*/ 14 h 14"/>
                <a:gd name="T14" fmla="*/ 13 w 36"/>
                <a:gd name="T15" fmla="*/ 12 h 14"/>
                <a:gd name="T16" fmla="*/ 18 w 36"/>
                <a:gd name="T17" fmla="*/ 12 h 14"/>
                <a:gd name="T18" fmla="*/ 23 w 36"/>
                <a:gd name="T19" fmla="*/ 10 h 14"/>
                <a:gd name="T20" fmla="*/ 25 w 36"/>
                <a:gd name="T21" fmla="*/ 12 h 14"/>
                <a:gd name="T22" fmla="*/ 27 w 36"/>
                <a:gd name="T23" fmla="*/ 10 h 14"/>
                <a:gd name="T24" fmla="*/ 32 w 36"/>
                <a:gd name="T25" fmla="*/ 7 h 14"/>
                <a:gd name="T26" fmla="*/ 36 w 36"/>
                <a:gd name="T27" fmla="*/ 7 h 14"/>
                <a:gd name="T28" fmla="*/ 34 w 36"/>
                <a:gd name="T29" fmla="*/ 5 h 14"/>
                <a:gd name="T30" fmla="*/ 29 w 36"/>
                <a:gd name="T31" fmla="*/ 0 h 14"/>
                <a:gd name="T32" fmla="*/ 27 w 36"/>
                <a:gd name="T33" fmla="*/ 3 h 14"/>
                <a:gd name="T34" fmla="*/ 20 w 36"/>
                <a:gd name="T35" fmla="*/ 3 h 14"/>
                <a:gd name="T36" fmla="*/ 20 w 36"/>
                <a:gd name="T37" fmla="*/ 3 h 14"/>
                <a:gd name="T38" fmla="*/ 16 w 36"/>
                <a:gd name="T39" fmla="*/ 5 h 14"/>
                <a:gd name="T40" fmla="*/ 11 w 36"/>
                <a:gd name="T4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14">
                  <a:moveTo>
                    <a:pt x="11" y="3"/>
                  </a:moveTo>
                  <a:lnTo>
                    <a:pt x="7" y="5"/>
                  </a:lnTo>
                  <a:lnTo>
                    <a:pt x="2" y="5"/>
                  </a:lnTo>
                  <a:lnTo>
                    <a:pt x="0" y="5"/>
                  </a:lnTo>
                  <a:lnTo>
                    <a:pt x="2" y="7"/>
                  </a:lnTo>
                  <a:lnTo>
                    <a:pt x="7" y="10"/>
                  </a:lnTo>
                  <a:lnTo>
                    <a:pt x="11" y="14"/>
                  </a:lnTo>
                  <a:lnTo>
                    <a:pt x="13" y="12"/>
                  </a:lnTo>
                  <a:lnTo>
                    <a:pt x="18" y="12"/>
                  </a:lnTo>
                  <a:lnTo>
                    <a:pt x="23" y="10"/>
                  </a:lnTo>
                  <a:lnTo>
                    <a:pt x="25" y="12"/>
                  </a:lnTo>
                  <a:lnTo>
                    <a:pt x="27" y="10"/>
                  </a:lnTo>
                  <a:lnTo>
                    <a:pt x="32" y="7"/>
                  </a:lnTo>
                  <a:lnTo>
                    <a:pt x="36" y="7"/>
                  </a:lnTo>
                  <a:lnTo>
                    <a:pt x="34" y="5"/>
                  </a:lnTo>
                  <a:lnTo>
                    <a:pt x="29" y="0"/>
                  </a:lnTo>
                  <a:lnTo>
                    <a:pt x="27" y="3"/>
                  </a:lnTo>
                  <a:lnTo>
                    <a:pt x="20" y="3"/>
                  </a:lnTo>
                  <a:lnTo>
                    <a:pt x="20" y="3"/>
                  </a:lnTo>
                  <a:lnTo>
                    <a:pt x="16" y="5"/>
                  </a:lnTo>
                  <a:lnTo>
                    <a:pt x="11"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1" name="Freeform 273">
              <a:extLst>
                <a:ext uri="{FF2B5EF4-FFF2-40B4-BE49-F238E27FC236}">
                  <a16:creationId xmlns:a16="http://schemas.microsoft.com/office/drawing/2014/main" id="{7A698DE7-87B5-40E2-B7C6-6F7A80E62E56}"/>
                </a:ext>
              </a:extLst>
            </p:cNvPr>
            <p:cNvSpPr>
              <a:spLocks/>
            </p:cNvSpPr>
            <p:nvPr/>
          </p:nvSpPr>
          <p:spPr bwMode="auto">
            <a:xfrm>
              <a:off x="9239250" y="1714500"/>
              <a:ext cx="25400" cy="25400"/>
            </a:xfrm>
            <a:custGeom>
              <a:avLst/>
              <a:gdLst>
                <a:gd name="T0" fmla="*/ 14 w 16"/>
                <a:gd name="T1" fmla="*/ 0 h 16"/>
                <a:gd name="T2" fmla="*/ 5 w 16"/>
                <a:gd name="T3" fmla="*/ 7 h 16"/>
                <a:gd name="T4" fmla="*/ 2 w 16"/>
                <a:gd name="T5" fmla="*/ 9 h 16"/>
                <a:gd name="T6" fmla="*/ 0 w 16"/>
                <a:gd name="T7" fmla="*/ 11 h 16"/>
                <a:gd name="T8" fmla="*/ 0 w 16"/>
                <a:gd name="T9" fmla="*/ 16 h 16"/>
                <a:gd name="T10" fmla="*/ 2 w 16"/>
                <a:gd name="T11" fmla="*/ 16 h 16"/>
                <a:gd name="T12" fmla="*/ 2 w 16"/>
                <a:gd name="T13" fmla="*/ 14 h 16"/>
                <a:gd name="T14" fmla="*/ 5 w 16"/>
                <a:gd name="T15" fmla="*/ 14 h 16"/>
                <a:gd name="T16" fmla="*/ 7 w 16"/>
                <a:gd name="T17" fmla="*/ 16 h 16"/>
                <a:gd name="T18" fmla="*/ 9 w 16"/>
                <a:gd name="T19" fmla="*/ 16 h 16"/>
                <a:gd name="T20" fmla="*/ 9 w 16"/>
                <a:gd name="T21" fmla="*/ 14 h 16"/>
                <a:gd name="T22" fmla="*/ 7 w 16"/>
                <a:gd name="T23" fmla="*/ 11 h 16"/>
                <a:gd name="T24" fmla="*/ 9 w 16"/>
                <a:gd name="T25" fmla="*/ 9 h 16"/>
                <a:gd name="T26" fmla="*/ 14 w 16"/>
                <a:gd name="T27" fmla="*/ 4 h 16"/>
                <a:gd name="T28" fmla="*/ 16 w 16"/>
                <a:gd name="T29" fmla="*/ 0 h 16"/>
                <a:gd name="T30" fmla="*/ 14 w 16"/>
                <a:gd name="T3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16">
                  <a:moveTo>
                    <a:pt x="14" y="0"/>
                  </a:moveTo>
                  <a:lnTo>
                    <a:pt x="5" y="7"/>
                  </a:lnTo>
                  <a:lnTo>
                    <a:pt x="2" y="9"/>
                  </a:lnTo>
                  <a:lnTo>
                    <a:pt x="0" y="11"/>
                  </a:lnTo>
                  <a:lnTo>
                    <a:pt x="0" y="16"/>
                  </a:lnTo>
                  <a:lnTo>
                    <a:pt x="2" y="16"/>
                  </a:lnTo>
                  <a:lnTo>
                    <a:pt x="2" y="14"/>
                  </a:lnTo>
                  <a:lnTo>
                    <a:pt x="5" y="14"/>
                  </a:lnTo>
                  <a:lnTo>
                    <a:pt x="7" y="16"/>
                  </a:lnTo>
                  <a:lnTo>
                    <a:pt x="9" y="16"/>
                  </a:lnTo>
                  <a:lnTo>
                    <a:pt x="9" y="14"/>
                  </a:lnTo>
                  <a:lnTo>
                    <a:pt x="7" y="11"/>
                  </a:lnTo>
                  <a:lnTo>
                    <a:pt x="9" y="9"/>
                  </a:lnTo>
                  <a:lnTo>
                    <a:pt x="14" y="4"/>
                  </a:lnTo>
                  <a:lnTo>
                    <a:pt x="16" y="0"/>
                  </a:lnTo>
                  <a:lnTo>
                    <a:pt x="1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2" name="Freeform 274">
              <a:extLst>
                <a:ext uri="{FF2B5EF4-FFF2-40B4-BE49-F238E27FC236}">
                  <a16:creationId xmlns:a16="http://schemas.microsoft.com/office/drawing/2014/main" id="{A5C2CD69-4EA2-4EE0-B913-24105DF7B6C6}"/>
                </a:ext>
              </a:extLst>
            </p:cNvPr>
            <p:cNvSpPr>
              <a:spLocks/>
            </p:cNvSpPr>
            <p:nvPr/>
          </p:nvSpPr>
          <p:spPr bwMode="auto">
            <a:xfrm>
              <a:off x="7289800" y="3036888"/>
              <a:ext cx="11113" cy="11113"/>
            </a:xfrm>
            <a:custGeom>
              <a:avLst/>
              <a:gdLst>
                <a:gd name="T0" fmla="*/ 3 w 3"/>
                <a:gd name="T1" fmla="*/ 1 h 3"/>
                <a:gd name="T2" fmla="*/ 2 w 3"/>
                <a:gd name="T3" fmla="*/ 0 h 3"/>
                <a:gd name="T4" fmla="*/ 0 w 3"/>
                <a:gd name="T5" fmla="*/ 2 h 3"/>
                <a:gd name="T6" fmla="*/ 0 w 3"/>
                <a:gd name="T7" fmla="*/ 3 h 3"/>
                <a:gd name="T8" fmla="*/ 1 w 3"/>
                <a:gd name="T9" fmla="*/ 3 h 3"/>
                <a:gd name="T10" fmla="*/ 2 w 3"/>
                <a:gd name="T11" fmla="*/ 3 h 3"/>
                <a:gd name="T12" fmla="*/ 3 w 3"/>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1"/>
                  </a:moveTo>
                  <a:cubicBezTo>
                    <a:pt x="2" y="0"/>
                    <a:pt x="2" y="0"/>
                    <a:pt x="2" y="0"/>
                  </a:cubicBezTo>
                  <a:cubicBezTo>
                    <a:pt x="0" y="2"/>
                    <a:pt x="0" y="2"/>
                    <a:pt x="0" y="2"/>
                  </a:cubicBezTo>
                  <a:cubicBezTo>
                    <a:pt x="0" y="3"/>
                    <a:pt x="0" y="3"/>
                    <a:pt x="0" y="3"/>
                  </a:cubicBezTo>
                  <a:cubicBezTo>
                    <a:pt x="1" y="3"/>
                    <a:pt x="1" y="3"/>
                    <a:pt x="1" y="3"/>
                  </a:cubicBezTo>
                  <a:cubicBezTo>
                    <a:pt x="1" y="3"/>
                    <a:pt x="2" y="3"/>
                    <a:pt x="2" y="3"/>
                  </a:cubicBezTo>
                  <a:lnTo>
                    <a:pt x="3"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3" name="Freeform 275">
              <a:extLst>
                <a:ext uri="{FF2B5EF4-FFF2-40B4-BE49-F238E27FC236}">
                  <a16:creationId xmlns:a16="http://schemas.microsoft.com/office/drawing/2014/main" id="{E038EB7B-F448-4F81-B27D-99C194857A0C}"/>
                </a:ext>
              </a:extLst>
            </p:cNvPr>
            <p:cNvSpPr>
              <a:spLocks/>
            </p:cNvSpPr>
            <p:nvPr/>
          </p:nvSpPr>
          <p:spPr bwMode="auto">
            <a:xfrm>
              <a:off x="7362825" y="3171825"/>
              <a:ext cx="11113" cy="19050"/>
            </a:xfrm>
            <a:custGeom>
              <a:avLst/>
              <a:gdLst>
                <a:gd name="T0" fmla="*/ 7 w 7"/>
                <a:gd name="T1" fmla="*/ 10 h 12"/>
                <a:gd name="T2" fmla="*/ 5 w 7"/>
                <a:gd name="T3" fmla="*/ 3 h 12"/>
                <a:gd name="T4" fmla="*/ 0 w 7"/>
                <a:gd name="T5" fmla="*/ 0 h 12"/>
                <a:gd name="T6" fmla="*/ 0 w 7"/>
                <a:gd name="T7" fmla="*/ 5 h 12"/>
                <a:gd name="T8" fmla="*/ 7 w 7"/>
                <a:gd name="T9" fmla="*/ 12 h 12"/>
                <a:gd name="T10" fmla="*/ 7 w 7"/>
                <a:gd name="T11" fmla="*/ 10 h 12"/>
              </a:gdLst>
              <a:ahLst/>
              <a:cxnLst>
                <a:cxn ang="0">
                  <a:pos x="T0" y="T1"/>
                </a:cxn>
                <a:cxn ang="0">
                  <a:pos x="T2" y="T3"/>
                </a:cxn>
                <a:cxn ang="0">
                  <a:pos x="T4" y="T5"/>
                </a:cxn>
                <a:cxn ang="0">
                  <a:pos x="T6" y="T7"/>
                </a:cxn>
                <a:cxn ang="0">
                  <a:pos x="T8" y="T9"/>
                </a:cxn>
                <a:cxn ang="0">
                  <a:pos x="T10" y="T11"/>
                </a:cxn>
              </a:cxnLst>
              <a:rect l="0" t="0" r="r" b="b"/>
              <a:pathLst>
                <a:path w="7" h="12">
                  <a:moveTo>
                    <a:pt x="7" y="10"/>
                  </a:moveTo>
                  <a:lnTo>
                    <a:pt x="5" y="3"/>
                  </a:lnTo>
                  <a:lnTo>
                    <a:pt x="0" y="0"/>
                  </a:lnTo>
                  <a:lnTo>
                    <a:pt x="0" y="5"/>
                  </a:lnTo>
                  <a:lnTo>
                    <a:pt x="7" y="12"/>
                  </a:lnTo>
                  <a:lnTo>
                    <a:pt x="7" y="1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4" name="Freeform 276">
              <a:extLst>
                <a:ext uri="{FF2B5EF4-FFF2-40B4-BE49-F238E27FC236}">
                  <a16:creationId xmlns:a16="http://schemas.microsoft.com/office/drawing/2014/main" id="{C18909FB-28F5-4E21-9200-77A876FDB970}"/>
                </a:ext>
              </a:extLst>
            </p:cNvPr>
            <p:cNvSpPr>
              <a:spLocks/>
            </p:cNvSpPr>
            <p:nvPr/>
          </p:nvSpPr>
          <p:spPr bwMode="auto">
            <a:xfrm>
              <a:off x="7286625" y="3055938"/>
              <a:ext cx="6350" cy="14288"/>
            </a:xfrm>
            <a:custGeom>
              <a:avLst/>
              <a:gdLst>
                <a:gd name="T0" fmla="*/ 0 w 4"/>
                <a:gd name="T1" fmla="*/ 4 h 9"/>
                <a:gd name="T2" fmla="*/ 0 w 4"/>
                <a:gd name="T3" fmla="*/ 6 h 9"/>
                <a:gd name="T4" fmla="*/ 2 w 4"/>
                <a:gd name="T5" fmla="*/ 9 h 9"/>
                <a:gd name="T6" fmla="*/ 4 w 4"/>
                <a:gd name="T7" fmla="*/ 4 h 9"/>
                <a:gd name="T8" fmla="*/ 4 w 4"/>
                <a:gd name="T9" fmla="*/ 0 h 9"/>
                <a:gd name="T10" fmla="*/ 0 w 4"/>
                <a:gd name="T11" fmla="*/ 4 h 9"/>
              </a:gdLst>
              <a:ahLst/>
              <a:cxnLst>
                <a:cxn ang="0">
                  <a:pos x="T0" y="T1"/>
                </a:cxn>
                <a:cxn ang="0">
                  <a:pos x="T2" y="T3"/>
                </a:cxn>
                <a:cxn ang="0">
                  <a:pos x="T4" y="T5"/>
                </a:cxn>
                <a:cxn ang="0">
                  <a:pos x="T6" y="T7"/>
                </a:cxn>
                <a:cxn ang="0">
                  <a:pos x="T8" y="T9"/>
                </a:cxn>
                <a:cxn ang="0">
                  <a:pos x="T10" y="T11"/>
                </a:cxn>
              </a:cxnLst>
              <a:rect l="0" t="0" r="r" b="b"/>
              <a:pathLst>
                <a:path w="4" h="9">
                  <a:moveTo>
                    <a:pt x="0" y="4"/>
                  </a:moveTo>
                  <a:lnTo>
                    <a:pt x="0" y="6"/>
                  </a:lnTo>
                  <a:lnTo>
                    <a:pt x="2" y="9"/>
                  </a:lnTo>
                  <a:lnTo>
                    <a:pt x="4" y="4"/>
                  </a:lnTo>
                  <a:lnTo>
                    <a:pt x="4" y="0"/>
                  </a:lnTo>
                  <a:lnTo>
                    <a:pt x="0"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5" name="Freeform 277">
              <a:extLst>
                <a:ext uri="{FF2B5EF4-FFF2-40B4-BE49-F238E27FC236}">
                  <a16:creationId xmlns:a16="http://schemas.microsoft.com/office/drawing/2014/main" id="{10E0177F-6A3F-4D4A-A8B6-A6E1FCFA5244}"/>
                </a:ext>
              </a:extLst>
            </p:cNvPr>
            <p:cNvSpPr>
              <a:spLocks/>
            </p:cNvSpPr>
            <p:nvPr/>
          </p:nvSpPr>
          <p:spPr bwMode="auto">
            <a:xfrm>
              <a:off x="7292975" y="3028950"/>
              <a:ext cx="4763" cy="7938"/>
            </a:xfrm>
            <a:custGeom>
              <a:avLst/>
              <a:gdLst>
                <a:gd name="T0" fmla="*/ 0 w 3"/>
                <a:gd name="T1" fmla="*/ 0 h 5"/>
                <a:gd name="T2" fmla="*/ 0 w 3"/>
                <a:gd name="T3" fmla="*/ 5 h 5"/>
                <a:gd name="T4" fmla="*/ 0 w 3"/>
                <a:gd name="T5" fmla="*/ 5 h 5"/>
                <a:gd name="T6" fmla="*/ 3 w 3"/>
                <a:gd name="T7" fmla="*/ 3 h 5"/>
                <a:gd name="T8" fmla="*/ 3 w 3"/>
                <a:gd name="T9" fmla="*/ 0 h 5"/>
                <a:gd name="T10" fmla="*/ 0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0" y="0"/>
                  </a:moveTo>
                  <a:lnTo>
                    <a:pt x="0" y="5"/>
                  </a:lnTo>
                  <a:lnTo>
                    <a:pt x="0" y="5"/>
                  </a:lnTo>
                  <a:lnTo>
                    <a:pt x="3" y="3"/>
                  </a:lnTo>
                  <a:lnTo>
                    <a:pt x="3"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6" name="Freeform 278">
              <a:extLst>
                <a:ext uri="{FF2B5EF4-FFF2-40B4-BE49-F238E27FC236}">
                  <a16:creationId xmlns:a16="http://schemas.microsoft.com/office/drawing/2014/main" id="{608CAA4E-A242-4C4A-8317-D2B7E435477A}"/>
                </a:ext>
              </a:extLst>
            </p:cNvPr>
            <p:cNvSpPr>
              <a:spLocks/>
            </p:cNvSpPr>
            <p:nvPr/>
          </p:nvSpPr>
          <p:spPr bwMode="auto">
            <a:xfrm>
              <a:off x="7275513" y="2986088"/>
              <a:ext cx="7938" cy="22225"/>
            </a:xfrm>
            <a:custGeom>
              <a:avLst/>
              <a:gdLst>
                <a:gd name="T0" fmla="*/ 0 w 5"/>
                <a:gd name="T1" fmla="*/ 0 h 14"/>
                <a:gd name="T2" fmla="*/ 0 w 5"/>
                <a:gd name="T3" fmla="*/ 9 h 14"/>
                <a:gd name="T4" fmla="*/ 2 w 5"/>
                <a:gd name="T5" fmla="*/ 9 h 14"/>
                <a:gd name="T6" fmla="*/ 2 w 5"/>
                <a:gd name="T7" fmla="*/ 14 h 14"/>
                <a:gd name="T8" fmla="*/ 5 w 5"/>
                <a:gd name="T9" fmla="*/ 9 h 14"/>
                <a:gd name="T10" fmla="*/ 2 w 5"/>
                <a:gd name="T11" fmla="*/ 4 h 14"/>
                <a:gd name="T12" fmla="*/ 0 w 5"/>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5" h="14">
                  <a:moveTo>
                    <a:pt x="0" y="0"/>
                  </a:moveTo>
                  <a:lnTo>
                    <a:pt x="0" y="9"/>
                  </a:lnTo>
                  <a:lnTo>
                    <a:pt x="2" y="9"/>
                  </a:lnTo>
                  <a:lnTo>
                    <a:pt x="2" y="14"/>
                  </a:lnTo>
                  <a:lnTo>
                    <a:pt x="5" y="9"/>
                  </a:lnTo>
                  <a:lnTo>
                    <a:pt x="2" y="4"/>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7" name="Freeform 279">
              <a:extLst>
                <a:ext uri="{FF2B5EF4-FFF2-40B4-BE49-F238E27FC236}">
                  <a16:creationId xmlns:a16="http://schemas.microsoft.com/office/drawing/2014/main" id="{84184AAF-A00B-49BF-A6BB-E4E550ED2561}"/>
                </a:ext>
              </a:extLst>
            </p:cNvPr>
            <p:cNvSpPr>
              <a:spLocks/>
            </p:cNvSpPr>
            <p:nvPr/>
          </p:nvSpPr>
          <p:spPr bwMode="auto">
            <a:xfrm>
              <a:off x="7286625" y="3000375"/>
              <a:ext cx="6350" cy="7938"/>
            </a:xfrm>
            <a:custGeom>
              <a:avLst/>
              <a:gdLst>
                <a:gd name="T0" fmla="*/ 4 w 4"/>
                <a:gd name="T1" fmla="*/ 0 h 5"/>
                <a:gd name="T2" fmla="*/ 0 w 4"/>
                <a:gd name="T3" fmla="*/ 5 h 5"/>
                <a:gd name="T4" fmla="*/ 4 w 4"/>
                <a:gd name="T5" fmla="*/ 5 h 5"/>
                <a:gd name="T6" fmla="*/ 4 w 4"/>
                <a:gd name="T7" fmla="*/ 2 h 5"/>
                <a:gd name="T8" fmla="*/ 4 w 4"/>
                <a:gd name="T9" fmla="*/ 0 h 5"/>
              </a:gdLst>
              <a:ahLst/>
              <a:cxnLst>
                <a:cxn ang="0">
                  <a:pos x="T0" y="T1"/>
                </a:cxn>
                <a:cxn ang="0">
                  <a:pos x="T2" y="T3"/>
                </a:cxn>
                <a:cxn ang="0">
                  <a:pos x="T4" y="T5"/>
                </a:cxn>
                <a:cxn ang="0">
                  <a:pos x="T6" y="T7"/>
                </a:cxn>
                <a:cxn ang="0">
                  <a:pos x="T8" y="T9"/>
                </a:cxn>
              </a:cxnLst>
              <a:rect l="0" t="0" r="r" b="b"/>
              <a:pathLst>
                <a:path w="4" h="5">
                  <a:moveTo>
                    <a:pt x="4" y="0"/>
                  </a:moveTo>
                  <a:lnTo>
                    <a:pt x="0" y="5"/>
                  </a:lnTo>
                  <a:lnTo>
                    <a:pt x="4" y="5"/>
                  </a:lnTo>
                  <a:lnTo>
                    <a:pt x="4" y="2"/>
                  </a:ln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8" name="Freeform 280">
              <a:extLst>
                <a:ext uri="{FF2B5EF4-FFF2-40B4-BE49-F238E27FC236}">
                  <a16:creationId xmlns:a16="http://schemas.microsoft.com/office/drawing/2014/main" id="{AC420032-3EE2-47BA-8157-8F77383EB5F7}"/>
                </a:ext>
              </a:extLst>
            </p:cNvPr>
            <p:cNvSpPr>
              <a:spLocks/>
            </p:cNvSpPr>
            <p:nvPr/>
          </p:nvSpPr>
          <p:spPr bwMode="auto">
            <a:xfrm>
              <a:off x="8709025" y="1516063"/>
              <a:ext cx="25400" cy="36513"/>
            </a:xfrm>
            <a:custGeom>
              <a:avLst/>
              <a:gdLst>
                <a:gd name="T0" fmla="*/ 4 w 16"/>
                <a:gd name="T1" fmla="*/ 0 h 23"/>
                <a:gd name="T2" fmla="*/ 2 w 16"/>
                <a:gd name="T3" fmla="*/ 0 h 23"/>
                <a:gd name="T4" fmla="*/ 2 w 16"/>
                <a:gd name="T5" fmla="*/ 5 h 23"/>
                <a:gd name="T6" fmla="*/ 4 w 16"/>
                <a:gd name="T7" fmla="*/ 7 h 23"/>
                <a:gd name="T8" fmla="*/ 2 w 16"/>
                <a:gd name="T9" fmla="*/ 9 h 23"/>
                <a:gd name="T10" fmla="*/ 0 w 16"/>
                <a:gd name="T11" fmla="*/ 14 h 23"/>
                <a:gd name="T12" fmla="*/ 0 w 16"/>
                <a:gd name="T13" fmla="*/ 19 h 23"/>
                <a:gd name="T14" fmla="*/ 4 w 16"/>
                <a:gd name="T15" fmla="*/ 19 h 23"/>
                <a:gd name="T16" fmla="*/ 11 w 16"/>
                <a:gd name="T17" fmla="*/ 21 h 23"/>
                <a:gd name="T18" fmla="*/ 13 w 16"/>
                <a:gd name="T19" fmla="*/ 23 h 23"/>
                <a:gd name="T20" fmla="*/ 16 w 16"/>
                <a:gd name="T21" fmla="*/ 21 h 23"/>
                <a:gd name="T22" fmla="*/ 16 w 16"/>
                <a:gd name="T23" fmla="*/ 19 h 23"/>
                <a:gd name="T24" fmla="*/ 16 w 16"/>
                <a:gd name="T25" fmla="*/ 14 h 23"/>
                <a:gd name="T26" fmla="*/ 16 w 16"/>
                <a:gd name="T27" fmla="*/ 12 h 23"/>
                <a:gd name="T28" fmla="*/ 16 w 16"/>
                <a:gd name="T29" fmla="*/ 9 h 23"/>
                <a:gd name="T30" fmla="*/ 16 w 16"/>
                <a:gd name="T31" fmla="*/ 7 h 23"/>
                <a:gd name="T32" fmla="*/ 13 w 16"/>
                <a:gd name="T33" fmla="*/ 7 h 23"/>
                <a:gd name="T34" fmla="*/ 11 w 16"/>
                <a:gd name="T35" fmla="*/ 7 h 23"/>
                <a:gd name="T36" fmla="*/ 11 w 16"/>
                <a:gd name="T37" fmla="*/ 5 h 23"/>
                <a:gd name="T38" fmla="*/ 13 w 16"/>
                <a:gd name="T39" fmla="*/ 2 h 23"/>
                <a:gd name="T40" fmla="*/ 13 w 16"/>
                <a:gd name="T41" fmla="*/ 2 h 23"/>
                <a:gd name="T42" fmla="*/ 11 w 16"/>
                <a:gd name="T43" fmla="*/ 0 h 23"/>
                <a:gd name="T44" fmla="*/ 11 w 16"/>
                <a:gd name="T45" fmla="*/ 0 h 23"/>
                <a:gd name="T46" fmla="*/ 4 w 16"/>
                <a:gd name="T4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23">
                  <a:moveTo>
                    <a:pt x="4" y="0"/>
                  </a:moveTo>
                  <a:lnTo>
                    <a:pt x="2" y="0"/>
                  </a:lnTo>
                  <a:lnTo>
                    <a:pt x="2" y="5"/>
                  </a:lnTo>
                  <a:lnTo>
                    <a:pt x="4" y="7"/>
                  </a:lnTo>
                  <a:lnTo>
                    <a:pt x="2" y="9"/>
                  </a:lnTo>
                  <a:lnTo>
                    <a:pt x="0" y="14"/>
                  </a:lnTo>
                  <a:lnTo>
                    <a:pt x="0" y="19"/>
                  </a:lnTo>
                  <a:lnTo>
                    <a:pt x="4" y="19"/>
                  </a:lnTo>
                  <a:lnTo>
                    <a:pt x="11" y="21"/>
                  </a:lnTo>
                  <a:lnTo>
                    <a:pt x="13" y="23"/>
                  </a:lnTo>
                  <a:lnTo>
                    <a:pt x="16" y="21"/>
                  </a:lnTo>
                  <a:lnTo>
                    <a:pt x="16" y="19"/>
                  </a:lnTo>
                  <a:lnTo>
                    <a:pt x="16" y="14"/>
                  </a:lnTo>
                  <a:lnTo>
                    <a:pt x="16" y="12"/>
                  </a:lnTo>
                  <a:lnTo>
                    <a:pt x="16" y="9"/>
                  </a:lnTo>
                  <a:lnTo>
                    <a:pt x="16" y="7"/>
                  </a:lnTo>
                  <a:lnTo>
                    <a:pt x="13" y="7"/>
                  </a:lnTo>
                  <a:lnTo>
                    <a:pt x="11" y="7"/>
                  </a:lnTo>
                  <a:lnTo>
                    <a:pt x="11" y="5"/>
                  </a:lnTo>
                  <a:lnTo>
                    <a:pt x="13" y="2"/>
                  </a:lnTo>
                  <a:lnTo>
                    <a:pt x="13" y="2"/>
                  </a:lnTo>
                  <a:lnTo>
                    <a:pt x="11" y="0"/>
                  </a:lnTo>
                  <a:lnTo>
                    <a:pt x="11" y="0"/>
                  </a:ln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9" name="Freeform 281">
              <a:extLst>
                <a:ext uri="{FF2B5EF4-FFF2-40B4-BE49-F238E27FC236}">
                  <a16:creationId xmlns:a16="http://schemas.microsoft.com/office/drawing/2014/main" id="{A2088610-0BD8-48D7-BBBF-692BA29C602B}"/>
                </a:ext>
              </a:extLst>
            </p:cNvPr>
            <p:cNvSpPr>
              <a:spLocks/>
            </p:cNvSpPr>
            <p:nvPr/>
          </p:nvSpPr>
          <p:spPr bwMode="auto">
            <a:xfrm>
              <a:off x="8737600" y="1409700"/>
              <a:ext cx="28575" cy="61913"/>
            </a:xfrm>
            <a:custGeom>
              <a:avLst/>
              <a:gdLst>
                <a:gd name="T0" fmla="*/ 7 w 18"/>
                <a:gd name="T1" fmla="*/ 39 h 39"/>
                <a:gd name="T2" fmla="*/ 11 w 18"/>
                <a:gd name="T3" fmla="*/ 37 h 39"/>
                <a:gd name="T4" fmla="*/ 14 w 18"/>
                <a:gd name="T5" fmla="*/ 28 h 39"/>
                <a:gd name="T6" fmla="*/ 11 w 18"/>
                <a:gd name="T7" fmla="*/ 25 h 39"/>
                <a:gd name="T8" fmla="*/ 16 w 18"/>
                <a:gd name="T9" fmla="*/ 21 h 39"/>
                <a:gd name="T10" fmla="*/ 14 w 18"/>
                <a:gd name="T11" fmla="*/ 16 h 39"/>
                <a:gd name="T12" fmla="*/ 18 w 18"/>
                <a:gd name="T13" fmla="*/ 9 h 39"/>
                <a:gd name="T14" fmla="*/ 16 w 18"/>
                <a:gd name="T15" fmla="*/ 7 h 39"/>
                <a:gd name="T16" fmla="*/ 16 w 18"/>
                <a:gd name="T17" fmla="*/ 2 h 39"/>
                <a:gd name="T18" fmla="*/ 14 w 18"/>
                <a:gd name="T19" fmla="*/ 0 h 39"/>
                <a:gd name="T20" fmla="*/ 11 w 18"/>
                <a:gd name="T21" fmla="*/ 0 h 39"/>
                <a:gd name="T22" fmla="*/ 11 w 18"/>
                <a:gd name="T23" fmla="*/ 5 h 39"/>
                <a:gd name="T24" fmla="*/ 7 w 18"/>
                <a:gd name="T25" fmla="*/ 12 h 39"/>
                <a:gd name="T26" fmla="*/ 7 w 18"/>
                <a:gd name="T27" fmla="*/ 14 h 39"/>
                <a:gd name="T28" fmla="*/ 7 w 18"/>
                <a:gd name="T29" fmla="*/ 14 h 39"/>
                <a:gd name="T30" fmla="*/ 7 w 18"/>
                <a:gd name="T31" fmla="*/ 16 h 39"/>
                <a:gd name="T32" fmla="*/ 2 w 18"/>
                <a:gd name="T33" fmla="*/ 21 h 39"/>
                <a:gd name="T34" fmla="*/ 2 w 18"/>
                <a:gd name="T35" fmla="*/ 25 h 39"/>
                <a:gd name="T36" fmla="*/ 0 w 18"/>
                <a:gd name="T37" fmla="*/ 30 h 39"/>
                <a:gd name="T38" fmla="*/ 0 w 18"/>
                <a:gd name="T39" fmla="*/ 35 h 39"/>
                <a:gd name="T40" fmla="*/ 2 w 18"/>
                <a:gd name="T41" fmla="*/ 39 h 39"/>
                <a:gd name="T42" fmla="*/ 7 w 18"/>
                <a:gd name="T4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9">
                  <a:moveTo>
                    <a:pt x="7" y="39"/>
                  </a:moveTo>
                  <a:lnTo>
                    <a:pt x="11" y="37"/>
                  </a:lnTo>
                  <a:lnTo>
                    <a:pt x="14" y="28"/>
                  </a:lnTo>
                  <a:lnTo>
                    <a:pt x="11" y="25"/>
                  </a:lnTo>
                  <a:lnTo>
                    <a:pt x="16" y="21"/>
                  </a:lnTo>
                  <a:lnTo>
                    <a:pt x="14" y="16"/>
                  </a:lnTo>
                  <a:lnTo>
                    <a:pt x="18" y="9"/>
                  </a:lnTo>
                  <a:lnTo>
                    <a:pt x="16" y="7"/>
                  </a:lnTo>
                  <a:lnTo>
                    <a:pt x="16" y="2"/>
                  </a:lnTo>
                  <a:lnTo>
                    <a:pt x="14" y="0"/>
                  </a:lnTo>
                  <a:lnTo>
                    <a:pt x="11" y="0"/>
                  </a:lnTo>
                  <a:lnTo>
                    <a:pt x="11" y="5"/>
                  </a:lnTo>
                  <a:lnTo>
                    <a:pt x="7" y="12"/>
                  </a:lnTo>
                  <a:lnTo>
                    <a:pt x="7" y="14"/>
                  </a:lnTo>
                  <a:lnTo>
                    <a:pt x="7" y="14"/>
                  </a:lnTo>
                  <a:lnTo>
                    <a:pt x="7" y="16"/>
                  </a:lnTo>
                  <a:lnTo>
                    <a:pt x="2" y="21"/>
                  </a:lnTo>
                  <a:lnTo>
                    <a:pt x="2" y="25"/>
                  </a:lnTo>
                  <a:lnTo>
                    <a:pt x="0" y="30"/>
                  </a:lnTo>
                  <a:lnTo>
                    <a:pt x="0" y="35"/>
                  </a:lnTo>
                  <a:lnTo>
                    <a:pt x="2" y="39"/>
                  </a:lnTo>
                  <a:lnTo>
                    <a:pt x="7" y="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0" name="Freeform 282">
              <a:extLst>
                <a:ext uri="{FF2B5EF4-FFF2-40B4-BE49-F238E27FC236}">
                  <a16:creationId xmlns:a16="http://schemas.microsoft.com/office/drawing/2014/main" id="{3202BEAB-072F-4D96-A7B1-5A1EA2D4EAF0}"/>
                </a:ext>
              </a:extLst>
            </p:cNvPr>
            <p:cNvSpPr>
              <a:spLocks/>
            </p:cNvSpPr>
            <p:nvPr/>
          </p:nvSpPr>
          <p:spPr bwMode="auto">
            <a:xfrm>
              <a:off x="7348538" y="3146425"/>
              <a:ext cx="3175" cy="11113"/>
            </a:xfrm>
            <a:custGeom>
              <a:avLst/>
              <a:gdLst>
                <a:gd name="T0" fmla="*/ 0 w 2"/>
                <a:gd name="T1" fmla="*/ 0 h 7"/>
                <a:gd name="T2" fmla="*/ 2 w 2"/>
                <a:gd name="T3" fmla="*/ 7 h 7"/>
                <a:gd name="T4" fmla="*/ 2 w 2"/>
                <a:gd name="T5" fmla="*/ 0 h 7"/>
                <a:gd name="T6" fmla="*/ 0 w 2"/>
                <a:gd name="T7" fmla="*/ 0 h 7"/>
              </a:gdLst>
              <a:ahLst/>
              <a:cxnLst>
                <a:cxn ang="0">
                  <a:pos x="T0" y="T1"/>
                </a:cxn>
                <a:cxn ang="0">
                  <a:pos x="T2" y="T3"/>
                </a:cxn>
                <a:cxn ang="0">
                  <a:pos x="T4" y="T5"/>
                </a:cxn>
                <a:cxn ang="0">
                  <a:pos x="T6" y="T7"/>
                </a:cxn>
              </a:cxnLst>
              <a:rect l="0" t="0" r="r" b="b"/>
              <a:pathLst>
                <a:path w="2" h="7">
                  <a:moveTo>
                    <a:pt x="0" y="0"/>
                  </a:moveTo>
                  <a:lnTo>
                    <a:pt x="2" y="7"/>
                  </a:lnTo>
                  <a:lnTo>
                    <a:pt x="2"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1" name="Freeform 283">
              <a:extLst>
                <a:ext uri="{FF2B5EF4-FFF2-40B4-BE49-F238E27FC236}">
                  <a16:creationId xmlns:a16="http://schemas.microsoft.com/office/drawing/2014/main" id="{7EBEA7E0-D366-40D3-B455-56EE8F8D3CAE}"/>
                </a:ext>
              </a:extLst>
            </p:cNvPr>
            <p:cNvSpPr>
              <a:spLocks/>
            </p:cNvSpPr>
            <p:nvPr/>
          </p:nvSpPr>
          <p:spPr bwMode="auto">
            <a:xfrm>
              <a:off x="7275513" y="2970213"/>
              <a:ext cx="3175" cy="7938"/>
            </a:xfrm>
            <a:custGeom>
              <a:avLst/>
              <a:gdLst>
                <a:gd name="T0" fmla="*/ 0 w 2"/>
                <a:gd name="T1" fmla="*/ 5 h 5"/>
                <a:gd name="T2" fmla="*/ 2 w 2"/>
                <a:gd name="T3" fmla="*/ 3 h 5"/>
                <a:gd name="T4" fmla="*/ 0 w 2"/>
                <a:gd name="T5" fmla="*/ 0 h 5"/>
                <a:gd name="T6" fmla="*/ 0 w 2"/>
                <a:gd name="T7" fmla="*/ 5 h 5"/>
              </a:gdLst>
              <a:ahLst/>
              <a:cxnLst>
                <a:cxn ang="0">
                  <a:pos x="T0" y="T1"/>
                </a:cxn>
                <a:cxn ang="0">
                  <a:pos x="T2" y="T3"/>
                </a:cxn>
                <a:cxn ang="0">
                  <a:pos x="T4" y="T5"/>
                </a:cxn>
                <a:cxn ang="0">
                  <a:pos x="T6" y="T7"/>
                </a:cxn>
              </a:cxnLst>
              <a:rect l="0" t="0" r="r" b="b"/>
              <a:pathLst>
                <a:path w="2" h="5">
                  <a:moveTo>
                    <a:pt x="0" y="5"/>
                  </a:moveTo>
                  <a:lnTo>
                    <a:pt x="2" y="3"/>
                  </a:lnTo>
                  <a:lnTo>
                    <a:pt x="0" y="0"/>
                  </a:lnTo>
                  <a:lnTo>
                    <a:pt x="0"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2" name="Freeform 284">
              <a:extLst>
                <a:ext uri="{FF2B5EF4-FFF2-40B4-BE49-F238E27FC236}">
                  <a16:creationId xmlns:a16="http://schemas.microsoft.com/office/drawing/2014/main" id="{4D02437A-BD9F-417E-BC65-2DD4F52EC70A}"/>
                </a:ext>
              </a:extLst>
            </p:cNvPr>
            <p:cNvSpPr>
              <a:spLocks/>
            </p:cNvSpPr>
            <p:nvPr/>
          </p:nvSpPr>
          <p:spPr bwMode="auto">
            <a:xfrm>
              <a:off x="8743950" y="1476375"/>
              <a:ext cx="15875" cy="6350"/>
            </a:xfrm>
            <a:custGeom>
              <a:avLst/>
              <a:gdLst>
                <a:gd name="T0" fmla="*/ 7 w 10"/>
                <a:gd name="T1" fmla="*/ 4 h 4"/>
                <a:gd name="T2" fmla="*/ 10 w 10"/>
                <a:gd name="T3" fmla="*/ 0 h 4"/>
                <a:gd name="T4" fmla="*/ 3 w 10"/>
                <a:gd name="T5" fmla="*/ 0 h 4"/>
                <a:gd name="T6" fmla="*/ 0 w 10"/>
                <a:gd name="T7" fmla="*/ 2 h 4"/>
                <a:gd name="T8" fmla="*/ 3 w 10"/>
                <a:gd name="T9" fmla="*/ 4 h 4"/>
                <a:gd name="T10" fmla="*/ 7 w 10"/>
                <a:gd name="T11" fmla="*/ 4 h 4"/>
              </a:gdLst>
              <a:ahLst/>
              <a:cxnLst>
                <a:cxn ang="0">
                  <a:pos x="T0" y="T1"/>
                </a:cxn>
                <a:cxn ang="0">
                  <a:pos x="T2" y="T3"/>
                </a:cxn>
                <a:cxn ang="0">
                  <a:pos x="T4" y="T5"/>
                </a:cxn>
                <a:cxn ang="0">
                  <a:pos x="T6" y="T7"/>
                </a:cxn>
                <a:cxn ang="0">
                  <a:pos x="T8" y="T9"/>
                </a:cxn>
                <a:cxn ang="0">
                  <a:pos x="T10" y="T11"/>
                </a:cxn>
              </a:cxnLst>
              <a:rect l="0" t="0" r="r" b="b"/>
              <a:pathLst>
                <a:path w="10" h="4">
                  <a:moveTo>
                    <a:pt x="7" y="4"/>
                  </a:moveTo>
                  <a:lnTo>
                    <a:pt x="10" y="0"/>
                  </a:lnTo>
                  <a:lnTo>
                    <a:pt x="3" y="0"/>
                  </a:lnTo>
                  <a:lnTo>
                    <a:pt x="0" y="2"/>
                  </a:lnTo>
                  <a:lnTo>
                    <a:pt x="3" y="4"/>
                  </a:lnTo>
                  <a:lnTo>
                    <a:pt x="7"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3" name="Freeform 285">
              <a:extLst>
                <a:ext uri="{FF2B5EF4-FFF2-40B4-BE49-F238E27FC236}">
                  <a16:creationId xmlns:a16="http://schemas.microsoft.com/office/drawing/2014/main" id="{13D72DAE-3529-48C5-AB0D-17BAE4ADBC17}"/>
                </a:ext>
              </a:extLst>
            </p:cNvPr>
            <p:cNvSpPr>
              <a:spLocks/>
            </p:cNvSpPr>
            <p:nvPr/>
          </p:nvSpPr>
          <p:spPr bwMode="auto">
            <a:xfrm>
              <a:off x="8631238" y="1277938"/>
              <a:ext cx="95250" cy="58738"/>
            </a:xfrm>
            <a:custGeom>
              <a:avLst/>
              <a:gdLst>
                <a:gd name="T0" fmla="*/ 5 w 60"/>
                <a:gd name="T1" fmla="*/ 16 h 37"/>
                <a:gd name="T2" fmla="*/ 10 w 60"/>
                <a:gd name="T3" fmla="*/ 16 h 37"/>
                <a:gd name="T4" fmla="*/ 12 w 60"/>
                <a:gd name="T5" fmla="*/ 16 h 37"/>
                <a:gd name="T6" fmla="*/ 14 w 60"/>
                <a:gd name="T7" fmla="*/ 16 h 37"/>
                <a:gd name="T8" fmla="*/ 19 w 60"/>
                <a:gd name="T9" fmla="*/ 16 h 37"/>
                <a:gd name="T10" fmla="*/ 21 w 60"/>
                <a:gd name="T11" fmla="*/ 18 h 37"/>
                <a:gd name="T12" fmla="*/ 19 w 60"/>
                <a:gd name="T13" fmla="*/ 21 h 37"/>
                <a:gd name="T14" fmla="*/ 19 w 60"/>
                <a:gd name="T15" fmla="*/ 25 h 37"/>
                <a:gd name="T16" fmla="*/ 23 w 60"/>
                <a:gd name="T17" fmla="*/ 30 h 37"/>
                <a:gd name="T18" fmla="*/ 26 w 60"/>
                <a:gd name="T19" fmla="*/ 25 h 37"/>
                <a:gd name="T20" fmla="*/ 26 w 60"/>
                <a:gd name="T21" fmla="*/ 23 h 37"/>
                <a:gd name="T22" fmla="*/ 28 w 60"/>
                <a:gd name="T23" fmla="*/ 21 h 37"/>
                <a:gd name="T24" fmla="*/ 30 w 60"/>
                <a:gd name="T25" fmla="*/ 25 h 37"/>
                <a:gd name="T26" fmla="*/ 30 w 60"/>
                <a:gd name="T27" fmla="*/ 30 h 37"/>
                <a:gd name="T28" fmla="*/ 35 w 60"/>
                <a:gd name="T29" fmla="*/ 37 h 37"/>
                <a:gd name="T30" fmla="*/ 39 w 60"/>
                <a:gd name="T31" fmla="*/ 35 h 37"/>
                <a:gd name="T32" fmla="*/ 42 w 60"/>
                <a:gd name="T33" fmla="*/ 37 h 37"/>
                <a:gd name="T34" fmla="*/ 44 w 60"/>
                <a:gd name="T35" fmla="*/ 37 h 37"/>
                <a:gd name="T36" fmla="*/ 49 w 60"/>
                <a:gd name="T37" fmla="*/ 37 h 37"/>
                <a:gd name="T38" fmla="*/ 53 w 60"/>
                <a:gd name="T39" fmla="*/ 35 h 37"/>
                <a:gd name="T40" fmla="*/ 58 w 60"/>
                <a:gd name="T41" fmla="*/ 32 h 37"/>
                <a:gd name="T42" fmla="*/ 60 w 60"/>
                <a:gd name="T43" fmla="*/ 23 h 37"/>
                <a:gd name="T44" fmla="*/ 58 w 60"/>
                <a:gd name="T45" fmla="*/ 18 h 37"/>
                <a:gd name="T46" fmla="*/ 60 w 60"/>
                <a:gd name="T47" fmla="*/ 14 h 37"/>
                <a:gd name="T48" fmla="*/ 60 w 60"/>
                <a:gd name="T49" fmla="*/ 9 h 37"/>
                <a:gd name="T50" fmla="*/ 58 w 60"/>
                <a:gd name="T51" fmla="*/ 5 h 37"/>
                <a:gd name="T52" fmla="*/ 58 w 60"/>
                <a:gd name="T53" fmla="*/ 2 h 37"/>
                <a:gd name="T54" fmla="*/ 55 w 60"/>
                <a:gd name="T55" fmla="*/ 0 h 37"/>
                <a:gd name="T56" fmla="*/ 53 w 60"/>
                <a:gd name="T57" fmla="*/ 2 h 37"/>
                <a:gd name="T58" fmla="*/ 51 w 60"/>
                <a:gd name="T59" fmla="*/ 2 h 37"/>
                <a:gd name="T60" fmla="*/ 44 w 60"/>
                <a:gd name="T61" fmla="*/ 2 h 37"/>
                <a:gd name="T62" fmla="*/ 39 w 60"/>
                <a:gd name="T63" fmla="*/ 7 h 37"/>
                <a:gd name="T64" fmla="*/ 35 w 60"/>
                <a:gd name="T65" fmla="*/ 7 h 37"/>
                <a:gd name="T66" fmla="*/ 32 w 60"/>
                <a:gd name="T67" fmla="*/ 7 h 37"/>
                <a:gd name="T68" fmla="*/ 30 w 60"/>
                <a:gd name="T69" fmla="*/ 5 h 37"/>
                <a:gd name="T70" fmla="*/ 26 w 60"/>
                <a:gd name="T71" fmla="*/ 5 h 37"/>
                <a:gd name="T72" fmla="*/ 14 w 60"/>
                <a:gd name="T73" fmla="*/ 7 h 37"/>
                <a:gd name="T74" fmla="*/ 10 w 60"/>
                <a:gd name="T75" fmla="*/ 7 h 37"/>
                <a:gd name="T76" fmla="*/ 5 w 60"/>
                <a:gd name="T77" fmla="*/ 7 h 37"/>
                <a:gd name="T78" fmla="*/ 5 w 60"/>
                <a:gd name="T79" fmla="*/ 9 h 37"/>
                <a:gd name="T80" fmla="*/ 0 w 60"/>
                <a:gd name="T81" fmla="*/ 14 h 37"/>
                <a:gd name="T82" fmla="*/ 0 w 60"/>
                <a:gd name="T83" fmla="*/ 18 h 37"/>
                <a:gd name="T84" fmla="*/ 5 w 60"/>
                <a:gd name="T85" fmla="*/ 1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 h="37">
                  <a:moveTo>
                    <a:pt x="5" y="16"/>
                  </a:moveTo>
                  <a:lnTo>
                    <a:pt x="10" y="16"/>
                  </a:lnTo>
                  <a:lnTo>
                    <a:pt x="12" y="16"/>
                  </a:lnTo>
                  <a:lnTo>
                    <a:pt x="14" y="16"/>
                  </a:lnTo>
                  <a:lnTo>
                    <a:pt x="19" y="16"/>
                  </a:lnTo>
                  <a:lnTo>
                    <a:pt x="21" y="18"/>
                  </a:lnTo>
                  <a:lnTo>
                    <a:pt x="19" y="21"/>
                  </a:lnTo>
                  <a:lnTo>
                    <a:pt x="19" y="25"/>
                  </a:lnTo>
                  <a:lnTo>
                    <a:pt x="23" y="30"/>
                  </a:lnTo>
                  <a:lnTo>
                    <a:pt x="26" y="25"/>
                  </a:lnTo>
                  <a:lnTo>
                    <a:pt x="26" y="23"/>
                  </a:lnTo>
                  <a:lnTo>
                    <a:pt x="28" y="21"/>
                  </a:lnTo>
                  <a:lnTo>
                    <a:pt x="30" y="25"/>
                  </a:lnTo>
                  <a:lnTo>
                    <a:pt x="30" y="30"/>
                  </a:lnTo>
                  <a:lnTo>
                    <a:pt x="35" y="37"/>
                  </a:lnTo>
                  <a:lnTo>
                    <a:pt x="39" y="35"/>
                  </a:lnTo>
                  <a:lnTo>
                    <a:pt x="42" y="37"/>
                  </a:lnTo>
                  <a:lnTo>
                    <a:pt x="44" y="37"/>
                  </a:lnTo>
                  <a:lnTo>
                    <a:pt x="49" y="37"/>
                  </a:lnTo>
                  <a:lnTo>
                    <a:pt x="53" y="35"/>
                  </a:lnTo>
                  <a:lnTo>
                    <a:pt x="58" y="32"/>
                  </a:lnTo>
                  <a:lnTo>
                    <a:pt x="60" y="23"/>
                  </a:lnTo>
                  <a:lnTo>
                    <a:pt x="58" y="18"/>
                  </a:lnTo>
                  <a:lnTo>
                    <a:pt x="60" y="14"/>
                  </a:lnTo>
                  <a:lnTo>
                    <a:pt x="60" y="9"/>
                  </a:lnTo>
                  <a:lnTo>
                    <a:pt x="58" y="5"/>
                  </a:lnTo>
                  <a:lnTo>
                    <a:pt x="58" y="2"/>
                  </a:lnTo>
                  <a:lnTo>
                    <a:pt x="55" y="0"/>
                  </a:lnTo>
                  <a:lnTo>
                    <a:pt x="53" y="2"/>
                  </a:lnTo>
                  <a:lnTo>
                    <a:pt x="51" y="2"/>
                  </a:lnTo>
                  <a:lnTo>
                    <a:pt x="44" y="2"/>
                  </a:lnTo>
                  <a:lnTo>
                    <a:pt x="39" y="7"/>
                  </a:lnTo>
                  <a:lnTo>
                    <a:pt x="35" y="7"/>
                  </a:lnTo>
                  <a:lnTo>
                    <a:pt x="32" y="7"/>
                  </a:lnTo>
                  <a:lnTo>
                    <a:pt x="30" y="5"/>
                  </a:lnTo>
                  <a:lnTo>
                    <a:pt x="26" y="5"/>
                  </a:lnTo>
                  <a:lnTo>
                    <a:pt x="14" y="7"/>
                  </a:lnTo>
                  <a:lnTo>
                    <a:pt x="10" y="7"/>
                  </a:lnTo>
                  <a:lnTo>
                    <a:pt x="5" y="7"/>
                  </a:lnTo>
                  <a:lnTo>
                    <a:pt x="5" y="9"/>
                  </a:lnTo>
                  <a:lnTo>
                    <a:pt x="0" y="14"/>
                  </a:lnTo>
                  <a:lnTo>
                    <a:pt x="0" y="18"/>
                  </a:lnTo>
                  <a:lnTo>
                    <a:pt x="5" y="1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4" name="Freeform 286">
              <a:extLst>
                <a:ext uri="{FF2B5EF4-FFF2-40B4-BE49-F238E27FC236}">
                  <a16:creationId xmlns:a16="http://schemas.microsoft.com/office/drawing/2014/main" id="{0F96DD95-CD5A-46AB-AD5E-35215E856365}"/>
                </a:ext>
              </a:extLst>
            </p:cNvPr>
            <p:cNvSpPr>
              <a:spLocks/>
            </p:cNvSpPr>
            <p:nvPr/>
          </p:nvSpPr>
          <p:spPr bwMode="auto">
            <a:xfrm>
              <a:off x="7261225" y="3103563"/>
              <a:ext cx="115888" cy="146050"/>
            </a:xfrm>
            <a:custGeom>
              <a:avLst/>
              <a:gdLst>
                <a:gd name="T0" fmla="*/ 23 w 73"/>
                <a:gd name="T1" fmla="*/ 11 h 92"/>
                <a:gd name="T2" fmla="*/ 18 w 73"/>
                <a:gd name="T3" fmla="*/ 4 h 92"/>
                <a:gd name="T4" fmla="*/ 11 w 73"/>
                <a:gd name="T5" fmla="*/ 0 h 92"/>
                <a:gd name="T6" fmla="*/ 7 w 73"/>
                <a:gd name="T7" fmla="*/ 0 h 92"/>
                <a:gd name="T8" fmla="*/ 2 w 73"/>
                <a:gd name="T9" fmla="*/ 4 h 92"/>
                <a:gd name="T10" fmla="*/ 4 w 73"/>
                <a:gd name="T11" fmla="*/ 11 h 92"/>
                <a:gd name="T12" fmla="*/ 11 w 73"/>
                <a:gd name="T13" fmla="*/ 13 h 92"/>
                <a:gd name="T14" fmla="*/ 2 w 73"/>
                <a:gd name="T15" fmla="*/ 18 h 92"/>
                <a:gd name="T16" fmla="*/ 4 w 73"/>
                <a:gd name="T17" fmla="*/ 25 h 92"/>
                <a:gd name="T18" fmla="*/ 9 w 73"/>
                <a:gd name="T19" fmla="*/ 25 h 92"/>
                <a:gd name="T20" fmla="*/ 14 w 73"/>
                <a:gd name="T21" fmla="*/ 27 h 92"/>
                <a:gd name="T22" fmla="*/ 18 w 73"/>
                <a:gd name="T23" fmla="*/ 34 h 92"/>
                <a:gd name="T24" fmla="*/ 18 w 73"/>
                <a:gd name="T25" fmla="*/ 39 h 92"/>
                <a:gd name="T26" fmla="*/ 23 w 73"/>
                <a:gd name="T27" fmla="*/ 43 h 92"/>
                <a:gd name="T28" fmla="*/ 27 w 73"/>
                <a:gd name="T29" fmla="*/ 36 h 92"/>
                <a:gd name="T30" fmla="*/ 23 w 73"/>
                <a:gd name="T31" fmla="*/ 46 h 92"/>
                <a:gd name="T32" fmla="*/ 25 w 73"/>
                <a:gd name="T33" fmla="*/ 48 h 92"/>
                <a:gd name="T34" fmla="*/ 34 w 73"/>
                <a:gd name="T35" fmla="*/ 53 h 92"/>
                <a:gd name="T36" fmla="*/ 36 w 73"/>
                <a:gd name="T37" fmla="*/ 55 h 92"/>
                <a:gd name="T38" fmla="*/ 36 w 73"/>
                <a:gd name="T39" fmla="*/ 64 h 92"/>
                <a:gd name="T40" fmla="*/ 43 w 73"/>
                <a:gd name="T41" fmla="*/ 64 h 92"/>
                <a:gd name="T42" fmla="*/ 50 w 73"/>
                <a:gd name="T43" fmla="*/ 66 h 92"/>
                <a:gd name="T44" fmla="*/ 50 w 73"/>
                <a:gd name="T45" fmla="*/ 80 h 92"/>
                <a:gd name="T46" fmla="*/ 55 w 73"/>
                <a:gd name="T47" fmla="*/ 85 h 92"/>
                <a:gd name="T48" fmla="*/ 71 w 73"/>
                <a:gd name="T49" fmla="*/ 90 h 92"/>
                <a:gd name="T50" fmla="*/ 71 w 73"/>
                <a:gd name="T51" fmla="*/ 80 h 92"/>
                <a:gd name="T52" fmla="*/ 71 w 73"/>
                <a:gd name="T53" fmla="*/ 71 h 92"/>
                <a:gd name="T54" fmla="*/ 69 w 73"/>
                <a:gd name="T55" fmla="*/ 60 h 92"/>
                <a:gd name="T56" fmla="*/ 57 w 73"/>
                <a:gd name="T57" fmla="*/ 41 h 92"/>
                <a:gd name="T58" fmla="*/ 52 w 73"/>
                <a:gd name="T59" fmla="*/ 27 h 92"/>
                <a:gd name="T60" fmla="*/ 46 w 73"/>
                <a:gd name="T61" fmla="*/ 23 h 92"/>
                <a:gd name="T62" fmla="*/ 34 w 73"/>
                <a:gd name="T63" fmla="*/ 20 h 92"/>
                <a:gd name="T64" fmla="*/ 30 w 73"/>
                <a:gd name="T65" fmla="*/ 1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92">
                  <a:moveTo>
                    <a:pt x="30" y="13"/>
                  </a:moveTo>
                  <a:lnTo>
                    <a:pt x="23" y="11"/>
                  </a:lnTo>
                  <a:lnTo>
                    <a:pt x="20" y="6"/>
                  </a:lnTo>
                  <a:lnTo>
                    <a:pt x="18" y="4"/>
                  </a:lnTo>
                  <a:lnTo>
                    <a:pt x="14" y="4"/>
                  </a:lnTo>
                  <a:lnTo>
                    <a:pt x="11" y="0"/>
                  </a:lnTo>
                  <a:lnTo>
                    <a:pt x="7" y="0"/>
                  </a:lnTo>
                  <a:lnTo>
                    <a:pt x="7" y="0"/>
                  </a:lnTo>
                  <a:lnTo>
                    <a:pt x="0" y="0"/>
                  </a:lnTo>
                  <a:lnTo>
                    <a:pt x="2" y="4"/>
                  </a:lnTo>
                  <a:lnTo>
                    <a:pt x="4" y="6"/>
                  </a:lnTo>
                  <a:lnTo>
                    <a:pt x="4" y="11"/>
                  </a:lnTo>
                  <a:lnTo>
                    <a:pt x="16" y="11"/>
                  </a:lnTo>
                  <a:lnTo>
                    <a:pt x="11" y="13"/>
                  </a:lnTo>
                  <a:lnTo>
                    <a:pt x="7" y="13"/>
                  </a:lnTo>
                  <a:lnTo>
                    <a:pt x="2" y="18"/>
                  </a:lnTo>
                  <a:lnTo>
                    <a:pt x="7" y="20"/>
                  </a:lnTo>
                  <a:lnTo>
                    <a:pt x="4" y="25"/>
                  </a:lnTo>
                  <a:lnTo>
                    <a:pt x="4" y="25"/>
                  </a:lnTo>
                  <a:lnTo>
                    <a:pt x="9" y="25"/>
                  </a:lnTo>
                  <a:lnTo>
                    <a:pt x="9" y="27"/>
                  </a:lnTo>
                  <a:lnTo>
                    <a:pt x="14" y="27"/>
                  </a:lnTo>
                  <a:lnTo>
                    <a:pt x="14" y="32"/>
                  </a:lnTo>
                  <a:lnTo>
                    <a:pt x="18" y="34"/>
                  </a:lnTo>
                  <a:lnTo>
                    <a:pt x="23" y="32"/>
                  </a:lnTo>
                  <a:lnTo>
                    <a:pt x="18" y="39"/>
                  </a:lnTo>
                  <a:lnTo>
                    <a:pt x="20" y="43"/>
                  </a:lnTo>
                  <a:lnTo>
                    <a:pt x="23" y="43"/>
                  </a:lnTo>
                  <a:lnTo>
                    <a:pt x="23" y="39"/>
                  </a:lnTo>
                  <a:lnTo>
                    <a:pt x="27" y="36"/>
                  </a:lnTo>
                  <a:lnTo>
                    <a:pt x="27" y="41"/>
                  </a:lnTo>
                  <a:lnTo>
                    <a:pt x="23" y="46"/>
                  </a:lnTo>
                  <a:lnTo>
                    <a:pt x="23" y="48"/>
                  </a:lnTo>
                  <a:lnTo>
                    <a:pt x="25" y="48"/>
                  </a:lnTo>
                  <a:lnTo>
                    <a:pt x="27" y="53"/>
                  </a:lnTo>
                  <a:lnTo>
                    <a:pt x="34" y="53"/>
                  </a:lnTo>
                  <a:lnTo>
                    <a:pt x="34" y="55"/>
                  </a:lnTo>
                  <a:lnTo>
                    <a:pt x="36" y="55"/>
                  </a:lnTo>
                  <a:lnTo>
                    <a:pt x="36" y="60"/>
                  </a:lnTo>
                  <a:lnTo>
                    <a:pt x="36" y="64"/>
                  </a:lnTo>
                  <a:lnTo>
                    <a:pt x="41" y="66"/>
                  </a:lnTo>
                  <a:lnTo>
                    <a:pt x="43" y="64"/>
                  </a:lnTo>
                  <a:lnTo>
                    <a:pt x="46" y="66"/>
                  </a:lnTo>
                  <a:lnTo>
                    <a:pt x="50" y="66"/>
                  </a:lnTo>
                  <a:lnTo>
                    <a:pt x="43" y="73"/>
                  </a:lnTo>
                  <a:lnTo>
                    <a:pt x="50" y="80"/>
                  </a:lnTo>
                  <a:lnTo>
                    <a:pt x="55" y="80"/>
                  </a:lnTo>
                  <a:lnTo>
                    <a:pt x="55" y="85"/>
                  </a:lnTo>
                  <a:lnTo>
                    <a:pt x="69" y="92"/>
                  </a:lnTo>
                  <a:lnTo>
                    <a:pt x="71" y="90"/>
                  </a:lnTo>
                  <a:lnTo>
                    <a:pt x="73" y="90"/>
                  </a:lnTo>
                  <a:lnTo>
                    <a:pt x="71" y="80"/>
                  </a:lnTo>
                  <a:lnTo>
                    <a:pt x="71" y="76"/>
                  </a:lnTo>
                  <a:lnTo>
                    <a:pt x="71" y="71"/>
                  </a:lnTo>
                  <a:lnTo>
                    <a:pt x="71" y="64"/>
                  </a:lnTo>
                  <a:lnTo>
                    <a:pt x="69" y="60"/>
                  </a:lnTo>
                  <a:lnTo>
                    <a:pt x="59" y="53"/>
                  </a:lnTo>
                  <a:lnTo>
                    <a:pt x="57" y="41"/>
                  </a:lnTo>
                  <a:lnTo>
                    <a:pt x="52" y="34"/>
                  </a:lnTo>
                  <a:lnTo>
                    <a:pt x="52" y="27"/>
                  </a:lnTo>
                  <a:lnTo>
                    <a:pt x="50" y="25"/>
                  </a:lnTo>
                  <a:lnTo>
                    <a:pt x="46" y="23"/>
                  </a:lnTo>
                  <a:lnTo>
                    <a:pt x="39" y="20"/>
                  </a:lnTo>
                  <a:lnTo>
                    <a:pt x="34" y="20"/>
                  </a:lnTo>
                  <a:lnTo>
                    <a:pt x="30" y="18"/>
                  </a:lnTo>
                  <a:lnTo>
                    <a:pt x="30" y="1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5" name="Freeform 287">
              <a:extLst>
                <a:ext uri="{FF2B5EF4-FFF2-40B4-BE49-F238E27FC236}">
                  <a16:creationId xmlns:a16="http://schemas.microsoft.com/office/drawing/2014/main" id="{C78D972E-229F-4B37-AD80-0EB29C99865D}"/>
                </a:ext>
              </a:extLst>
            </p:cNvPr>
            <p:cNvSpPr>
              <a:spLocks/>
            </p:cNvSpPr>
            <p:nvPr/>
          </p:nvSpPr>
          <p:spPr bwMode="auto">
            <a:xfrm>
              <a:off x="7185025" y="2897188"/>
              <a:ext cx="50800" cy="120650"/>
            </a:xfrm>
            <a:custGeom>
              <a:avLst/>
              <a:gdLst>
                <a:gd name="T0" fmla="*/ 23 w 32"/>
                <a:gd name="T1" fmla="*/ 10 h 76"/>
                <a:gd name="T2" fmla="*/ 18 w 32"/>
                <a:gd name="T3" fmla="*/ 16 h 76"/>
                <a:gd name="T4" fmla="*/ 16 w 32"/>
                <a:gd name="T5" fmla="*/ 21 h 76"/>
                <a:gd name="T6" fmla="*/ 11 w 32"/>
                <a:gd name="T7" fmla="*/ 23 h 76"/>
                <a:gd name="T8" fmla="*/ 11 w 32"/>
                <a:gd name="T9" fmla="*/ 21 h 76"/>
                <a:gd name="T10" fmla="*/ 9 w 32"/>
                <a:gd name="T11" fmla="*/ 19 h 76"/>
                <a:gd name="T12" fmla="*/ 16 w 32"/>
                <a:gd name="T13" fmla="*/ 16 h 76"/>
                <a:gd name="T14" fmla="*/ 20 w 32"/>
                <a:gd name="T15" fmla="*/ 12 h 76"/>
                <a:gd name="T16" fmla="*/ 20 w 32"/>
                <a:gd name="T17" fmla="*/ 7 h 76"/>
                <a:gd name="T18" fmla="*/ 20 w 32"/>
                <a:gd name="T19" fmla="*/ 5 h 76"/>
                <a:gd name="T20" fmla="*/ 18 w 32"/>
                <a:gd name="T21" fmla="*/ 5 h 76"/>
                <a:gd name="T22" fmla="*/ 13 w 32"/>
                <a:gd name="T23" fmla="*/ 7 h 76"/>
                <a:gd name="T24" fmla="*/ 11 w 32"/>
                <a:gd name="T25" fmla="*/ 7 h 76"/>
                <a:gd name="T26" fmla="*/ 13 w 32"/>
                <a:gd name="T27" fmla="*/ 3 h 76"/>
                <a:gd name="T28" fmla="*/ 7 w 32"/>
                <a:gd name="T29" fmla="*/ 0 h 76"/>
                <a:gd name="T30" fmla="*/ 0 w 32"/>
                <a:gd name="T31" fmla="*/ 12 h 76"/>
                <a:gd name="T32" fmla="*/ 2 w 32"/>
                <a:gd name="T33" fmla="*/ 19 h 76"/>
                <a:gd name="T34" fmla="*/ 0 w 32"/>
                <a:gd name="T35" fmla="*/ 21 h 76"/>
                <a:gd name="T36" fmla="*/ 0 w 32"/>
                <a:gd name="T37" fmla="*/ 26 h 76"/>
                <a:gd name="T38" fmla="*/ 2 w 32"/>
                <a:gd name="T39" fmla="*/ 26 h 76"/>
                <a:gd name="T40" fmla="*/ 7 w 32"/>
                <a:gd name="T41" fmla="*/ 30 h 76"/>
                <a:gd name="T42" fmla="*/ 7 w 32"/>
                <a:gd name="T43" fmla="*/ 33 h 76"/>
                <a:gd name="T44" fmla="*/ 4 w 32"/>
                <a:gd name="T45" fmla="*/ 33 h 76"/>
                <a:gd name="T46" fmla="*/ 0 w 32"/>
                <a:gd name="T47" fmla="*/ 33 h 76"/>
                <a:gd name="T48" fmla="*/ 0 w 32"/>
                <a:gd name="T49" fmla="*/ 35 h 76"/>
                <a:gd name="T50" fmla="*/ 2 w 32"/>
                <a:gd name="T51" fmla="*/ 37 h 76"/>
                <a:gd name="T52" fmla="*/ 0 w 32"/>
                <a:gd name="T53" fmla="*/ 42 h 76"/>
                <a:gd name="T54" fmla="*/ 2 w 32"/>
                <a:gd name="T55" fmla="*/ 42 h 76"/>
                <a:gd name="T56" fmla="*/ 7 w 32"/>
                <a:gd name="T57" fmla="*/ 46 h 76"/>
                <a:gd name="T58" fmla="*/ 2 w 32"/>
                <a:gd name="T59" fmla="*/ 46 h 76"/>
                <a:gd name="T60" fmla="*/ 0 w 32"/>
                <a:gd name="T61" fmla="*/ 49 h 76"/>
                <a:gd name="T62" fmla="*/ 2 w 32"/>
                <a:gd name="T63" fmla="*/ 53 h 76"/>
                <a:gd name="T64" fmla="*/ 7 w 32"/>
                <a:gd name="T65" fmla="*/ 53 h 76"/>
                <a:gd name="T66" fmla="*/ 4 w 32"/>
                <a:gd name="T67" fmla="*/ 56 h 76"/>
                <a:gd name="T68" fmla="*/ 7 w 32"/>
                <a:gd name="T69" fmla="*/ 63 h 76"/>
                <a:gd name="T70" fmla="*/ 11 w 32"/>
                <a:gd name="T71" fmla="*/ 74 h 76"/>
                <a:gd name="T72" fmla="*/ 18 w 32"/>
                <a:gd name="T73" fmla="*/ 76 h 76"/>
                <a:gd name="T74" fmla="*/ 20 w 32"/>
                <a:gd name="T75" fmla="*/ 74 h 76"/>
                <a:gd name="T76" fmla="*/ 18 w 32"/>
                <a:gd name="T77" fmla="*/ 70 h 76"/>
                <a:gd name="T78" fmla="*/ 13 w 32"/>
                <a:gd name="T79" fmla="*/ 70 h 76"/>
                <a:gd name="T80" fmla="*/ 13 w 32"/>
                <a:gd name="T81" fmla="*/ 65 h 76"/>
                <a:gd name="T82" fmla="*/ 11 w 32"/>
                <a:gd name="T83" fmla="*/ 58 h 76"/>
                <a:gd name="T84" fmla="*/ 11 w 32"/>
                <a:gd name="T85" fmla="*/ 53 h 76"/>
                <a:gd name="T86" fmla="*/ 11 w 32"/>
                <a:gd name="T87" fmla="*/ 49 h 76"/>
                <a:gd name="T88" fmla="*/ 13 w 32"/>
                <a:gd name="T89" fmla="*/ 44 h 76"/>
                <a:gd name="T90" fmla="*/ 18 w 32"/>
                <a:gd name="T91" fmla="*/ 44 h 76"/>
                <a:gd name="T92" fmla="*/ 18 w 32"/>
                <a:gd name="T93" fmla="*/ 40 h 76"/>
                <a:gd name="T94" fmla="*/ 13 w 32"/>
                <a:gd name="T95" fmla="*/ 40 h 76"/>
                <a:gd name="T96" fmla="*/ 11 w 32"/>
                <a:gd name="T97" fmla="*/ 40 h 76"/>
                <a:gd name="T98" fmla="*/ 9 w 32"/>
                <a:gd name="T99" fmla="*/ 40 h 76"/>
                <a:gd name="T100" fmla="*/ 11 w 32"/>
                <a:gd name="T101" fmla="*/ 37 h 76"/>
                <a:gd name="T102" fmla="*/ 13 w 32"/>
                <a:gd name="T103" fmla="*/ 37 h 76"/>
                <a:gd name="T104" fmla="*/ 18 w 32"/>
                <a:gd name="T105" fmla="*/ 33 h 76"/>
                <a:gd name="T106" fmla="*/ 20 w 32"/>
                <a:gd name="T107" fmla="*/ 26 h 76"/>
                <a:gd name="T108" fmla="*/ 23 w 32"/>
                <a:gd name="T109" fmla="*/ 21 h 76"/>
                <a:gd name="T110" fmla="*/ 25 w 32"/>
                <a:gd name="T111" fmla="*/ 14 h 76"/>
                <a:gd name="T112" fmla="*/ 32 w 32"/>
                <a:gd name="T113" fmla="*/ 7 h 76"/>
                <a:gd name="T114" fmla="*/ 29 w 32"/>
                <a:gd name="T115" fmla="*/ 7 h 76"/>
                <a:gd name="T116" fmla="*/ 23 w 32"/>
                <a:gd name="T117"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 h="76">
                  <a:moveTo>
                    <a:pt x="23" y="10"/>
                  </a:moveTo>
                  <a:lnTo>
                    <a:pt x="18" y="16"/>
                  </a:lnTo>
                  <a:lnTo>
                    <a:pt x="16" y="21"/>
                  </a:lnTo>
                  <a:lnTo>
                    <a:pt x="11" y="23"/>
                  </a:lnTo>
                  <a:lnTo>
                    <a:pt x="11" y="21"/>
                  </a:lnTo>
                  <a:lnTo>
                    <a:pt x="9" y="19"/>
                  </a:lnTo>
                  <a:lnTo>
                    <a:pt x="16" y="16"/>
                  </a:lnTo>
                  <a:lnTo>
                    <a:pt x="20" y="12"/>
                  </a:lnTo>
                  <a:lnTo>
                    <a:pt x="20" y="7"/>
                  </a:lnTo>
                  <a:lnTo>
                    <a:pt x="20" y="5"/>
                  </a:lnTo>
                  <a:lnTo>
                    <a:pt x="18" y="5"/>
                  </a:lnTo>
                  <a:lnTo>
                    <a:pt x="13" y="7"/>
                  </a:lnTo>
                  <a:lnTo>
                    <a:pt x="11" y="7"/>
                  </a:lnTo>
                  <a:lnTo>
                    <a:pt x="13" y="3"/>
                  </a:lnTo>
                  <a:lnTo>
                    <a:pt x="7" y="0"/>
                  </a:lnTo>
                  <a:lnTo>
                    <a:pt x="0" y="12"/>
                  </a:lnTo>
                  <a:lnTo>
                    <a:pt x="2" y="19"/>
                  </a:lnTo>
                  <a:lnTo>
                    <a:pt x="0" y="21"/>
                  </a:lnTo>
                  <a:lnTo>
                    <a:pt x="0" y="26"/>
                  </a:lnTo>
                  <a:lnTo>
                    <a:pt x="2" y="26"/>
                  </a:lnTo>
                  <a:lnTo>
                    <a:pt x="7" y="30"/>
                  </a:lnTo>
                  <a:lnTo>
                    <a:pt x="7" y="33"/>
                  </a:lnTo>
                  <a:lnTo>
                    <a:pt x="4" y="33"/>
                  </a:lnTo>
                  <a:lnTo>
                    <a:pt x="0" y="33"/>
                  </a:lnTo>
                  <a:lnTo>
                    <a:pt x="0" y="35"/>
                  </a:lnTo>
                  <a:lnTo>
                    <a:pt x="2" y="37"/>
                  </a:lnTo>
                  <a:lnTo>
                    <a:pt x="0" y="42"/>
                  </a:lnTo>
                  <a:lnTo>
                    <a:pt x="2" y="42"/>
                  </a:lnTo>
                  <a:lnTo>
                    <a:pt x="7" y="46"/>
                  </a:lnTo>
                  <a:lnTo>
                    <a:pt x="2" y="46"/>
                  </a:lnTo>
                  <a:lnTo>
                    <a:pt x="0" y="49"/>
                  </a:lnTo>
                  <a:lnTo>
                    <a:pt x="2" y="53"/>
                  </a:lnTo>
                  <a:lnTo>
                    <a:pt x="7" y="53"/>
                  </a:lnTo>
                  <a:lnTo>
                    <a:pt x="4" y="56"/>
                  </a:lnTo>
                  <a:lnTo>
                    <a:pt x="7" y="63"/>
                  </a:lnTo>
                  <a:lnTo>
                    <a:pt x="11" y="74"/>
                  </a:lnTo>
                  <a:lnTo>
                    <a:pt x="18" y="76"/>
                  </a:lnTo>
                  <a:lnTo>
                    <a:pt x="20" y="74"/>
                  </a:lnTo>
                  <a:lnTo>
                    <a:pt x="18" y="70"/>
                  </a:lnTo>
                  <a:lnTo>
                    <a:pt x="13" y="70"/>
                  </a:lnTo>
                  <a:lnTo>
                    <a:pt x="13" y="65"/>
                  </a:lnTo>
                  <a:lnTo>
                    <a:pt x="11" y="58"/>
                  </a:lnTo>
                  <a:lnTo>
                    <a:pt x="11" y="53"/>
                  </a:lnTo>
                  <a:lnTo>
                    <a:pt x="11" y="49"/>
                  </a:lnTo>
                  <a:lnTo>
                    <a:pt x="13" y="44"/>
                  </a:lnTo>
                  <a:lnTo>
                    <a:pt x="18" y="44"/>
                  </a:lnTo>
                  <a:lnTo>
                    <a:pt x="18" y="40"/>
                  </a:lnTo>
                  <a:lnTo>
                    <a:pt x="13" y="40"/>
                  </a:lnTo>
                  <a:lnTo>
                    <a:pt x="11" y="40"/>
                  </a:lnTo>
                  <a:lnTo>
                    <a:pt x="9" y="40"/>
                  </a:lnTo>
                  <a:lnTo>
                    <a:pt x="11" y="37"/>
                  </a:lnTo>
                  <a:lnTo>
                    <a:pt x="13" y="37"/>
                  </a:lnTo>
                  <a:lnTo>
                    <a:pt x="18" y="33"/>
                  </a:lnTo>
                  <a:lnTo>
                    <a:pt x="20" y="26"/>
                  </a:lnTo>
                  <a:lnTo>
                    <a:pt x="23" y="21"/>
                  </a:lnTo>
                  <a:lnTo>
                    <a:pt x="25" y="14"/>
                  </a:lnTo>
                  <a:lnTo>
                    <a:pt x="32" y="7"/>
                  </a:lnTo>
                  <a:lnTo>
                    <a:pt x="29" y="7"/>
                  </a:lnTo>
                  <a:lnTo>
                    <a:pt x="23" y="1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6" name="Freeform 288">
              <a:extLst>
                <a:ext uri="{FF2B5EF4-FFF2-40B4-BE49-F238E27FC236}">
                  <a16:creationId xmlns:a16="http://schemas.microsoft.com/office/drawing/2014/main" id="{12A428E9-7892-4691-BE9D-824AB628D47F}"/>
                </a:ext>
              </a:extLst>
            </p:cNvPr>
            <p:cNvSpPr>
              <a:spLocks/>
            </p:cNvSpPr>
            <p:nvPr/>
          </p:nvSpPr>
          <p:spPr bwMode="auto">
            <a:xfrm>
              <a:off x="7267575" y="2930525"/>
              <a:ext cx="11113" cy="30163"/>
            </a:xfrm>
            <a:custGeom>
              <a:avLst/>
              <a:gdLst>
                <a:gd name="T0" fmla="*/ 3 w 7"/>
                <a:gd name="T1" fmla="*/ 0 h 19"/>
                <a:gd name="T2" fmla="*/ 0 w 7"/>
                <a:gd name="T3" fmla="*/ 0 h 19"/>
                <a:gd name="T4" fmla="*/ 0 w 7"/>
                <a:gd name="T5" fmla="*/ 0 h 19"/>
                <a:gd name="T6" fmla="*/ 0 w 7"/>
                <a:gd name="T7" fmla="*/ 5 h 19"/>
                <a:gd name="T8" fmla="*/ 3 w 7"/>
                <a:gd name="T9" fmla="*/ 9 h 19"/>
                <a:gd name="T10" fmla="*/ 3 w 7"/>
                <a:gd name="T11" fmla="*/ 16 h 19"/>
                <a:gd name="T12" fmla="*/ 7 w 7"/>
                <a:gd name="T13" fmla="*/ 19 h 19"/>
                <a:gd name="T14" fmla="*/ 7 w 7"/>
                <a:gd name="T15" fmla="*/ 14 h 19"/>
                <a:gd name="T16" fmla="*/ 5 w 7"/>
                <a:gd name="T17" fmla="*/ 5 h 19"/>
                <a:gd name="T18" fmla="*/ 3 w 7"/>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9">
                  <a:moveTo>
                    <a:pt x="3" y="0"/>
                  </a:moveTo>
                  <a:lnTo>
                    <a:pt x="0" y="0"/>
                  </a:lnTo>
                  <a:lnTo>
                    <a:pt x="0" y="0"/>
                  </a:lnTo>
                  <a:lnTo>
                    <a:pt x="0" y="5"/>
                  </a:lnTo>
                  <a:lnTo>
                    <a:pt x="3" y="9"/>
                  </a:lnTo>
                  <a:lnTo>
                    <a:pt x="3" y="16"/>
                  </a:lnTo>
                  <a:lnTo>
                    <a:pt x="7" y="19"/>
                  </a:lnTo>
                  <a:lnTo>
                    <a:pt x="7" y="14"/>
                  </a:lnTo>
                  <a:lnTo>
                    <a:pt x="5" y="5"/>
                  </a:lnTo>
                  <a:lnTo>
                    <a:pt x="3"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7" name="Freeform 289">
              <a:extLst>
                <a:ext uri="{FF2B5EF4-FFF2-40B4-BE49-F238E27FC236}">
                  <a16:creationId xmlns:a16="http://schemas.microsoft.com/office/drawing/2014/main" id="{66C1382B-4321-4C20-B717-6DB16C3C2829}"/>
                </a:ext>
              </a:extLst>
            </p:cNvPr>
            <p:cNvSpPr>
              <a:spLocks/>
            </p:cNvSpPr>
            <p:nvPr/>
          </p:nvSpPr>
          <p:spPr bwMode="auto">
            <a:xfrm>
              <a:off x="9264650" y="2135188"/>
              <a:ext cx="17463" cy="19050"/>
            </a:xfrm>
            <a:custGeom>
              <a:avLst/>
              <a:gdLst>
                <a:gd name="T0" fmla="*/ 1 w 5"/>
                <a:gd name="T1" fmla="*/ 5 h 5"/>
                <a:gd name="T2" fmla="*/ 1 w 5"/>
                <a:gd name="T3" fmla="*/ 4 h 5"/>
                <a:gd name="T4" fmla="*/ 2 w 5"/>
                <a:gd name="T5" fmla="*/ 4 h 5"/>
                <a:gd name="T6" fmla="*/ 3 w 5"/>
                <a:gd name="T7" fmla="*/ 4 h 5"/>
                <a:gd name="T8" fmla="*/ 4 w 5"/>
                <a:gd name="T9" fmla="*/ 4 h 5"/>
                <a:gd name="T10" fmla="*/ 5 w 5"/>
                <a:gd name="T11" fmla="*/ 3 h 5"/>
                <a:gd name="T12" fmla="*/ 5 w 5"/>
                <a:gd name="T13" fmla="*/ 2 h 5"/>
                <a:gd name="T14" fmla="*/ 4 w 5"/>
                <a:gd name="T15" fmla="*/ 2 h 5"/>
                <a:gd name="T16" fmla="*/ 3 w 5"/>
                <a:gd name="T17" fmla="*/ 1 h 5"/>
                <a:gd name="T18" fmla="*/ 2 w 5"/>
                <a:gd name="T19" fmla="*/ 0 h 5"/>
                <a:gd name="T20" fmla="*/ 0 w 5"/>
                <a:gd name="T21" fmla="*/ 1 h 5"/>
                <a:gd name="T22" fmla="*/ 0 w 5"/>
                <a:gd name="T23" fmla="*/ 3 h 5"/>
                <a:gd name="T24" fmla="*/ 0 w 5"/>
                <a:gd name="T25" fmla="*/ 4 h 5"/>
                <a:gd name="T26" fmla="*/ 0 w 5"/>
                <a:gd name="T27" fmla="*/ 5 h 5"/>
                <a:gd name="T28" fmla="*/ 1 w 5"/>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1" y="5"/>
                  </a:moveTo>
                  <a:cubicBezTo>
                    <a:pt x="1" y="4"/>
                    <a:pt x="1" y="4"/>
                    <a:pt x="1" y="4"/>
                  </a:cubicBezTo>
                  <a:cubicBezTo>
                    <a:pt x="2" y="4"/>
                    <a:pt x="2" y="4"/>
                    <a:pt x="2" y="4"/>
                  </a:cubicBezTo>
                  <a:cubicBezTo>
                    <a:pt x="3" y="4"/>
                    <a:pt x="3" y="4"/>
                    <a:pt x="3" y="4"/>
                  </a:cubicBezTo>
                  <a:cubicBezTo>
                    <a:pt x="4" y="4"/>
                    <a:pt x="4" y="4"/>
                    <a:pt x="4" y="4"/>
                  </a:cubicBezTo>
                  <a:cubicBezTo>
                    <a:pt x="5" y="3"/>
                    <a:pt x="5" y="3"/>
                    <a:pt x="5" y="3"/>
                  </a:cubicBezTo>
                  <a:cubicBezTo>
                    <a:pt x="5" y="2"/>
                    <a:pt x="5" y="2"/>
                    <a:pt x="5" y="2"/>
                  </a:cubicBezTo>
                  <a:cubicBezTo>
                    <a:pt x="4" y="2"/>
                    <a:pt x="4" y="2"/>
                    <a:pt x="4" y="2"/>
                  </a:cubicBezTo>
                  <a:cubicBezTo>
                    <a:pt x="3" y="1"/>
                    <a:pt x="3" y="1"/>
                    <a:pt x="3" y="1"/>
                  </a:cubicBezTo>
                  <a:cubicBezTo>
                    <a:pt x="2" y="0"/>
                    <a:pt x="2" y="0"/>
                    <a:pt x="2" y="0"/>
                  </a:cubicBezTo>
                  <a:cubicBezTo>
                    <a:pt x="0" y="1"/>
                    <a:pt x="0" y="1"/>
                    <a:pt x="0" y="1"/>
                  </a:cubicBezTo>
                  <a:cubicBezTo>
                    <a:pt x="0" y="3"/>
                    <a:pt x="0" y="3"/>
                    <a:pt x="0" y="3"/>
                  </a:cubicBezTo>
                  <a:cubicBezTo>
                    <a:pt x="0" y="4"/>
                    <a:pt x="0" y="4"/>
                    <a:pt x="0" y="4"/>
                  </a:cubicBezTo>
                  <a:cubicBezTo>
                    <a:pt x="0" y="5"/>
                    <a:pt x="0" y="5"/>
                    <a:pt x="0" y="5"/>
                  </a:cubicBezTo>
                  <a:cubicBezTo>
                    <a:pt x="0" y="5"/>
                    <a:pt x="1" y="5"/>
                    <a:pt x="1" y="5"/>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8" name="Freeform 290">
              <a:extLst>
                <a:ext uri="{FF2B5EF4-FFF2-40B4-BE49-F238E27FC236}">
                  <a16:creationId xmlns:a16="http://schemas.microsoft.com/office/drawing/2014/main" id="{9B4FD237-4ACE-4D82-8194-58D96622CEFF}"/>
                </a:ext>
              </a:extLst>
            </p:cNvPr>
            <p:cNvSpPr>
              <a:spLocks/>
            </p:cNvSpPr>
            <p:nvPr/>
          </p:nvSpPr>
          <p:spPr bwMode="auto">
            <a:xfrm>
              <a:off x="7988300" y="1589088"/>
              <a:ext cx="315913" cy="252413"/>
            </a:xfrm>
            <a:custGeom>
              <a:avLst/>
              <a:gdLst>
                <a:gd name="T0" fmla="*/ 14 w 199"/>
                <a:gd name="T1" fmla="*/ 116 h 159"/>
                <a:gd name="T2" fmla="*/ 16 w 199"/>
                <a:gd name="T3" fmla="*/ 127 h 159"/>
                <a:gd name="T4" fmla="*/ 14 w 199"/>
                <a:gd name="T5" fmla="*/ 141 h 159"/>
                <a:gd name="T6" fmla="*/ 11 w 199"/>
                <a:gd name="T7" fmla="*/ 157 h 159"/>
                <a:gd name="T8" fmla="*/ 18 w 199"/>
                <a:gd name="T9" fmla="*/ 155 h 159"/>
                <a:gd name="T10" fmla="*/ 32 w 199"/>
                <a:gd name="T11" fmla="*/ 155 h 159"/>
                <a:gd name="T12" fmla="*/ 41 w 199"/>
                <a:gd name="T13" fmla="*/ 146 h 159"/>
                <a:gd name="T14" fmla="*/ 46 w 199"/>
                <a:gd name="T15" fmla="*/ 150 h 159"/>
                <a:gd name="T16" fmla="*/ 48 w 199"/>
                <a:gd name="T17" fmla="*/ 155 h 159"/>
                <a:gd name="T18" fmla="*/ 64 w 199"/>
                <a:gd name="T19" fmla="*/ 150 h 159"/>
                <a:gd name="T20" fmla="*/ 73 w 199"/>
                <a:gd name="T21" fmla="*/ 136 h 159"/>
                <a:gd name="T22" fmla="*/ 85 w 199"/>
                <a:gd name="T23" fmla="*/ 125 h 159"/>
                <a:gd name="T24" fmla="*/ 89 w 199"/>
                <a:gd name="T25" fmla="*/ 123 h 159"/>
                <a:gd name="T26" fmla="*/ 105 w 199"/>
                <a:gd name="T27" fmla="*/ 118 h 159"/>
                <a:gd name="T28" fmla="*/ 112 w 199"/>
                <a:gd name="T29" fmla="*/ 106 h 159"/>
                <a:gd name="T30" fmla="*/ 124 w 199"/>
                <a:gd name="T31" fmla="*/ 99 h 159"/>
                <a:gd name="T32" fmla="*/ 135 w 199"/>
                <a:gd name="T33" fmla="*/ 99 h 159"/>
                <a:gd name="T34" fmla="*/ 153 w 199"/>
                <a:gd name="T35" fmla="*/ 93 h 159"/>
                <a:gd name="T36" fmla="*/ 176 w 199"/>
                <a:gd name="T37" fmla="*/ 88 h 159"/>
                <a:gd name="T38" fmla="*/ 197 w 199"/>
                <a:gd name="T39" fmla="*/ 83 h 159"/>
                <a:gd name="T40" fmla="*/ 199 w 199"/>
                <a:gd name="T41" fmla="*/ 69 h 159"/>
                <a:gd name="T42" fmla="*/ 199 w 199"/>
                <a:gd name="T43" fmla="*/ 58 h 159"/>
                <a:gd name="T44" fmla="*/ 197 w 199"/>
                <a:gd name="T45" fmla="*/ 39 h 159"/>
                <a:gd name="T46" fmla="*/ 185 w 199"/>
                <a:gd name="T47" fmla="*/ 26 h 159"/>
                <a:gd name="T48" fmla="*/ 172 w 199"/>
                <a:gd name="T49" fmla="*/ 30 h 159"/>
                <a:gd name="T50" fmla="*/ 163 w 199"/>
                <a:gd name="T51" fmla="*/ 37 h 159"/>
                <a:gd name="T52" fmla="*/ 167 w 199"/>
                <a:gd name="T53" fmla="*/ 23 h 159"/>
                <a:gd name="T54" fmla="*/ 163 w 199"/>
                <a:gd name="T55" fmla="*/ 23 h 159"/>
                <a:gd name="T56" fmla="*/ 149 w 199"/>
                <a:gd name="T57" fmla="*/ 9 h 159"/>
                <a:gd name="T58" fmla="*/ 135 w 199"/>
                <a:gd name="T59" fmla="*/ 0 h 159"/>
                <a:gd name="T60" fmla="*/ 110 w 199"/>
                <a:gd name="T61" fmla="*/ 3 h 159"/>
                <a:gd name="T62" fmla="*/ 89 w 199"/>
                <a:gd name="T63" fmla="*/ 5 h 159"/>
                <a:gd name="T64" fmla="*/ 87 w 199"/>
                <a:gd name="T65" fmla="*/ 14 h 159"/>
                <a:gd name="T66" fmla="*/ 89 w 199"/>
                <a:gd name="T67" fmla="*/ 30 h 159"/>
                <a:gd name="T68" fmla="*/ 76 w 199"/>
                <a:gd name="T69" fmla="*/ 39 h 159"/>
                <a:gd name="T70" fmla="*/ 62 w 199"/>
                <a:gd name="T71" fmla="*/ 51 h 159"/>
                <a:gd name="T72" fmla="*/ 48 w 199"/>
                <a:gd name="T73" fmla="*/ 63 h 159"/>
                <a:gd name="T74" fmla="*/ 39 w 199"/>
                <a:gd name="T75" fmla="*/ 74 h 159"/>
                <a:gd name="T76" fmla="*/ 34 w 199"/>
                <a:gd name="T77" fmla="*/ 83 h 159"/>
                <a:gd name="T78" fmla="*/ 23 w 199"/>
                <a:gd name="T79" fmla="*/ 88 h 159"/>
                <a:gd name="T80" fmla="*/ 16 w 199"/>
                <a:gd name="T81" fmla="*/ 97 h 159"/>
                <a:gd name="T82" fmla="*/ 7 w 199"/>
                <a:gd name="T83" fmla="*/ 104 h 159"/>
                <a:gd name="T84" fmla="*/ 0 w 199"/>
                <a:gd name="T85" fmla="*/ 10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9" h="159">
                  <a:moveTo>
                    <a:pt x="7" y="111"/>
                  </a:moveTo>
                  <a:lnTo>
                    <a:pt x="14" y="111"/>
                  </a:lnTo>
                  <a:lnTo>
                    <a:pt x="14" y="116"/>
                  </a:lnTo>
                  <a:lnTo>
                    <a:pt x="9" y="113"/>
                  </a:lnTo>
                  <a:lnTo>
                    <a:pt x="11" y="125"/>
                  </a:lnTo>
                  <a:lnTo>
                    <a:pt x="16" y="127"/>
                  </a:lnTo>
                  <a:lnTo>
                    <a:pt x="14" y="132"/>
                  </a:lnTo>
                  <a:lnTo>
                    <a:pt x="14" y="136"/>
                  </a:lnTo>
                  <a:lnTo>
                    <a:pt x="14" y="141"/>
                  </a:lnTo>
                  <a:lnTo>
                    <a:pt x="11" y="148"/>
                  </a:lnTo>
                  <a:lnTo>
                    <a:pt x="11" y="157"/>
                  </a:lnTo>
                  <a:lnTo>
                    <a:pt x="11" y="157"/>
                  </a:lnTo>
                  <a:lnTo>
                    <a:pt x="14" y="157"/>
                  </a:lnTo>
                  <a:lnTo>
                    <a:pt x="16" y="159"/>
                  </a:lnTo>
                  <a:lnTo>
                    <a:pt x="18" y="155"/>
                  </a:lnTo>
                  <a:lnTo>
                    <a:pt x="23" y="155"/>
                  </a:lnTo>
                  <a:lnTo>
                    <a:pt x="27" y="155"/>
                  </a:lnTo>
                  <a:lnTo>
                    <a:pt x="32" y="155"/>
                  </a:lnTo>
                  <a:lnTo>
                    <a:pt x="39" y="148"/>
                  </a:lnTo>
                  <a:lnTo>
                    <a:pt x="41" y="148"/>
                  </a:lnTo>
                  <a:lnTo>
                    <a:pt x="41" y="146"/>
                  </a:lnTo>
                  <a:lnTo>
                    <a:pt x="43" y="143"/>
                  </a:lnTo>
                  <a:lnTo>
                    <a:pt x="46" y="146"/>
                  </a:lnTo>
                  <a:lnTo>
                    <a:pt x="46" y="150"/>
                  </a:lnTo>
                  <a:lnTo>
                    <a:pt x="43" y="153"/>
                  </a:lnTo>
                  <a:lnTo>
                    <a:pt x="46" y="155"/>
                  </a:lnTo>
                  <a:lnTo>
                    <a:pt x="48" y="155"/>
                  </a:lnTo>
                  <a:lnTo>
                    <a:pt x="55" y="153"/>
                  </a:lnTo>
                  <a:lnTo>
                    <a:pt x="60" y="153"/>
                  </a:lnTo>
                  <a:lnTo>
                    <a:pt x="64" y="150"/>
                  </a:lnTo>
                  <a:lnTo>
                    <a:pt x="69" y="143"/>
                  </a:lnTo>
                  <a:lnTo>
                    <a:pt x="69" y="141"/>
                  </a:lnTo>
                  <a:lnTo>
                    <a:pt x="73" y="136"/>
                  </a:lnTo>
                  <a:lnTo>
                    <a:pt x="73" y="132"/>
                  </a:lnTo>
                  <a:lnTo>
                    <a:pt x="80" y="127"/>
                  </a:lnTo>
                  <a:lnTo>
                    <a:pt x="85" y="125"/>
                  </a:lnTo>
                  <a:lnTo>
                    <a:pt x="85" y="123"/>
                  </a:lnTo>
                  <a:lnTo>
                    <a:pt x="87" y="116"/>
                  </a:lnTo>
                  <a:lnTo>
                    <a:pt x="89" y="123"/>
                  </a:lnTo>
                  <a:lnTo>
                    <a:pt x="96" y="123"/>
                  </a:lnTo>
                  <a:lnTo>
                    <a:pt x="101" y="118"/>
                  </a:lnTo>
                  <a:lnTo>
                    <a:pt x="105" y="118"/>
                  </a:lnTo>
                  <a:lnTo>
                    <a:pt x="108" y="111"/>
                  </a:lnTo>
                  <a:lnTo>
                    <a:pt x="110" y="111"/>
                  </a:lnTo>
                  <a:lnTo>
                    <a:pt x="112" y="106"/>
                  </a:lnTo>
                  <a:lnTo>
                    <a:pt x="114" y="102"/>
                  </a:lnTo>
                  <a:lnTo>
                    <a:pt x="121" y="99"/>
                  </a:lnTo>
                  <a:lnTo>
                    <a:pt x="124" y="99"/>
                  </a:lnTo>
                  <a:lnTo>
                    <a:pt x="126" y="102"/>
                  </a:lnTo>
                  <a:lnTo>
                    <a:pt x="128" y="99"/>
                  </a:lnTo>
                  <a:lnTo>
                    <a:pt x="135" y="99"/>
                  </a:lnTo>
                  <a:lnTo>
                    <a:pt x="140" y="97"/>
                  </a:lnTo>
                  <a:lnTo>
                    <a:pt x="144" y="97"/>
                  </a:lnTo>
                  <a:lnTo>
                    <a:pt x="153" y="93"/>
                  </a:lnTo>
                  <a:lnTo>
                    <a:pt x="160" y="93"/>
                  </a:lnTo>
                  <a:lnTo>
                    <a:pt x="172" y="86"/>
                  </a:lnTo>
                  <a:lnTo>
                    <a:pt x="176" y="88"/>
                  </a:lnTo>
                  <a:lnTo>
                    <a:pt x="185" y="86"/>
                  </a:lnTo>
                  <a:lnTo>
                    <a:pt x="188" y="83"/>
                  </a:lnTo>
                  <a:lnTo>
                    <a:pt x="197" y="83"/>
                  </a:lnTo>
                  <a:lnTo>
                    <a:pt x="199" y="79"/>
                  </a:lnTo>
                  <a:lnTo>
                    <a:pt x="199" y="74"/>
                  </a:lnTo>
                  <a:lnTo>
                    <a:pt x="199" y="69"/>
                  </a:lnTo>
                  <a:lnTo>
                    <a:pt x="197" y="67"/>
                  </a:lnTo>
                  <a:lnTo>
                    <a:pt x="197" y="65"/>
                  </a:lnTo>
                  <a:lnTo>
                    <a:pt x="199" y="58"/>
                  </a:lnTo>
                  <a:lnTo>
                    <a:pt x="195" y="53"/>
                  </a:lnTo>
                  <a:lnTo>
                    <a:pt x="197" y="49"/>
                  </a:lnTo>
                  <a:lnTo>
                    <a:pt x="197" y="39"/>
                  </a:lnTo>
                  <a:lnTo>
                    <a:pt x="188" y="30"/>
                  </a:lnTo>
                  <a:lnTo>
                    <a:pt x="188" y="28"/>
                  </a:lnTo>
                  <a:lnTo>
                    <a:pt x="185" y="26"/>
                  </a:lnTo>
                  <a:lnTo>
                    <a:pt x="181" y="28"/>
                  </a:lnTo>
                  <a:lnTo>
                    <a:pt x="174" y="28"/>
                  </a:lnTo>
                  <a:lnTo>
                    <a:pt x="172" y="30"/>
                  </a:lnTo>
                  <a:lnTo>
                    <a:pt x="172" y="35"/>
                  </a:lnTo>
                  <a:lnTo>
                    <a:pt x="163" y="39"/>
                  </a:lnTo>
                  <a:lnTo>
                    <a:pt x="163" y="37"/>
                  </a:lnTo>
                  <a:lnTo>
                    <a:pt x="169" y="33"/>
                  </a:lnTo>
                  <a:lnTo>
                    <a:pt x="169" y="26"/>
                  </a:lnTo>
                  <a:lnTo>
                    <a:pt x="167" y="23"/>
                  </a:lnTo>
                  <a:lnTo>
                    <a:pt x="163" y="26"/>
                  </a:lnTo>
                  <a:lnTo>
                    <a:pt x="160" y="26"/>
                  </a:lnTo>
                  <a:lnTo>
                    <a:pt x="163" y="23"/>
                  </a:lnTo>
                  <a:lnTo>
                    <a:pt x="160" y="21"/>
                  </a:lnTo>
                  <a:lnTo>
                    <a:pt x="151" y="14"/>
                  </a:lnTo>
                  <a:lnTo>
                    <a:pt x="149" y="9"/>
                  </a:lnTo>
                  <a:lnTo>
                    <a:pt x="147" y="7"/>
                  </a:lnTo>
                  <a:lnTo>
                    <a:pt x="147" y="3"/>
                  </a:lnTo>
                  <a:lnTo>
                    <a:pt x="135" y="0"/>
                  </a:lnTo>
                  <a:lnTo>
                    <a:pt x="126" y="5"/>
                  </a:lnTo>
                  <a:lnTo>
                    <a:pt x="112" y="5"/>
                  </a:lnTo>
                  <a:lnTo>
                    <a:pt x="110" y="3"/>
                  </a:lnTo>
                  <a:lnTo>
                    <a:pt x="98" y="3"/>
                  </a:lnTo>
                  <a:lnTo>
                    <a:pt x="94" y="3"/>
                  </a:lnTo>
                  <a:lnTo>
                    <a:pt x="89" y="5"/>
                  </a:lnTo>
                  <a:lnTo>
                    <a:pt x="87" y="7"/>
                  </a:lnTo>
                  <a:lnTo>
                    <a:pt x="89" y="9"/>
                  </a:lnTo>
                  <a:lnTo>
                    <a:pt x="87" y="14"/>
                  </a:lnTo>
                  <a:lnTo>
                    <a:pt x="87" y="19"/>
                  </a:lnTo>
                  <a:lnTo>
                    <a:pt x="85" y="28"/>
                  </a:lnTo>
                  <a:lnTo>
                    <a:pt x="89" y="30"/>
                  </a:lnTo>
                  <a:lnTo>
                    <a:pt x="87" y="35"/>
                  </a:lnTo>
                  <a:lnTo>
                    <a:pt x="82" y="35"/>
                  </a:lnTo>
                  <a:lnTo>
                    <a:pt x="76" y="39"/>
                  </a:lnTo>
                  <a:lnTo>
                    <a:pt x="73" y="44"/>
                  </a:lnTo>
                  <a:lnTo>
                    <a:pt x="66" y="46"/>
                  </a:lnTo>
                  <a:lnTo>
                    <a:pt x="62" y="51"/>
                  </a:lnTo>
                  <a:lnTo>
                    <a:pt x="53" y="58"/>
                  </a:lnTo>
                  <a:lnTo>
                    <a:pt x="50" y="60"/>
                  </a:lnTo>
                  <a:lnTo>
                    <a:pt x="48" y="63"/>
                  </a:lnTo>
                  <a:lnTo>
                    <a:pt x="50" y="69"/>
                  </a:lnTo>
                  <a:lnTo>
                    <a:pt x="50" y="74"/>
                  </a:lnTo>
                  <a:lnTo>
                    <a:pt x="39" y="74"/>
                  </a:lnTo>
                  <a:lnTo>
                    <a:pt x="39" y="72"/>
                  </a:lnTo>
                  <a:lnTo>
                    <a:pt x="39" y="79"/>
                  </a:lnTo>
                  <a:lnTo>
                    <a:pt x="34" y="83"/>
                  </a:lnTo>
                  <a:lnTo>
                    <a:pt x="32" y="83"/>
                  </a:lnTo>
                  <a:lnTo>
                    <a:pt x="32" y="86"/>
                  </a:lnTo>
                  <a:lnTo>
                    <a:pt x="23" y="88"/>
                  </a:lnTo>
                  <a:lnTo>
                    <a:pt x="23" y="93"/>
                  </a:lnTo>
                  <a:lnTo>
                    <a:pt x="18" y="95"/>
                  </a:lnTo>
                  <a:lnTo>
                    <a:pt x="16" y="97"/>
                  </a:lnTo>
                  <a:lnTo>
                    <a:pt x="14" y="97"/>
                  </a:lnTo>
                  <a:lnTo>
                    <a:pt x="11" y="102"/>
                  </a:lnTo>
                  <a:lnTo>
                    <a:pt x="7" y="104"/>
                  </a:lnTo>
                  <a:lnTo>
                    <a:pt x="2" y="106"/>
                  </a:lnTo>
                  <a:lnTo>
                    <a:pt x="0" y="106"/>
                  </a:lnTo>
                  <a:lnTo>
                    <a:pt x="0" y="109"/>
                  </a:lnTo>
                  <a:lnTo>
                    <a:pt x="7" y="11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9" name="Freeform 291">
              <a:extLst>
                <a:ext uri="{FF2B5EF4-FFF2-40B4-BE49-F238E27FC236}">
                  <a16:creationId xmlns:a16="http://schemas.microsoft.com/office/drawing/2014/main" id="{24BA6BA8-6212-4E96-AD46-24DCF56653C9}"/>
                </a:ext>
              </a:extLst>
            </p:cNvPr>
            <p:cNvSpPr>
              <a:spLocks/>
            </p:cNvSpPr>
            <p:nvPr/>
          </p:nvSpPr>
          <p:spPr bwMode="auto">
            <a:xfrm>
              <a:off x="8275638" y="1339850"/>
              <a:ext cx="239713" cy="136525"/>
            </a:xfrm>
            <a:custGeom>
              <a:avLst/>
              <a:gdLst>
                <a:gd name="T0" fmla="*/ 2 w 151"/>
                <a:gd name="T1" fmla="*/ 58 h 86"/>
                <a:gd name="T2" fmla="*/ 0 w 151"/>
                <a:gd name="T3" fmla="*/ 65 h 86"/>
                <a:gd name="T4" fmla="*/ 7 w 151"/>
                <a:gd name="T5" fmla="*/ 67 h 86"/>
                <a:gd name="T6" fmla="*/ 16 w 151"/>
                <a:gd name="T7" fmla="*/ 65 h 86"/>
                <a:gd name="T8" fmla="*/ 23 w 151"/>
                <a:gd name="T9" fmla="*/ 76 h 86"/>
                <a:gd name="T10" fmla="*/ 25 w 151"/>
                <a:gd name="T11" fmla="*/ 69 h 86"/>
                <a:gd name="T12" fmla="*/ 34 w 151"/>
                <a:gd name="T13" fmla="*/ 63 h 86"/>
                <a:gd name="T14" fmla="*/ 32 w 151"/>
                <a:gd name="T15" fmla="*/ 67 h 86"/>
                <a:gd name="T16" fmla="*/ 30 w 151"/>
                <a:gd name="T17" fmla="*/ 79 h 86"/>
                <a:gd name="T18" fmla="*/ 32 w 151"/>
                <a:gd name="T19" fmla="*/ 83 h 86"/>
                <a:gd name="T20" fmla="*/ 34 w 151"/>
                <a:gd name="T21" fmla="*/ 86 h 86"/>
                <a:gd name="T22" fmla="*/ 48 w 151"/>
                <a:gd name="T23" fmla="*/ 79 h 86"/>
                <a:gd name="T24" fmla="*/ 53 w 151"/>
                <a:gd name="T25" fmla="*/ 69 h 86"/>
                <a:gd name="T26" fmla="*/ 57 w 151"/>
                <a:gd name="T27" fmla="*/ 60 h 86"/>
                <a:gd name="T28" fmla="*/ 57 w 151"/>
                <a:gd name="T29" fmla="*/ 67 h 86"/>
                <a:gd name="T30" fmla="*/ 59 w 151"/>
                <a:gd name="T31" fmla="*/ 76 h 86"/>
                <a:gd name="T32" fmla="*/ 64 w 151"/>
                <a:gd name="T33" fmla="*/ 67 h 86"/>
                <a:gd name="T34" fmla="*/ 73 w 151"/>
                <a:gd name="T35" fmla="*/ 56 h 86"/>
                <a:gd name="T36" fmla="*/ 76 w 151"/>
                <a:gd name="T37" fmla="*/ 51 h 86"/>
                <a:gd name="T38" fmla="*/ 85 w 151"/>
                <a:gd name="T39" fmla="*/ 39 h 86"/>
                <a:gd name="T40" fmla="*/ 94 w 151"/>
                <a:gd name="T41" fmla="*/ 39 h 86"/>
                <a:gd name="T42" fmla="*/ 98 w 151"/>
                <a:gd name="T43" fmla="*/ 44 h 86"/>
                <a:gd name="T44" fmla="*/ 89 w 151"/>
                <a:gd name="T45" fmla="*/ 56 h 86"/>
                <a:gd name="T46" fmla="*/ 80 w 151"/>
                <a:gd name="T47" fmla="*/ 67 h 86"/>
                <a:gd name="T48" fmla="*/ 80 w 151"/>
                <a:gd name="T49" fmla="*/ 76 h 86"/>
                <a:gd name="T50" fmla="*/ 89 w 151"/>
                <a:gd name="T51" fmla="*/ 76 h 86"/>
                <a:gd name="T52" fmla="*/ 94 w 151"/>
                <a:gd name="T53" fmla="*/ 67 h 86"/>
                <a:gd name="T54" fmla="*/ 103 w 151"/>
                <a:gd name="T55" fmla="*/ 63 h 86"/>
                <a:gd name="T56" fmla="*/ 110 w 151"/>
                <a:gd name="T57" fmla="*/ 63 h 86"/>
                <a:gd name="T58" fmla="*/ 121 w 151"/>
                <a:gd name="T59" fmla="*/ 56 h 86"/>
                <a:gd name="T60" fmla="*/ 126 w 151"/>
                <a:gd name="T61" fmla="*/ 39 h 86"/>
                <a:gd name="T62" fmla="*/ 135 w 151"/>
                <a:gd name="T63" fmla="*/ 44 h 86"/>
                <a:gd name="T64" fmla="*/ 130 w 151"/>
                <a:gd name="T65" fmla="*/ 33 h 86"/>
                <a:gd name="T66" fmla="*/ 140 w 151"/>
                <a:gd name="T67" fmla="*/ 26 h 86"/>
                <a:gd name="T68" fmla="*/ 149 w 151"/>
                <a:gd name="T69" fmla="*/ 26 h 86"/>
                <a:gd name="T70" fmla="*/ 151 w 151"/>
                <a:gd name="T71" fmla="*/ 9 h 86"/>
                <a:gd name="T72" fmla="*/ 151 w 151"/>
                <a:gd name="T73" fmla="*/ 0 h 86"/>
                <a:gd name="T74" fmla="*/ 140 w 151"/>
                <a:gd name="T75" fmla="*/ 3 h 86"/>
                <a:gd name="T76" fmla="*/ 140 w 151"/>
                <a:gd name="T77" fmla="*/ 14 h 86"/>
                <a:gd name="T78" fmla="*/ 135 w 151"/>
                <a:gd name="T79" fmla="*/ 12 h 86"/>
                <a:gd name="T80" fmla="*/ 130 w 151"/>
                <a:gd name="T81" fmla="*/ 12 h 86"/>
                <a:gd name="T82" fmla="*/ 124 w 151"/>
                <a:gd name="T83" fmla="*/ 3 h 86"/>
                <a:gd name="T84" fmla="*/ 114 w 151"/>
                <a:gd name="T85" fmla="*/ 3 h 86"/>
                <a:gd name="T86" fmla="*/ 98 w 151"/>
                <a:gd name="T87" fmla="*/ 5 h 86"/>
                <a:gd name="T88" fmla="*/ 94 w 151"/>
                <a:gd name="T89" fmla="*/ 9 h 86"/>
                <a:gd name="T90" fmla="*/ 78 w 151"/>
                <a:gd name="T91" fmla="*/ 19 h 86"/>
                <a:gd name="T92" fmla="*/ 66 w 151"/>
                <a:gd name="T93" fmla="*/ 23 h 86"/>
                <a:gd name="T94" fmla="*/ 57 w 151"/>
                <a:gd name="T95" fmla="*/ 30 h 86"/>
                <a:gd name="T96" fmla="*/ 48 w 151"/>
                <a:gd name="T97" fmla="*/ 33 h 86"/>
                <a:gd name="T98" fmla="*/ 34 w 151"/>
                <a:gd name="T99" fmla="*/ 39 h 86"/>
                <a:gd name="T100" fmla="*/ 16 w 151"/>
                <a:gd name="T101" fmla="*/ 42 h 86"/>
                <a:gd name="T102" fmla="*/ 4 w 151"/>
                <a:gd name="T103" fmla="*/ 49 h 86"/>
                <a:gd name="T104" fmla="*/ 7 w 151"/>
                <a:gd name="T105" fmla="*/ 5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1" h="86">
                  <a:moveTo>
                    <a:pt x="7" y="56"/>
                  </a:moveTo>
                  <a:lnTo>
                    <a:pt x="4" y="56"/>
                  </a:lnTo>
                  <a:lnTo>
                    <a:pt x="2" y="58"/>
                  </a:lnTo>
                  <a:lnTo>
                    <a:pt x="7" y="60"/>
                  </a:lnTo>
                  <a:lnTo>
                    <a:pt x="4" y="63"/>
                  </a:lnTo>
                  <a:lnTo>
                    <a:pt x="0" y="65"/>
                  </a:lnTo>
                  <a:lnTo>
                    <a:pt x="0" y="67"/>
                  </a:lnTo>
                  <a:lnTo>
                    <a:pt x="2" y="67"/>
                  </a:lnTo>
                  <a:lnTo>
                    <a:pt x="7" y="67"/>
                  </a:lnTo>
                  <a:lnTo>
                    <a:pt x="9" y="65"/>
                  </a:lnTo>
                  <a:lnTo>
                    <a:pt x="11" y="63"/>
                  </a:lnTo>
                  <a:lnTo>
                    <a:pt x="16" y="65"/>
                  </a:lnTo>
                  <a:lnTo>
                    <a:pt x="18" y="69"/>
                  </a:lnTo>
                  <a:lnTo>
                    <a:pt x="18" y="74"/>
                  </a:lnTo>
                  <a:lnTo>
                    <a:pt x="23" y="76"/>
                  </a:lnTo>
                  <a:lnTo>
                    <a:pt x="25" y="74"/>
                  </a:lnTo>
                  <a:lnTo>
                    <a:pt x="25" y="69"/>
                  </a:lnTo>
                  <a:lnTo>
                    <a:pt x="25" y="69"/>
                  </a:lnTo>
                  <a:lnTo>
                    <a:pt x="27" y="65"/>
                  </a:lnTo>
                  <a:lnTo>
                    <a:pt x="30" y="65"/>
                  </a:lnTo>
                  <a:lnTo>
                    <a:pt x="34" y="63"/>
                  </a:lnTo>
                  <a:lnTo>
                    <a:pt x="37" y="63"/>
                  </a:lnTo>
                  <a:lnTo>
                    <a:pt x="37" y="65"/>
                  </a:lnTo>
                  <a:lnTo>
                    <a:pt x="32" y="67"/>
                  </a:lnTo>
                  <a:lnTo>
                    <a:pt x="30" y="74"/>
                  </a:lnTo>
                  <a:lnTo>
                    <a:pt x="32" y="76"/>
                  </a:lnTo>
                  <a:lnTo>
                    <a:pt x="30" y="79"/>
                  </a:lnTo>
                  <a:lnTo>
                    <a:pt x="27" y="81"/>
                  </a:lnTo>
                  <a:lnTo>
                    <a:pt x="30" y="83"/>
                  </a:lnTo>
                  <a:lnTo>
                    <a:pt x="32" y="83"/>
                  </a:lnTo>
                  <a:lnTo>
                    <a:pt x="34" y="83"/>
                  </a:lnTo>
                  <a:lnTo>
                    <a:pt x="34" y="86"/>
                  </a:lnTo>
                  <a:lnTo>
                    <a:pt x="34" y="86"/>
                  </a:lnTo>
                  <a:lnTo>
                    <a:pt x="41" y="81"/>
                  </a:lnTo>
                  <a:lnTo>
                    <a:pt x="43" y="79"/>
                  </a:lnTo>
                  <a:lnTo>
                    <a:pt x="48" y="79"/>
                  </a:lnTo>
                  <a:lnTo>
                    <a:pt x="50" y="74"/>
                  </a:lnTo>
                  <a:lnTo>
                    <a:pt x="48" y="69"/>
                  </a:lnTo>
                  <a:lnTo>
                    <a:pt x="53" y="69"/>
                  </a:lnTo>
                  <a:lnTo>
                    <a:pt x="55" y="67"/>
                  </a:lnTo>
                  <a:lnTo>
                    <a:pt x="55" y="63"/>
                  </a:lnTo>
                  <a:lnTo>
                    <a:pt x="57" y="60"/>
                  </a:lnTo>
                  <a:lnTo>
                    <a:pt x="57" y="63"/>
                  </a:lnTo>
                  <a:lnTo>
                    <a:pt x="57" y="65"/>
                  </a:lnTo>
                  <a:lnTo>
                    <a:pt x="57" y="67"/>
                  </a:lnTo>
                  <a:lnTo>
                    <a:pt x="57" y="72"/>
                  </a:lnTo>
                  <a:lnTo>
                    <a:pt x="57" y="76"/>
                  </a:lnTo>
                  <a:lnTo>
                    <a:pt x="59" y="76"/>
                  </a:lnTo>
                  <a:lnTo>
                    <a:pt x="64" y="72"/>
                  </a:lnTo>
                  <a:lnTo>
                    <a:pt x="64" y="67"/>
                  </a:lnTo>
                  <a:lnTo>
                    <a:pt x="64" y="67"/>
                  </a:lnTo>
                  <a:lnTo>
                    <a:pt x="66" y="65"/>
                  </a:lnTo>
                  <a:lnTo>
                    <a:pt x="71" y="60"/>
                  </a:lnTo>
                  <a:lnTo>
                    <a:pt x="73" y="56"/>
                  </a:lnTo>
                  <a:lnTo>
                    <a:pt x="71" y="51"/>
                  </a:lnTo>
                  <a:lnTo>
                    <a:pt x="73" y="49"/>
                  </a:lnTo>
                  <a:lnTo>
                    <a:pt x="76" y="51"/>
                  </a:lnTo>
                  <a:lnTo>
                    <a:pt x="82" y="46"/>
                  </a:lnTo>
                  <a:lnTo>
                    <a:pt x="85" y="42"/>
                  </a:lnTo>
                  <a:lnTo>
                    <a:pt x="85" y="39"/>
                  </a:lnTo>
                  <a:lnTo>
                    <a:pt x="89" y="37"/>
                  </a:lnTo>
                  <a:lnTo>
                    <a:pt x="92" y="37"/>
                  </a:lnTo>
                  <a:lnTo>
                    <a:pt x="94" y="39"/>
                  </a:lnTo>
                  <a:lnTo>
                    <a:pt x="98" y="35"/>
                  </a:lnTo>
                  <a:lnTo>
                    <a:pt x="98" y="37"/>
                  </a:lnTo>
                  <a:lnTo>
                    <a:pt x="98" y="44"/>
                  </a:lnTo>
                  <a:lnTo>
                    <a:pt x="92" y="49"/>
                  </a:lnTo>
                  <a:lnTo>
                    <a:pt x="92" y="53"/>
                  </a:lnTo>
                  <a:lnTo>
                    <a:pt x="89" y="56"/>
                  </a:lnTo>
                  <a:lnTo>
                    <a:pt x="89" y="58"/>
                  </a:lnTo>
                  <a:lnTo>
                    <a:pt x="85" y="60"/>
                  </a:lnTo>
                  <a:lnTo>
                    <a:pt x="80" y="67"/>
                  </a:lnTo>
                  <a:lnTo>
                    <a:pt x="80" y="69"/>
                  </a:lnTo>
                  <a:lnTo>
                    <a:pt x="82" y="74"/>
                  </a:lnTo>
                  <a:lnTo>
                    <a:pt x="80" y="76"/>
                  </a:lnTo>
                  <a:lnTo>
                    <a:pt x="85" y="79"/>
                  </a:lnTo>
                  <a:lnTo>
                    <a:pt x="87" y="79"/>
                  </a:lnTo>
                  <a:lnTo>
                    <a:pt x="89" y="76"/>
                  </a:lnTo>
                  <a:lnTo>
                    <a:pt x="94" y="74"/>
                  </a:lnTo>
                  <a:lnTo>
                    <a:pt x="94" y="72"/>
                  </a:lnTo>
                  <a:lnTo>
                    <a:pt x="94" y="67"/>
                  </a:lnTo>
                  <a:lnTo>
                    <a:pt x="98" y="65"/>
                  </a:lnTo>
                  <a:lnTo>
                    <a:pt x="98" y="63"/>
                  </a:lnTo>
                  <a:lnTo>
                    <a:pt x="103" y="63"/>
                  </a:lnTo>
                  <a:lnTo>
                    <a:pt x="105" y="60"/>
                  </a:lnTo>
                  <a:lnTo>
                    <a:pt x="105" y="63"/>
                  </a:lnTo>
                  <a:lnTo>
                    <a:pt x="110" y="63"/>
                  </a:lnTo>
                  <a:lnTo>
                    <a:pt x="112" y="60"/>
                  </a:lnTo>
                  <a:lnTo>
                    <a:pt x="119" y="60"/>
                  </a:lnTo>
                  <a:lnTo>
                    <a:pt x="121" y="56"/>
                  </a:lnTo>
                  <a:lnTo>
                    <a:pt x="124" y="49"/>
                  </a:lnTo>
                  <a:lnTo>
                    <a:pt x="126" y="44"/>
                  </a:lnTo>
                  <a:lnTo>
                    <a:pt x="126" y="39"/>
                  </a:lnTo>
                  <a:lnTo>
                    <a:pt x="128" y="37"/>
                  </a:lnTo>
                  <a:lnTo>
                    <a:pt x="130" y="44"/>
                  </a:lnTo>
                  <a:lnTo>
                    <a:pt x="135" y="44"/>
                  </a:lnTo>
                  <a:lnTo>
                    <a:pt x="135" y="42"/>
                  </a:lnTo>
                  <a:lnTo>
                    <a:pt x="135" y="39"/>
                  </a:lnTo>
                  <a:lnTo>
                    <a:pt x="130" y="33"/>
                  </a:lnTo>
                  <a:lnTo>
                    <a:pt x="130" y="30"/>
                  </a:lnTo>
                  <a:lnTo>
                    <a:pt x="135" y="28"/>
                  </a:lnTo>
                  <a:lnTo>
                    <a:pt x="140" y="26"/>
                  </a:lnTo>
                  <a:lnTo>
                    <a:pt x="144" y="23"/>
                  </a:lnTo>
                  <a:lnTo>
                    <a:pt x="147" y="26"/>
                  </a:lnTo>
                  <a:lnTo>
                    <a:pt x="149" y="26"/>
                  </a:lnTo>
                  <a:lnTo>
                    <a:pt x="151" y="21"/>
                  </a:lnTo>
                  <a:lnTo>
                    <a:pt x="151" y="19"/>
                  </a:lnTo>
                  <a:lnTo>
                    <a:pt x="151" y="9"/>
                  </a:lnTo>
                  <a:lnTo>
                    <a:pt x="151" y="7"/>
                  </a:lnTo>
                  <a:lnTo>
                    <a:pt x="151" y="5"/>
                  </a:lnTo>
                  <a:lnTo>
                    <a:pt x="151" y="0"/>
                  </a:lnTo>
                  <a:lnTo>
                    <a:pt x="149" y="0"/>
                  </a:lnTo>
                  <a:lnTo>
                    <a:pt x="144" y="0"/>
                  </a:lnTo>
                  <a:lnTo>
                    <a:pt x="140" y="3"/>
                  </a:lnTo>
                  <a:lnTo>
                    <a:pt x="140" y="9"/>
                  </a:lnTo>
                  <a:lnTo>
                    <a:pt x="140" y="12"/>
                  </a:lnTo>
                  <a:lnTo>
                    <a:pt x="140" y="14"/>
                  </a:lnTo>
                  <a:lnTo>
                    <a:pt x="137" y="14"/>
                  </a:lnTo>
                  <a:lnTo>
                    <a:pt x="135" y="12"/>
                  </a:lnTo>
                  <a:lnTo>
                    <a:pt x="135" y="12"/>
                  </a:lnTo>
                  <a:lnTo>
                    <a:pt x="135" y="14"/>
                  </a:lnTo>
                  <a:lnTo>
                    <a:pt x="133" y="14"/>
                  </a:lnTo>
                  <a:lnTo>
                    <a:pt x="130" y="12"/>
                  </a:lnTo>
                  <a:lnTo>
                    <a:pt x="130" y="7"/>
                  </a:lnTo>
                  <a:lnTo>
                    <a:pt x="126" y="3"/>
                  </a:lnTo>
                  <a:lnTo>
                    <a:pt x="124" y="3"/>
                  </a:lnTo>
                  <a:lnTo>
                    <a:pt x="124" y="5"/>
                  </a:lnTo>
                  <a:lnTo>
                    <a:pt x="119" y="5"/>
                  </a:lnTo>
                  <a:lnTo>
                    <a:pt x="114" y="3"/>
                  </a:lnTo>
                  <a:lnTo>
                    <a:pt x="112" y="3"/>
                  </a:lnTo>
                  <a:lnTo>
                    <a:pt x="103" y="3"/>
                  </a:lnTo>
                  <a:lnTo>
                    <a:pt x="98" y="5"/>
                  </a:lnTo>
                  <a:lnTo>
                    <a:pt x="96" y="7"/>
                  </a:lnTo>
                  <a:lnTo>
                    <a:pt x="96" y="9"/>
                  </a:lnTo>
                  <a:lnTo>
                    <a:pt x="94" y="9"/>
                  </a:lnTo>
                  <a:lnTo>
                    <a:pt x="92" y="9"/>
                  </a:lnTo>
                  <a:lnTo>
                    <a:pt x="82" y="16"/>
                  </a:lnTo>
                  <a:lnTo>
                    <a:pt x="78" y="19"/>
                  </a:lnTo>
                  <a:lnTo>
                    <a:pt x="76" y="21"/>
                  </a:lnTo>
                  <a:lnTo>
                    <a:pt x="71" y="23"/>
                  </a:lnTo>
                  <a:lnTo>
                    <a:pt x="66" y="23"/>
                  </a:lnTo>
                  <a:lnTo>
                    <a:pt x="64" y="28"/>
                  </a:lnTo>
                  <a:lnTo>
                    <a:pt x="62" y="30"/>
                  </a:lnTo>
                  <a:lnTo>
                    <a:pt x="57" y="30"/>
                  </a:lnTo>
                  <a:lnTo>
                    <a:pt x="55" y="30"/>
                  </a:lnTo>
                  <a:lnTo>
                    <a:pt x="50" y="30"/>
                  </a:lnTo>
                  <a:lnTo>
                    <a:pt x="48" y="33"/>
                  </a:lnTo>
                  <a:lnTo>
                    <a:pt x="46" y="33"/>
                  </a:lnTo>
                  <a:lnTo>
                    <a:pt x="39" y="37"/>
                  </a:lnTo>
                  <a:lnTo>
                    <a:pt x="34" y="39"/>
                  </a:lnTo>
                  <a:lnTo>
                    <a:pt x="30" y="39"/>
                  </a:lnTo>
                  <a:lnTo>
                    <a:pt x="25" y="39"/>
                  </a:lnTo>
                  <a:lnTo>
                    <a:pt x="16" y="42"/>
                  </a:lnTo>
                  <a:lnTo>
                    <a:pt x="14" y="49"/>
                  </a:lnTo>
                  <a:lnTo>
                    <a:pt x="9" y="49"/>
                  </a:lnTo>
                  <a:lnTo>
                    <a:pt x="4" y="49"/>
                  </a:lnTo>
                  <a:lnTo>
                    <a:pt x="2" y="53"/>
                  </a:lnTo>
                  <a:lnTo>
                    <a:pt x="7" y="53"/>
                  </a:lnTo>
                  <a:lnTo>
                    <a:pt x="7" y="5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0" name="Freeform 292">
              <a:extLst>
                <a:ext uri="{FF2B5EF4-FFF2-40B4-BE49-F238E27FC236}">
                  <a16:creationId xmlns:a16="http://schemas.microsoft.com/office/drawing/2014/main" id="{04918682-D8A8-407F-9A28-1033BCE92F8C}"/>
                </a:ext>
              </a:extLst>
            </p:cNvPr>
            <p:cNvSpPr>
              <a:spLocks/>
            </p:cNvSpPr>
            <p:nvPr/>
          </p:nvSpPr>
          <p:spPr bwMode="auto">
            <a:xfrm>
              <a:off x="8501063" y="1420813"/>
              <a:ext cx="28575" cy="22225"/>
            </a:xfrm>
            <a:custGeom>
              <a:avLst/>
              <a:gdLst>
                <a:gd name="T0" fmla="*/ 1 w 8"/>
                <a:gd name="T1" fmla="*/ 1 h 6"/>
                <a:gd name="T2" fmla="*/ 0 w 8"/>
                <a:gd name="T3" fmla="*/ 1 h 6"/>
                <a:gd name="T4" fmla="*/ 0 w 8"/>
                <a:gd name="T5" fmla="*/ 2 h 6"/>
                <a:gd name="T6" fmla="*/ 1 w 8"/>
                <a:gd name="T7" fmla="*/ 2 h 6"/>
                <a:gd name="T8" fmla="*/ 2 w 8"/>
                <a:gd name="T9" fmla="*/ 4 h 6"/>
                <a:gd name="T10" fmla="*/ 3 w 8"/>
                <a:gd name="T11" fmla="*/ 5 h 6"/>
                <a:gd name="T12" fmla="*/ 4 w 8"/>
                <a:gd name="T13" fmla="*/ 5 h 6"/>
                <a:gd name="T14" fmla="*/ 6 w 8"/>
                <a:gd name="T15" fmla="*/ 6 h 6"/>
                <a:gd name="T16" fmla="*/ 7 w 8"/>
                <a:gd name="T17" fmla="*/ 5 h 6"/>
                <a:gd name="T18" fmla="*/ 8 w 8"/>
                <a:gd name="T19" fmla="*/ 4 h 6"/>
                <a:gd name="T20" fmla="*/ 8 w 8"/>
                <a:gd name="T21" fmla="*/ 3 h 6"/>
                <a:gd name="T22" fmla="*/ 7 w 8"/>
                <a:gd name="T23" fmla="*/ 2 h 6"/>
                <a:gd name="T24" fmla="*/ 6 w 8"/>
                <a:gd name="T25" fmla="*/ 1 h 6"/>
                <a:gd name="T26" fmla="*/ 5 w 8"/>
                <a:gd name="T27" fmla="*/ 2 h 6"/>
                <a:gd name="T28" fmla="*/ 2 w 8"/>
                <a:gd name="T29" fmla="*/ 0 h 6"/>
                <a:gd name="T30" fmla="*/ 1 w 8"/>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6">
                  <a:moveTo>
                    <a:pt x="1" y="1"/>
                  </a:moveTo>
                  <a:cubicBezTo>
                    <a:pt x="0" y="1"/>
                    <a:pt x="0" y="1"/>
                    <a:pt x="0" y="1"/>
                  </a:cubicBezTo>
                  <a:cubicBezTo>
                    <a:pt x="0" y="1"/>
                    <a:pt x="0" y="2"/>
                    <a:pt x="0" y="2"/>
                  </a:cubicBezTo>
                  <a:cubicBezTo>
                    <a:pt x="1" y="2"/>
                    <a:pt x="1" y="2"/>
                    <a:pt x="1" y="2"/>
                  </a:cubicBezTo>
                  <a:cubicBezTo>
                    <a:pt x="2" y="4"/>
                    <a:pt x="2" y="4"/>
                    <a:pt x="2" y="4"/>
                  </a:cubicBezTo>
                  <a:cubicBezTo>
                    <a:pt x="3" y="5"/>
                    <a:pt x="3" y="5"/>
                    <a:pt x="3" y="5"/>
                  </a:cubicBezTo>
                  <a:cubicBezTo>
                    <a:pt x="4" y="5"/>
                    <a:pt x="4" y="5"/>
                    <a:pt x="4" y="5"/>
                  </a:cubicBezTo>
                  <a:cubicBezTo>
                    <a:pt x="6" y="6"/>
                    <a:pt x="6" y="6"/>
                    <a:pt x="6" y="6"/>
                  </a:cubicBezTo>
                  <a:cubicBezTo>
                    <a:pt x="7" y="5"/>
                    <a:pt x="7" y="5"/>
                    <a:pt x="7" y="5"/>
                  </a:cubicBezTo>
                  <a:cubicBezTo>
                    <a:pt x="8" y="4"/>
                    <a:pt x="8" y="4"/>
                    <a:pt x="8" y="4"/>
                  </a:cubicBezTo>
                  <a:cubicBezTo>
                    <a:pt x="8" y="3"/>
                    <a:pt x="8" y="3"/>
                    <a:pt x="8" y="3"/>
                  </a:cubicBezTo>
                  <a:cubicBezTo>
                    <a:pt x="7" y="2"/>
                    <a:pt x="7" y="2"/>
                    <a:pt x="7" y="2"/>
                  </a:cubicBezTo>
                  <a:cubicBezTo>
                    <a:pt x="6" y="1"/>
                    <a:pt x="6" y="1"/>
                    <a:pt x="6" y="1"/>
                  </a:cubicBezTo>
                  <a:cubicBezTo>
                    <a:pt x="5" y="2"/>
                    <a:pt x="5" y="2"/>
                    <a:pt x="5" y="2"/>
                  </a:cubicBezTo>
                  <a:cubicBezTo>
                    <a:pt x="2" y="0"/>
                    <a:pt x="2" y="0"/>
                    <a:pt x="2" y="0"/>
                  </a:cubicBezTo>
                  <a:lnTo>
                    <a:pt x="1"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1" name="Freeform 293">
              <a:extLst>
                <a:ext uri="{FF2B5EF4-FFF2-40B4-BE49-F238E27FC236}">
                  <a16:creationId xmlns:a16="http://schemas.microsoft.com/office/drawing/2014/main" id="{1DDEA671-D6E8-475C-8D85-6B9EA4C04D78}"/>
                </a:ext>
              </a:extLst>
            </p:cNvPr>
            <p:cNvSpPr>
              <a:spLocks/>
            </p:cNvSpPr>
            <p:nvPr/>
          </p:nvSpPr>
          <p:spPr bwMode="auto">
            <a:xfrm>
              <a:off x="7918450" y="1905000"/>
              <a:ext cx="7938" cy="6350"/>
            </a:xfrm>
            <a:custGeom>
              <a:avLst/>
              <a:gdLst>
                <a:gd name="T0" fmla="*/ 3 w 5"/>
                <a:gd name="T1" fmla="*/ 2 h 4"/>
                <a:gd name="T2" fmla="*/ 3 w 5"/>
                <a:gd name="T3" fmla="*/ 2 h 4"/>
                <a:gd name="T4" fmla="*/ 5 w 5"/>
                <a:gd name="T5" fmla="*/ 0 h 4"/>
                <a:gd name="T6" fmla="*/ 0 w 5"/>
                <a:gd name="T7" fmla="*/ 0 h 4"/>
                <a:gd name="T8" fmla="*/ 0 w 5"/>
                <a:gd name="T9" fmla="*/ 2 h 4"/>
                <a:gd name="T10" fmla="*/ 3 w 5"/>
                <a:gd name="T11" fmla="*/ 4 h 4"/>
                <a:gd name="T12" fmla="*/ 3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3" y="2"/>
                  </a:moveTo>
                  <a:lnTo>
                    <a:pt x="3" y="2"/>
                  </a:lnTo>
                  <a:lnTo>
                    <a:pt x="5" y="0"/>
                  </a:lnTo>
                  <a:lnTo>
                    <a:pt x="0" y="0"/>
                  </a:lnTo>
                  <a:lnTo>
                    <a:pt x="0" y="2"/>
                  </a:lnTo>
                  <a:lnTo>
                    <a:pt x="3" y="4"/>
                  </a:lnTo>
                  <a:lnTo>
                    <a:pt x="3"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2" name="Freeform 294">
              <a:extLst>
                <a:ext uri="{FF2B5EF4-FFF2-40B4-BE49-F238E27FC236}">
                  <a16:creationId xmlns:a16="http://schemas.microsoft.com/office/drawing/2014/main" id="{947AAFA5-0902-4CD1-A9A2-9DC2068002B9}"/>
                </a:ext>
              </a:extLst>
            </p:cNvPr>
            <p:cNvSpPr>
              <a:spLocks/>
            </p:cNvSpPr>
            <p:nvPr/>
          </p:nvSpPr>
          <p:spPr bwMode="auto">
            <a:xfrm>
              <a:off x="7253288" y="2938463"/>
              <a:ext cx="19050" cy="28575"/>
            </a:xfrm>
            <a:custGeom>
              <a:avLst/>
              <a:gdLst>
                <a:gd name="T0" fmla="*/ 0 w 5"/>
                <a:gd name="T1" fmla="*/ 1 h 8"/>
                <a:gd name="T2" fmla="*/ 0 w 5"/>
                <a:gd name="T3" fmla="*/ 3 h 8"/>
                <a:gd name="T4" fmla="*/ 3 w 5"/>
                <a:gd name="T5" fmla="*/ 6 h 8"/>
                <a:gd name="T6" fmla="*/ 3 w 5"/>
                <a:gd name="T7" fmla="*/ 8 h 8"/>
                <a:gd name="T8" fmla="*/ 4 w 5"/>
                <a:gd name="T9" fmla="*/ 8 h 8"/>
                <a:gd name="T10" fmla="*/ 5 w 5"/>
                <a:gd name="T11" fmla="*/ 7 h 8"/>
                <a:gd name="T12" fmla="*/ 4 w 5"/>
                <a:gd name="T13" fmla="*/ 4 h 8"/>
                <a:gd name="T14" fmla="*/ 0 w 5"/>
                <a:gd name="T15" fmla="*/ 0 h 8"/>
                <a:gd name="T16" fmla="*/ 0 w 5"/>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0" y="1"/>
                  </a:moveTo>
                  <a:cubicBezTo>
                    <a:pt x="0" y="3"/>
                    <a:pt x="0" y="3"/>
                    <a:pt x="0" y="3"/>
                  </a:cubicBezTo>
                  <a:cubicBezTo>
                    <a:pt x="3" y="6"/>
                    <a:pt x="3" y="6"/>
                    <a:pt x="3" y="6"/>
                  </a:cubicBezTo>
                  <a:cubicBezTo>
                    <a:pt x="3" y="8"/>
                    <a:pt x="3" y="8"/>
                    <a:pt x="3" y="8"/>
                  </a:cubicBezTo>
                  <a:cubicBezTo>
                    <a:pt x="4" y="8"/>
                    <a:pt x="4" y="8"/>
                    <a:pt x="4" y="8"/>
                  </a:cubicBezTo>
                  <a:cubicBezTo>
                    <a:pt x="5" y="7"/>
                    <a:pt x="5" y="7"/>
                    <a:pt x="5" y="7"/>
                  </a:cubicBezTo>
                  <a:cubicBezTo>
                    <a:pt x="4" y="4"/>
                    <a:pt x="4" y="4"/>
                    <a:pt x="4" y="4"/>
                  </a:cubicBezTo>
                  <a:cubicBezTo>
                    <a:pt x="0" y="0"/>
                    <a:pt x="0" y="0"/>
                    <a:pt x="0" y="0"/>
                  </a:cubicBezTo>
                  <a:cubicBezTo>
                    <a:pt x="0" y="0"/>
                    <a:pt x="0" y="1"/>
                    <a:pt x="0" y="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3" name="Freeform 295">
              <a:extLst>
                <a:ext uri="{FF2B5EF4-FFF2-40B4-BE49-F238E27FC236}">
                  <a16:creationId xmlns:a16="http://schemas.microsoft.com/office/drawing/2014/main" id="{28C85E5A-2CBB-437E-ABB3-2E95B63465AB}"/>
                </a:ext>
              </a:extLst>
            </p:cNvPr>
            <p:cNvSpPr>
              <a:spLocks/>
            </p:cNvSpPr>
            <p:nvPr/>
          </p:nvSpPr>
          <p:spPr bwMode="auto">
            <a:xfrm>
              <a:off x="8577263" y="1339850"/>
              <a:ext cx="109538" cy="73025"/>
            </a:xfrm>
            <a:custGeom>
              <a:avLst/>
              <a:gdLst>
                <a:gd name="T0" fmla="*/ 5 w 69"/>
                <a:gd name="T1" fmla="*/ 14 h 46"/>
                <a:gd name="T2" fmla="*/ 5 w 69"/>
                <a:gd name="T3" fmla="*/ 19 h 46"/>
                <a:gd name="T4" fmla="*/ 0 w 69"/>
                <a:gd name="T5" fmla="*/ 21 h 46"/>
                <a:gd name="T6" fmla="*/ 2 w 69"/>
                <a:gd name="T7" fmla="*/ 26 h 46"/>
                <a:gd name="T8" fmla="*/ 2 w 69"/>
                <a:gd name="T9" fmla="*/ 30 h 46"/>
                <a:gd name="T10" fmla="*/ 5 w 69"/>
                <a:gd name="T11" fmla="*/ 30 h 46"/>
                <a:gd name="T12" fmla="*/ 9 w 69"/>
                <a:gd name="T13" fmla="*/ 35 h 46"/>
                <a:gd name="T14" fmla="*/ 11 w 69"/>
                <a:gd name="T15" fmla="*/ 39 h 46"/>
                <a:gd name="T16" fmla="*/ 9 w 69"/>
                <a:gd name="T17" fmla="*/ 42 h 46"/>
                <a:gd name="T18" fmla="*/ 11 w 69"/>
                <a:gd name="T19" fmla="*/ 44 h 46"/>
                <a:gd name="T20" fmla="*/ 16 w 69"/>
                <a:gd name="T21" fmla="*/ 44 h 46"/>
                <a:gd name="T22" fmla="*/ 18 w 69"/>
                <a:gd name="T23" fmla="*/ 44 h 46"/>
                <a:gd name="T24" fmla="*/ 21 w 69"/>
                <a:gd name="T25" fmla="*/ 42 h 46"/>
                <a:gd name="T26" fmla="*/ 25 w 69"/>
                <a:gd name="T27" fmla="*/ 46 h 46"/>
                <a:gd name="T28" fmla="*/ 30 w 69"/>
                <a:gd name="T29" fmla="*/ 46 h 46"/>
                <a:gd name="T30" fmla="*/ 34 w 69"/>
                <a:gd name="T31" fmla="*/ 44 h 46"/>
                <a:gd name="T32" fmla="*/ 39 w 69"/>
                <a:gd name="T33" fmla="*/ 44 h 46"/>
                <a:gd name="T34" fmla="*/ 41 w 69"/>
                <a:gd name="T35" fmla="*/ 39 h 46"/>
                <a:gd name="T36" fmla="*/ 41 w 69"/>
                <a:gd name="T37" fmla="*/ 37 h 46"/>
                <a:gd name="T38" fmla="*/ 44 w 69"/>
                <a:gd name="T39" fmla="*/ 37 h 46"/>
                <a:gd name="T40" fmla="*/ 46 w 69"/>
                <a:gd name="T41" fmla="*/ 35 h 46"/>
                <a:gd name="T42" fmla="*/ 50 w 69"/>
                <a:gd name="T43" fmla="*/ 28 h 46"/>
                <a:gd name="T44" fmla="*/ 50 w 69"/>
                <a:gd name="T45" fmla="*/ 26 h 46"/>
                <a:gd name="T46" fmla="*/ 48 w 69"/>
                <a:gd name="T47" fmla="*/ 26 h 46"/>
                <a:gd name="T48" fmla="*/ 44 w 69"/>
                <a:gd name="T49" fmla="*/ 26 h 46"/>
                <a:gd name="T50" fmla="*/ 44 w 69"/>
                <a:gd name="T51" fmla="*/ 23 h 46"/>
                <a:gd name="T52" fmla="*/ 48 w 69"/>
                <a:gd name="T53" fmla="*/ 19 h 46"/>
                <a:gd name="T54" fmla="*/ 53 w 69"/>
                <a:gd name="T55" fmla="*/ 19 h 46"/>
                <a:gd name="T56" fmla="*/ 62 w 69"/>
                <a:gd name="T57" fmla="*/ 16 h 46"/>
                <a:gd name="T58" fmla="*/ 64 w 69"/>
                <a:gd name="T59" fmla="*/ 16 h 46"/>
                <a:gd name="T60" fmla="*/ 69 w 69"/>
                <a:gd name="T61" fmla="*/ 9 h 46"/>
                <a:gd name="T62" fmla="*/ 69 w 69"/>
                <a:gd name="T63" fmla="*/ 7 h 46"/>
                <a:gd name="T64" fmla="*/ 62 w 69"/>
                <a:gd name="T65" fmla="*/ 7 h 46"/>
                <a:gd name="T66" fmla="*/ 62 w 69"/>
                <a:gd name="T67" fmla="*/ 5 h 46"/>
                <a:gd name="T68" fmla="*/ 57 w 69"/>
                <a:gd name="T69" fmla="*/ 5 h 46"/>
                <a:gd name="T70" fmla="*/ 50 w 69"/>
                <a:gd name="T71" fmla="*/ 5 h 46"/>
                <a:gd name="T72" fmla="*/ 50 w 69"/>
                <a:gd name="T73" fmla="*/ 3 h 46"/>
                <a:gd name="T74" fmla="*/ 46 w 69"/>
                <a:gd name="T75" fmla="*/ 3 h 46"/>
                <a:gd name="T76" fmla="*/ 44 w 69"/>
                <a:gd name="T77" fmla="*/ 3 h 46"/>
                <a:gd name="T78" fmla="*/ 39 w 69"/>
                <a:gd name="T79" fmla="*/ 3 h 46"/>
                <a:gd name="T80" fmla="*/ 34 w 69"/>
                <a:gd name="T81" fmla="*/ 0 h 46"/>
                <a:gd name="T82" fmla="*/ 32 w 69"/>
                <a:gd name="T83" fmla="*/ 0 h 46"/>
                <a:gd name="T84" fmla="*/ 30 w 69"/>
                <a:gd name="T85" fmla="*/ 0 h 46"/>
                <a:gd name="T86" fmla="*/ 21 w 69"/>
                <a:gd name="T87" fmla="*/ 3 h 46"/>
                <a:gd name="T88" fmla="*/ 16 w 69"/>
                <a:gd name="T89" fmla="*/ 3 h 46"/>
                <a:gd name="T90" fmla="*/ 14 w 69"/>
                <a:gd name="T91" fmla="*/ 5 h 46"/>
                <a:gd name="T92" fmla="*/ 9 w 69"/>
                <a:gd name="T93" fmla="*/ 5 h 46"/>
                <a:gd name="T94" fmla="*/ 9 w 69"/>
                <a:gd name="T95" fmla="*/ 9 h 46"/>
                <a:gd name="T96" fmla="*/ 5 w 69"/>
                <a:gd name="T97" fmla="*/ 1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 h="46">
                  <a:moveTo>
                    <a:pt x="5" y="14"/>
                  </a:moveTo>
                  <a:lnTo>
                    <a:pt x="5" y="19"/>
                  </a:lnTo>
                  <a:lnTo>
                    <a:pt x="0" y="21"/>
                  </a:lnTo>
                  <a:lnTo>
                    <a:pt x="2" y="26"/>
                  </a:lnTo>
                  <a:lnTo>
                    <a:pt x="2" y="30"/>
                  </a:lnTo>
                  <a:lnTo>
                    <a:pt x="5" y="30"/>
                  </a:lnTo>
                  <a:lnTo>
                    <a:pt x="9" y="35"/>
                  </a:lnTo>
                  <a:lnTo>
                    <a:pt x="11" y="39"/>
                  </a:lnTo>
                  <a:lnTo>
                    <a:pt x="9" y="42"/>
                  </a:lnTo>
                  <a:lnTo>
                    <a:pt x="11" y="44"/>
                  </a:lnTo>
                  <a:lnTo>
                    <a:pt x="16" y="44"/>
                  </a:lnTo>
                  <a:lnTo>
                    <a:pt x="18" y="44"/>
                  </a:lnTo>
                  <a:lnTo>
                    <a:pt x="21" y="42"/>
                  </a:lnTo>
                  <a:lnTo>
                    <a:pt x="25" y="46"/>
                  </a:lnTo>
                  <a:lnTo>
                    <a:pt x="30" y="46"/>
                  </a:lnTo>
                  <a:lnTo>
                    <a:pt x="34" y="44"/>
                  </a:lnTo>
                  <a:lnTo>
                    <a:pt x="39" y="44"/>
                  </a:lnTo>
                  <a:lnTo>
                    <a:pt x="41" y="39"/>
                  </a:lnTo>
                  <a:lnTo>
                    <a:pt x="41" y="37"/>
                  </a:lnTo>
                  <a:lnTo>
                    <a:pt x="44" y="37"/>
                  </a:lnTo>
                  <a:lnTo>
                    <a:pt x="46" y="35"/>
                  </a:lnTo>
                  <a:lnTo>
                    <a:pt x="50" y="28"/>
                  </a:lnTo>
                  <a:lnTo>
                    <a:pt x="50" y="26"/>
                  </a:lnTo>
                  <a:lnTo>
                    <a:pt x="48" y="26"/>
                  </a:lnTo>
                  <a:lnTo>
                    <a:pt x="44" y="26"/>
                  </a:lnTo>
                  <a:lnTo>
                    <a:pt x="44" y="23"/>
                  </a:lnTo>
                  <a:lnTo>
                    <a:pt x="48" y="19"/>
                  </a:lnTo>
                  <a:lnTo>
                    <a:pt x="53" y="19"/>
                  </a:lnTo>
                  <a:lnTo>
                    <a:pt x="62" y="16"/>
                  </a:lnTo>
                  <a:lnTo>
                    <a:pt x="64" y="16"/>
                  </a:lnTo>
                  <a:lnTo>
                    <a:pt x="69" y="9"/>
                  </a:lnTo>
                  <a:lnTo>
                    <a:pt x="69" y="7"/>
                  </a:lnTo>
                  <a:lnTo>
                    <a:pt x="62" y="7"/>
                  </a:lnTo>
                  <a:lnTo>
                    <a:pt x="62" y="5"/>
                  </a:lnTo>
                  <a:lnTo>
                    <a:pt x="57" y="5"/>
                  </a:lnTo>
                  <a:lnTo>
                    <a:pt x="50" y="5"/>
                  </a:lnTo>
                  <a:lnTo>
                    <a:pt x="50" y="3"/>
                  </a:lnTo>
                  <a:lnTo>
                    <a:pt x="46" y="3"/>
                  </a:lnTo>
                  <a:lnTo>
                    <a:pt x="44" y="3"/>
                  </a:lnTo>
                  <a:lnTo>
                    <a:pt x="39" y="3"/>
                  </a:lnTo>
                  <a:lnTo>
                    <a:pt x="34" y="0"/>
                  </a:lnTo>
                  <a:lnTo>
                    <a:pt x="32" y="0"/>
                  </a:lnTo>
                  <a:lnTo>
                    <a:pt x="30" y="0"/>
                  </a:lnTo>
                  <a:lnTo>
                    <a:pt x="21" y="3"/>
                  </a:lnTo>
                  <a:lnTo>
                    <a:pt x="16" y="3"/>
                  </a:lnTo>
                  <a:lnTo>
                    <a:pt x="14" y="5"/>
                  </a:lnTo>
                  <a:lnTo>
                    <a:pt x="9" y="5"/>
                  </a:lnTo>
                  <a:lnTo>
                    <a:pt x="9" y="9"/>
                  </a:lnTo>
                  <a:lnTo>
                    <a:pt x="5" y="1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4" name="Freeform 296">
              <a:extLst>
                <a:ext uri="{FF2B5EF4-FFF2-40B4-BE49-F238E27FC236}">
                  <a16:creationId xmlns:a16="http://schemas.microsoft.com/office/drawing/2014/main" id="{86D9672F-4674-47C1-9201-1F6DA325EF46}"/>
                </a:ext>
              </a:extLst>
            </p:cNvPr>
            <p:cNvSpPr>
              <a:spLocks/>
            </p:cNvSpPr>
            <p:nvPr/>
          </p:nvSpPr>
          <p:spPr bwMode="auto">
            <a:xfrm>
              <a:off x="8540750" y="1398588"/>
              <a:ext cx="11113" cy="7938"/>
            </a:xfrm>
            <a:custGeom>
              <a:avLst/>
              <a:gdLst>
                <a:gd name="T0" fmla="*/ 5 w 7"/>
                <a:gd name="T1" fmla="*/ 5 h 5"/>
                <a:gd name="T2" fmla="*/ 7 w 7"/>
                <a:gd name="T3" fmla="*/ 0 h 5"/>
                <a:gd name="T4" fmla="*/ 2 w 7"/>
                <a:gd name="T5" fmla="*/ 2 h 5"/>
                <a:gd name="T6" fmla="*/ 0 w 7"/>
                <a:gd name="T7" fmla="*/ 5 h 5"/>
                <a:gd name="T8" fmla="*/ 2 w 7"/>
                <a:gd name="T9" fmla="*/ 5 h 5"/>
                <a:gd name="T10" fmla="*/ 5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5" y="5"/>
                  </a:moveTo>
                  <a:lnTo>
                    <a:pt x="7" y="0"/>
                  </a:lnTo>
                  <a:lnTo>
                    <a:pt x="2" y="2"/>
                  </a:lnTo>
                  <a:lnTo>
                    <a:pt x="0" y="5"/>
                  </a:lnTo>
                  <a:lnTo>
                    <a:pt x="2" y="5"/>
                  </a:lnTo>
                  <a:lnTo>
                    <a:pt x="5"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5" name="Freeform 297">
              <a:extLst>
                <a:ext uri="{FF2B5EF4-FFF2-40B4-BE49-F238E27FC236}">
                  <a16:creationId xmlns:a16="http://schemas.microsoft.com/office/drawing/2014/main" id="{8C52021B-BB2D-4A36-A21E-639BAC43D4D2}"/>
                </a:ext>
              </a:extLst>
            </p:cNvPr>
            <p:cNvSpPr>
              <a:spLocks/>
            </p:cNvSpPr>
            <p:nvPr/>
          </p:nvSpPr>
          <p:spPr bwMode="auto">
            <a:xfrm>
              <a:off x="8566150" y="1317625"/>
              <a:ext cx="25400" cy="36513"/>
            </a:xfrm>
            <a:custGeom>
              <a:avLst/>
              <a:gdLst>
                <a:gd name="T0" fmla="*/ 2 w 16"/>
                <a:gd name="T1" fmla="*/ 21 h 23"/>
                <a:gd name="T2" fmla="*/ 5 w 16"/>
                <a:gd name="T3" fmla="*/ 23 h 23"/>
                <a:gd name="T4" fmla="*/ 12 w 16"/>
                <a:gd name="T5" fmla="*/ 21 h 23"/>
                <a:gd name="T6" fmla="*/ 14 w 16"/>
                <a:gd name="T7" fmla="*/ 17 h 23"/>
                <a:gd name="T8" fmla="*/ 14 w 16"/>
                <a:gd name="T9" fmla="*/ 12 h 23"/>
                <a:gd name="T10" fmla="*/ 14 w 16"/>
                <a:gd name="T11" fmla="*/ 10 h 23"/>
                <a:gd name="T12" fmla="*/ 14 w 16"/>
                <a:gd name="T13" fmla="*/ 5 h 23"/>
                <a:gd name="T14" fmla="*/ 16 w 16"/>
                <a:gd name="T15" fmla="*/ 0 h 23"/>
                <a:gd name="T16" fmla="*/ 12 w 16"/>
                <a:gd name="T17" fmla="*/ 3 h 23"/>
                <a:gd name="T18" fmla="*/ 9 w 16"/>
                <a:gd name="T19" fmla="*/ 3 h 23"/>
                <a:gd name="T20" fmla="*/ 7 w 16"/>
                <a:gd name="T21" fmla="*/ 0 h 23"/>
                <a:gd name="T22" fmla="*/ 5 w 16"/>
                <a:gd name="T23" fmla="*/ 3 h 23"/>
                <a:gd name="T24" fmla="*/ 2 w 16"/>
                <a:gd name="T25" fmla="*/ 3 h 23"/>
                <a:gd name="T26" fmla="*/ 0 w 16"/>
                <a:gd name="T27" fmla="*/ 7 h 23"/>
                <a:gd name="T28" fmla="*/ 0 w 16"/>
                <a:gd name="T29" fmla="*/ 12 h 23"/>
                <a:gd name="T30" fmla="*/ 0 w 16"/>
                <a:gd name="T31" fmla="*/ 14 h 23"/>
                <a:gd name="T32" fmla="*/ 2 w 16"/>
                <a:gd name="T33"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3">
                  <a:moveTo>
                    <a:pt x="2" y="21"/>
                  </a:moveTo>
                  <a:lnTo>
                    <a:pt x="5" y="23"/>
                  </a:lnTo>
                  <a:lnTo>
                    <a:pt x="12" y="21"/>
                  </a:lnTo>
                  <a:lnTo>
                    <a:pt x="14" y="17"/>
                  </a:lnTo>
                  <a:lnTo>
                    <a:pt x="14" y="12"/>
                  </a:lnTo>
                  <a:lnTo>
                    <a:pt x="14" y="10"/>
                  </a:lnTo>
                  <a:lnTo>
                    <a:pt x="14" y="5"/>
                  </a:lnTo>
                  <a:lnTo>
                    <a:pt x="16" y="0"/>
                  </a:lnTo>
                  <a:lnTo>
                    <a:pt x="12" y="3"/>
                  </a:lnTo>
                  <a:lnTo>
                    <a:pt x="9" y="3"/>
                  </a:lnTo>
                  <a:lnTo>
                    <a:pt x="7" y="0"/>
                  </a:lnTo>
                  <a:lnTo>
                    <a:pt x="5" y="3"/>
                  </a:lnTo>
                  <a:lnTo>
                    <a:pt x="2" y="3"/>
                  </a:lnTo>
                  <a:lnTo>
                    <a:pt x="0" y="7"/>
                  </a:lnTo>
                  <a:lnTo>
                    <a:pt x="0" y="12"/>
                  </a:lnTo>
                  <a:lnTo>
                    <a:pt x="0" y="14"/>
                  </a:lnTo>
                  <a:lnTo>
                    <a:pt x="2" y="2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6" name="Freeform 298">
              <a:extLst>
                <a:ext uri="{FF2B5EF4-FFF2-40B4-BE49-F238E27FC236}">
                  <a16:creationId xmlns:a16="http://schemas.microsoft.com/office/drawing/2014/main" id="{9E63BAC5-D8E2-4619-B9EA-58F0BE7B20CE}"/>
                </a:ext>
              </a:extLst>
            </p:cNvPr>
            <p:cNvSpPr>
              <a:spLocks/>
            </p:cNvSpPr>
            <p:nvPr/>
          </p:nvSpPr>
          <p:spPr bwMode="auto">
            <a:xfrm>
              <a:off x="8343900" y="1457325"/>
              <a:ext cx="317500" cy="198438"/>
            </a:xfrm>
            <a:custGeom>
              <a:avLst/>
              <a:gdLst>
                <a:gd name="T0" fmla="*/ 101 w 200"/>
                <a:gd name="T1" fmla="*/ 72 h 125"/>
                <a:gd name="T2" fmla="*/ 101 w 200"/>
                <a:gd name="T3" fmla="*/ 53 h 125"/>
                <a:gd name="T4" fmla="*/ 106 w 200"/>
                <a:gd name="T5" fmla="*/ 49 h 125"/>
                <a:gd name="T6" fmla="*/ 106 w 200"/>
                <a:gd name="T7" fmla="*/ 28 h 125"/>
                <a:gd name="T8" fmla="*/ 97 w 200"/>
                <a:gd name="T9" fmla="*/ 19 h 125"/>
                <a:gd name="T10" fmla="*/ 92 w 200"/>
                <a:gd name="T11" fmla="*/ 12 h 125"/>
                <a:gd name="T12" fmla="*/ 65 w 200"/>
                <a:gd name="T13" fmla="*/ 2 h 125"/>
                <a:gd name="T14" fmla="*/ 71 w 200"/>
                <a:gd name="T15" fmla="*/ 16 h 125"/>
                <a:gd name="T16" fmla="*/ 55 w 200"/>
                <a:gd name="T17" fmla="*/ 9 h 125"/>
                <a:gd name="T18" fmla="*/ 39 w 200"/>
                <a:gd name="T19" fmla="*/ 21 h 125"/>
                <a:gd name="T20" fmla="*/ 60 w 200"/>
                <a:gd name="T21" fmla="*/ 30 h 125"/>
                <a:gd name="T22" fmla="*/ 37 w 200"/>
                <a:gd name="T23" fmla="*/ 32 h 125"/>
                <a:gd name="T24" fmla="*/ 21 w 200"/>
                <a:gd name="T25" fmla="*/ 44 h 125"/>
                <a:gd name="T26" fmla="*/ 44 w 200"/>
                <a:gd name="T27" fmla="*/ 49 h 125"/>
                <a:gd name="T28" fmla="*/ 28 w 200"/>
                <a:gd name="T29" fmla="*/ 56 h 125"/>
                <a:gd name="T30" fmla="*/ 3 w 200"/>
                <a:gd name="T31" fmla="*/ 58 h 125"/>
                <a:gd name="T32" fmla="*/ 7 w 200"/>
                <a:gd name="T33" fmla="*/ 69 h 125"/>
                <a:gd name="T34" fmla="*/ 14 w 200"/>
                <a:gd name="T35" fmla="*/ 76 h 125"/>
                <a:gd name="T36" fmla="*/ 26 w 200"/>
                <a:gd name="T37" fmla="*/ 79 h 125"/>
                <a:gd name="T38" fmla="*/ 33 w 200"/>
                <a:gd name="T39" fmla="*/ 90 h 125"/>
                <a:gd name="T40" fmla="*/ 46 w 200"/>
                <a:gd name="T41" fmla="*/ 76 h 125"/>
                <a:gd name="T42" fmla="*/ 53 w 200"/>
                <a:gd name="T43" fmla="*/ 81 h 125"/>
                <a:gd name="T44" fmla="*/ 60 w 200"/>
                <a:gd name="T45" fmla="*/ 90 h 125"/>
                <a:gd name="T46" fmla="*/ 74 w 200"/>
                <a:gd name="T47" fmla="*/ 90 h 125"/>
                <a:gd name="T48" fmla="*/ 92 w 200"/>
                <a:gd name="T49" fmla="*/ 88 h 125"/>
                <a:gd name="T50" fmla="*/ 78 w 200"/>
                <a:gd name="T51" fmla="*/ 97 h 125"/>
                <a:gd name="T52" fmla="*/ 53 w 200"/>
                <a:gd name="T53" fmla="*/ 97 h 125"/>
                <a:gd name="T54" fmla="*/ 28 w 200"/>
                <a:gd name="T55" fmla="*/ 97 h 125"/>
                <a:gd name="T56" fmla="*/ 35 w 200"/>
                <a:gd name="T57" fmla="*/ 120 h 125"/>
                <a:gd name="T58" fmla="*/ 62 w 200"/>
                <a:gd name="T59" fmla="*/ 122 h 125"/>
                <a:gd name="T60" fmla="*/ 78 w 200"/>
                <a:gd name="T61" fmla="*/ 122 h 125"/>
                <a:gd name="T62" fmla="*/ 90 w 200"/>
                <a:gd name="T63" fmla="*/ 113 h 125"/>
                <a:gd name="T64" fmla="*/ 101 w 200"/>
                <a:gd name="T65" fmla="*/ 113 h 125"/>
                <a:gd name="T66" fmla="*/ 120 w 200"/>
                <a:gd name="T67" fmla="*/ 109 h 125"/>
                <a:gd name="T68" fmla="*/ 122 w 200"/>
                <a:gd name="T69" fmla="*/ 113 h 125"/>
                <a:gd name="T70" fmla="*/ 138 w 200"/>
                <a:gd name="T71" fmla="*/ 111 h 125"/>
                <a:gd name="T72" fmla="*/ 147 w 200"/>
                <a:gd name="T73" fmla="*/ 120 h 125"/>
                <a:gd name="T74" fmla="*/ 165 w 200"/>
                <a:gd name="T75" fmla="*/ 118 h 125"/>
                <a:gd name="T76" fmla="*/ 170 w 200"/>
                <a:gd name="T77" fmla="*/ 109 h 125"/>
                <a:gd name="T78" fmla="*/ 181 w 200"/>
                <a:gd name="T79" fmla="*/ 95 h 125"/>
                <a:gd name="T80" fmla="*/ 200 w 200"/>
                <a:gd name="T81" fmla="*/ 74 h 125"/>
                <a:gd name="T82" fmla="*/ 181 w 200"/>
                <a:gd name="T83" fmla="*/ 65 h 125"/>
                <a:gd name="T84" fmla="*/ 175 w 200"/>
                <a:gd name="T85" fmla="*/ 76 h 125"/>
                <a:gd name="T86" fmla="*/ 170 w 200"/>
                <a:gd name="T87" fmla="*/ 65 h 125"/>
                <a:gd name="T88" fmla="*/ 154 w 200"/>
                <a:gd name="T89" fmla="*/ 72 h 125"/>
                <a:gd name="T90" fmla="*/ 168 w 200"/>
                <a:gd name="T91" fmla="*/ 53 h 125"/>
                <a:gd name="T92" fmla="*/ 161 w 200"/>
                <a:gd name="T93" fmla="*/ 51 h 125"/>
                <a:gd name="T94" fmla="*/ 170 w 200"/>
                <a:gd name="T95" fmla="*/ 32 h 125"/>
                <a:gd name="T96" fmla="*/ 177 w 200"/>
                <a:gd name="T97" fmla="*/ 19 h 125"/>
                <a:gd name="T98" fmla="*/ 168 w 200"/>
                <a:gd name="T99" fmla="*/ 7 h 125"/>
                <a:gd name="T100" fmla="*/ 149 w 200"/>
                <a:gd name="T101" fmla="*/ 23 h 125"/>
                <a:gd name="T102" fmla="*/ 142 w 200"/>
                <a:gd name="T103" fmla="*/ 39 h 125"/>
                <a:gd name="T104" fmla="*/ 136 w 200"/>
                <a:gd name="T105" fmla="*/ 53 h 125"/>
                <a:gd name="T106" fmla="*/ 136 w 200"/>
                <a:gd name="T107" fmla="*/ 67 h 125"/>
                <a:gd name="T108" fmla="*/ 131 w 200"/>
                <a:gd name="T109" fmla="*/ 81 h 125"/>
                <a:gd name="T110" fmla="*/ 113 w 200"/>
                <a:gd name="T111" fmla="*/ 7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25">
                  <a:moveTo>
                    <a:pt x="113" y="72"/>
                  </a:moveTo>
                  <a:lnTo>
                    <a:pt x="110" y="69"/>
                  </a:lnTo>
                  <a:lnTo>
                    <a:pt x="108" y="72"/>
                  </a:lnTo>
                  <a:lnTo>
                    <a:pt x="104" y="74"/>
                  </a:lnTo>
                  <a:lnTo>
                    <a:pt x="101" y="72"/>
                  </a:lnTo>
                  <a:lnTo>
                    <a:pt x="104" y="65"/>
                  </a:lnTo>
                  <a:lnTo>
                    <a:pt x="106" y="62"/>
                  </a:lnTo>
                  <a:lnTo>
                    <a:pt x="108" y="53"/>
                  </a:lnTo>
                  <a:lnTo>
                    <a:pt x="106" y="53"/>
                  </a:lnTo>
                  <a:lnTo>
                    <a:pt x="101" y="53"/>
                  </a:lnTo>
                  <a:lnTo>
                    <a:pt x="97" y="53"/>
                  </a:lnTo>
                  <a:lnTo>
                    <a:pt x="97" y="51"/>
                  </a:lnTo>
                  <a:lnTo>
                    <a:pt x="99" y="49"/>
                  </a:lnTo>
                  <a:lnTo>
                    <a:pt x="104" y="51"/>
                  </a:lnTo>
                  <a:lnTo>
                    <a:pt x="106" y="49"/>
                  </a:lnTo>
                  <a:lnTo>
                    <a:pt x="106" y="39"/>
                  </a:lnTo>
                  <a:lnTo>
                    <a:pt x="101" y="35"/>
                  </a:lnTo>
                  <a:lnTo>
                    <a:pt x="104" y="32"/>
                  </a:lnTo>
                  <a:lnTo>
                    <a:pt x="106" y="30"/>
                  </a:lnTo>
                  <a:lnTo>
                    <a:pt x="106" y="28"/>
                  </a:lnTo>
                  <a:lnTo>
                    <a:pt x="104" y="25"/>
                  </a:lnTo>
                  <a:lnTo>
                    <a:pt x="104" y="23"/>
                  </a:lnTo>
                  <a:lnTo>
                    <a:pt x="101" y="21"/>
                  </a:lnTo>
                  <a:lnTo>
                    <a:pt x="99" y="21"/>
                  </a:lnTo>
                  <a:lnTo>
                    <a:pt x="97" y="19"/>
                  </a:lnTo>
                  <a:lnTo>
                    <a:pt x="94" y="21"/>
                  </a:lnTo>
                  <a:lnTo>
                    <a:pt x="85" y="21"/>
                  </a:lnTo>
                  <a:lnTo>
                    <a:pt x="85" y="19"/>
                  </a:lnTo>
                  <a:lnTo>
                    <a:pt x="87" y="12"/>
                  </a:lnTo>
                  <a:lnTo>
                    <a:pt x="92" y="12"/>
                  </a:lnTo>
                  <a:lnTo>
                    <a:pt x="90" y="5"/>
                  </a:lnTo>
                  <a:lnTo>
                    <a:pt x="85" y="0"/>
                  </a:lnTo>
                  <a:lnTo>
                    <a:pt x="78" y="2"/>
                  </a:lnTo>
                  <a:lnTo>
                    <a:pt x="76" y="0"/>
                  </a:lnTo>
                  <a:lnTo>
                    <a:pt x="65" y="2"/>
                  </a:lnTo>
                  <a:lnTo>
                    <a:pt x="62" y="5"/>
                  </a:lnTo>
                  <a:lnTo>
                    <a:pt x="65" y="7"/>
                  </a:lnTo>
                  <a:lnTo>
                    <a:pt x="65" y="9"/>
                  </a:lnTo>
                  <a:lnTo>
                    <a:pt x="69" y="14"/>
                  </a:lnTo>
                  <a:lnTo>
                    <a:pt x="71" y="16"/>
                  </a:lnTo>
                  <a:lnTo>
                    <a:pt x="69" y="16"/>
                  </a:lnTo>
                  <a:lnTo>
                    <a:pt x="65" y="12"/>
                  </a:lnTo>
                  <a:lnTo>
                    <a:pt x="60" y="12"/>
                  </a:lnTo>
                  <a:lnTo>
                    <a:pt x="60" y="9"/>
                  </a:lnTo>
                  <a:lnTo>
                    <a:pt x="55" y="9"/>
                  </a:lnTo>
                  <a:lnTo>
                    <a:pt x="51" y="12"/>
                  </a:lnTo>
                  <a:lnTo>
                    <a:pt x="49" y="12"/>
                  </a:lnTo>
                  <a:lnTo>
                    <a:pt x="46" y="14"/>
                  </a:lnTo>
                  <a:lnTo>
                    <a:pt x="44" y="19"/>
                  </a:lnTo>
                  <a:lnTo>
                    <a:pt x="39" y="21"/>
                  </a:lnTo>
                  <a:lnTo>
                    <a:pt x="42" y="25"/>
                  </a:lnTo>
                  <a:lnTo>
                    <a:pt x="49" y="28"/>
                  </a:lnTo>
                  <a:lnTo>
                    <a:pt x="53" y="28"/>
                  </a:lnTo>
                  <a:lnTo>
                    <a:pt x="58" y="30"/>
                  </a:lnTo>
                  <a:lnTo>
                    <a:pt x="60" y="30"/>
                  </a:lnTo>
                  <a:lnTo>
                    <a:pt x="62" y="32"/>
                  </a:lnTo>
                  <a:lnTo>
                    <a:pt x="60" y="32"/>
                  </a:lnTo>
                  <a:lnTo>
                    <a:pt x="55" y="32"/>
                  </a:lnTo>
                  <a:lnTo>
                    <a:pt x="46" y="30"/>
                  </a:lnTo>
                  <a:lnTo>
                    <a:pt x="37" y="32"/>
                  </a:lnTo>
                  <a:lnTo>
                    <a:pt x="35" y="30"/>
                  </a:lnTo>
                  <a:lnTo>
                    <a:pt x="30" y="32"/>
                  </a:lnTo>
                  <a:lnTo>
                    <a:pt x="26" y="37"/>
                  </a:lnTo>
                  <a:lnTo>
                    <a:pt x="21" y="42"/>
                  </a:lnTo>
                  <a:lnTo>
                    <a:pt x="21" y="44"/>
                  </a:lnTo>
                  <a:lnTo>
                    <a:pt x="26" y="44"/>
                  </a:lnTo>
                  <a:lnTo>
                    <a:pt x="33" y="46"/>
                  </a:lnTo>
                  <a:lnTo>
                    <a:pt x="37" y="46"/>
                  </a:lnTo>
                  <a:lnTo>
                    <a:pt x="42" y="46"/>
                  </a:lnTo>
                  <a:lnTo>
                    <a:pt x="44" y="49"/>
                  </a:lnTo>
                  <a:lnTo>
                    <a:pt x="46" y="49"/>
                  </a:lnTo>
                  <a:lnTo>
                    <a:pt x="42" y="53"/>
                  </a:lnTo>
                  <a:lnTo>
                    <a:pt x="37" y="53"/>
                  </a:lnTo>
                  <a:lnTo>
                    <a:pt x="35" y="56"/>
                  </a:lnTo>
                  <a:lnTo>
                    <a:pt x="28" y="56"/>
                  </a:lnTo>
                  <a:lnTo>
                    <a:pt x="23" y="51"/>
                  </a:lnTo>
                  <a:lnTo>
                    <a:pt x="16" y="51"/>
                  </a:lnTo>
                  <a:lnTo>
                    <a:pt x="14" y="51"/>
                  </a:lnTo>
                  <a:lnTo>
                    <a:pt x="10" y="51"/>
                  </a:lnTo>
                  <a:lnTo>
                    <a:pt x="3" y="58"/>
                  </a:lnTo>
                  <a:lnTo>
                    <a:pt x="5" y="60"/>
                  </a:lnTo>
                  <a:lnTo>
                    <a:pt x="5" y="65"/>
                  </a:lnTo>
                  <a:lnTo>
                    <a:pt x="0" y="65"/>
                  </a:lnTo>
                  <a:lnTo>
                    <a:pt x="0" y="65"/>
                  </a:lnTo>
                  <a:lnTo>
                    <a:pt x="7" y="69"/>
                  </a:lnTo>
                  <a:lnTo>
                    <a:pt x="10" y="76"/>
                  </a:lnTo>
                  <a:lnTo>
                    <a:pt x="12" y="76"/>
                  </a:lnTo>
                  <a:lnTo>
                    <a:pt x="14" y="72"/>
                  </a:lnTo>
                  <a:lnTo>
                    <a:pt x="16" y="74"/>
                  </a:lnTo>
                  <a:lnTo>
                    <a:pt x="14" y="76"/>
                  </a:lnTo>
                  <a:lnTo>
                    <a:pt x="19" y="79"/>
                  </a:lnTo>
                  <a:lnTo>
                    <a:pt x="19" y="83"/>
                  </a:lnTo>
                  <a:lnTo>
                    <a:pt x="23" y="86"/>
                  </a:lnTo>
                  <a:lnTo>
                    <a:pt x="26" y="83"/>
                  </a:lnTo>
                  <a:lnTo>
                    <a:pt x="26" y="79"/>
                  </a:lnTo>
                  <a:lnTo>
                    <a:pt x="28" y="81"/>
                  </a:lnTo>
                  <a:lnTo>
                    <a:pt x="30" y="81"/>
                  </a:lnTo>
                  <a:lnTo>
                    <a:pt x="28" y="83"/>
                  </a:lnTo>
                  <a:lnTo>
                    <a:pt x="28" y="86"/>
                  </a:lnTo>
                  <a:lnTo>
                    <a:pt x="33" y="90"/>
                  </a:lnTo>
                  <a:lnTo>
                    <a:pt x="37" y="88"/>
                  </a:lnTo>
                  <a:lnTo>
                    <a:pt x="37" y="86"/>
                  </a:lnTo>
                  <a:lnTo>
                    <a:pt x="44" y="83"/>
                  </a:lnTo>
                  <a:lnTo>
                    <a:pt x="46" y="79"/>
                  </a:lnTo>
                  <a:lnTo>
                    <a:pt x="46" y="76"/>
                  </a:lnTo>
                  <a:lnTo>
                    <a:pt x="49" y="81"/>
                  </a:lnTo>
                  <a:lnTo>
                    <a:pt x="51" y="79"/>
                  </a:lnTo>
                  <a:lnTo>
                    <a:pt x="55" y="76"/>
                  </a:lnTo>
                  <a:lnTo>
                    <a:pt x="58" y="76"/>
                  </a:lnTo>
                  <a:lnTo>
                    <a:pt x="53" y="81"/>
                  </a:lnTo>
                  <a:lnTo>
                    <a:pt x="49" y="83"/>
                  </a:lnTo>
                  <a:lnTo>
                    <a:pt x="49" y="88"/>
                  </a:lnTo>
                  <a:lnTo>
                    <a:pt x="55" y="88"/>
                  </a:lnTo>
                  <a:lnTo>
                    <a:pt x="58" y="88"/>
                  </a:lnTo>
                  <a:lnTo>
                    <a:pt x="60" y="90"/>
                  </a:lnTo>
                  <a:lnTo>
                    <a:pt x="62" y="88"/>
                  </a:lnTo>
                  <a:lnTo>
                    <a:pt x="67" y="88"/>
                  </a:lnTo>
                  <a:lnTo>
                    <a:pt x="71" y="86"/>
                  </a:lnTo>
                  <a:lnTo>
                    <a:pt x="74" y="88"/>
                  </a:lnTo>
                  <a:lnTo>
                    <a:pt x="74" y="90"/>
                  </a:lnTo>
                  <a:lnTo>
                    <a:pt x="78" y="90"/>
                  </a:lnTo>
                  <a:lnTo>
                    <a:pt x="83" y="88"/>
                  </a:lnTo>
                  <a:lnTo>
                    <a:pt x="85" y="90"/>
                  </a:lnTo>
                  <a:lnTo>
                    <a:pt x="90" y="90"/>
                  </a:lnTo>
                  <a:lnTo>
                    <a:pt x="92" y="88"/>
                  </a:lnTo>
                  <a:lnTo>
                    <a:pt x="94" y="90"/>
                  </a:lnTo>
                  <a:lnTo>
                    <a:pt x="92" y="92"/>
                  </a:lnTo>
                  <a:lnTo>
                    <a:pt x="90" y="95"/>
                  </a:lnTo>
                  <a:lnTo>
                    <a:pt x="81" y="95"/>
                  </a:lnTo>
                  <a:lnTo>
                    <a:pt x="78" y="97"/>
                  </a:lnTo>
                  <a:lnTo>
                    <a:pt x="76" y="97"/>
                  </a:lnTo>
                  <a:lnTo>
                    <a:pt x="69" y="97"/>
                  </a:lnTo>
                  <a:lnTo>
                    <a:pt x="65" y="95"/>
                  </a:lnTo>
                  <a:lnTo>
                    <a:pt x="58" y="95"/>
                  </a:lnTo>
                  <a:lnTo>
                    <a:pt x="53" y="97"/>
                  </a:lnTo>
                  <a:lnTo>
                    <a:pt x="49" y="97"/>
                  </a:lnTo>
                  <a:lnTo>
                    <a:pt x="44" y="97"/>
                  </a:lnTo>
                  <a:lnTo>
                    <a:pt x="42" y="99"/>
                  </a:lnTo>
                  <a:lnTo>
                    <a:pt x="35" y="97"/>
                  </a:lnTo>
                  <a:lnTo>
                    <a:pt x="28" y="97"/>
                  </a:lnTo>
                  <a:lnTo>
                    <a:pt x="28" y="104"/>
                  </a:lnTo>
                  <a:lnTo>
                    <a:pt x="28" y="109"/>
                  </a:lnTo>
                  <a:lnTo>
                    <a:pt x="28" y="113"/>
                  </a:lnTo>
                  <a:lnTo>
                    <a:pt x="33" y="116"/>
                  </a:lnTo>
                  <a:lnTo>
                    <a:pt x="35" y="120"/>
                  </a:lnTo>
                  <a:lnTo>
                    <a:pt x="39" y="120"/>
                  </a:lnTo>
                  <a:lnTo>
                    <a:pt x="46" y="125"/>
                  </a:lnTo>
                  <a:lnTo>
                    <a:pt x="51" y="125"/>
                  </a:lnTo>
                  <a:lnTo>
                    <a:pt x="55" y="122"/>
                  </a:lnTo>
                  <a:lnTo>
                    <a:pt x="62" y="122"/>
                  </a:lnTo>
                  <a:lnTo>
                    <a:pt x="62" y="125"/>
                  </a:lnTo>
                  <a:lnTo>
                    <a:pt x="67" y="125"/>
                  </a:lnTo>
                  <a:lnTo>
                    <a:pt x="71" y="122"/>
                  </a:lnTo>
                  <a:lnTo>
                    <a:pt x="74" y="122"/>
                  </a:lnTo>
                  <a:lnTo>
                    <a:pt x="78" y="122"/>
                  </a:lnTo>
                  <a:lnTo>
                    <a:pt x="78" y="120"/>
                  </a:lnTo>
                  <a:lnTo>
                    <a:pt x="83" y="120"/>
                  </a:lnTo>
                  <a:lnTo>
                    <a:pt x="85" y="118"/>
                  </a:lnTo>
                  <a:lnTo>
                    <a:pt x="85" y="116"/>
                  </a:lnTo>
                  <a:lnTo>
                    <a:pt x="90" y="113"/>
                  </a:lnTo>
                  <a:lnTo>
                    <a:pt x="92" y="113"/>
                  </a:lnTo>
                  <a:lnTo>
                    <a:pt x="94" y="111"/>
                  </a:lnTo>
                  <a:lnTo>
                    <a:pt x="97" y="113"/>
                  </a:lnTo>
                  <a:lnTo>
                    <a:pt x="101" y="113"/>
                  </a:lnTo>
                  <a:lnTo>
                    <a:pt x="101" y="113"/>
                  </a:lnTo>
                  <a:lnTo>
                    <a:pt x="106" y="113"/>
                  </a:lnTo>
                  <a:lnTo>
                    <a:pt x="108" y="113"/>
                  </a:lnTo>
                  <a:lnTo>
                    <a:pt x="115" y="109"/>
                  </a:lnTo>
                  <a:lnTo>
                    <a:pt x="117" y="109"/>
                  </a:lnTo>
                  <a:lnTo>
                    <a:pt x="120" y="109"/>
                  </a:lnTo>
                  <a:lnTo>
                    <a:pt x="120" y="106"/>
                  </a:lnTo>
                  <a:lnTo>
                    <a:pt x="124" y="106"/>
                  </a:lnTo>
                  <a:lnTo>
                    <a:pt x="124" y="109"/>
                  </a:lnTo>
                  <a:lnTo>
                    <a:pt x="122" y="111"/>
                  </a:lnTo>
                  <a:lnTo>
                    <a:pt x="122" y="113"/>
                  </a:lnTo>
                  <a:lnTo>
                    <a:pt x="129" y="116"/>
                  </a:lnTo>
                  <a:lnTo>
                    <a:pt x="131" y="116"/>
                  </a:lnTo>
                  <a:lnTo>
                    <a:pt x="131" y="111"/>
                  </a:lnTo>
                  <a:lnTo>
                    <a:pt x="136" y="111"/>
                  </a:lnTo>
                  <a:lnTo>
                    <a:pt x="138" y="111"/>
                  </a:lnTo>
                  <a:lnTo>
                    <a:pt x="138" y="113"/>
                  </a:lnTo>
                  <a:lnTo>
                    <a:pt x="136" y="116"/>
                  </a:lnTo>
                  <a:lnTo>
                    <a:pt x="136" y="118"/>
                  </a:lnTo>
                  <a:lnTo>
                    <a:pt x="140" y="120"/>
                  </a:lnTo>
                  <a:lnTo>
                    <a:pt x="147" y="120"/>
                  </a:lnTo>
                  <a:lnTo>
                    <a:pt x="154" y="116"/>
                  </a:lnTo>
                  <a:lnTo>
                    <a:pt x="156" y="118"/>
                  </a:lnTo>
                  <a:lnTo>
                    <a:pt x="161" y="116"/>
                  </a:lnTo>
                  <a:lnTo>
                    <a:pt x="163" y="118"/>
                  </a:lnTo>
                  <a:lnTo>
                    <a:pt x="165" y="118"/>
                  </a:lnTo>
                  <a:lnTo>
                    <a:pt x="165" y="116"/>
                  </a:lnTo>
                  <a:lnTo>
                    <a:pt x="165" y="113"/>
                  </a:lnTo>
                  <a:lnTo>
                    <a:pt x="168" y="113"/>
                  </a:lnTo>
                  <a:lnTo>
                    <a:pt x="170" y="111"/>
                  </a:lnTo>
                  <a:lnTo>
                    <a:pt x="170" y="109"/>
                  </a:lnTo>
                  <a:lnTo>
                    <a:pt x="175" y="106"/>
                  </a:lnTo>
                  <a:lnTo>
                    <a:pt x="177" y="106"/>
                  </a:lnTo>
                  <a:lnTo>
                    <a:pt x="181" y="99"/>
                  </a:lnTo>
                  <a:lnTo>
                    <a:pt x="181" y="97"/>
                  </a:lnTo>
                  <a:lnTo>
                    <a:pt x="181" y="95"/>
                  </a:lnTo>
                  <a:lnTo>
                    <a:pt x="184" y="95"/>
                  </a:lnTo>
                  <a:lnTo>
                    <a:pt x="188" y="92"/>
                  </a:lnTo>
                  <a:lnTo>
                    <a:pt x="193" y="88"/>
                  </a:lnTo>
                  <a:lnTo>
                    <a:pt x="197" y="79"/>
                  </a:lnTo>
                  <a:lnTo>
                    <a:pt x="200" y="74"/>
                  </a:lnTo>
                  <a:lnTo>
                    <a:pt x="197" y="69"/>
                  </a:lnTo>
                  <a:lnTo>
                    <a:pt x="195" y="62"/>
                  </a:lnTo>
                  <a:lnTo>
                    <a:pt x="191" y="60"/>
                  </a:lnTo>
                  <a:lnTo>
                    <a:pt x="188" y="60"/>
                  </a:lnTo>
                  <a:lnTo>
                    <a:pt x="181" y="65"/>
                  </a:lnTo>
                  <a:lnTo>
                    <a:pt x="181" y="69"/>
                  </a:lnTo>
                  <a:lnTo>
                    <a:pt x="179" y="74"/>
                  </a:lnTo>
                  <a:lnTo>
                    <a:pt x="179" y="74"/>
                  </a:lnTo>
                  <a:lnTo>
                    <a:pt x="179" y="76"/>
                  </a:lnTo>
                  <a:lnTo>
                    <a:pt x="175" y="76"/>
                  </a:lnTo>
                  <a:lnTo>
                    <a:pt x="172" y="81"/>
                  </a:lnTo>
                  <a:lnTo>
                    <a:pt x="170" y="79"/>
                  </a:lnTo>
                  <a:lnTo>
                    <a:pt x="175" y="72"/>
                  </a:lnTo>
                  <a:lnTo>
                    <a:pt x="175" y="67"/>
                  </a:lnTo>
                  <a:lnTo>
                    <a:pt x="170" y="65"/>
                  </a:lnTo>
                  <a:lnTo>
                    <a:pt x="168" y="65"/>
                  </a:lnTo>
                  <a:lnTo>
                    <a:pt x="163" y="67"/>
                  </a:lnTo>
                  <a:lnTo>
                    <a:pt x="156" y="72"/>
                  </a:lnTo>
                  <a:lnTo>
                    <a:pt x="154" y="74"/>
                  </a:lnTo>
                  <a:lnTo>
                    <a:pt x="154" y="72"/>
                  </a:lnTo>
                  <a:lnTo>
                    <a:pt x="154" y="69"/>
                  </a:lnTo>
                  <a:lnTo>
                    <a:pt x="161" y="65"/>
                  </a:lnTo>
                  <a:lnTo>
                    <a:pt x="168" y="60"/>
                  </a:lnTo>
                  <a:lnTo>
                    <a:pt x="170" y="56"/>
                  </a:lnTo>
                  <a:lnTo>
                    <a:pt x="168" y="53"/>
                  </a:lnTo>
                  <a:lnTo>
                    <a:pt x="163" y="53"/>
                  </a:lnTo>
                  <a:lnTo>
                    <a:pt x="158" y="56"/>
                  </a:lnTo>
                  <a:lnTo>
                    <a:pt x="156" y="56"/>
                  </a:lnTo>
                  <a:lnTo>
                    <a:pt x="156" y="53"/>
                  </a:lnTo>
                  <a:lnTo>
                    <a:pt x="161" y="51"/>
                  </a:lnTo>
                  <a:lnTo>
                    <a:pt x="165" y="46"/>
                  </a:lnTo>
                  <a:lnTo>
                    <a:pt x="168" y="46"/>
                  </a:lnTo>
                  <a:lnTo>
                    <a:pt x="170" y="44"/>
                  </a:lnTo>
                  <a:lnTo>
                    <a:pt x="170" y="35"/>
                  </a:lnTo>
                  <a:lnTo>
                    <a:pt x="170" y="32"/>
                  </a:lnTo>
                  <a:lnTo>
                    <a:pt x="170" y="28"/>
                  </a:lnTo>
                  <a:lnTo>
                    <a:pt x="170" y="23"/>
                  </a:lnTo>
                  <a:lnTo>
                    <a:pt x="170" y="21"/>
                  </a:lnTo>
                  <a:lnTo>
                    <a:pt x="172" y="19"/>
                  </a:lnTo>
                  <a:lnTo>
                    <a:pt x="177" y="19"/>
                  </a:lnTo>
                  <a:lnTo>
                    <a:pt x="177" y="16"/>
                  </a:lnTo>
                  <a:lnTo>
                    <a:pt x="175" y="12"/>
                  </a:lnTo>
                  <a:lnTo>
                    <a:pt x="177" y="9"/>
                  </a:lnTo>
                  <a:lnTo>
                    <a:pt x="170" y="7"/>
                  </a:lnTo>
                  <a:lnTo>
                    <a:pt x="168" y="7"/>
                  </a:lnTo>
                  <a:lnTo>
                    <a:pt x="158" y="16"/>
                  </a:lnTo>
                  <a:lnTo>
                    <a:pt x="154" y="16"/>
                  </a:lnTo>
                  <a:lnTo>
                    <a:pt x="152" y="21"/>
                  </a:lnTo>
                  <a:lnTo>
                    <a:pt x="154" y="23"/>
                  </a:lnTo>
                  <a:lnTo>
                    <a:pt x="149" y="23"/>
                  </a:lnTo>
                  <a:lnTo>
                    <a:pt x="147" y="21"/>
                  </a:lnTo>
                  <a:lnTo>
                    <a:pt x="145" y="23"/>
                  </a:lnTo>
                  <a:lnTo>
                    <a:pt x="140" y="28"/>
                  </a:lnTo>
                  <a:lnTo>
                    <a:pt x="142" y="35"/>
                  </a:lnTo>
                  <a:lnTo>
                    <a:pt x="142" y="39"/>
                  </a:lnTo>
                  <a:lnTo>
                    <a:pt x="145" y="39"/>
                  </a:lnTo>
                  <a:lnTo>
                    <a:pt x="147" y="46"/>
                  </a:lnTo>
                  <a:lnTo>
                    <a:pt x="145" y="53"/>
                  </a:lnTo>
                  <a:lnTo>
                    <a:pt x="140" y="51"/>
                  </a:lnTo>
                  <a:lnTo>
                    <a:pt x="136" y="53"/>
                  </a:lnTo>
                  <a:lnTo>
                    <a:pt x="133" y="53"/>
                  </a:lnTo>
                  <a:lnTo>
                    <a:pt x="131" y="56"/>
                  </a:lnTo>
                  <a:lnTo>
                    <a:pt x="133" y="60"/>
                  </a:lnTo>
                  <a:lnTo>
                    <a:pt x="133" y="62"/>
                  </a:lnTo>
                  <a:lnTo>
                    <a:pt x="136" y="67"/>
                  </a:lnTo>
                  <a:lnTo>
                    <a:pt x="138" y="74"/>
                  </a:lnTo>
                  <a:lnTo>
                    <a:pt x="131" y="76"/>
                  </a:lnTo>
                  <a:lnTo>
                    <a:pt x="133" y="79"/>
                  </a:lnTo>
                  <a:lnTo>
                    <a:pt x="133" y="81"/>
                  </a:lnTo>
                  <a:lnTo>
                    <a:pt x="131" y="81"/>
                  </a:lnTo>
                  <a:lnTo>
                    <a:pt x="129" y="76"/>
                  </a:lnTo>
                  <a:lnTo>
                    <a:pt x="122" y="74"/>
                  </a:lnTo>
                  <a:lnTo>
                    <a:pt x="117" y="74"/>
                  </a:lnTo>
                  <a:lnTo>
                    <a:pt x="115" y="74"/>
                  </a:lnTo>
                  <a:lnTo>
                    <a:pt x="113" y="7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7" name="Freeform 299">
              <a:extLst>
                <a:ext uri="{FF2B5EF4-FFF2-40B4-BE49-F238E27FC236}">
                  <a16:creationId xmlns:a16="http://schemas.microsoft.com/office/drawing/2014/main" id="{9E692949-ED42-4D85-8FFA-F6E066551A24}"/>
                </a:ext>
              </a:extLst>
            </p:cNvPr>
            <p:cNvSpPr>
              <a:spLocks/>
            </p:cNvSpPr>
            <p:nvPr/>
          </p:nvSpPr>
          <p:spPr bwMode="auto">
            <a:xfrm>
              <a:off x="8267700" y="1431925"/>
              <a:ext cx="11113" cy="7938"/>
            </a:xfrm>
            <a:custGeom>
              <a:avLst/>
              <a:gdLst>
                <a:gd name="T0" fmla="*/ 5 w 7"/>
                <a:gd name="T1" fmla="*/ 5 h 5"/>
                <a:gd name="T2" fmla="*/ 7 w 7"/>
                <a:gd name="T3" fmla="*/ 2 h 5"/>
                <a:gd name="T4" fmla="*/ 5 w 7"/>
                <a:gd name="T5" fmla="*/ 0 h 5"/>
                <a:gd name="T6" fmla="*/ 3 w 7"/>
                <a:gd name="T7" fmla="*/ 0 h 5"/>
                <a:gd name="T8" fmla="*/ 0 w 7"/>
                <a:gd name="T9" fmla="*/ 0 h 5"/>
                <a:gd name="T10" fmla="*/ 0 w 7"/>
                <a:gd name="T11" fmla="*/ 2 h 5"/>
                <a:gd name="T12" fmla="*/ 5 w 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5"/>
                  </a:moveTo>
                  <a:lnTo>
                    <a:pt x="7" y="2"/>
                  </a:lnTo>
                  <a:lnTo>
                    <a:pt x="5" y="0"/>
                  </a:lnTo>
                  <a:lnTo>
                    <a:pt x="3" y="0"/>
                  </a:lnTo>
                  <a:lnTo>
                    <a:pt x="0" y="0"/>
                  </a:lnTo>
                  <a:lnTo>
                    <a:pt x="0" y="2"/>
                  </a:lnTo>
                  <a:lnTo>
                    <a:pt x="5"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8" name="Freeform 300">
              <a:extLst>
                <a:ext uri="{FF2B5EF4-FFF2-40B4-BE49-F238E27FC236}">
                  <a16:creationId xmlns:a16="http://schemas.microsoft.com/office/drawing/2014/main" id="{A1D30B27-CE4E-48CC-836A-E4C0CDE85E19}"/>
                </a:ext>
              </a:extLst>
            </p:cNvPr>
            <p:cNvSpPr>
              <a:spLocks/>
            </p:cNvSpPr>
            <p:nvPr/>
          </p:nvSpPr>
          <p:spPr bwMode="auto">
            <a:xfrm>
              <a:off x="9442450" y="3235325"/>
              <a:ext cx="7938" cy="11113"/>
            </a:xfrm>
            <a:custGeom>
              <a:avLst/>
              <a:gdLst>
                <a:gd name="T0" fmla="*/ 0 w 2"/>
                <a:gd name="T1" fmla="*/ 3 h 3"/>
                <a:gd name="T2" fmla="*/ 1 w 2"/>
                <a:gd name="T3" fmla="*/ 3 h 3"/>
                <a:gd name="T4" fmla="*/ 2 w 2"/>
                <a:gd name="T5" fmla="*/ 3 h 3"/>
                <a:gd name="T6" fmla="*/ 2 w 2"/>
                <a:gd name="T7" fmla="*/ 1 h 3"/>
                <a:gd name="T8" fmla="*/ 2 w 2"/>
                <a:gd name="T9" fmla="*/ 0 h 3"/>
                <a:gd name="T10" fmla="*/ 1 w 2"/>
                <a:gd name="T11" fmla="*/ 1 h 3"/>
                <a:gd name="T12" fmla="*/ 0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3"/>
                  </a:moveTo>
                  <a:cubicBezTo>
                    <a:pt x="0" y="3"/>
                    <a:pt x="1" y="3"/>
                    <a:pt x="1" y="3"/>
                  </a:cubicBezTo>
                  <a:cubicBezTo>
                    <a:pt x="2" y="3"/>
                    <a:pt x="2" y="3"/>
                    <a:pt x="2" y="3"/>
                  </a:cubicBezTo>
                  <a:cubicBezTo>
                    <a:pt x="2" y="1"/>
                    <a:pt x="2" y="1"/>
                    <a:pt x="2" y="1"/>
                  </a:cubicBezTo>
                  <a:cubicBezTo>
                    <a:pt x="2" y="0"/>
                    <a:pt x="2" y="0"/>
                    <a:pt x="2" y="0"/>
                  </a:cubicBezTo>
                  <a:cubicBezTo>
                    <a:pt x="1" y="1"/>
                    <a:pt x="1" y="1"/>
                    <a:pt x="1" y="1"/>
                  </a:cubicBez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9" name="Freeform 301">
              <a:extLst>
                <a:ext uri="{FF2B5EF4-FFF2-40B4-BE49-F238E27FC236}">
                  <a16:creationId xmlns:a16="http://schemas.microsoft.com/office/drawing/2014/main" id="{5A299110-AE92-49B4-84E7-7B2BD589CB02}"/>
                </a:ext>
              </a:extLst>
            </p:cNvPr>
            <p:cNvSpPr>
              <a:spLocks/>
            </p:cNvSpPr>
            <p:nvPr/>
          </p:nvSpPr>
          <p:spPr bwMode="auto">
            <a:xfrm>
              <a:off x="9151938" y="1471613"/>
              <a:ext cx="11113" cy="15875"/>
            </a:xfrm>
            <a:custGeom>
              <a:avLst/>
              <a:gdLst>
                <a:gd name="T0" fmla="*/ 7 w 7"/>
                <a:gd name="T1" fmla="*/ 3 h 10"/>
                <a:gd name="T2" fmla="*/ 7 w 7"/>
                <a:gd name="T3" fmla="*/ 0 h 10"/>
                <a:gd name="T4" fmla="*/ 7 w 7"/>
                <a:gd name="T5" fmla="*/ 0 h 10"/>
                <a:gd name="T6" fmla="*/ 2 w 7"/>
                <a:gd name="T7" fmla="*/ 0 h 10"/>
                <a:gd name="T8" fmla="*/ 2 w 7"/>
                <a:gd name="T9" fmla="*/ 5 h 10"/>
                <a:gd name="T10" fmla="*/ 0 w 7"/>
                <a:gd name="T11" fmla="*/ 7 h 10"/>
                <a:gd name="T12" fmla="*/ 0 w 7"/>
                <a:gd name="T13" fmla="*/ 10 h 10"/>
                <a:gd name="T14" fmla="*/ 2 w 7"/>
                <a:gd name="T15" fmla="*/ 10 h 10"/>
                <a:gd name="T16" fmla="*/ 5 w 7"/>
                <a:gd name="T17" fmla="*/ 5 h 10"/>
                <a:gd name="T18" fmla="*/ 7 w 7"/>
                <a:gd name="T1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7" y="3"/>
                  </a:moveTo>
                  <a:lnTo>
                    <a:pt x="7" y="0"/>
                  </a:lnTo>
                  <a:lnTo>
                    <a:pt x="7" y="0"/>
                  </a:lnTo>
                  <a:lnTo>
                    <a:pt x="2" y="0"/>
                  </a:lnTo>
                  <a:lnTo>
                    <a:pt x="2" y="5"/>
                  </a:lnTo>
                  <a:lnTo>
                    <a:pt x="0" y="7"/>
                  </a:lnTo>
                  <a:lnTo>
                    <a:pt x="0" y="10"/>
                  </a:lnTo>
                  <a:lnTo>
                    <a:pt x="2" y="10"/>
                  </a:lnTo>
                  <a:lnTo>
                    <a:pt x="5" y="5"/>
                  </a:lnTo>
                  <a:lnTo>
                    <a:pt x="7"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0" name="Freeform 302">
              <a:extLst>
                <a:ext uri="{FF2B5EF4-FFF2-40B4-BE49-F238E27FC236}">
                  <a16:creationId xmlns:a16="http://schemas.microsoft.com/office/drawing/2014/main" id="{2B8B831F-09F0-48DB-924A-2B28B0F60ED5}"/>
                </a:ext>
              </a:extLst>
            </p:cNvPr>
            <p:cNvSpPr>
              <a:spLocks/>
            </p:cNvSpPr>
            <p:nvPr/>
          </p:nvSpPr>
          <p:spPr bwMode="auto">
            <a:xfrm>
              <a:off x="9417050" y="2417763"/>
              <a:ext cx="11113" cy="11113"/>
            </a:xfrm>
            <a:custGeom>
              <a:avLst/>
              <a:gdLst>
                <a:gd name="T0" fmla="*/ 2 w 3"/>
                <a:gd name="T1" fmla="*/ 2 h 3"/>
                <a:gd name="T2" fmla="*/ 3 w 3"/>
                <a:gd name="T3" fmla="*/ 1 h 3"/>
                <a:gd name="T4" fmla="*/ 2 w 3"/>
                <a:gd name="T5" fmla="*/ 0 h 3"/>
                <a:gd name="T6" fmla="*/ 1 w 3"/>
                <a:gd name="T7" fmla="*/ 1 h 3"/>
                <a:gd name="T8" fmla="*/ 0 w 3"/>
                <a:gd name="T9" fmla="*/ 1 h 3"/>
                <a:gd name="T10" fmla="*/ 0 w 3"/>
                <a:gd name="T11" fmla="*/ 3 h 3"/>
                <a:gd name="T12" fmla="*/ 1 w 3"/>
                <a:gd name="T13" fmla="*/ 3 h 3"/>
                <a:gd name="T14" fmla="*/ 2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2"/>
                  </a:moveTo>
                  <a:cubicBezTo>
                    <a:pt x="3" y="1"/>
                    <a:pt x="3" y="1"/>
                    <a:pt x="3" y="1"/>
                  </a:cubicBezTo>
                  <a:cubicBezTo>
                    <a:pt x="2" y="0"/>
                    <a:pt x="2" y="0"/>
                    <a:pt x="2" y="0"/>
                  </a:cubicBezTo>
                  <a:cubicBezTo>
                    <a:pt x="1" y="1"/>
                    <a:pt x="1" y="1"/>
                    <a:pt x="1" y="1"/>
                  </a:cubicBezTo>
                  <a:cubicBezTo>
                    <a:pt x="0" y="1"/>
                    <a:pt x="0" y="1"/>
                    <a:pt x="0" y="1"/>
                  </a:cubicBezTo>
                  <a:cubicBezTo>
                    <a:pt x="0" y="3"/>
                    <a:pt x="0" y="3"/>
                    <a:pt x="0" y="3"/>
                  </a:cubicBezTo>
                  <a:cubicBezTo>
                    <a:pt x="0" y="3"/>
                    <a:pt x="1" y="3"/>
                    <a:pt x="1" y="3"/>
                  </a:cubicBezTo>
                  <a:lnTo>
                    <a:pt x="2"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1" name="Freeform 303">
              <a:extLst>
                <a:ext uri="{FF2B5EF4-FFF2-40B4-BE49-F238E27FC236}">
                  <a16:creationId xmlns:a16="http://schemas.microsoft.com/office/drawing/2014/main" id="{F31CFEBE-0CB7-429F-BC83-57F3FF3F350B}"/>
                </a:ext>
              </a:extLst>
            </p:cNvPr>
            <p:cNvSpPr>
              <a:spLocks/>
            </p:cNvSpPr>
            <p:nvPr/>
          </p:nvSpPr>
          <p:spPr bwMode="auto">
            <a:xfrm>
              <a:off x="9456738" y="3336925"/>
              <a:ext cx="7938" cy="11113"/>
            </a:xfrm>
            <a:custGeom>
              <a:avLst/>
              <a:gdLst>
                <a:gd name="T0" fmla="*/ 1 w 2"/>
                <a:gd name="T1" fmla="*/ 0 h 3"/>
                <a:gd name="T2" fmla="*/ 1 w 2"/>
                <a:gd name="T3" fmla="*/ 1 h 3"/>
                <a:gd name="T4" fmla="*/ 1 w 2"/>
                <a:gd name="T5" fmla="*/ 0 h 3"/>
                <a:gd name="T6" fmla="*/ 0 w 2"/>
                <a:gd name="T7" fmla="*/ 0 h 3"/>
                <a:gd name="T8" fmla="*/ 0 w 2"/>
                <a:gd name="T9" fmla="*/ 1 h 3"/>
                <a:gd name="T10" fmla="*/ 0 w 2"/>
                <a:gd name="T11" fmla="*/ 2 h 3"/>
                <a:gd name="T12" fmla="*/ 1 w 2"/>
                <a:gd name="T13" fmla="*/ 3 h 3"/>
                <a:gd name="T14" fmla="*/ 2 w 2"/>
                <a:gd name="T15" fmla="*/ 2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1"/>
                    <a:pt x="1" y="1"/>
                    <a:pt x="1" y="1"/>
                  </a:cubicBezTo>
                  <a:cubicBezTo>
                    <a:pt x="1" y="0"/>
                    <a:pt x="1" y="0"/>
                    <a:pt x="1" y="0"/>
                  </a:cubicBezTo>
                  <a:cubicBezTo>
                    <a:pt x="0" y="0"/>
                    <a:pt x="0" y="0"/>
                    <a:pt x="0" y="0"/>
                  </a:cubicBezTo>
                  <a:cubicBezTo>
                    <a:pt x="0" y="1"/>
                    <a:pt x="0" y="1"/>
                    <a:pt x="0" y="1"/>
                  </a:cubicBezTo>
                  <a:cubicBezTo>
                    <a:pt x="0" y="2"/>
                    <a:pt x="0" y="2"/>
                    <a:pt x="0" y="2"/>
                  </a:cubicBezTo>
                  <a:cubicBezTo>
                    <a:pt x="0" y="2"/>
                    <a:pt x="1" y="3"/>
                    <a:pt x="1" y="3"/>
                  </a:cubicBezTo>
                  <a:cubicBezTo>
                    <a:pt x="2" y="2"/>
                    <a:pt x="2" y="2"/>
                    <a:pt x="2" y="2"/>
                  </a:cubicBezTo>
                  <a:cubicBezTo>
                    <a:pt x="2" y="1"/>
                    <a:pt x="2" y="1"/>
                    <a:pt x="2" y="1"/>
                  </a:cubicBezTo>
                  <a:lnTo>
                    <a:pt x="1"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2" name="Freeform 304">
              <a:extLst>
                <a:ext uri="{FF2B5EF4-FFF2-40B4-BE49-F238E27FC236}">
                  <a16:creationId xmlns:a16="http://schemas.microsoft.com/office/drawing/2014/main" id="{4C917E86-BBA6-4E60-AAF7-D39573F3B4BA}"/>
                </a:ext>
              </a:extLst>
            </p:cNvPr>
            <p:cNvSpPr>
              <a:spLocks/>
            </p:cNvSpPr>
            <p:nvPr/>
          </p:nvSpPr>
          <p:spPr bwMode="auto">
            <a:xfrm>
              <a:off x="9391650" y="2384425"/>
              <a:ext cx="7938" cy="14288"/>
            </a:xfrm>
            <a:custGeom>
              <a:avLst/>
              <a:gdLst>
                <a:gd name="T0" fmla="*/ 2 w 5"/>
                <a:gd name="T1" fmla="*/ 9 h 9"/>
                <a:gd name="T2" fmla="*/ 5 w 5"/>
                <a:gd name="T3" fmla="*/ 7 h 9"/>
                <a:gd name="T4" fmla="*/ 5 w 5"/>
                <a:gd name="T5" fmla="*/ 2 h 9"/>
                <a:gd name="T6" fmla="*/ 2 w 5"/>
                <a:gd name="T7" fmla="*/ 0 h 9"/>
                <a:gd name="T8" fmla="*/ 0 w 5"/>
                <a:gd name="T9" fmla="*/ 5 h 9"/>
                <a:gd name="T10" fmla="*/ 0 w 5"/>
                <a:gd name="T11" fmla="*/ 9 h 9"/>
                <a:gd name="T12" fmla="*/ 2 w 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2" y="9"/>
                  </a:moveTo>
                  <a:lnTo>
                    <a:pt x="5" y="7"/>
                  </a:lnTo>
                  <a:lnTo>
                    <a:pt x="5" y="2"/>
                  </a:lnTo>
                  <a:lnTo>
                    <a:pt x="2" y="0"/>
                  </a:lnTo>
                  <a:lnTo>
                    <a:pt x="0" y="5"/>
                  </a:lnTo>
                  <a:lnTo>
                    <a:pt x="0" y="9"/>
                  </a:lnTo>
                  <a:lnTo>
                    <a:pt x="2"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3" name="Freeform 305">
              <a:extLst>
                <a:ext uri="{FF2B5EF4-FFF2-40B4-BE49-F238E27FC236}">
                  <a16:creationId xmlns:a16="http://schemas.microsoft.com/office/drawing/2014/main" id="{FABAD69A-B748-4910-83F5-8B99CB593AB1}"/>
                </a:ext>
              </a:extLst>
            </p:cNvPr>
            <p:cNvSpPr>
              <a:spLocks/>
            </p:cNvSpPr>
            <p:nvPr/>
          </p:nvSpPr>
          <p:spPr bwMode="auto">
            <a:xfrm>
              <a:off x="9464675" y="1501775"/>
              <a:ext cx="11113" cy="6350"/>
            </a:xfrm>
            <a:custGeom>
              <a:avLst/>
              <a:gdLst>
                <a:gd name="T0" fmla="*/ 3 w 3"/>
                <a:gd name="T1" fmla="*/ 1 h 2"/>
                <a:gd name="T2" fmla="*/ 2 w 3"/>
                <a:gd name="T3" fmla="*/ 0 h 2"/>
                <a:gd name="T4" fmla="*/ 1 w 3"/>
                <a:gd name="T5" fmla="*/ 0 h 2"/>
                <a:gd name="T6" fmla="*/ 0 w 3"/>
                <a:gd name="T7" fmla="*/ 1 h 2"/>
                <a:gd name="T8" fmla="*/ 1 w 3"/>
                <a:gd name="T9" fmla="*/ 2 h 2"/>
                <a:gd name="T10" fmla="*/ 3 w 3"/>
                <a:gd name="T11" fmla="*/ 2 h 2"/>
                <a:gd name="T12" fmla="*/ 3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1"/>
                  </a:moveTo>
                  <a:cubicBezTo>
                    <a:pt x="2" y="0"/>
                    <a:pt x="2" y="0"/>
                    <a:pt x="2" y="0"/>
                  </a:cubicBezTo>
                  <a:cubicBezTo>
                    <a:pt x="2" y="0"/>
                    <a:pt x="1" y="0"/>
                    <a:pt x="1" y="0"/>
                  </a:cubicBezTo>
                  <a:cubicBezTo>
                    <a:pt x="0" y="1"/>
                    <a:pt x="0" y="1"/>
                    <a:pt x="0" y="1"/>
                  </a:cubicBezTo>
                  <a:cubicBezTo>
                    <a:pt x="1" y="2"/>
                    <a:pt x="1" y="2"/>
                    <a:pt x="1" y="2"/>
                  </a:cubicBezTo>
                  <a:cubicBezTo>
                    <a:pt x="3" y="2"/>
                    <a:pt x="3" y="2"/>
                    <a:pt x="3" y="2"/>
                  </a:cubicBezTo>
                  <a:lnTo>
                    <a:pt x="3"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4" name="Freeform 306">
              <a:extLst>
                <a:ext uri="{FF2B5EF4-FFF2-40B4-BE49-F238E27FC236}">
                  <a16:creationId xmlns:a16="http://schemas.microsoft.com/office/drawing/2014/main" id="{AC953D52-83A8-473C-87A0-BF955683616B}"/>
                </a:ext>
              </a:extLst>
            </p:cNvPr>
            <p:cNvSpPr>
              <a:spLocks/>
            </p:cNvSpPr>
            <p:nvPr/>
          </p:nvSpPr>
          <p:spPr bwMode="auto">
            <a:xfrm>
              <a:off x="9442450" y="3341688"/>
              <a:ext cx="7938" cy="11113"/>
            </a:xfrm>
            <a:custGeom>
              <a:avLst/>
              <a:gdLst>
                <a:gd name="T0" fmla="*/ 0 w 5"/>
                <a:gd name="T1" fmla="*/ 4 h 7"/>
                <a:gd name="T2" fmla="*/ 0 w 5"/>
                <a:gd name="T3" fmla="*/ 7 h 7"/>
                <a:gd name="T4" fmla="*/ 5 w 5"/>
                <a:gd name="T5" fmla="*/ 4 h 7"/>
                <a:gd name="T6" fmla="*/ 5 w 5"/>
                <a:gd name="T7" fmla="*/ 2 h 7"/>
                <a:gd name="T8" fmla="*/ 5 w 5"/>
                <a:gd name="T9" fmla="*/ 0 h 7"/>
                <a:gd name="T10" fmla="*/ 5 w 5"/>
                <a:gd name="T11" fmla="*/ 0 h 7"/>
                <a:gd name="T12" fmla="*/ 5 w 5"/>
                <a:gd name="T13" fmla="*/ 0 h 7"/>
                <a:gd name="T14" fmla="*/ 5 w 5"/>
                <a:gd name="T15" fmla="*/ 2 h 7"/>
                <a:gd name="T16" fmla="*/ 3 w 5"/>
                <a:gd name="T17" fmla="*/ 2 h 7"/>
                <a:gd name="T18" fmla="*/ 0 w 5"/>
                <a:gd name="T19" fmla="*/ 2 h 7"/>
                <a:gd name="T20" fmla="*/ 0 w 5"/>
                <a:gd name="T21" fmla="*/ 2 h 7"/>
                <a:gd name="T22" fmla="*/ 0 w 5"/>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0" y="4"/>
                  </a:moveTo>
                  <a:lnTo>
                    <a:pt x="0" y="7"/>
                  </a:lnTo>
                  <a:lnTo>
                    <a:pt x="5" y="4"/>
                  </a:lnTo>
                  <a:lnTo>
                    <a:pt x="5" y="2"/>
                  </a:lnTo>
                  <a:lnTo>
                    <a:pt x="5" y="0"/>
                  </a:lnTo>
                  <a:lnTo>
                    <a:pt x="5" y="0"/>
                  </a:lnTo>
                  <a:lnTo>
                    <a:pt x="5" y="0"/>
                  </a:lnTo>
                  <a:lnTo>
                    <a:pt x="5" y="2"/>
                  </a:lnTo>
                  <a:lnTo>
                    <a:pt x="3" y="2"/>
                  </a:lnTo>
                  <a:lnTo>
                    <a:pt x="0" y="2"/>
                  </a:lnTo>
                  <a:lnTo>
                    <a:pt x="0" y="2"/>
                  </a:lnTo>
                  <a:lnTo>
                    <a:pt x="0"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5" name="Freeform 307">
              <a:extLst>
                <a:ext uri="{FF2B5EF4-FFF2-40B4-BE49-F238E27FC236}">
                  <a16:creationId xmlns:a16="http://schemas.microsoft.com/office/drawing/2014/main" id="{4AF37A78-8A55-4A90-BF7D-DC95654C9136}"/>
                </a:ext>
              </a:extLst>
            </p:cNvPr>
            <p:cNvSpPr>
              <a:spLocks/>
            </p:cNvSpPr>
            <p:nvPr/>
          </p:nvSpPr>
          <p:spPr bwMode="auto">
            <a:xfrm>
              <a:off x="9315450" y="2319338"/>
              <a:ext cx="7938" cy="3175"/>
            </a:xfrm>
            <a:custGeom>
              <a:avLst/>
              <a:gdLst>
                <a:gd name="T0" fmla="*/ 0 w 5"/>
                <a:gd name="T1" fmla="*/ 0 h 2"/>
                <a:gd name="T2" fmla="*/ 2 w 5"/>
                <a:gd name="T3" fmla="*/ 2 h 2"/>
                <a:gd name="T4" fmla="*/ 5 w 5"/>
                <a:gd name="T5" fmla="*/ 2 h 2"/>
                <a:gd name="T6" fmla="*/ 2 w 5"/>
                <a:gd name="T7" fmla="*/ 0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2" y="2"/>
                  </a:lnTo>
                  <a:lnTo>
                    <a:pt x="5" y="2"/>
                  </a:lnTo>
                  <a:lnTo>
                    <a:pt x="2"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6" name="Freeform 308">
              <a:extLst>
                <a:ext uri="{FF2B5EF4-FFF2-40B4-BE49-F238E27FC236}">
                  <a16:creationId xmlns:a16="http://schemas.microsoft.com/office/drawing/2014/main" id="{888ACFAF-1BCA-44CA-8409-B8977F70EE63}"/>
                </a:ext>
              </a:extLst>
            </p:cNvPr>
            <p:cNvSpPr>
              <a:spLocks/>
            </p:cNvSpPr>
            <p:nvPr/>
          </p:nvSpPr>
          <p:spPr bwMode="auto">
            <a:xfrm>
              <a:off x="9348788" y="2252663"/>
              <a:ext cx="6350" cy="3175"/>
            </a:xfrm>
            <a:custGeom>
              <a:avLst/>
              <a:gdLst>
                <a:gd name="T0" fmla="*/ 0 w 4"/>
                <a:gd name="T1" fmla="*/ 2 h 2"/>
                <a:gd name="T2" fmla="*/ 0 w 4"/>
                <a:gd name="T3" fmla="*/ 2 h 2"/>
                <a:gd name="T4" fmla="*/ 2 w 4"/>
                <a:gd name="T5" fmla="*/ 2 h 2"/>
                <a:gd name="T6" fmla="*/ 4 w 4"/>
                <a:gd name="T7" fmla="*/ 0 h 2"/>
                <a:gd name="T8" fmla="*/ 0 w 4"/>
                <a:gd name="T9" fmla="*/ 0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0" y="2"/>
                  </a:moveTo>
                  <a:lnTo>
                    <a:pt x="0" y="2"/>
                  </a:lnTo>
                  <a:lnTo>
                    <a:pt x="2" y="2"/>
                  </a:lnTo>
                  <a:lnTo>
                    <a:pt x="4" y="0"/>
                  </a:lnTo>
                  <a:lnTo>
                    <a:pt x="0"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7" name="Freeform 309">
              <a:extLst>
                <a:ext uri="{FF2B5EF4-FFF2-40B4-BE49-F238E27FC236}">
                  <a16:creationId xmlns:a16="http://schemas.microsoft.com/office/drawing/2014/main" id="{F486986E-365D-4A95-8510-94F3F54243CD}"/>
                </a:ext>
              </a:extLst>
            </p:cNvPr>
            <p:cNvSpPr>
              <a:spLocks/>
            </p:cNvSpPr>
            <p:nvPr/>
          </p:nvSpPr>
          <p:spPr bwMode="auto">
            <a:xfrm>
              <a:off x="9351963" y="1571625"/>
              <a:ext cx="11113" cy="6350"/>
            </a:xfrm>
            <a:custGeom>
              <a:avLst/>
              <a:gdLst>
                <a:gd name="T0" fmla="*/ 5 w 7"/>
                <a:gd name="T1" fmla="*/ 0 h 4"/>
                <a:gd name="T2" fmla="*/ 0 w 7"/>
                <a:gd name="T3" fmla="*/ 2 h 4"/>
                <a:gd name="T4" fmla="*/ 2 w 7"/>
                <a:gd name="T5" fmla="*/ 4 h 4"/>
                <a:gd name="T6" fmla="*/ 7 w 7"/>
                <a:gd name="T7" fmla="*/ 4 h 4"/>
                <a:gd name="T8" fmla="*/ 5 w 7"/>
                <a:gd name="T9" fmla="*/ 0 h 4"/>
              </a:gdLst>
              <a:ahLst/>
              <a:cxnLst>
                <a:cxn ang="0">
                  <a:pos x="T0" y="T1"/>
                </a:cxn>
                <a:cxn ang="0">
                  <a:pos x="T2" y="T3"/>
                </a:cxn>
                <a:cxn ang="0">
                  <a:pos x="T4" y="T5"/>
                </a:cxn>
                <a:cxn ang="0">
                  <a:pos x="T6" y="T7"/>
                </a:cxn>
                <a:cxn ang="0">
                  <a:pos x="T8" y="T9"/>
                </a:cxn>
              </a:cxnLst>
              <a:rect l="0" t="0" r="r" b="b"/>
              <a:pathLst>
                <a:path w="7" h="4">
                  <a:moveTo>
                    <a:pt x="5" y="0"/>
                  </a:moveTo>
                  <a:lnTo>
                    <a:pt x="0" y="2"/>
                  </a:lnTo>
                  <a:lnTo>
                    <a:pt x="2" y="4"/>
                  </a:lnTo>
                  <a:lnTo>
                    <a:pt x="7" y="4"/>
                  </a:lnTo>
                  <a:lnTo>
                    <a:pt x="5"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8" name="Freeform 310">
              <a:extLst>
                <a:ext uri="{FF2B5EF4-FFF2-40B4-BE49-F238E27FC236}">
                  <a16:creationId xmlns:a16="http://schemas.microsoft.com/office/drawing/2014/main" id="{4E82533D-5632-48AC-99CB-0D6B90FD3D0E}"/>
                </a:ext>
              </a:extLst>
            </p:cNvPr>
            <p:cNvSpPr>
              <a:spLocks/>
            </p:cNvSpPr>
            <p:nvPr/>
          </p:nvSpPr>
          <p:spPr bwMode="auto">
            <a:xfrm>
              <a:off x="9340850" y="2347913"/>
              <a:ext cx="11113" cy="3175"/>
            </a:xfrm>
            <a:custGeom>
              <a:avLst/>
              <a:gdLst>
                <a:gd name="T0" fmla="*/ 1 w 3"/>
                <a:gd name="T1" fmla="*/ 0 h 1"/>
                <a:gd name="T2" fmla="*/ 0 w 3"/>
                <a:gd name="T3" fmla="*/ 0 h 1"/>
                <a:gd name="T4" fmla="*/ 2 w 3"/>
                <a:gd name="T5" fmla="*/ 1 h 1"/>
                <a:gd name="T6" fmla="*/ 3 w 3"/>
                <a:gd name="T7" fmla="*/ 1 h 1"/>
                <a:gd name="T8" fmla="*/ 2 w 3"/>
                <a:gd name="T9" fmla="*/ 0 h 1"/>
                <a:gd name="T10" fmla="*/ 1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1" y="0"/>
                  </a:moveTo>
                  <a:cubicBezTo>
                    <a:pt x="1" y="0"/>
                    <a:pt x="0" y="0"/>
                    <a:pt x="0" y="0"/>
                  </a:cubicBezTo>
                  <a:cubicBezTo>
                    <a:pt x="2" y="1"/>
                    <a:pt x="2" y="1"/>
                    <a:pt x="2" y="1"/>
                  </a:cubicBezTo>
                  <a:cubicBezTo>
                    <a:pt x="3" y="1"/>
                    <a:pt x="3" y="1"/>
                    <a:pt x="3" y="1"/>
                  </a:cubicBezTo>
                  <a:cubicBezTo>
                    <a:pt x="2" y="0"/>
                    <a:pt x="2" y="0"/>
                    <a:pt x="2" y="0"/>
                  </a:cubicBezTo>
                  <a:lnTo>
                    <a:pt x="1"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9" name="Freeform 311">
              <a:extLst>
                <a:ext uri="{FF2B5EF4-FFF2-40B4-BE49-F238E27FC236}">
                  <a16:creationId xmlns:a16="http://schemas.microsoft.com/office/drawing/2014/main" id="{3F5DF3D7-1BC4-485A-9EDA-88B2217DF07A}"/>
                </a:ext>
              </a:extLst>
            </p:cNvPr>
            <p:cNvSpPr>
              <a:spLocks/>
            </p:cNvSpPr>
            <p:nvPr/>
          </p:nvSpPr>
          <p:spPr bwMode="auto">
            <a:xfrm>
              <a:off x="9334500" y="2244725"/>
              <a:ext cx="9525" cy="11113"/>
            </a:xfrm>
            <a:custGeom>
              <a:avLst/>
              <a:gdLst>
                <a:gd name="T0" fmla="*/ 0 w 6"/>
                <a:gd name="T1" fmla="*/ 3 h 7"/>
                <a:gd name="T2" fmla="*/ 0 w 6"/>
                <a:gd name="T3" fmla="*/ 5 h 7"/>
                <a:gd name="T4" fmla="*/ 2 w 6"/>
                <a:gd name="T5" fmla="*/ 7 h 7"/>
                <a:gd name="T6" fmla="*/ 4 w 6"/>
                <a:gd name="T7" fmla="*/ 7 h 7"/>
                <a:gd name="T8" fmla="*/ 6 w 6"/>
                <a:gd name="T9" fmla="*/ 3 h 7"/>
                <a:gd name="T10" fmla="*/ 6 w 6"/>
                <a:gd name="T11" fmla="*/ 0 h 7"/>
                <a:gd name="T12" fmla="*/ 4 w 6"/>
                <a:gd name="T13" fmla="*/ 3 h 7"/>
                <a:gd name="T14" fmla="*/ 0 w 6"/>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0" y="3"/>
                  </a:moveTo>
                  <a:lnTo>
                    <a:pt x="0" y="5"/>
                  </a:lnTo>
                  <a:lnTo>
                    <a:pt x="2" y="7"/>
                  </a:lnTo>
                  <a:lnTo>
                    <a:pt x="4" y="7"/>
                  </a:lnTo>
                  <a:lnTo>
                    <a:pt x="6" y="3"/>
                  </a:lnTo>
                  <a:lnTo>
                    <a:pt x="6" y="0"/>
                  </a:lnTo>
                  <a:lnTo>
                    <a:pt x="4" y="3"/>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0" name="Freeform 312">
              <a:extLst>
                <a:ext uri="{FF2B5EF4-FFF2-40B4-BE49-F238E27FC236}">
                  <a16:creationId xmlns:a16="http://schemas.microsoft.com/office/drawing/2014/main" id="{9C29CE2B-C643-4AB2-AFD5-E7C84EDB27D4}"/>
                </a:ext>
              </a:extLst>
            </p:cNvPr>
            <p:cNvSpPr>
              <a:spLocks/>
            </p:cNvSpPr>
            <p:nvPr/>
          </p:nvSpPr>
          <p:spPr bwMode="auto">
            <a:xfrm>
              <a:off x="9188450" y="1560513"/>
              <a:ext cx="6350" cy="11113"/>
            </a:xfrm>
            <a:custGeom>
              <a:avLst/>
              <a:gdLst>
                <a:gd name="T0" fmla="*/ 4 w 4"/>
                <a:gd name="T1" fmla="*/ 4 h 7"/>
                <a:gd name="T2" fmla="*/ 4 w 4"/>
                <a:gd name="T3" fmla="*/ 2 h 7"/>
                <a:gd name="T4" fmla="*/ 2 w 4"/>
                <a:gd name="T5" fmla="*/ 0 h 7"/>
                <a:gd name="T6" fmla="*/ 0 w 4"/>
                <a:gd name="T7" fmla="*/ 0 h 7"/>
                <a:gd name="T8" fmla="*/ 0 w 4"/>
                <a:gd name="T9" fmla="*/ 2 h 7"/>
                <a:gd name="T10" fmla="*/ 2 w 4"/>
                <a:gd name="T11" fmla="*/ 7 h 7"/>
                <a:gd name="T12" fmla="*/ 2 w 4"/>
                <a:gd name="T13" fmla="*/ 7 h 7"/>
                <a:gd name="T14" fmla="*/ 4 w 4"/>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4" y="4"/>
                  </a:moveTo>
                  <a:lnTo>
                    <a:pt x="4" y="2"/>
                  </a:lnTo>
                  <a:lnTo>
                    <a:pt x="2" y="0"/>
                  </a:lnTo>
                  <a:lnTo>
                    <a:pt x="0" y="0"/>
                  </a:lnTo>
                  <a:lnTo>
                    <a:pt x="0" y="2"/>
                  </a:lnTo>
                  <a:lnTo>
                    <a:pt x="2" y="7"/>
                  </a:lnTo>
                  <a:lnTo>
                    <a:pt x="2" y="7"/>
                  </a:lnTo>
                  <a:lnTo>
                    <a:pt x="4"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1" name="Freeform 313">
              <a:extLst>
                <a:ext uri="{FF2B5EF4-FFF2-40B4-BE49-F238E27FC236}">
                  <a16:creationId xmlns:a16="http://schemas.microsoft.com/office/drawing/2014/main" id="{73264236-28BE-4EBF-863B-07B5C71B5572}"/>
                </a:ext>
              </a:extLst>
            </p:cNvPr>
            <p:cNvSpPr>
              <a:spLocks/>
            </p:cNvSpPr>
            <p:nvPr/>
          </p:nvSpPr>
          <p:spPr bwMode="auto">
            <a:xfrm>
              <a:off x="8824913" y="1417638"/>
              <a:ext cx="31750" cy="31750"/>
            </a:xfrm>
            <a:custGeom>
              <a:avLst/>
              <a:gdLst>
                <a:gd name="T0" fmla="*/ 9 w 20"/>
                <a:gd name="T1" fmla="*/ 20 h 20"/>
                <a:gd name="T2" fmla="*/ 14 w 20"/>
                <a:gd name="T3" fmla="*/ 18 h 20"/>
                <a:gd name="T4" fmla="*/ 18 w 20"/>
                <a:gd name="T5" fmla="*/ 20 h 20"/>
                <a:gd name="T6" fmla="*/ 20 w 20"/>
                <a:gd name="T7" fmla="*/ 20 h 20"/>
                <a:gd name="T8" fmla="*/ 20 w 20"/>
                <a:gd name="T9" fmla="*/ 14 h 20"/>
                <a:gd name="T10" fmla="*/ 20 w 20"/>
                <a:gd name="T11" fmla="*/ 9 h 20"/>
                <a:gd name="T12" fmla="*/ 14 w 20"/>
                <a:gd name="T13" fmla="*/ 2 h 20"/>
                <a:gd name="T14" fmla="*/ 9 w 20"/>
                <a:gd name="T15" fmla="*/ 0 h 20"/>
                <a:gd name="T16" fmla="*/ 2 w 20"/>
                <a:gd name="T17" fmla="*/ 2 h 20"/>
                <a:gd name="T18" fmla="*/ 0 w 20"/>
                <a:gd name="T19" fmla="*/ 4 h 20"/>
                <a:gd name="T20" fmla="*/ 0 w 20"/>
                <a:gd name="T21" fmla="*/ 11 h 20"/>
                <a:gd name="T22" fmla="*/ 4 w 20"/>
                <a:gd name="T23" fmla="*/ 14 h 20"/>
                <a:gd name="T24" fmla="*/ 7 w 20"/>
                <a:gd name="T25" fmla="*/ 20 h 20"/>
                <a:gd name="T26" fmla="*/ 9 w 20"/>
                <a:gd name="T2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20">
                  <a:moveTo>
                    <a:pt x="9" y="20"/>
                  </a:moveTo>
                  <a:lnTo>
                    <a:pt x="14" y="18"/>
                  </a:lnTo>
                  <a:lnTo>
                    <a:pt x="18" y="20"/>
                  </a:lnTo>
                  <a:lnTo>
                    <a:pt x="20" y="20"/>
                  </a:lnTo>
                  <a:lnTo>
                    <a:pt x="20" y="14"/>
                  </a:lnTo>
                  <a:lnTo>
                    <a:pt x="20" y="9"/>
                  </a:lnTo>
                  <a:lnTo>
                    <a:pt x="14" y="2"/>
                  </a:lnTo>
                  <a:lnTo>
                    <a:pt x="9" y="0"/>
                  </a:lnTo>
                  <a:lnTo>
                    <a:pt x="2" y="2"/>
                  </a:lnTo>
                  <a:lnTo>
                    <a:pt x="0" y="4"/>
                  </a:lnTo>
                  <a:lnTo>
                    <a:pt x="0" y="11"/>
                  </a:lnTo>
                  <a:lnTo>
                    <a:pt x="4" y="14"/>
                  </a:lnTo>
                  <a:lnTo>
                    <a:pt x="7" y="20"/>
                  </a:lnTo>
                  <a:lnTo>
                    <a:pt x="9" y="2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2" name="Freeform 314">
              <a:extLst>
                <a:ext uri="{FF2B5EF4-FFF2-40B4-BE49-F238E27FC236}">
                  <a16:creationId xmlns:a16="http://schemas.microsoft.com/office/drawing/2014/main" id="{A29E5841-6189-423F-82B3-AC69540B3A84}"/>
                </a:ext>
              </a:extLst>
            </p:cNvPr>
            <p:cNvSpPr>
              <a:spLocks/>
            </p:cNvSpPr>
            <p:nvPr/>
          </p:nvSpPr>
          <p:spPr bwMode="auto">
            <a:xfrm>
              <a:off x="8709025" y="1541463"/>
              <a:ext cx="152400" cy="153988"/>
            </a:xfrm>
            <a:custGeom>
              <a:avLst/>
              <a:gdLst>
                <a:gd name="T0" fmla="*/ 12 w 42"/>
                <a:gd name="T1" fmla="*/ 7 h 42"/>
                <a:gd name="T2" fmla="*/ 13 w 42"/>
                <a:gd name="T3" fmla="*/ 8 h 42"/>
                <a:gd name="T4" fmla="*/ 12 w 42"/>
                <a:gd name="T5" fmla="*/ 11 h 42"/>
                <a:gd name="T6" fmla="*/ 11 w 42"/>
                <a:gd name="T7" fmla="*/ 14 h 42"/>
                <a:gd name="T8" fmla="*/ 9 w 42"/>
                <a:gd name="T9" fmla="*/ 17 h 42"/>
                <a:gd name="T10" fmla="*/ 9 w 42"/>
                <a:gd name="T11" fmla="*/ 21 h 42"/>
                <a:gd name="T12" fmla="*/ 8 w 42"/>
                <a:gd name="T13" fmla="*/ 18 h 42"/>
                <a:gd name="T14" fmla="*/ 5 w 42"/>
                <a:gd name="T15" fmla="*/ 17 h 42"/>
                <a:gd name="T16" fmla="*/ 4 w 42"/>
                <a:gd name="T17" fmla="*/ 20 h 42"/>
                <a:gd name="T18" fmla="*/ 1 w 42"/>
                <a:gd name="T19" fmla="*/ 20 h 42"/>
                <a:gd name="T20" fmla="*/ 0 w 42"/>
                <a:gd name="T21" fmla="*/ 23 h 42"/>
                <a:gd name="T22" fmla="*/ 3 w 42"/>
                <a:gd name="T23" fmla="*/ 22 h 42"/>
                <a:gd name="T24" fmla="*/ 7 w 42"/>
                <a:gd name="T25" fmla="*/ 23 h 42"/>
                <a:gd name="T26" fmla="*/ 12 w 42"/>
                <a:gd name="T27" fmla="*/ 24 h 42"/>
                <a:gd name="T28" fmla="*/ 22 w 42"/>
                <a:gd name="T29" fmla="*/ 26 h 42"/>
                <a:gd name="T30" fmla="*/ 17 w 42"/>
                <a:gd name="T31" fmla="*/ 27 h 42"/>
                <a:gd name="T32" fmla="*/ 12 w 42"/>
                <a:gd name="T33" fmla="*/ 28 h 42"/>
                <a:gd name="T34" fmla="*/ 13 w 42"/>
                <a:gd name="T35" fmla="*/ 29 h 42"/>
                <a:gd name="T36" fmla="*/ 8 w 42"/>
                <a:gd name="T37" fmla="*/ 29 h 42"/>
                <a:gd name="T38" fmla="*/ 7 w 42"/>
                <a:gd name="T39" fmla="*/ 30 h 42"/>
                <a:gd name="T40" fmla="*/ 7 w 42"/>
                <a:gd name="T41" fmla="*/ 31 h 42"/>
                <a:gd name="T42" fmla="*/ 8 w 42"/>
                <a:gd name="T43" fmla="*/ 33 h 42"/>
                <a:gd name="T44" fmla="*/ 8 w 42"/>
                <a:gd name="T45" fmla="*/ 34 h 42"/>
                <a:gd name="T46" fmla="*/ 6 w 42"/>
                <a:gd name="T47" fmla="*/ 36 h 42"/>
                <a:gd name="T48" fmla="*/ 7 w 42"/>
                <a:gd name="T49" fmla="*/ 39 h 42"/>
                <a:gd name="T50" fmla="*/ 10 w 42"/>
                <a:gd name="T51" fmla="*/ 40 h 42"/>
                <a:gd name="T52" fmla="*/ 12 w 42"/>
                <a:gd name="T53" fmla="*/ 39 h 42"/>
                <a:gd name="T54" fmla="*/ 14 w 42"/>
                <a:gd name="T55" fmla="*/ 39 h 42"/>
                <a:gd name="T56" fmla="*/ 20 w 42"/>
                <a:gd name="T57" fmla="*/ 42 h 42"/>
                <a:gd name="T58" fmla="*/ 21 w 42"/>
                <a:gd name="T59" fmla="*/ 38 h 42"/>
                <a:gd name="T60" fmla="*/ 22 w 42"/>
                <a:gd name="T61" fmla="*/ 39 h 42"/>
                <a:gd name="T62" fmla="*/ 24 w 42"/>
                <a:gd name="T63" fmla="*/ 39 h 42"/>
                <a:gd name="T64" fmla="*/ 25 w 42"/>
                <a:gd name="T65" fmla="*/ 36 h 42"/>
                <a:gd name="T66" fmla="*/ 23 w 42"/>
                <a:gd name="T67" fmla="*/ 34 h 42"/>
                <a:gd name="T68" fmla="*/ 26 w 42"/>
                <a:gd name="T69" fmla="*/ 32 h 42"/>
                <a:gd name="T70" fmla="*/ 28 w 42"/>
                <a:gd name="T71" fmla="*/ 31 h 42"/>
                <a:gd name="T72" fmla="*/ 29 w 42"/>
                <a:gd name="T73" fmla="*/ 32 h 42"/>
                <a:gd name="T74" fmla="*/ 29 w 42"/>
                <a:gd name="T75" fmla="*/ 27 h 42"/>
                <a:gd name="T76" fmla="*/ 31 w 42"/>
                <a:gd name="T77" fmla="*/ 26 h 42"/>
                <a:gd name="T78" fmla="*/ 33 w 42"/>
                <a:gd name="T79" fmla="*/ 24 h 42"/>
                <a:gd name="T80" fmla="*/ 37 w 42"/>
                <a:gd name="T81" fmla="*/ 19 h 42"/>
                <a:gd name="T82" fmla="*/ 39 w 42"/>
                <a:gd name="T83" fmla="*/ 15 h 42"/>
                <a:gd name="T84" fmla="*/ 42 w 42"/>
                <a:gd name="T85" fmla="*/ 9 h 42"/>
                <a:gd name="T86" fmla="*/ 39 w 42"/>
                <a:gd name="T87" fmla="*/ 6 h 42"/>
                <a:gd name="T88" fmla="*/ 40 w 42"/>
                <a:gd name="T89" fmla="*/ 4 h 42"/>
                <a:gd name="T90" fmla="*/ 39 w 42"/>
                <a:gd name="T91" fmla="*/ 2 h 42"/>
                <a:gd name="T92" fmla="*/ 38 w 42"/>
                <a:gd name="T93" fmla="*/ 4 h 42"/>
                <a:gd name="T94" fmla="*/ 35 w 42"/>
                <a:gd name="T95" fmla="*/ 7 h 42"/>
                <a:gd name="T96" fmla="*/ 33 w 42"/>
                <a:gd name="T97" fmla="*/ 8 h 42"/>
                <a:gd name="T98" fmla="*/ 33 w 42"/>
                <a:gd name="T99" fmla="*/ 6 h 42"/>
                <a:gd name="T100" fmla="*/ 31 w 42"/>
                <a:gd name="T101" fmla="*/ 2 h 42"/>
                <a:gd name="T102" fmla="*/ 28 w 42"/>
                <a:gd name="T103" fmla="*/ 0 h 42"/>
                <a:gd name="T104" fmla="*/ 24 w 42"/>
                <a:gd name="T105" fmla="*/ 2 h 42"/>
                <a:gd name="T106" fmla="*/ 22 w 42"/>
                <a:gd name="T107" fmla="*/ 5 h 42"/>
                <a:gd name="T108" fmla="*/ 23 w 42"/>
                <a:gd name="T109" fmla="*/ 10 h 42"/>
                <a:gd name="T110" fmla="*/ 21 w 42"/>
                <a:gd name="T111" fmla="*/ 10 h 42"/>
                <a:gd name="T112" fmla="*/ 23 w 42"/>
                <a:gd name="T113" fmla="*/ 14 h 42"/>
                <a:gd name="T114" fmla="*/ 22 w 42"/>
                <a:gd name="T115" fmla="*/ 18 h 42"/>
                <a:gd name="T116" fmla="*/ 19 w 42"/>
                <a:gd name="T117" fmla="*/ 18 h 42"/>
                <a:gd name="T118" fmla="*/ 18 w 42"/>
                <a:gd name="T119" fmla="*/ 10 h 42"/>
                <a:gd name="T120" fmla="*/ 17 w 42"/>
                <a:gd name="T121" fmla="*/ 7 h 42"/>
                <a:gd name="T122" fmla="*/ 16 w 42"/>
                <a:gd name="T12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 h="42">
                  <a:moveTo>
                    <a:pt x="14" y="5"/>
                  </a:moveTo>
                  <a:cubicBezTo>
                    <a:pt x="13" y="5"/>
                    <a:pt x="13" y="5"/>
                    <a:pt x="13" y="5"/>
                  </a:cubicBezTo>
                  <a:cubicBezTo>
                    <a:pt x="12" y="7"/>
                    <a:pt x="12" y="7"/>
                    <a:pt x="12" y="7"/>
                  </a:cubicBezTo>
                  <a:cubicBezTo>
                    <a:pt x="11" y="8"/>
                    <a:pt x="11" y="8"/>
                    <a:pt x="11" y="8"/>
                  </a:cubicBezTo>
                  <a:cubicBezTo>
                    <a:pt x="12" y="8"/>
                    <a:pt x="12" y="8"/>
                    <a:pt x="12" y="8"/>
                  </a:cubicBezTo>
                  <a:cubicBezTo>
                    <a:pt x="13" y="8"/>
                    <a:pt x="13" y="8"/>
                    <a:pt x="13" y="8"/>
                  </a:cubicBezTo>
                  <a:cubicBezTo>
                    <a:pt x="14" y="9"/>
                    <a:pt x="14" y="9"/>
                    <a:pt x="14" y="9"/>
                  </a:cubicBezTo>
                  <a:cubicBezTo>
                    <a:pt x="12" y="10"/>
                    <a:pt x="12" y="10"/>
                    <a:pt x="12" y="10"/>
                  </a:cubicBezTo>
                  <a:cubicBezTo>
                    <a:pt x="12" y="11"/>
                    <a:pt x="12" y="11"/>
                    <a:pt x="12" y="11"/>
                  </a:cubicBezTo>
                  <a:cubicBezTo>
                    <a:pt x="10" y="11"/>
                    <a:pt x="10" y="11"/>
                    <a:pt x="10" y="11"/>
                  </a:cubicBezTo>
                  <a:cubicBezTo>
                    <a:pt x="10" y="14"/>
                    <a:pt x="10" y="14"/>
                    <a:pt x="10" y="14"/>
                  </a:cubicBezTo>
                  <a:cubicBezTo>
                    <a:pt x="11" y="14"/>
                    <a:pt x="11" y="14"/>
                    <a:pt x="11" y="14"/>
                  </a:cubicBezTo>
                  <a:cubicBezTo>
                    <a:pt x="11" y="15"/>
                    <a:pt x="11" y="15"/>
                    <a:pt x="11" y="15"/>
                  </a:cubicBezTo>
                  <a:cubicBezTo>
                    <a:pt x="9" y="16"/>
                    <a:pt x="9" y="16"/>
                    <a:pt x="9" y="16"/>
                  </a:cubicBezTo>
                  <a:cubicBezTo>
                    <a:pt x="9" y="17"/>
                    <a:pt x="9" y="17"/>
                    <a:pt x="9" y="17"/>
                  </a:cubicBezTo>
                  <a:cubicBezTo>
                    <a:pt x="10" y="19"/>
                    <a:pt x="10" y="19"/>
                    <a:pt x="10" y="19"/>
                  </a:cubicBezTo>
                  <a:cubicBezTo>
                    <a:pt x="10" y="20"/>
                    <a:pt x="10" y="20"/>
                    <a:pt x="10" y="20"/>
                  </a:cubicBezTo>
                  <a:cubicBezTo>
                    <a:pt x="9" y="21"/>
                    <a:pt x="9" y="21"/>
                    <a:pt x="9" y="21"/>
                  </a:cubicBezTo>
                  <a:cubicBezTo>
                    <a:pt x="9" y="21"/>
                    <a:pt x="9" y="21"/>
                    <a:pt x="9" y="21"/>
                  </a:cubicBezTo>
                  <a:cubicBezTo>
                    <a:pt x="8" y="18"/>
                    <a:pt x="8" y="18"/>
                    <a:pt x="8" y="18"/>
                  </a:cubicBezTo>
                  <a:cubicBezTo>
                    <a:pt x="8" y="18"/>
                    <a:pt x="8" y="18"/>
                    <a:pt x="8" y="18"/>
                  </a:cubicBezTo>
                  <a:cubicBezTo>
                    <a:pt x="7" y="16"/>
                    <a:pt x="7" y="16"/>
                    <a:pt x="7" y="16"/>
                  </a:cubicBezTo>
                  <a:cubicBezTo>
                    <a:pt x="7" y="17"/>
                    <a:pt x="7" y="17"/>
                    <a:pt x="7" y="17"/>
                  </a:cubicBezTo>
                  <a:cubicBezTo>
                    <a:pt x="5" y="17"/>
                    <a:pt x="5" y="17"/>
                    <a:pt x="5" y="17"/>
                  </a:cubicBezTo>
                  <a:cubicBezTo>
                    <a:pt x="4" y="18"/>
                    <a:pt x="4" y="18"/>
                    <a:pt x="4" y="18"/>
                  </a:cubicBezTo>
                  <a:cubicBezTo>
                    <a:pt x="3" y="19"/>
                    <a:pt x="3" y="19"/>
                    <a:pt x="3" y="19"/>
                  </a:cubicBezTo>
                  <a:cubicBezTo>
                    <a:pt x="4" y="20"/>
                    <a:pt x="4" y="20"/>
                    <a:pt x="4" y="20"/>
                  </a:cubicBezTo>
                  <a:cubicBezTo>
                    <a:pt x="3" y="20"/>
                    <a:pt x="3" y="20"/>
                    <a:pt x="3" y="20"/>
                  </a:cubicBezTo>
                  <a:cubicBezTo>
                    <a:pt x="2" y="19"/>
                    <a:pt x="2" y="19"/>
                    <a:pt x="2" y="19"/>
                  </a:cubicBezTo>
                  <a:cubicBezTo>
                    <a:pt x="1" y="20"/>
                    <a:pt x="1" y="20"/>
                    <a:pt x="1" y="20"/>
                  </a:cubicBezTo>
                  <a:cubicBezTo>
                    <a:pt x="0" y="20"/>
                    <a:pt x="0" y="20"/>
                    <a:pt x="0" y="20"/>
                  </a:cubicBezTo>
                  <a:cubicBezTo>
                    <a:pt x="0" y="22"/>
                    <a:pt x="0" y="22"/>
                    <a:pt x="0" y="22"/>
                  </a:cubicBezTo>
                  <a:cubicBezTo>
                    <a:pt x="0" y="23"/>
                    <a:pt x="0" y="23"/>
                    <a:pt x="0" y="23"/>
                  </a:cubicBezTo>
                  <a:cubicBezTo>
                    <a:pt x="1" y="23"/>
                    <a:pt x="1" y="23"/>
                    <a:pt x="1" y="23"/>
                  </a:cubicBezTo>
                  <a:cubicBezTo>
                    <a:pt x="2" y="23"/>
                    <a:pt x="2" y="23"/>
                    <a:pt x="2" y="23"/>
                  </a:cubicBezTo>
                  <a:cubicBezTo>
                    <a:pt x="3" y="22"/>
                    <a:pt x="3" y="22"/>
                    <a:pt x="3" y="22"/>
                  </a:cubicBezTo>
                  <a:cubicBezTo>
                    <a:pt x="5" y="22"/>
                    <a:pt x="5" y="22"/>
                    <a:pt x="5" y="22"/>
                  </a:cubicBezTo>
                  <a:cubicBezTo>
                    <a:pt x="6" y="23"/>
                    <a:pt x="6" y="23"/>
                    <a:pt x="6" y="23"/>
                  </a:cubicBezTo>
                  <a:cubicBezTo>
                    <a:pt x="7" y="23"/>
                    <a:pt x="7" y="23"/>
                    <a:pt x="7" y="23"/>
                  </a:cubicBezTo>
                  <a:cubicBezTo>
                    <a:pt x="9" y="24"/>
                    <a:pt x="9" y="24"/>
                    <a:pt x="9" y="24"/>
                  </a:cubicBezTo>
                  <a:cubicBezTo>
                    <a:pt x="11" y="23"/>
                    <a:pt x="11" y="23"/>
                    <a:pt x="11" y="23"/>
                  </a:cubicBezTo>
                  <a:cubicBezTo>
                    <a:pt x="12" y="24"/>
                    <a:pt x="12" y="24"/>
                    <a:pt x="12" y="24"/>
                  </a:cubicBezTo>
                  <a:cubicBezTo>
                    <a:pt x="14" y="24"/>
                    <a:pt x="14" y="24"/>
                    <a:pt x="14" y="24"/>
                  </a:cubicBezTo>
                  <a:cubicBezTo>
                    <a:pt x="21" y="25"/>
                    <a:pt x="21" y="25"/>
                    <a:pt x="21" y="25"/>
                  </a:cubicBezTo>
                  <a:cubicBezTo>
                    <a:pt x="22" y="26"/>
                    <a:pt x="22" y="26"/>
                    <a:pt x="22" y="26"/>
                  </a:cubicBezTo>
                  <a:cubicBezTo>
                    <a:pt x="21" y="27"/>
                    <a:pt x="21" y="27"/>
                    <a:pt x="21" y="27"/>
                  </a:cubicBezTo>
                  <a:cubicBezTo>
                    <a:pt x="19" y="27"/>
                    <a:pt x="19" y="27"/>
                    <a:pt x="19" y="27"/>
                  </a:cubicBezTo>
                  <a:cubicBezTo>
                    <a:pt x="17" y="27"/>
                    <a:pt x="17" y="27"/>
                    <a:pt x="17" y="27"/>
                  </a:cubicBezTo>
                  <a:cubicBezTo>
                    <a:pt x="15" y="28"/>
                    <a:pt x="15" y="28"/>
                    <a:pt x="15" y="28"/>
                  </a:cubicBezTo>
                  <a:cubicBezTo>
                    <a:pt x="13" y="28"/>
                    <a:pt x="13" y="28"/>
                    <a:pt x="13" y="28"/>
                  </a:cubicBezTo>
                  <a:cubicBezTo>
                    <a:pt x="12" y="28"/>
                    <a:pt x="12" y="28"/>
                    <a:pt x="12" y="28"/>
                  </a:cubicBezTo>
                  <a:cubicBezTo>
                    <a:pt x="13" y="28"/>
                    <a:pt x="13" y="28"/>
                    <a:pt x="13" y="28"/>
                  </a:cubicBezTo>
                  <a:cubicBezTo>
                    <a:pt x="14" y="29"/>
                    <a:pt x="14" y="29"/>
                    <a:pt x="14" y="29"/>
                  </a:cubicBezTo>
                  <a:cubicBezTo>
                    <a:pt x="13" y="29"/>
                    <a:pt x="13" y="29"/>
                    <a:pt x="13" y="29"/>
                  </a:cubicBezTo>
                  <a:cubicBezTo>
                    <a:pt x="10" y="29"/>
                    <a:pt x="10" y="29"/>
                    <a:pt x="10" y="29"/>
                  </a:cubicBezTo>
                  <a:cubicBezTo>
                    <a:pt x="9" y="28"/>
                    <a:pt x="9" y="28"/>
                    <a:pt x="9" y="28"/>
                  </a:cubicBezTo>
                  <a:cubicBezTo>
                    <a:pt x="8" y="29"/>
                    <a:pt x="8" y="29"/>
                    <a:pt x="8" y="29"/>
                  </a:cubicBezTo>
                  <a:cubicBezTo>
                    <a:pt x="8" y="30"/>
                    <a:pt x="8" y="30"/>
                    <a:pt x="8" y="30"/>
                  </a:cubicBezTo>
                  <a:cubicBezTo>
                    <a:pt x="8" y="30"/>
                    <a:pt x="8" y="30"/>
                    <a:pt x="8" y="30"/>
                  </a:cubicBezTo>
                  <a:cubicBezTo>
                    <a:pt x="7" y="30"/>
                    <a:pt x="7" y="30"/>
                    <a:pt x="7" y="30"/>
                  </a:cubicBezTo>
                  <a:cubicBezTo>
                    <a:pt x="6" y="30"/>
                    <a:pt x="6" y="30"/>
                    <a:pt x="6" y="30"/>
                  </a:cubicBezTo>
                  <a:cubicBezTo>
                    <a:pt x="7" y="30"/>
                    <a:pt x="7" y="30"/>
                    <a:pt x="7" y="30"/>
                  </a:cubicBezTo>
                  <a:cubicBezTo>
                    <a:pt x="7" y="31"/>
                    <a:pt x="7" y="31"/>
                    <a:pt x="7" y="31"/>
                  </a:cubicBezTo>
                  <a:cubicBezTo>
                    <a:pt x="7" y="32"/>
                    <a:pt x="7" y="32"/>
                    <a:pt x="7" y="32"/>
                  </a:cubicBezTo>
                  <a:cubicBezTo>
                    <a:pt x="9" y="32"/>
                    <a:pt x="9" y="32"/>
                    <a:pt x="9" y="32"/>
                  </a:cubicBezTo>
                  <a:cubicBezTo>
                    <a:pt x="8" y="33"/>
                    <a:pt x="8" y="33"/>
                    <a:pt x="8" y="33"/>
                  </a:cubicBezTo>
                  <a:cubicBezTo>
                    <a:pt x="9" y="35"/>
                    <a:pt x="9" y="35"/>
                    <a:pt x="9" y="35"/>
                  </a:cubicBezTo>
                  <a:cubicBezTo>
                    <a:pt x="9" y="35"/>
                    <a:pt x="9" y="35"/>
                    <a:pt x="9" y="35"/>
                  </a:cubicBezTo>
                  <a:cubicBezTo>
                    <a:pt x="8" y="34"/>
                    <a:pt x="8" y="34"/>
                    <a:pt x="8" y="34"/>
                  </a:cubicBezTo>
                  <a:cubicBezTo>
                    <a:pt x="7" y="33"/>
                    <a:pt x="7" y="33"/>
                    <a:pt x="7" y="33"/>
                  </a:cubicBezTo>
                  <a:cubicBezTo>
                    <a:pt x="6" y="35"/>
                    <a:pt x="6" y="35"/>
                    <a:pt x="6" y="35"/>
                  </a:cubicBezTo>
                  <a:cubicBezTo>
                    <a:pt x="6" y="36"/>
                    <a:pt x="6" y="36"/>
                    <a:pt x="6" y="36"/>
                  </a:cubicBezTo>
                  <a:cubicBezTo>
                    <a:pt x="6" y="37"/>
                    <a:pt x="6" y="37"/>
                    <a:pt x="6" y="37"/>
                  </a:cubicBezTo>
                  <a:cubicBezTo>
                    <a:pt x="6" y="38"/>
                    <a:pt x="6" y="38"/>
                    <a:pt x="6" y="38"/>
                  </a:cubicBezTo>
                  <a:cubicBezTo>
                    <a:pt x="7" y="39"/>
                    <a:pt x="7" y="39"/>
                    <a:pt x="7" y="39"/>
                  </a:cubicBezTo>
                  <a:cubicBezTo>
                    <a:pt x="9" y="39"/>
                    <a:pt x="9" y="39"/>
                    <a:pt x="9" y="39"/>
                  </a:cubicBezTo>
                  <a:cubicBezTo>
                    <a:pt x="9" y="40"/>
                    <a:pt x="9" y="40"/>
                    <a:pt x="9" y="40"/>
                  </a:cubicBezTo>
                  <a:cubicBezTo>
                    <a:pt x="10" y="40"/>
                    <a:pt x="10" y="40"/>
                    <a:pt x="10" y="40"/>
                  </a:cubicBezTo>
                  <a:cubicBezTo>
                    <a:pt x="11" y="39"/>
                    <a:pt x="11" y="39"/>
                    <a:pt x="11" y="39"/>
                  </a:cubicBezTo>
                  <a:cubicBezTo>
                    <a:pt x="13" y="38"/>
                    <a:pt x="13" y="38"/>
                    <a:pt x="13" y="38"/>
                  </a:cubicBezTo>
                  <a:cubicBezTo>
                    <a:pt x="12" y="39"/>
                    <a:pt x="12" y="39"/>
                    <a:pt x="12" y="39"/>
                  </a:cubicBezTo>
                  <a:cubicBezTo>
                    <a:pt x="12" y="41"/>
                    <a:pt x="12" y="41"/>
                    <a:pt x="12" y="41"/>
                  </a:cubicBezTo>
                  <a:cubicBezTo>
                    <a:pt x="13" y="41"/>
                    <a:pt x="13" y="41"/>
                    <a:pt x="13" y="41"/>
                  </a:cubicBezTo>
                  <a:cubicBezTo>
                    <a:pt x="14" y="39"/>
                    <a:pt x="14" y="39"/>
                    <a:pt x="14" y="39"/>
                  </a:cubicBezTo>
                  <a:cubicBezTo>
                    <a:pt x="15" y="40"/>
                    <a:pt x="15" y="40"/>
                    <a:pt x="15" y="40"/>
                  </a:cubicBezTo>
                  <a:cubicBezTo>
                    <a:pt x="15" y="42"/>
                    <a:pt x="15" y="42"/>
                    <a:pt x="15" y="42"/>
                  </a:cubicBezTo>
                  <a:cubicBezTo>
                    <a:pt x="20" y="42"/>
                    <a:pt x="20" y="42"/>
                    <a:pt x="20" y="42"/>
                  </a:cubicBezTo>
                  <a:cubicBezTo>
                    <a:pt x="21" y="40"/>
                    <a:pt x="21" y="40"/>
                    <a:pt x="21" y="40"/>
                  </a:cubicBezTo>
                  <a:cubicBezTo>
                    <a:pt x="21" y="39"/>
                    <a:pt x="21" y="39"/>
                    <a:pt x="21" y="39"/>
                  </a:cubicBezTo>
                  <a:cubicBezTo>
                    <a:pt x="21" y="38"/>
                    <a:pt x="21" y="38"/>
                    <a:pt x="21" y="38"/>
                  </a:cubicBezTo>
                  <a:cubicBezTo>
                    <a:pt x="21" y="37"/>
                    <a:pt x="21" y="37"/>
                    <a:pt x="21" y="37"/>
                  </a:cubicBezTo>
                  <a:cubicBezTo>
                    <a:pt x="22" y="38"/>
                    <a:pt x="22" y="38"/>
                    <a:pt x="22" y="38"/>
                  </a:cubicBezTo>
                  <a:cubicBezTo>
                    <a:pt x="22" y="39"/>
                    <a:pt x="22" y="39"/>
                    <a:pt x="22" y="39"/>
                  </a:cubicBezTo>
                  <a:cubicBezTo>
                    <a:pt x="23" y="41"/>
                    <a:pt x="23" y="41"/>
                    <a:pt x="23" y="41"/>
                  </a:cubicBezTo>
                  <a:cubicBezTo>
                    <a:pt x="24" y="40"/>
                    <a:pt x="24" y="40"/>
                    <a:pt x="24" y="40"/>
                  </a:cubicBezTo>
                  <a:cubicBezTo>
                    <a:pt x="24" y="39"/>
                    <a:pt x="24" y="39"/>
                    <a:pt x="24" y="39"/>
                  </a:cubicBezTo>
                  <a:cubicBezTo>
                    <a:pt x="24" y="38"/>
                    <a:pt x="24" y="38"/>
                    <a:pt x="24" y="38"/>
                  </a:cubicBezTo>
                  <a:cubicBezTo>
                    <a:pt x="24" y="37"/>
                    <a:pt x="24" y="37"/>
                    <a:pt x="24" y="37"/>
                  </a:cubicBezTo>
                  <a:cubicBezTo>
                    <a:pt x="25" y="36"/>
                    <a:pt x="25" y="36"/>
                    <a:pt x="25" y="36"/>
                  </a:cubicBezTo>
                  <a:cubicBezTo>
                    <a:pt x="23" y="36"/>
                    <a:pt x="23" y="36"/>
                    <a:pt x="23" y="36"/>
                  </a:cubicBezTo>
                  <a:cubicBezTo>
                    <a:pt x="22" y="36"/>
                    <a:pt x="22" y="36"/>
                    <a:pt x="22" y="36"/>
                  </a:cubicBezTo>
                  <a:cubicBezTo>
                    <a:pt x="23" y="34"/>
                    <a:pt x="23" y="34"/>
                    <a:pt x="23" y="34"/>
                  </a:cubicBezTo>
                  <a:cubicBezTo>
                    <a:pt x="24" y="34"/>
                    <a:pt x="24" y="34"/>
                    <a:pt x="24" y="34"/>
                  </a:cubicBezTo>
                  <a:cubicBezTo>
                    <a:pt x="25" y="33"/>
                    <a:pt x="25" y="33"/>
                    <a:pt x="25" y="33"/>
                  </a:cubicBezTo>
                  <a:cubicBezTo>
                    <a:pt x="26" y="32"/>
                    <a:pt x="26" y="32"/>
                    <a:pt x="26" y="32"/>
                  </a:cubicBezTo>
                  <a:cubicBezTo>
                    <a:pt x="26" y="31"/>
                    <a:pt x="26" y="31"/>
                    <a:pt x="26" y="31"/>
                  </a:cubicBezTo>
                  <a:cubicBezTo>
                    <a:pt x="27" y="31"/>
                    <a:pt x="27" y="31"/>
                    <a:pt x="27" y="31"/>
                  </a:cubicBezTo>
                  <a:cubicBezTo>
                    <a:pt x="28" y="31"/>
                    <a:pt x="28" y="31"/>
                    <a:pt x="28" y="31"/>
                  </a:cubicBezTo>
                  <a:cubicBezTo>
                    <a:pt x="28" y="32"/>
                    <a:pt x="28" y="32"/>
                    <a:pt x="28" y="32"/>
                  </a:cubicBezTo>
                  <a:cubicBezTo>
                    <a:pt x="29" y="33"/>
                    <a:pt x="29" y="33"/>
                    <a:pt x="29" y="33"/>
                  </a:cubicBezTo>
                  <a:cubicBezTo>
                    <a:pt x="29" y="32"/>
                    <a:pt x="29" y="32"/>
                    <a:pt x="29" y="32"/>
                  </a:cubicBezTo>
                  <a:cubicBezTo>
                    <a:pt x="31" y="29"/>
                    <a:pt x="31" y="29"/>
                    <a:pt x="31" y="29"/>
                  </a:cubicBezTo>
                  <a:cubicBezTo>
                    <a:pt x="31" y="28"/>
                    <a:pt x="31" y="28"/>
                    <a:pt x="31" y="28"/>
                  </a:cubicBezTo>
                  <a:cubicBezTo>
                    <a:pt x="29" y="27"/>
                    <a:pt x="29" y="27"/>
                    <a:pt x="29" y="27"/>
                  </a:cubicBezTo>
                  <a:cubicBezTo>
                    <a:pt x="29" y="27"/>
                    <a:pt x="29" y="27"/>
                    <a:pt x="29" y="27"/>
                  </a:cubicBezTo>
                  <a:cubicBezTo>
                    <a:pt x="30" y="26"/>
                    <a:pt x="30" y="26"/>
                    <a:pt x="30" y="26"/>
                  </a:cubicBezTo>
                  <a:cubicBezTo>
                    <a:pt x="31" y="26"/>
                    <a:pt x="31" y="26"/>
                    <a:pt x="31" y="26"/>
                  </a:cubicBezTo>
                  <a:cubicBezTo>
                    <a:pt x="32" y="26"/>
                    <a:pt x="32" y="26"/>
                    <a:pt x="32" y="26"/>
                  </a:cubicBezTo>
                  <a:cubicBezTo>
                    <a:pt x="33" y="25"/>
                    <a:pt x="33" y="25"/>
                    <a:pt x="33" y="25"/>
                  </a:cubicBezTo>
                  <a:cubicBezTo>
                    <a:pt x="33" y="24"/>
                    <a:pt x="33" y="24"/>
                    <a:pt x="33" y="24"/>
                  </a:cubicBezTo>
                  <a:cubicBezTo>
                    <a:pt x="35" y="22"/>
                    <a:pt x="35" y="22"/>
                    <a:pt x="35" y="22"/>
                  </a:cubicBezTo>
                  <a:cubicBezTo>
                    <a:pt x="35" y="21"/>
                    <a:pt x="35" y="21"/>
                    <a:pt x="35" y="21"/>
                  </a:cubicBezTo>
                  <a:cubicBezTo>
                    <a:pt x="37" y="19"/>
                    <a:pt x="37" y="19"/>
                    <a:pt x="37" y="19"/>
                  </a:cubicBezTo>
                  <a:cubicBezTo>
                    <a:pt x="39" y="18"/>
                    <a:pt x="39" y="18"/>
                    <a:pt x="39" y="18"/>
                  </a:cubicBezTo>
                  <a:cubicBezTo>
                    <a:pt x="39" y="17"/>
                    <a:pt x="39" y="17"/>
                    <a:pt x="39" y="17"/>
                  </a:cubicBezTo>
                  <a:cubicBezTo>
                    <a:pt x="39" y="15"/>
                    <a:pt x="39" y="15"/>
                    <a:pt x="39" y="15"/>
                  </a:cubicBezTo>
                  <a:cubicBezTo>
                    <a:pt x="40" y="12"/>
                    <a:pt x="40" y="12"/>
                    <a:pt x="40" y="12"/>
                  </a:cubicBezTo>
                  <a:cubicBezTo>
                    <a:pt x="42" y="11"/>
                    <a:pt x="42" y="11"/>
                    <a:pt x="42" y="11"/>
                  </a:cubicBezTo>
                  <a:cubicBezTo>
                    <a:pt x="42" y="9"/>
                    <a:pt x="42" y="9"/>
                    <a:pt x="42" y="9"/>
                  </a:cubicBezTo>
                  <a:cubicBezTo>
                    <a:pt x="42" y="8"/>
                    <a:pt x="42" y="8"/>
                    <a:pt x="42" y="8"/>
                  </a:cubicBezTo>
                  <a:cubicBezTo>
                    <a:pt x="40" y="7"/>
                    <a:pt x="40" y="7"/>
                    <a:pt x="40" y="7"/>
                  </a:cubicBezTo>
                  <a:cubicBezTo>
                    <a:pt x="39" y="6"/>
                    <a:pt x="39" y="6"/>
                    <a:pt x="39" y="6"/>
                  </a:cubicBezTo>
                  <a:cubicBezTo>
                    <a:pt x="40" y="6"/>
                    <a:pt x="40" y="6"/>
                    <a:pt x="40" y="6"/>
                  </a:cubicBezTo>
                  <a:cubicBezTo>
                    <a:pt x="41" y="5"/>
                    <a:pt x="41" y="5"/>
                    <a:pt x="41" y="5"/>
                  </a:cubicBezTo>
                  <a:cubicBezTo>
                    <a:pt x="40" y="4"/>
                    <a:pt x="40" y="4"/>
                    <a:pt x="40" y="4"/>
                  </a:cubicBezTo>
                  <a:cubicBezTo>
                    <a:pt x="41" y="3"/>
                    <a:pt x="41" y="3"/>
                    <a:pt x="41" y="3"/>
                  </a:cubicBezTo>
                  <a:cubicBezTo>
                    <a:pt x="40" y="2"/>
                    <a:pt x="40" y="2"/>
                    <a:pt x="40" y="2"/>
                  </a:cubicBezTo>
                  <a:cubicBezTo>
                    <a:pt x="39" y="2"/>
                    <a:pt x="39" y="2"/>
                    <a:pt x="39" y="2"/>
                  </a:cubicBezTo>
                  <a:cubicBezTo>
                    <a:pt x="39" y="2"/>
                    <a:pt x="39" y="2"/>
                    <a:pt x="39" y="2"/>
                  </a:cubicBezTo>
                  <a:cubicBezTo>
                    <a:pt x="39" y="4"/>
                    <a:pt x="39" y="4"/>
                    <a:pt x="39" y="4"/>
                  </a:cubicBezTo>
                  <a:cubicBezTo>
                    <a:pt x="38" y="4"/>
                    <a:pt x="38" y="4"/>
                    <a:pt x="38" y="4"/>
                  </a:cubicBezTo>
                  <a:cubicBezTo>
                    <a:pt x="37" y="3"/>
                    <a:pt x="37" y="3"/>
                    <a:pt x="37" y="3"/>
                  </a:cubicBezTo>
                  <a:cubicBezTo>
                    <a:pt x="35" y="4"/>
                    <a:pt x="35" y="4"/>
                    <a:pt x="35" y="4"/>
                  </a:cubicBezTo>
                  <a:cubicBezTo>
                    <a:pt x="35" y="7"/>
                    <a:pt x="35" y="7"/>
                    <a:pt x="35" y="7"/>
                  </a:cubicBezTo>
                  <a:cubicBezTo>
                    <a:pt x="34" y="8"/>
                    <a:pt x="34" y="8"/>
                    <a:pt x="34" y="8"/>
                  </a:cubicBezTo>
                  <a:cubicBezTo>
                    <a:pt x="34" y="8"/>
                    <a:pt x="34" y="8"/>
                    <a:pt x="34" y="8"/>
                  </a:cubicBezTo>
                  <a:cubicBezTo>
                    <a:pt x="33" y="8"/>
                    <a:pt x="33" y="8"/>
                    <a:pt x="33" y="8"/>
                  </a:cubicBezTo>
                  <a:cubicBezTo>
                    <a:pt x="32" y="8"/>
                    <a:pt x="32" y="8"/>
                    <a:pt x="32" y="8"/>
                  </a:cubicBezTo>
                  <a:cubicBezTo>
                    <a:pt x="32" y="7"/>
                    <a:pt x="32" y="7"/>
                    <a:pt x="32" y="7"/>
                  </a:cubicBezTo>
                  <a:cubicBezTo>
                    <a:pt x="33" y="6"/>
                    <a:pt x="33" y="6"/>
                    <a:pt x="33" y="6"/>
                  </a:cubicBezTo>
                  <a:cubicBezTo>
                    <a:pt x="33" y="2"/>
                    <a:pt x="33" y="2"/>
                    <a:pt x="33" y="2"/>
                  </a:cubicBezTo>
                  <a:cubicBezTo>
                    <a:pt x="33" y="1"/>
                    <a:pt x="33" y="1"/>
                    <a:pt x="33" y="1"/>
                  </a:cubicBezTo>
                  <a:cubicBezTo>
                    <a:pt x="31" y="2"/>
                    <a:pt x="31" y="2"/>
                    <a:pt x="31" y="2"/>
                  </a:cubicBezTo>
                  <a:cubicBezTo>
                    <a:pt x="30" y="1"/>
                    <a:pt x="30" y="1"/>
                    <a:pt x="30" y="1"/>
                  </a:cubicBezTo>
                  <a:cubicBezTo>
                    <a:pt x="30" y="0"/>
                    <a:pt x="30" y="0"/>
                    <a:pt x="30" y="0"/>
                  </a:cubicBezTo>
                  <a:cubicBezTo>
                    <a:pt x="30" y="0"/>
                    <a:pt x="29" y="0"/>
                    <a:pt x="28" y="0"/>
                  </a:cubicBezTo>
                  <a:cubicBezTo>
                    <a:pt x="28" y="0"/>
                    <a:pt x="27" y="1"/>
                    <a:pt x="27" y="1"/>
                  </a:cubicBezTo>
                  <a:cubicBezTo>
                    <a:pt x="25" y="1"/>
                    <a:pt x="25" y="1"/>
                    <a:pt x="25" y="1"/>
                  </a:cubicBezTo>
                  <a:cubicBezTo>
                    <a:pt x="24" y="2"/>
                    <a:pt x="24" y="2"/>
                    <a:pt x="24" y="2"/>
                  </a:cubicBezTo>
                  <a:cubicBezTo>
                    <a:pt x="23" y="2"/>
                    <a:pt x="23" y="2"/>
                    <a:pt x="23" y="2"/>
                  </a:cubicBezTo>
                  <a:cubicBezTo>
                    <a:pt x="22" y="3"/>
                    <a:pt x="22" y="3"/>
                    <a:pt x="22" y="3"/>
                  </a:cubicBezTo>
                  <a:cubicBezTo>
                    <a:pt x="22" y="5"/>
                    <a:pt x="22" y="5"/>
                    <a:pt x="22" y="5"/>
                  </a:cubicBezTo>
                  <a:cubicBezTo>
                    <a:pt x="21" y="6"/>
                    <a:pt x="21" y="6"/>
                    <a:pt x="21" y="6"/>
                  </a:cubicBezTo>
                  <a:cubicBezTo>
                    <a:pt x="22" y="8"/>
                    <a:pt x="22" y="8"/>
                    <a:pt x="22" y="8"/>
                  </a:cubicBezTo>
                  <a:cubicBezTo>
                    <a:pt x="23" y="10"/>
                    <a:pt x="23" y="10"/>
                    <a:pt x="23" y="10"/>
                  </a:cubicBezTo>
                  <a:cubicBezTo>
                    <a:pt x="24" y="11"/>
                    <a:pt x="24" y="11"/>
                    <a:pt x="24" y="11"/>
                  </a:cubicBezTo>
                  <a:cubicBezTo>
                    <a:pt x="22" y="10"/>
                    <a:pt x="22" y="10"/>
                    <a:pt x="22" y="10"/>
                  </a:cubicBezTo>
                  <a:cubicBezTo>
                    <a:pt x="21" y="10"/>
                    <a:pt x="21" y="10"/>
                    <a:pt x="21" y="10"/>
                  </a:cubicBezTo>
                  <a:cubicBezTo>
                    <a:pt x="21" y="11"/>
                    <a:pt x="21" y="11"/>
                    <a:pt x="21" y="11"/>
                  </a:cubicBezTo>
                  <a:cubicBezTo>
                    <a:pt x="23" y="13"/>
                    <a:pt x="23" y="13"/>
                    <a:pt x="23" y="13"/>
                  </a:cubicBezTo>
                  <a:cubicBezTo>
                    <a:pt x="23" y="14"/>
                    <a:pt x="23" y="14"/>
                    <a:pt x="23" y="14"/>
                  </a:cubicBezTo>
                  <a:cubicBezTo>
                    <a:pt x="22" y="14"/>
                    <a:pt x="22" y="14"/>
                    <a:pt x="22" y="14"/>
                  </a:cubicBezTo>
                  <a:cubicBezTo>
                    <a:pt x="21" y="17"/>
                    <a:pt x="21" y="17"/>
                    <a:pt x="21" y="17"/>
                  </a:cubicBezTo>
                  <a:cubicBezTo>
                    <a:pt x="22" y="18"/>
                    <a:pt x="22" y="18"/>
                    <a:pt x="22" y="18"/>
                  </a:cubicBezTo>
                  <a:cubicBezTo>
                    <a:pt x="20" y="19"/>
                    <a:pt x="20" y="19"/>
                    <a:pt x="20" y="19"/>
                  </a:cubicBezTo>
                  <a:cubicBezTo>
                    <a:pt x="19" y="18"/>
                    <a:pt x="19" y="18"/>
                    <a:pt x="19" y="18"/>
                  </a:cubicBezTo>
                  <a:cubicBezTo>
                    <a:pt x="19" y="18"/>
                    <a:pt x="19" y="18"/>
                    <a:pt x="19" y="18"/>
                  </a:cubicBezTo>
                  <a:cubicBezTo>
                    <a:pt x="19" y="16"/>
                    <a:pt x="19" y="16"/>
                    <a:pt x="19" y="16"/>
                  </a:cubicBezTo>
                  <a:cubicBezTo>
                    <a:pt x="19" y="11"/>
                    <a:pt x="19" y="11"/>
                    <a:pt x="19" y="11"/>
                  </a:cubicBezTo>
                  <a:cubicBezTo>
                    <a:pt x="18" y="10"/>
                    <a:pt x="18" y="10"/>
                    <a:pt x="18" y="10"/>
                  </a:cubicBezTo>
                  <a:cubicBezTo>
                    <a:pt x="17" y="9"/>
                    <a:pt x="17" y="9"/>
                    <a:pt x="17" y="9"/>
                  </a:cubicBezTo>
                  <a:cubicBezTo>
                    <a:pt x="18" y="8"/>
                    <a:pt x="18" y="8"/>
                    <a:pt x="18" y="8"/>
                  </a:cubicBezTo>
                  <a:cubicBezTo>
                    <a:pt x="17" y="7"/>
                    <a:pt x="17" y="7"/>
                    <a:pt x="17" y="7"/>
                  </a:cubicBezTo>
                  <a:cubicBezTo>
                    <a:pt x="17" y="6"/>
                    <a:pt x="17" y="6"/>
                    <a:pt x="17" y="6"/>
                  </a:cubicBezTo>
                  <a:cubicBezTo>
                    <a:pt x="16" y="4"/>
                    <a:pt x="16" y="4"/>
                    <a:pt x="16" y="4"/>
                  </a:cubicBezTo>
                  <a:cubicBezTo>
                    <a:pt x="16" y="4"/>
                    <a:pt x="16" y="4"/>
                    <a:pt x="16" y="4"/>
                  </a:cubicBezTo>
                  <a:lnTo>
                    <a:pt x="14"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3" name="Freeform 315">
              <a:extLst>
                <a:ext uri="{FF2B5EF4-FFF2-40B4-BE49-F238E27FC236}">
                  <a16:creationId xmlns:a16="http://schemas.microsoft.com/office/drawing/2014/main" id="{B2D7928A-86AF-4CA2-AA4A-18FFC843A225}"/>
                </a:ext>
              </a:extLst>
            </p:cNvPr>
            <p:cNvSpPr>
              <a:spLocks/>
            </p:cNvSpPr>
            <p:nvPr/>
          </p:nvSpPr>
          <p:spPr bwMode="auto">
            <a:xfrm>
              <a:off x="8839200" y="1381125"/>
              <a:ext cx="14288" cy="11113"/>
            </a:xfrm>
            <a:custGeom>
              <a:avLst/>
              <a:gdLst>
                <a:gd name="T0" fmla="*/ 7 w 9"/>
                <a:gd name="T1" fmla="*/ 4 h 7"/>
                <a:gd name="T2" fmla="*/ 7 w 9"/>
                <a:gd name="T3" fmla="*/ 2 h 7"/>
                <a:gd name="T4" fmla="*/ 9 w 9"/>
                <a:gd name="T5" fmla="*/ 0 h 7"/>
                <a:gd name="T6" fmla="*/ 5 w 9"/>
                <a:gd name="T7" fmla="*/ 0 h 7"/>
                <a:gd name="T8" fmla="*/ 0 w 9"/>
                <a:gd name="T9" fmla="*/ 2 h 7"/>
                <a:gd name="T10" fmla="*/ 0 w 9"/>
                <a:gd name="T11" fmla="*/ 7 h 7"/>
                <a:gd name="T12" fmla="*/ 2 w 9"/>
                <a:gd name="T13" fmla="*/ 7 h 7"/>
                <a:gd name="T14" fmla="*/ 7 w 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7" y="4"/>
                  </a:moveTo>
                  <a:lnTo>
                    <a:pt x="7" y="2"/>
                  </a:lnTo>
                  <a:lnTo>
                    <a:pt x="9" y="0"/>
                  </a:lnTo>
                  <a:lnTo>
                    <a:pt x="5" y="0"/>
                  </a:lnTo>
                  <a:lnTo>
                    <a:pt x="0" y="2"/>
                  </a:lnTo>
                  <a:lnTo>
                    <a:pt x="0" y="7"/>
                  </a:lnTo>
                  <a:lnTo>
                    <a:pt x="2" y="7"/>
                  </a:lnTo>
                  <a:lnTo>
                    <a:pt x="7"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4" name="Freeform 316">
              <a:extLst>
                <a:ext uri="{FF2B5EF4-FFF2-40B4-BE49-F238E27FC236}">
                  <a16:creationId xmlns:a16="http://schemas.microsoft.com/office/drawing/2014/main" id="{8FDA21EC-5A85-4A30-ADDF-9365920FA9D7}"/>
                </a:ext>
              </a:extLst>
            </p:cNvPr>
            <p:cNvSpPr>
              <a:spLocks/>
            </p:cNvSpPr>
            <p:nvPr/>
          </p:nvSpPr>
          <p:spPr bwMode="auto">
            <a:xfrm>
              <a:off x="8813800" y="1255713"/>
              <a:ext cx="138113" cy="198438"/>
            </a:xfrm>
            <a:custGeom>
              <a:avLst/>
              <a:gdLst>
                <a:gd name="T0" fmla="*/ 7 w 87"/>
                <a:gd name="T1" fmla="*/ 74 h 125"/>
                <a:gd name="T2" fmla="*/ 14 w 87"/>
                <a:gd name="T3" fmla="*/ 72 h 125"/>
                <a:gd name="T4" fmla="*/ 25 w 87"/>
                <a:gd name="T5" fmla="*/ 74 h 125"/>
                <a:gd name="T6" fmla="*/ 32 w 87"/>
                <a:gd name="T7" fmla="*/ 74 h 125"/>
                <a:gd name="T8" fmla="*/ 30 w 87"/>
                <a:gd name="T9" fmla="*/ 79 h 125"/>
                <a:gd name="T10" fmla="*/ 27 w 87"/>
                <a:gd name="T11" fmla="*/ 83 h 125"/>
                <a:gd name="T12" fmla="*/ 39 w 87"/>
                <a:gd name="T13" fmla="*/ 88 h 125"/>
                <a:gd name="T14" fmla="*/ 43 w 87"/>
                <a:gd name="T15" fmla="*/ 92 h 125"/>
                <a:gd name="T16" fmla="*/ 43 w 87"/>
                <a:gd name="T17" fmla="*/ 97 h 125"/>
                <a:gd name="T18" fmla="*/ 37 w 87"/>
                <a:gd name="T19" fmla="*/ 116 h 125"/>
                <a:gd name="T20" fmla="*/ 41 w 87"/>
                <a:gd name="T21" fmla="*/ 125 h 125"/>
                <a:gd name="T22" fmla="*/ 46 w 87"/>
                <a:gd name="T23" fmla="*/ 125 h 125"/>
                <a:gd name="T24" fmla="*/ 53 w 87"/>
                <a:gd name="T25" fmla="*/ 125 h 125"/>
                <a:gd name="T26" fmla="*/ 57 w 87"/>
                <a:gd name="T27" fmla="*/ 120 h 125"/>
                <a:gd name="T28" fmla="*/ 64 w 87"/>
                <a:gd name="T29" fmla="*/ 113 h 125"/>
                <a:gd name="T30" fmla="*/ 66 w 87"/>
                <a:gd name="T31" fmla="*/ 102 h 125"/>
                <a:gd name="T32" fmla="*/ 66 w 87"/>
                <a:gd name="T33" fmla="*/ 95 h 125"/>
                <a:gd name="T34" fmla="*/ 69 w 87"/>
                <a:gd name="T35" fmla="*/ 90 h 125"/>
                <a:gd name="T36" fmla="*/ 76 w 87"/>
                <a:gd name="T37" fmla="*/ 86 h 125"/>
                <a:gd name="T38" fmla="*/ 82 w 87"/>
                <a:gd name="T39" fmla="*/ 79 h 125"/>
                <a:gd name="T40" fmla="*/ 82 w 87"/>
                <a:gd name="T41" fmla="*/ 69 h 125"/>
                <a:gd name="T42" fmla="*/ 87 w 87"/>
                <a:gd name="T43" fmla="*/ 65 h 125"/>
                <a:gd name="T44" fmla="*/ 85 w 87"/>
                <a:gd name="T45" fmla="*/ 56 h 125"/>
                <a:gd name="T46" fmla="*/ 78 w 87"/>
                <a:gd name="T47" fmla="*/ 53 h 125"/>
                <a:gd name="T48" fmla="*/ 73 w 87"/>
                <a:gd name="T49" fmla="*/ 53 h 125"/>
                <a:gd name="T50" fmla="*/ 80 w 87"/>
                <a:gd name="T51" fmla="*/ 46 h 125"/>
                <a:gd name="T52" fmla="*/ 78 w 87"/>
                <a:gd name="T53" fmla="*/ 42 h 125"/>
                <a:gd name="T54" fmla="*/ 80 w 87"/>
                <a:gd name="T55" fmla="*/ 32 h 125"/>
                <a:gd name="T56" fmla="*/ 73 w 87"/>
                <a:gd name="T57" fmla="*/ 28 h 125"/>
                <a:gd name="T58" fmla="*/ 62 w 87"/>
                <a:gd name="T59" fmla="*/ 32 h 125"/>
                <a:gd name="T60" fmla="*/ 57 w 87"/>
                <a:gd name="T61" fmla="*/ 39 h 125"/>
                <a:gd name="T62" fmla="*/ 55 w 87"/>
                <a:gd name="T63" fmla="*/ 35 h 125"/>
                <a:gd name="T64" fmla="*/ 62 w 87"/>
                <a:gd name="T65" fmla="*/ 30 h 125"/>
                <a:gd name="T66" fmla="*/ 62 w 87"/>
                <a:gd name="T67" fmla="*/ 19 h 125"/>
                <a:gd name="T68" fmla="*/ 59 w 87"/>
                <a:gd name="T69" fmla="*/ 12 h 125"/>
                <a:gd name="T70" fmla="*/ 53 w 87"/>
                <a:gd name="T71" fmla="*/ 5 h 125"/>
                <a:gd name="T72" fmla="*/ 43 w 87"/>
                <a:gd name="T73" fmla="*/ 5 h 125"/>
                <a:gd name="T74" fmla="*/ 37 w 87"/>
                <a:gd name="T75" fmla="*/ 7 h 125"/>
                <a:gd name="T76" fmla="*/ 34 w 87"/>
                <a:gd name="T77" fmla="*/ 0 h 125"/>
                <a:gd name="T78" fmla="*/ 30 w 87"/>
                <a:gd name="T79" fmla="*/ 7 h 125"/>
                <a:gd name="T80" fmla="*/ 25 w 87"/>
                <a:gd name="T81" fmla="*/ 14 h 125"/>
                <a:gd name="T82" fmla="*/ 21 w 87"/>
                <a:gd name="T83" fmla="*/ 21 h 125"/>
                <a:gd name="T84" fmla="*/ 25 w 87"/>
                <a:gd name="T85" fmla="*/ 23 h 125"/>
                <a:gd name="T86" fmla="*/ 32 w 87"/>
                <a:gd name="T87" fmla="*/ 23 h 125"/>
                <a:gd name="T88" fmla="*/ 23 w 87"/>
                <a:gd name="T89" fmla="*/ 30 h 125"/>
                <a:gd name="T90" fmla="*/ 18 w 87"/>
                <a:gd name="T91" fmla="*/ 37 h 125"/>
                <a:gd name="T92" fmla="*/ 30 w 87"/>
                <a:gd name="T93" fmla="*/ 30 h 125"/>
                <a:gd name="T94" fmla="*/ 34 w 87"/>
                <a:gd name="T95" fmla="*/ 28 h 125"/>
                <a:gd name="T96" fmla="*/ 37 w 87"/>
                <a:gd name="T97" fmla="*/ 37 h 125"/>
                <a:gd name="T98" fmla="*/ 30 w 87"/>
                <a:gd name="T99" fmla="*/ 39 h 125"/>
                <a:gd name="T100" fmla="*/ 30 w 87"/>
                <a:gd name="T101" fmla="*/ 46 h 125"/>
                <a:gd name="T102" fmla="*/ 37 w 87"/>
                <a:gd name="T103" fmla="*/ 46 h 125"/>
                <a:gd name="T104" fmla="*/ 27 w 87"/>
                <a:gd name="T105" fmla="*/ 53 h 125"/>
                <a:gd name="T106" fmla="*/ 25 w 87"/>
                <a:gd name="T107" fmla="*/ 53 h 125"/>
                <a:gd name="T108" fmla="*/ 27 w 87"/>
                <a:gd name="T109" fmla="*/ 58 h 125"/>
                <a:gd name="T110" fmla="*/ 21 w 87"/>
                <a:gd name="T111" fmla="*/ 62 h 125"/>
                <a:gd name="T112" fmla="*/ 16 w 87"/>
                <a:gd name="T113" fmla="*/ 56 h 125"/>
                <a:gd name="T114" fmla="*/ 5 w 87"/>
                <a:gd name="T115" fmla="*/ 56 h 125"/>
                <a:gd name="T116" fmla="*/ 0 w 87"/>
                <a:gd name="T117" fmla="*/ 65 h 125"/>
                <a:gd name="T118" fmla="*/ 2 w 87"/>
                <a:gd name="T119" fmla="*/ 7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25">
                  <a:moveTo>
                    <a:pt x="2" y="74"/>
                  </a:moveTo>
                  <a:lnTo>
                    <a:pt x="7" y="74"/>
                  </a:lnTo>
                  <a:lnTo>
                    <a:pt x="9" y="72"/>
                  </a:lnTo>
                  <a:lnTo>
                    <a:pt x="14" y="72"/>
                  </a:lnTo>
                  <a:lnTo>
                    <a:pt x="18" y="74"/>
                  </a:lnTo>
                  <a:lnTo>
                    <a:pt x="25" y="74"/>
                  </a:lnTo>
                  <a:lnTo>
                    <a:pt x="27" y="76"/>
                  </a:lnTo>
                  <a:lnTo>
                    <a:pt x="32" y="74"/>
                  </a:lnTo>
                  <a:lnTo>
                    <a:pt x="32" y="76"/>
                  </a:lnTo>
                  <a:lnTo>
                    <a:pt x="30" y="79"/>
                  </a:lnTo>
                  <a:lnTo>
                    <a:pt x="27" y="81"/>
                  </a:lnTo>
                  <a:lnTo>
                    <a:pt x="27" y="83"/>
                  </a:lnTo>
                  <a:lnTo>
                    <a:pt x="34" y="83"/>
                  </a:lnTo>
                  <a:lnTo>
                    <a:pt x="39" y="88"/>
                  </a:lnTo>
                  <a:lnTo>
                    <a:pt x="41" y="92"/>
                  </a:lnTo>
                  <a:lnTo>
                    <a:pt x="43" y="92"/>
                  </a:lnTo>
                  <a:lnTo>
                    <a:pt x="46" y="95"/>
                  </a:lnTo>
                  <a:lnTo>
                    <a:pt x="43" y="97"/>
                  </a:lnTo>
                  <a:lnTo>
                    <a:pt x="43" y="102"/>
                  </a:lnTo>
                  <a:lnTo>
                    <a:pt x="37" y="116"/>
                  </a:lnTo>
                  <a:lnTo>
                    <a:pt x="39" y="120"/>
                  </a:lnTo>
                  <a:lnTo>
                    <a:pt x="41" y="125"/>
                  </a:lnTo>
                  <a:lnTo>
                    <a:pt x="43" y="125"/>
                  </a:lnTo>
                  <a:lnTo>
                    <a:pt x="46" y="125"/>
                  </a:lnTo>
                  <a:lnTo>
                    <a:pt x="48" y="125"/>
                  </a:lnTo>
                  <a:lnTo>
                    <a:pt x="53" y="125"/>
                  </a:lnTo>
                  <a:lnTo>
                    <a:pt x="57" y="122"/>
                  </a:lnTo>
                  <a:lnTo>
                    <a:pt x="57" y="120"/>
                  </a:lnTo>
                  <a:lnTo>
                    <a:pt x="62" y="118"/>
                  </a:lnTo>
                  <a:lnTo>
                    <a:pt x="64" y="113"/>
                  </a:lnTo>
                  <a:lnTo>
                    <a:pt x="64" y="109"/>
                  </a:lnTo>
                  <a:lnTo>
                    <a:pt x="66" y="102"/>
                  </a:lnTo>
                  <a:lnTo>
                    <a:pt x="69" y="97"/>
                  </a:lnTo>
                  <a:lnTo>
                    <a:pt x="66" y="95"/>
                  </a:lnTo>
                  <a:lnTo>
                    <a:pt x="66" y="92"/>
                  </a:lnTo>
                  <a:lnTo>
                    <a:pt x="69" y="90"/>
                  </a:lnTo>
                  <a:lnTo>
                    <a:pt x="71" y="86"/>
                  </a:lnTo>
                  <a:lnTo>
                    <a:pt x="76" y="86"/>
                  </a:lnTo>
                  <a:lnTo>
                    <a:pt x="78" y="81"/>
                  </a:lnTo>
                  <a:lnTo>
                    <a:pt x="82" y="79"/>
                  </a:lnTo>
                  <a:lnTo>
                    <a:pt x="82" y="72"/>
                  </a:lnTo>
                  <a:lnTo>
                    <a:pt x="82" y="69"/>
                  </a:lnTo>
                  <a:lnTo>
                    <a:pt x="87" y="67"/>
                  </a:lnTo>
                  <a:lnTo>
                    <a:pt x="87" y="65"/>
                  </a:lnTo>
                  <a:lnTo>
                    <a:pt x="85" y="60"/>
                  </a:lnTo>
                  <a:lnTo>
                    <a:pt x="85" y="56"/>
                  </a:lnTo>
                  <a:lnTo>
                    <a:pt x="82" y="56"/>
                  </a:lnTo>
                  <a:lnTo>
                    <a:pt x="78" y="53"/>
                  </a:lnTo>
                  <a:lnTo>
                    <a:pt x="73" y="53"/>
                  </a:lnTo>
                  <a:lnTo>
                    <a:pt x="73" y="53"/>
                  </a:lnTo>
                  <a:lnTo>
                    <a:pt x="73" y="49"/>
                  </a:lnTo>
                  <a:lnTo>
                    <a:pt x="80" y="46"/>
                  </a:lnTo>
                  <a:lnTo>
                    <a:pt x="80" y="44"/>
                  </a:lnTo>
                  <a:lnTo>
                    <a:pt x="78" y="42"/>
                  </a:lnTo>
                  <a:lnTo>
                    <a:pt x="78" y="35"/>
                  </a:lnTo>
                  <a:lnTo>
                    <a:pt x="80" y="32"/>
                  </a:lnTo>
                  <a:lnTo>
                    <a:pt x="76" y="28"/>
                  </a:lnTo>
                  <a:lnTo>
                    <a:pt x="73" y="28"/>
                  </a:lnTo>
                  <a:lnTo>
                    <a:pt x="69" y="32"/>
                  </a:lnTo>
                  <a:lnTo>
                    <a:pt x="62" y="32"/>
                  </a:lnTo>
                  <a:lnTo>
                    <a:pt x="62" y="37"/>
                  </a:lnTo>
                  <a:lnTo>
                    <a:pt x="57" y="39"/>
                  </a:lnTo>
                  <a:lnTo>
                    <a:pt x="55" y="39"/>
                  </a:lnTo>
                  <a:lnTo>
                    <a:pt x="55" y="35"/>
                  </a:lnTo>
                  <a:lnTo>
                    <a:pt x="59" y="32"/>
                  </a:lnTo>
                  <a:lnTo>
                    <a:pt x="62" y="30"/>
                  </a:lnTo>
                  <a:lnTo>
                    <a:pt x="62" y="26"/>
                  </a:lnTo>
                  <a:lnTo>
                    <a:pt x="62" y="19"/>
                  </a:lnTo>
                  <a:lnTo>
                    <a:pt x="62" y="14"/>
                  </a:lnTo>
                  <a:lnTo>
                    <a:pt x="59" y="12"/>
                  </a:lnTo>
                  <a:lnTo>
                    <a:pt x="57" y="7"/>
                  </a:lnTo>
                  <a:lnTo>
                    <a:pt x="53" y="5"/>
                  </a:lnTo>
                  <a:lnTo>
                    <a:pt x="48" y="7"/>
                  </a:lnTo>
                  <a:lnTo>
                    <a:pt x="43" y="5"/>
                  </a:lnTo>
                  <a:lnTo>
                    <a:pt x="39" y="9"/>
                  </a:lnTo>
                  <a:lnTo>
                    <a:pt x="37" y="7"/>
                  </a:lnTo>
                  <a:lnTo>
                    <a:pt x="37" y="2"/>
                  </a:lnTo>
                  <a:lnTo>
                    <a:pt x="34" y="0"/>
                  </a:lnTo>
                  <a:lnTo>
                    <a:pt x="32" y="2"/>
                  </a:lnTo>
                  <a:lnTo>
                    <a:pt x="30" y="7"/>
                  </a:lnTo>
                  <a:lnTo>
                    <a:pt x="27" y="9"/>
                  </a:lnTo>
                  <a:lnTo>
                    <a:pt x="25" y="14"/>
                  </a:lnTo>
                  <a:lnTo>
                    <a:pt x="21" y="19"/>
                  </a:lnTo>
                  <a:lnTo>
                    <a:pt x="21" y="21"/>
                  </a:lnTo>
                  <a:lnTo>
                    <a:pt x="25" y="23"/>
                  </a:lnTo>
                  <a:lnTo>
                    <a:pt x="25" y="23"/>
                  </a:lnTo>
                  <a:lnTo>
                    <a:pt x="30" y="21"/>
                  </a:lnTo>
                  <a:lnTo>
                    <a:pt x="32" y="23"/>
                  </a:lnTo>
                  <a:lnTo>
                    <a:pt x="27" y="28"/>
                  </a:lnTo>
                  <a:lnTo>
                    <a:pt x="23" y="30"/>
                  </a:lnTo>
                  <a:lnTo>
                    <a:pt x="18" y="37"/>
                  </a:lnTo>
                  <a:lnTo>
                    <a:pt x="18" y="37"/>
                  </a:lnTo>
                  <a:lnTo>
                    <a:pt x="25" y="35"/>
                  </a:lnTo>
                  <a:lnTo>
                    <a:pt x="30" y="30"/>
                  </a:lnTo>
                  <a:lnTo>
                    <a:pt x="32" y="30"/>
                  </a:lnTo>
                  <a:lnTo>
                    <a:pt x="34" y="28"/>
                  </a:lnTo>
                  <a:lnTo>
                    <a:pt x="37" y="32"/>
                  </a:lnTo>
                  <a:lnTo>
                    <a:pt x="37" y="37"/>
                  </a:lnTo>
                  <a:lnTo>
                    <a:pt x="34" y="37"/>
                  </a:lnTo>
                  <a:lnTo>
                    <a:pt x="30" y="39"/>
                  </a:lnTo>
                  <a:lnTo>
                    <a:pt x="27" y="44"/>
                  </a:lnTo>
                  <a:lnTo>
                    <a:pt x="30" y="46"/>
                  </a:lnTo>
                  <a:lnTo>
                    <a:pt x="34" y="44"/>
                  </a:lnTo>
                  <a:lnTo>
                    <a:pt x="37" y="46"/>
                  </a:lnTo>
                  <a:lnTo>
                    <a:pt x="34" y="51"/>
                  </a:lnTo>
                  <a:lnTo>
                    <a:pt x="27" y="53"/>
                  </a:lnTo>
                  <a:lnTo>
                    <a:pt x="25" y="51"/>
                  </a:lnTo>
                  <a:lnTo>
                    <a:pt x="25" y="53"/>
                  </a:lnTo>
                  <a:lnTo>
                    <a:pt x="27" y="56"/>
                  </a:lnTo>
                  <a:lnTo>
                    <a:pt x="27" y="58"/>
                  </a:lnTo>
                  <a:lnTo>
                    <a:pt x="23" y="62"/>
                  </a:lnTo>
                  <a:lnTo>
                    <a:pt x="21" y="62"/>
                  </a:lnTo>
                  <a:lnTo>
                    <a:pt x="18" y="58"/>
                  </a:lnTo>
                  <a:lnTo>
                    <a:pt x="16" y="56"/>
                  </a:lnTo>
                  <a:lnTo>
                    <a:pt x="11" y="51"/>
                  </a:lnTo>
                  <a:lnTo>
                    <a:pt x="5" y="56"/>
                  </a:lnTo>
                  <a:lnTo>
                    <a:pt x="5" y="58"/>
                  </a:lnTo>
                  <a:lnTo>
                    <a:pt x="0" y="65"/>
                  </a:lnTo>
                  <a:lnTo>
                    <a:pt x="2" y="69"/>
                  </a:lnTo>
                  <a:lnTo>
                    <a:pt x="2" y="7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5" name="Freeform 317">
              <a:extLst>
                <a:ext uri="{FF2B5EF4-FFF2-40B4-BE49-F238E27FC236}">
                  <a16:creationId xmlns:a16="http://schemas.microsoft.com/office/drawing/2014/main" id="{E31C089B-5791-4509-9CB1-F2354F5DB521}"/>
                </a:ext>
              </a:extLst>
            </p:cNvPr>
            <p:cNvSpPr>
              <a:spLocks/>
            </p:cNvSpPr>
            <p:nvPr/>
          </p:nvSpPr>
          <p:spPr bwMode="auto">
            <a:xfrm>
              <a:off x="8777288" y="1527175"/>
              <a:ext cx="39688" cy="14288"/>
            </a:xfrm>
            <a:custGeom>
              <a:avLst/>
              <a:gdLst>
                <a:gd name="T0" fmla="*/ 2 w 11"/>
                <a:gd name="T1" fmla="*/ 3 h 4"/>
                <a:gd name="T2" fmla="*/ 4 w 11"/>
                <a:gd name="T3" fmla="*/ 3 h 4"/>
                <a:gd name="T4" fmla="*/ 5 w 11"/>
                <a:gd name="T5" fmla="*/ 3 h 4"/>
                <a:gd name="T6" fmla="*/ 8 w 11"/>
                <a:gd name="T7" fmla="*/ 2 h 4"/>
                <a:gd name="T8" fmla="*/ 9 w 11"/>
                <a:gd name="T9" fmla="*/ 2 h 4"/>
                <a:gd name="T10" fmla="*/ 11 w 11"/>
                <a:gd name="T11" fmla="*/ 1 h 4"/>
                <a:gd name="T12" fmla="*/ 10 w 11"/>
                <a:gd name="T13" fmla="*/ 0 h 4"/>
                <a:gd name="T14" fmla="*/ 8 w 11"/>
                <a:gd name="T15" fmla="*/ 0 h 4"/>
                <a:gd name="T16" fmla="*/ 6 w 11"/>
                <a:gd name="T17" fmla="*/ 0 h 4"/>
                <a:gd name="T18" fmla="*/ 4 w 11"/>
                <a:gd name="T19" fmla="*/ 1 h 4"/>
                <a:gd name="T20" fmla="*/ 3 w 11"/>
                <a:gd name="T21" fmla="*/ 1 h 4"/>
                <a:gd name="T22" fmla="*/ 1 w 11"/>
                <a:gd name="T23" fmla="*/ 2 h 4"/>
                <a:gd name="T24" fmla="*/ 0 w 11"/>
                <a:gd name="T25" fmla="*/ 2 h 4"/>
                <a:gd name="T26" fmla="*/ 0 w 11"/>
                <a:gd name="T27" fmla="*/ 3 h 4"/>
                <a:gd name="T28" fmla="*/ 1 w 11"/>
                <a:gd name="T29" fmla="*/ 4 h 4"/>
                <a:gd name="T30" fmla="*/ 2 w 11"/>
                <a:gd name="T31"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4">
                  <a:moveTo>
                    <a:pt x="2" y="3"/>
                  </a:moveTo>
                  <a:cubicBezTo>
                    <a:pt x="4" y="3"/>
                    <a:pt x="4" y="3"/>
                    <a:pt x="4" y="3"/>
                  </a:cubicBezTo>
                  <a:cubicBezTo>
                    <a:pt x="5" y="3"/>
                    <a:pt x="5" y="3"/>
                    <a:pt x="5" y="3"/>
                  </a:cubicBezTo>
                  <a:cubicBezTo>
                    <a:pt x="8" y="2"/>
                    <a:pt x="8" y="2"/>
                    <a:pt x="8" y="2"/>
                  </a:cubicBezTo>
                  <a:cubicBezTo>
                    <a:pt x="9" y="2"/>
                    <a:pt x="9" y="2"/>
                    <a:pt x="9" y="2"/>
                  </a:cubicBezTo>
                  <a:cubicBezTo>
                    <a:pt x="11" y="1"/>
                    <a:pt x="11" y="1"/>
                    <a:pt x="11" y="1"/>
                  </a:cubicBezTo>
                  <a:cubicBezTo>
                    <a:pt x="10" y="0"/>
                    <a:pt x="10" y="0"/>
                    <a:pt x="10" y="0"/>
                  </a:cubicBezTo>
                  <a:cubicBezTo>
                    <a:pt x="8" y="0"/>
                    <a:pt x="8" y="0"/>
                    <a:pt x="8" y="0"/>
                  </a:cubicBezTo>
                  <a:cubicBezTo>
                    <a:pt x="6" y="0"/>
                    <a:pt x="6" y="0"/>
                    <a:pt x="6" y="0"/>
                  </a:cubicBezTo>
                  <a:cubicBezTo>
                    <a:pt x="6" y="0"/>
                    <a:pt x="4" y="1"/>
                    <a:pt x="4" y="1"/>
                  </a:cubicBezTo>
                  <a:cubicBezTo>
                    <a:pt x="4" y="1"/>
                    <a:pt x="3" y="1"/>
                    <a:pt x="3" y="1"/>
                  </a:cubicBezTo>
                  <a:cubicBezTo>
                    <a:pt x="1" y="2"/>
                    <a:pt x="1" y="2"/>
                    <a:pt x="1" y="2"/>
                  </a:cubicBezTo>
                  <a:cubicBezTo>
                    <a:pt x="0" y="2"/>
                    <a:pt x="0" y="2"/>
                    <a:pt x="0" y="2"/>
                  </a:cubicBezTo>
                  <a:cubicBezTo>
                    <a:pt x="0" y="3"/>
                    <a:pt x="0" y="3"/>
                    <a:pt x="0" y="3"/>
                  </a:cubicBezTo>
                  <a:cubicBezTo>
                    <a:pt x="1" y="4"/>
                    <a:pt x="1" y="4"/>
                    <a:pt x="1" y="4"/>
                  </a:cubicBez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6" name="Freeform 318">
              <a:extLst>
                <a:ext uri="{FF2B5EF4-FFF2-40B4-BE49-F238E27FC236}">
                  <a16:creationId xmlns:a16="http://schemas.microsoft.com/office/drawing/2014/main" id="{751267ED-8853-460F-9E93-0D1367014963}"/>
                </a:ext>
              </a:extLst>
            </p:cNvPr>
            <p:cNvSpPr>
              <a:spLocks/>
            </p:cNvSpPr>
            <p:nvPr/>
          </p:nvSpPr>
          <p:spPr bwMode="auto">
            <a:xfrm>
              <a:off x="8824913" y="1535113"/>
              <a:ext cx="11113" cy="11113"/>
            </a:xfrm>
            <a:custGeom>
              <a:avLst/>
              <a:gdLst>
                <a:gd name="T0" fmla="*/ 0 w 7"/>
                <a:gd name="T1" fmla="*/ 0 h 7"/>
                <a:gd name="T2" fmla="*/ 0 w 7"/>
                <a:gd name="T3" fmla="*/ 0 h 7"/>
                <a:gd name="T4" fmla="*/ 2 w 7"/>
                <a:gd name="T5" fmla="*/ 4 h 7"/>
                <a:gd name="T6" fmla="*/ 4 w 7"/>
                <a:gd name="T7" fmla="*/ 7 h 7"/>
                <a:gd name="T8" fmla="*/ 7 w 7"/>
                <a:gd name="T9" fmla="*/ 4 h 7"/>
                <a:gd name="T10" fmla="*/ 4 w 7"/>
                <a:gd name="T11" fmla="*/ 2 h 7"/>
                <a:gd name="T12" fmla="*/ 2 w 7"/>
                <a:gd name="T13" fmla="*/ 0 h 7"/>
                <a:gd name="T14" fmla="*/ 0 w 7"/>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0" y="0"/>
                  </a:moveTo>
                  <a:lnTo>
                    <a:pt x="0" y="0"/>
                  </a:lnTo>
                  <a:lnTo>
                    <a:pt x="2" y="4"/>
                  </a:lnTo>
                  <a:lnTo>
                    <a:pt x="4" y="7"/>
                  </a:lnTo>
                  <a:lnTo>
                    <a:pt x="7" y="4"/>
                  </a:lnTo>
                  <a:lnTo>
                    <a:pt x="4" y="2"/>
                  </a:lnTo>
                  <a:lnTo>
                    <a:pt x="2"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7" name="Freeform 319">
              <a:extLst>
                <a:ext uri="{FF2B5EF4-FFF2-40B4-BE49-F238E27FC236}">
                  <a16:creationId xmlns:a16="http://schemas.microsoft.com/office/drawing/2014/main" id="{2703159B-63CD-41DD-B258-847D4C276CCA}"/>
                </a:ext>
              </a:extLst>
            </p:cNvPr>
            <p:cNvSpPr>
              <a:spLocks/>
            </p:cNvSpPr>
            <p:nvPr/>
          </p:nvSpPr>
          <p:spPr bwMode="auto">
            <a:xfrm>
              <a:off x="9064625" y="1135063"/>
              <a:ext cx="214313" cy="355600"/>
            </a:xfrm>
            <a:custGeom>
              <a:avLst/>
              <a:gdLst>
                <a:gd name="T0" fmla="*/ 9 w 135"/>
                <a:gd name="T1" fmla="*/ 210 h 224"/>
                <a:gd name="T2" fmla="*/ 32 w 135"/>
                <a:gd name="T3" fmla="*/ 210 h 224"/>
                <a:gd name="T4" fmla="*/ 37 w 135"/>
                <a:gd name="T5" fmla="*/ 201 h 224"/>
                <a:gd name="T6" fmla="*/ 39 w 135"/>
                <a:gd name="T7" fmla="*/ 205 h 224"/>
                <a:gd name="T8" fmla="*/ 44 w 135"/>
                <a:gd name="T9" fmla="*/ 222 h 224"/>
                <a:gd name="T10" fmla="*/ 57 w 135"/>
                <a:gd name="T11" fmla="*/ 208 h 224"/>
                <a:gd name="T12" fmla="*/ 64 w 135"/>
                <a:gd name="T13" fmla="*/ 198 h 224"/>
                <a:gd name="T14" fmla="*/ 71 w 135"/>
                <a:gd name="T15" fmla="*/ 180 h 224"/>
                <a:gd name="T16" fmla="*/ 78 w 135"/>
                <a:gd name="T17" fmla="*/ 175 h 224"/>
                <a:gd name="T18" fmla="*/ 76 w 135"/>
                <a:gd name="T19" fmla="*/ 198 h 224"/>
                <a:gd name="T20" fmla="*/ 94 w 135"/>
                <a:gd name="T21" fmla="*/ 171 h 224"/>
                <a:gd name="T22" fmla="*/ 105 w 135"/>
                <a:gd name="T23" fmla="*/ 173 h 224"/>
                <a:gd name="T24" fmla="*/ 128 w 135"/>
                <a:gd name="T25" fmla="*/ 162 h 224"/>
                <a:gd name="T26" fmla="*/ 126 w 135"/>
                <a:gd name="T27" fmla="*/ 138 h 224"/>
                <a:gd name="T28" fmla="*/ 124 w 135"/>
                <a:gd name="T29" fmla="*/ 141 h 224"/>
                <a:gd name="T30" fmla="*/ 115 w 135"/>
                <a:gd name="T31" fmla="*/ 136 h 224"/>
                <a:gd name="T32" fmla="*/ 112 w 135"/>
                <a:gd name="T33" fmla="*/ 129 h 224"/>
                <a:gd name="T34" fmla="*/ 131 w 135"/>
                <a:gd name="T35" fmla="*/ 104 h 224"/>
                <a:gd name="T36" fmla="*/ 131 w 135"/>
                <a:gd name="T37" fmla="*/ 102 h 224"/>
                <a:gd name="T38" fmla="*/ 135 w 135"/>
                <a:gd name="T39" fmla="*/ 81 h 224"/>
                <a:gd name="T40" fmla="*/ 121 w 135"/>
                <a:gd name="T41" fmla="*/ 99 h 224"/>
                <a:gd name="T42" fmla="*/ 121 w 135"/>
                <a:gd name="T43" fmla="*/ 85 h 224"/>
                <a:gd name="T44" fmla="*/ 121 w 135"/>
                <a:gd name="T45" fmla="*/ 72 h 224"/>
                <a:gd name="T46" fmla="*/ 110 w 135"/>
                <a:gd name="T47" fmla="*/ 67 h 224"/>
                <a:gd name="T48" fmla="*/ 110 w 135"/>
                <a:gd name="T49" fmla="*/ 30 h 224"/>
                <a:gd name="T50" fmla="*/ 103 w 135"/>
                <a:gd name="T51" fmla="*/ 2 h 224"/>
                <a:gd name="T52" fmla="*/ 85 w 135"/>
                <a:gd name="T53" fmla="*/ 0 h 224"/>
                <a:gd name="T54" fmla="*/ 96 w 135"/>
                <a:gd name="T55" fmla="*/ 14 h 224"/>
                <a:gd name="T56" fmla="*/ 87 w 135"/>
                <a:gd name="T57" fmla="*/ 23 h 224"/>
                <a:gd name="T58" fmla="*/ 78 w 135"/>
                <a:gd name="T59" fmla="*/ 30 h 224"/>
                <a:gd name="T60" fmla="*/ 66 w 135"/>
                <a:gd name="T61" fmla="*/ 39 h 224"/>
                <a:gd name="T62" fmla="*/ 69 w 135"/>
                <a:gd name="T63" fmla="*/ 53 h 224"/>
                <a:gd name="T64" fmla="*/ 53 w 135"/>
                <a:gd name="T65" fmla="*/ 48 h 224"/>
                <a:gd name="T66" fmla="*/ 48 w 135"/>
                <a:gd name="T67" fmla="*/ 58 h 224"/>
                <a:gd name="T68" fmla="*/ 32 w 135"/>
                <a:gd name="T69" fmla="*/ 53 h 224"/>
                <a:gd name="T70" fmla="*/ 46 w 135"/>
                <a:gd name="T71" fmla="*/ 74 h 224"/>
                <a:gd name="T72" fmla="*/ 55 w 135"/>
                <a:gd name="T73" fmla="*/ 83 h 224"/>
                <a:gd name="T74" fmla="*/ 53 w 135"/>
                <a:gd name="T75" fmla="*/ 92 h 224"/>
                <a:gd name="T76" fmla="*/ 25 w 135"/>
                <a:gd name="T77" fmla="*/ 76 h 224"/>
                <a:gd name="T78" fmla="*/ 21 w 135"/>
                <a:gd name="T79" fmla="*/ 92 h 224"/>
                <a:gd name="T80" fmla="*/ 30 w 135"/>
                <a:gd name="T81" fmla="*/ 111 h 224"/>
                <a:gd name="T82" fmla="*/ 18 w 135"/>
                <a:gd name="T83" fmla="*/ 111 h 224"/>
                <a:gd name="T84" fmla="*/ 7 w 135"/>
                <a:gd name="T85" fmla="*/ 127 h 224"/>
                <a:gd name="T86" fmla="*/ 23 w 135"/>
                <a:gd name="T87" fmla="*/ 129 h 224"/>
                <a:gd name="T88" fmla="*/ 23 w 135"/>
                <a:gd name="T89" fmla="*/ 136 h 224"/>
                <a:gd name="T90" fmla="*/ 37 w 135"/>
                <a:gd name="T91" fmla="*/ 138 h 224"/>
                <a:gd name="T92" fmla="*/ 46 w 135"/>
                <a:gd name="T93" fmla="*/ 148 h 224"/>
                <a:gd name="T94" fmla="*/ 34 w 135"/>
                <a:gd name="T95" fmla="*/ 150 h 224"/>
                <a:gd name="T96" fmla="*/ 48 w 135"/>
                <a:gd name="T97" fmla="*/ 159 h 224"/>
                <a:gd name="T98" fmla="*/ 21 w 135"/>
                <a:gd name="T99" fmla="*/ 148 h 224"/>
                <a:gd name="T100" fmla="*/ 11 w 135"/>
                <a:gd name="T101" fmla="*/ 166 h 224"/>
                <a:gd name="T102" fmla="*/ 2 w 135"/>
                <a:gd name="T103" fmla="*/ 180 h 224"/>
                <a:gd name="T104" fmla="*/ 11 w 135"/>
                <a:gd name="T105" fmla="*/ 187 h 224"/>
                <a:gd name="T106" fmla="*/ 5 w 135"/>
                <a:gd name="T107" fmla="*/ 1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5" y="194"/>
                  </a:moveTo>
                  <a:lnTo>
                    <a:pt x="2" y="196"/>
                  </a:lnTo>
                  <a:lnTo>
                    <a:pt x="2" y="205"/>
                  </a:lnTo>
                  <a:lnTo>
                    <a:pt x="5" y="203"/>
                  </a:lnTo>
                  <a:lnTo>
                    <a:pt x="9" y="203"/>
                  </a:lnTo>
                  <a:lnTo>
                    <a:pt x="9" y="210"/>
                  </a:lnTo>
                  <a:lnTo>
                    <a:pt x="14" y="212"/>
                  </a:lnTo>
                  <a:lnTo>
                    <a:pt x="23" y="217"/>
                  </a:lnTo>
                  <a:lnTo>
                    <a:pt x="25" y="217"/>
                  </a:lnTo>
                  <a:lnTo>
                    <a:pt x="27" y="212"/>
                  </a:lnTo>
                  <a:lnTo>
                    <a:pt x="27" y="208"/>
                  </a:lnTo>
                  <a:lnTo>
                    <a:pt x="32" y="210"/>
                  </a:lnTo>
                  <a:lnTo>
                    <a:pt x="32" y="212"/>
                  </a:lnTo>
                  <a:lnTo>
                    <a:pt x="32" y="217"/>
                  </a:lnTo>
                  <a:lnTo>
                    <a:pt x="32" y="219"/>
                  </a:lnTo>
                  <a:lnTo>
                    <a:pt x="34" y="219"/>
                  </a:lnTo>
                  <a:lnTo>
                    <a:pt x="39" y="210"/>
                  </a:lnTo>
                  <a:lnTo>
                    <a:pt x="37" y="201"/>
                  </a:lnTo>
                  <a:lnTo>
                    <a:pt x="39" y="196"/>
                  </a:lnTo>
                  <a:lnTo>
                    <a:pt x="44" y="192"/>
                  </a:lnTo>
                  <a:lnTo>
                    <a:pt x="46" y="187"/>
                  </a:lnTo>
                  <a:lnTo>
                    <a:pt x="46" y="192"/>
                  </a:lnTo>
                  <a:lnTo>
                    <a:pt x="41" y="201"/>
                  </a:lnTo>
                  <a:lnTo>
                    <a:pt x="39" y="205"/>
                  </a:lnTo>
                  <a:lnTo>
                    <a:pt x="41" y="208"/>
                  </a:lnTo>
                  <a:lnTo>
                    <a:pt x="39" y="217"/>
                  </a:lnTo>
                  <a:lnTo>
                    <a:pt x="41" y="219"/>
                  </a:lnTo>
                  <a:lnTo>
                    <a:pt x="41" y="222"/>
                  </a:lnTo>
                  <a:lnTo>
                    <a:pt x="41" y="224"/>
                  </a:lnTo>
                  <a:lnTo>
                    <a:pt x="44" y="222"/>
                  </a:lnTo>
                  <a:lnTo>
                    <a:pt x="46" y="217"/>
                  </a:lnTo>
                  <a:lnTo>
                    <a:pt x="53" y="210"/>
                  </a:lnTo>
                  <a:lnTo>
                    <a:pt x="57" y="201"/>
                  </a:lnTo>
                  <a:lnTo>
                    <a:pt x="60" y="198"/>
                  </a:lnTo>
                  <a:lnTo>
                    <a:pt x="60" y="203"/>
                  </a:lnTo>
                  <a:lnTo>
                    <a:pt x="57" y="208"/>
                  </a:lnTo>
                  <a:lnTo>
                    <a:pt x="57" y="210"/>
                  </a:lnTo>
                  <a:lnTo>
                    <a:pt x="60" y="210"/>
                  </a:lnTo>
                  <a:lnTo>
                    <a:pt x="64" y="205"/>
                  </a:lnTo>
                  <a:lnTo>
                    <a:pt x="69" y="203"/>
                  </a:lnTo>
                  <a:lnTo>
                    <a:pt x="69" y="201"/>
                  </a:lnTo>
                  <a:lnTo>
                    <a:pt x="64" y="198"/>
                  </a:lnTo>
                  <a:lnTo>
                    <a:pt x="64" y="198"/>
                  </a:lnTo>
                  <a:lnTo>
                    <a:pt x="69" y="196"/>
                  </a:lnTo>
                  <a:lnTo>
                    <a:pt x="69" y="189"/>
                  </a:lnTo>
                  <a:lnTo>
                    <a:pt x="66" y="189"/>
                  </a:lnTo>
                  <a:lnTo>
                    <a:pt x="66" y="185"/>
                  </a:lnTo>
                  <a:lnTo>
                    <a:pt x="71" y="180"/>
                  </a:lnTo>
                  <a:lnTo>
                    <a:pt x="73" y="173"/>
                  </a:lnTo>
                  <a:lnTo>
                    <a:pt x="78" y="173"/>
                  </a:lnTo>
                  <a:lnTo>
                    <a:pt x="80" y="168"/>
                  </a:lnTo>
                  <a:lnTo>
                    <a:pt x="80" y="173"/>
                  </a:lnTo>
                  <a:lnTo>
                    <a:pt x="80" y="175"/>
                  </a:lnTo>
                  <a:lnTo>
                    <a:pt x="78" y="175"/>
                  </a:lnTo>
                  <a:lnTo>
                    <a:pt x="76" y="182"/>
                  </a:lnTo>
                  <a:lnTo>
                    <a:pt x="71" y="187"/>
                  </a:lnTo>
                  <a:lnTo>
                    <a:pt x="71" y="192"/>
                  </a:lnTo>
                  <a:lnTo>
                    <a:pt x="71" y="196"/>
                  </a:lnTo>
                  <a:lnTo>
                    <a:pt x="73" y="201"/>
                  </a:lnTo>
                  <a:lnTo>
                    <a:pt x="76" y="198"/>
                  </a:lnTo>
                  <a:lnTo>
                    <a:pt x="78" y="192"/>
                  </a:lnTo>
                  <a:lnTo>
                    <a:pt x="87" y="185"/>
                  </a:lnTo>
                  <a:lnTo>
                    <a:pt x="89" y="180"/>
                  </a:lnTo>
                  <a:lnTo>
                    <a:pt x="89" y="175"/>
                  </a:lnTo>
                  <a:lnTo>
                    <a:pt x="92" y="171"/>
                  </a:lnTo>
                  <a:lnTo>
                    <a:pt x="94" y="171"/>
                  </a:lnTo>
                  <a:lnTo>
                    <a:pt x="94" y="173"/>
                  </a:lnTo>
                  <a:lnTo>
                    <a:pt x="94" y="175"/>
                  </a:lnTo>
                  <a:lnTo>
                    <a:pt x="94" y="180"/>
                  </a:lnTo>
                  <a:lnTo>
                    <a:pt x="96" y="178"/>
                  </a:lnTo>
                  <a:lnTo>
                    <a:pt x="101" y="173"/>
                  </a:lnTo>
                  <a:lnTo>
                    <a:pt x="105" y="173"/>
                  </a:lnTo>
                  <a:lnTo>
                    <a:pt x="110" y="173"/>
                  </a:lnTo>
                  <a:lnTo>
                    <a:pt x="117" y="171"/>
                  </a:lnTo>
                  <a:lnTo>
                    <a:pt x="121" y="171"/>
                  </a:lnTo>
                  <a:lnTo>
                    <a:pt x="124" y="168"/>
                  </a:lnTo>
                  <a:lnTo>
                    <a:pt x="126" y="166"/>
                  </a:lnTo>
                  <a:lnTo>
                    <a:pt x="128" y="162"/>
                  </a:lnTo>
                  <a:lnTo>
                    <a:pt x="128" y="159"/>
                  </a:lnTo>
                  <a:lnTo>
                    <a:pt x="128" y="157"/>
                  </a:lnTo>
                  <a:lnTo>
                    <a:pt x="126" y="155"/>
                  </a:lnTo>
                  <a:lnTo>
                    <a:pt x="128" y="150"/>
                  </a:lnTo>
                  <a:lnTo>
                    <a:pt x="128" y="138"/>
                  </a:lnTo>
                  <a:lnTo>
                    <a:pt x="126" y="138"/>
                  </a:lnTo>
                  <a:lnTo>
                    <a:pt x="124" y="145"/>
                  </a:lnTo>
                  <a:lnTo>
                    <a:pt x="119" y="150"/>
                  </a:lnTo>
                  <a:lnTo>
                    <a:pt x="117" y="150"/>
                  </a:lnTo>
                  <a:lnTo>
                    <a:pt x="117" y="148"/>
                  </a:lnTo>
                  <a:lnTo>
                    <a:pt x="119" y="145"/>
                  </a:lnTo>
                  <a:lnTo>
                    <a:pt x="124" y="141"/>
                  </a:lnTo>
                  <a:lnTo>
                    <a:pt x="124" y="138"/>
                  </a:lnTo>
                  <a:lnTo>
                    <a:pt x="119" y="134"/>
                  </a:lnTo>
                  <a:lnTo>
                    <a:pt x="119" y="132"/>
                  </a:lnTo>
                  <a:lnTo>
                    <a:pt x="117" y="132"/>
                  </a:lnTo>
                  <a:lnTo>
                    <a:pt x="115" y="132"/>
                  </a:lnTo>
                  <a:lnTo>
                    <a:pt x="115" y="136"/>
                  </a:lnTo>
                  <a:lnTo>
                    <a:pt x="112" y="134"/>
                  </a:lnTo>
                  <a:lnTo>
                    <a:pt x="108" y="134"/>
                  </a:lnTo>
                  <a:lnTo>
                    <a:pt x="105" y="136"/>
                  </a:lnTo>
                  <a:lnTo>
                    <a:pt x="103" y="136"/>
                  </a:lnTo>
                  <a:lnTo>
                    <a:pt x="103" y="134"/>
                  </a:lnTo>
                  <a:lnTo>
                    <a:pt x="112" y="129"/>
                  </a:lnTo>
                  <a:lnTo>
                    <a:pt x="117" y="129"/>
                  </a:lnTo>
                  <a:lnTo>
                    <a:pt x="124" y="120"/>
                  </a:lnTo>
                  <a:lnTo>
                    <a:pt x="126" y="120"/>
                  </a:lnTo>
                  <a:lnTo>
                    <a:pt x="131" y="111"/>
                  </a:lnTo>
                  <a:lnTo>
                    <a:pt x="133" y="104"/>
                  </a:lnTo>
                  <a:lnTo>
                    <a:pt x="131" y="104"/>
                  </a:lnTo>
                  <a:lnTo>
                    <a:pt x="128" y="104"/>
                  </a:lnTo>
                  <a:lnTo>
                    <a:pt x="126" y="106"/>
                  </a:lnTo>
                  <a:lnTo>
                    <a:pt x="124" y="104"/>
                  </a:lnTo>
                  <a:lnTo>
                    <a:pt x="126" y="102"/>
                  </a:lnTo>
                  <a:lnTo>
                    <a:pt x="128" y="102"/>
                  </a:lnTo>
                  <a:lnTo>
                    <a:pt x="131" y="102"/>
                  </a:lnTo>
                  <a:lnTo>
                    <a:pt x="133" y="97"/>
                  </a:lnTo>
                  <a:lnTo>
                    <a:pt x="133" y="95"/>
                  </a:lnTo>
                  <a:lnTo>
                    <a:pt x="135" y="90"/>
                  </a:lnTo>
                  <a:lnTo>
                    <a:pt x="135" y="85"/>
                  </a:lnTo>
                  <a:lnTo>
                    <a:pt x="135" y="83"/>
                  </a:lnTo>
                  <a:lnTo>
                    <a:pt x="135" y="81"/>
                  </a:lnTo>
                  <a:lnTo>
                    <a:pt x="131" y="78"/>
                  </a:lnTo>
                  <a:lnTo>
                    <a:pt x="128" y="81"/>
                  </a:lnTo>
                  <a:lnTo>
                    <a:pt x="124" y="90"/>
                  </a:lnTo>
                  <a:lnTo>
                    <a:pt x="121" y="95"/>
                  </a:lnTo>
                  <a:lnTo>
                    <a:pt x="124" y="97"/>
                  </a:lnTo>
                  <a:lnTo>
                    <a:pt x="121" y="99"/>
                  </a:lnTo>
                  <a:lnTo>
                    <a:pt x="119" y="102"/>
                  </a:lnTo>
                  <a:lnTo>
                    <a:pt x="119" y="102"/>
                  </a:lnTo>
                  <a:lnTo>
                    <a:pt x="119" y="99"/>
                  </a:lnTo>
                  <a:lnTo>
                    <a:pt x="117" y="97"/>
                  </a:lnTo>
                  <a:lnTo>
                    <a:pt x="117" y="92"/>
                  </a:lnTo>
                  <a:lnTo>
                    <a:pt x="121" y="85"/>
                  </a:lnTo>
                  <a:lnTo>
                    <a:pt x="119" y="83"/>
                  </a:lnTo>
                  <a:lnTo>
                    <a:pt x="121" y="81"/>
                  </a:lnTo>
                  <a:lnTo>
                    <a:pt x="121" y="81"/>
                  </a:lnTo>
                  <a:lnTo>
                    <a:pt x="126" y="81"/>
                  </a:lnTo>
                  <a:lnTo>
                    <a:pt x="124" y="76"/>
                  </a:lnTo>
                  <a:lnTo>
                    <a:pt x="121" y="72"/>
                  </a:lnTo>
                  <a:lnTo>
                    <a:pt x="117" y="72"/>
                  </a:lnTo>
                  <a:lnTo>
                    <a:pt x="112" y="72"/>
                  </a:lnTo>
                  <a:lnTo>
                    <a:pt x="112" y="76"/>
                  </a:lnTo>
                  <a:lnTo>
                    <a:pt x="110" y="74"/>
                  </a:lnTo>
                  <a:lnTo>
                    <a:pt x="110" y="72"/>
                  </a:lnTo>
                  <a:lnTo>
                    <a:pt x="110" y="67"/>
                  </a:lnTo>
                  <a:lnTo>
                    <a:pt x="108" y="62"/>
                  </a:lnTo>
                  <a:lnTo>
                    <a:pt x="108" y="53"/>
                  </a:lnTo>
                  <a:lnTo>
                    <a:pt x="108" y="46"/>
                  </a:lnTo>
                  <a:lnTo>
                    <a:pt x="110" y="42"/>
                  </a:lnTo>
                  <a:lnTo>
                    <a:pt x="110" y="35"/>
                  </a:lnTo>
                  <a:lnTo>
                    <a:pt x="110" y="30"/>
                  </a:lnTo>
                  <a:lnTo>
                    <a:pt x="115" y="23"/>
                  </a:lnTo>
                  <a:lnTo>
                    <a:pt x="115" y="18"/>
                  </a:lnTo>
                  <a:lnTo>
                    <a:pt x="110" y="14"/>
                  </a:lnTo>
                  <a:lnTo>
                    <a:pt x="110" y="9"/>
                  </a:lnTo>
                  <a:lnTo>
                    <a:pt x="103" y="5"/>
                  </a:lnTo>
                  <a:lnTo>
                    <a:pt x="103" y="2"/>
                  </a:lnTo>
                  <a:lnTo>
                    <a:pt x="96" y="0"/>
                  </a:lnTo>
                  <a:lnTo>
                    <a:pt x="94" y="0"/>
                  </a:lnTo>
                  <a:lnTo>
                    <a:pt x="94" y="2"/>
                  </a:lnTo>
                  <a:lnTo>
                    <a:pt x="94" y="5"/>
                  </a:lnTo>
                  <a:lnTo>
                    <a:pt x="87" y="0"/>
                  </a:lnTo>
                  <a:lnTo>
                    <a:pt x="85" y="0"/>
                  </a:lnTo>
                  <a:lnTo>
                    <a:pt x="82" y="5"/>
                  </a:lnTo>
                  <a:lnTo>
                    <a:pt x="80" y="9"/>
                  </a:lnTo>
                  <a:lnTo>
                    <a:pt x="82" y="12"/>
                  </a:lnTo>
                  <a:lnTo>
                    <a:pt x="87" y="12"/>
                  </a:lnTo>
                  <a:lnTo>
                    <a:pt x="92" y="12"/>
                  </a:lnTo>
                  <a:lnTo>
                    <a:pt x="96" y="14"/>
                  </a:lnTo>
                  <a:lnTo>
                    <a:pt x="96" y="16"/>
                  </a:lnTo>
                  <a:lnTo>
                    <a:pt x="101" y="16"/>
                  </a:lnTo>
                  <a:lnTo>
                    <a:pt x="101" y="18"/>
                  </a:lnTo>
                  <a:lnTo>
                    <a:pt x="94" y="25"/>
                  </a:lnTo>
                  <a:lnTo>
                    <a:pt x="92" y="25"/>
                  </a:lnTo>
                  <a:lnTo>
                    <a:pt x="87" y="23"/>
                  </a:lnTo>
                  <a:lnTo>
                    <a:pt x="85" y="23"/>
                  </a:lnTo>
                  <a:lnTo>
                    <a:pt x="80" y="21"/>
                  </a:lnTo>
                  <a:lnTo>
                    <a:pt x="82" y="25"/>
                  </a:lnTo>
                  <a:lnTo>
                    <a:pt x="85" y="25"/>
                  </a:lnTo>
                  <a:lnTo>
                    <a:pt x="80" y="30"/>
                  </a:lnTo>
                  <a:lnTo>
                    <a:pt x="78" y="30"/>
                  </a:lnTo>
                  <a:lnTo>
                    <a:pt x="73" y="23"/>
                  </a:lnTo>
                  <a:lnTo>
                    <a:pt x="66" y="28"/>
                  </a:lnTo>
                  <a:lnTo>
                    <a:pt x="64" y="32"/>
                  </a:lnTo>
                  <a:lnTo>
                    <a:pt x="62" y="35"/>
                  </a:lnTo>
                  <a:lnTo>
                    <a:pt x="62" y="37"/>
                  </a:lnTo>
                  <a:lnTo>
                    <a:pt x="66" y="39"/>
                  </a:lnTo>
                  <a:lnTo>
                    <a:pt x="66" y="44"/>
                  </a:lnTo>
                  <a:lnTo>
                    <a:pt x="71" y="46"/>
                  </a:lnTo>
                  <a:lnTo>
                    <a:pt x="71" y="48"/>
                  </a:lnTo>
                  <a:lnTo>
                    <a:pt x="69" y="48"/>
                  </a:lnTo>
                  <a:lnTo>
                    <a:pt x="66" y="51"/>
                  </a:lnTo>
                  <a:lnTo>
                    <a:pt x="69" y="53"/>
                  </a:lnTo>
                  <a:lnTo>
                    <a:pt x="69" y="55"/>
                  </a:lnTo>
                  <a:lnTo>
                    <a:pt x="66" y="55"/>
                  </a:lnTo>
                  <a:lnTo>
                    <a:pt x="64" y="53"/>
                  </a:lnTo>
                  <a:lnTo>
                    <a:pt x="60" y="53"/>
                  </a:lnTo>
                  <a:lnTo>
                    <a:pt x="55" y="51"/>
                  </a:lnTo>
                  <a:lnTo>
                    <a:pt x="53" y="48"/>
                  </a:lnTo>
                  <a:lnTo>
                    <a:pt x="50" y="51"/>
                  </a:lnTo>
                  <a:lnTo>
                    <a:pt x="48" y="55"/>
                  </a:lnTo>
                  <a:lnTo>
                    <a:pt x="50" y="58"/>
                  </a:lnTo>
                  <a:lnTo>
                    <a:pt x="50" y="62"/>
                  </a:lnTo>
                  <a:lnTo>
                    <a:pt x="48" y="60"/>
                  </a:lnTo>
                  <a:lnTo>
                    <a:pt x="48" y="58"/>
                  </a:lnTo>
                  <a:lnTo>
                    <a:pt x="44" y="55"/>
                  </a:lnTo>
                  <a:lnTo>
                    <a:pt x="41" y="55"/>
                  </a:lnTo>
                  <a:lnTo>
                    <a:pt x="39" y="55"/>
                  </a:lnTo>
                  <a:lnTo>
                    <a:pt x="37" y="51"/>
                  </a:lnTo>
                  <a:lnTo>
                    <a:pt x="34" y="51"/>
                  </a:lnTo>
                  <a:lnTo>
                    <a:pt x="32" y="53"/>
                  </a:lnTo>
                  <a:lnTo>
                    <a:pt x="34" y="58"/>
                  </a:lnTo>
                  <a:lnTo>
                    <a:pt x="34" y="62"/>
                  </a:lnTo>
                  <a:lnTo>
                    <a:pt x="34" y="69"/>
                  </a:lnTo>
                  <a:lnTo>
                    <a:pt x="39" y="72"/>
                  </a:lnTo>
                  <a:lnTo>
                    <a:pt x="44" y="72"/>
                  </a:lnTo>
                  <a:lnTo>
                    <a:pt x="46" y="74"/>
                  </a:lnTo>
                  <a:lnTo>
                    <a:pt x="44" y="74"/>
                  </a:lnTo>
                  <a:lnTo>
                    <a:pt x="39" y="74"/>
                  </a:lnTo>
                  <a:lnTo>
                    <a:pt x="44" y="76"/>
                  </a:lnTo>
                  <a:lnTo>
                    <a:pt x="46" y="81"/>
                  </a:lnTo>
                  <a:lnTo>
                    <a:pt x="48" y="83"/>
                  </a:lnTo>
                  <a:lnTo>
                    <a:pt x="55" y="83"/>
                  </a:lnTo>
                  <a:lnTo>
                    <a:pt x="57" y="81"/>
                  </a:lnTo>
                  <a:lnTo>
                    <a:pt x="60" y="81"/>
                  </a:lnTo>
                  <a:lnTo>
                    <a:pt x="60" y="83"/>
                  </a:lnTo>
                  <a:lnTo>
                    <a:pt x="55" y="85"/>
                  </a:lnTo>
                  <a:lnTo>
                    <a:pt x="55" y="92"/>
                  </a:lnTo>
                  <a:lnTo>
                    <a:pt x="53" y="92"/>
                  </a:lnTo>
                  <a:lnTo>
                    <a:pt x="46" y="88"/>
                  </a:lnTo>
                  <a:lnTo>
                    <a:pt x="37" y="85"/>
                  </a:lnTo>
                  <a:lnTo>
                    <a:pt x="32" y="78"/>
                  </a:lnTo>
                  <a:lnTo>
                    <a:pt x="30" y="78"/>
                  </a:lnTo>
                  <a:lnTo>
                    <a:pt x="27" y="76"/>
                  </a:lnTo>
                  <a:lnTo>
                    <a:pt x="25" y="76"/>
                  </a:lnTo>
                  <a:lnTo>
                    <a:pt x="25" y="81"/>
                  </a:lnTo>
                  <a:lnTo>
                    <a:pt x="25" y="83"/>
                  </a:lnTo>
                  <a:lnTo>
                    <a:pt x="23" y="85"/>
                  </a:lnTo>
                  <a:lnTo>
                    <a:pt x="25" y="90"/>
                  </a:lnTo>
                  <a:lnTo>
                    <a:pt x="23" y="92"/>
                  </a:lnTo>
                  <a:lnTo>
                    <a:pt x="21" y="92"/>
                  </a:lnTo>
                  <a:lnTo>
                    <a:pt x="21" y="97"/>
                  </a:lnTo>
                  <a:lnTo>
                    <a:pt x="18" y="99"/>
                  </a:lnTo>
                  <a:lnTo>
                    <a:pt x="18" y="106"/>
                  </a:lnTo>
                  <a:lnTo>
                    <a:pt x="21" y="108"/>
                  </a:lnTo>
                  <a:lnTo>
                    <a:pt x="25" y="108"/>
                  </a:lnTo>
                  <a:lnTo>
                    <a:pt x="30" y="111"/>
                  </a:lnTo>
                  <a:lnTo>
                    <a:pt x="34" y="111"/>
                  </a:lnTo>
                  <a:lnTo>
                    <a:pt x="34" y="113"/>
                  </a:lnTo>
                  <a:lnTo>
                    <a:pt x="30" y="113"/>
                  </a:lnTo>
                  <a:lnTo>
                    <a:pt x="25" y="113"/>
                  </a:lnTo>
                  <a:lnTo>
                    <a:pt x="21" y="113"/>
                  </a:lnTo>
                  <a:lnTo>
                    <a:pt x="18" y="111"/>
                  </a:lnTo>
                  <a:lnTo>
                    <a:pt x="14" y="111"/>
                  </a:lnTo>
                  <a:lnTo>
                    <a:pt x="9" y="118"/>
                  </a:lnTo>
                  <a:lnTo>
                    <a:pt x="9" y="122"/>
                  </a:lnTo>
                  <a:lnTo>
                    <a:pt x="11" y="125"/>
                  </a:lnTo>
                  <a:lnTo>
                    <a:pt x="9" y="127"/>
                  </a:lnTo>
                  <a:lnTo>
                    <a:pt x="7" y="127"/>
                  </a:lnTo>
                  <a:lnTo>
                    <a:pt x="7" y="132"/>
                  </a:lnTo>
                  <a:lnTo>
                    <a:pt x="9" y="134"/>
                  </a:lnTo>
                  <a:lnTo>
                    <a:pt x="11" y="132"/>
                  </a:lnTo>
                  <a:lnTo>
                    <a:pt x="18" y="132"/>
                  </a:lnTo>
                  <a:lnTo>
                    <a:pt x="21" y="129"/>
                  </a:lnTo>
                  <a:lnTo>
                    <a:pt x="23" y="129"/>
                  </a:lnTo>
                  <a:lnTo>
                    <a:pt x="23" y="134"/>
                  </a:lnTo>
                  <a:lnTo>
                    <a:pt x="18" y="134"/>
                  </a:lnTo>
                  <a:lnTo>
                    <a:pt x="16" y="138"/>
                  </a:lnTo>
                  <a:lnTo>
                    <a:pt x="18" y="141"/>
                  </a:lnTo>
                  <a:lnTo>
                    <a:pt x="21" y="141"/>
                  </a:lnTo>
                  <a:lnTo>
                    <a:pt x="23" y="136"/>
                  </a:lnTo>
                  <a:lnTo>
                    <a:pt x="25" y="136"/>
                  </a:lnTo>
                  <a:lnTo>
                    <a:pt x="30" y="134"/>
                  </a:lnTo>
                  <a:lnTo>
                    <a:pt x="30" y="136"/>
                  </a:lnTo>
                  <a:lnTo>
                    <a:pt x="27" y="138"/>
                  </a:lnTo>
                  <a:lnTo>
                    <a:pt x="30" y="138"/>
                  </a:lnTo>
                  <a:lnTo>
                    <a:pt x="37" y="138"/>
                  </a:lnTo>
                  <a:lnTo>
                    <a:pt x="39" y="141"/>
                  </a:lnTo>
                  <a:lnTo>
                    <a:pt x="34" y="143"/>
                  </a:lnTo>
                  <a:lnTo>
                    <a:pt x="34" y="145"/>
                  </a:lnTo>
                  <a:lnTo>
                    <a:pt x="37" y="145"/>
                  </a:lnTo>
                  <a:lnTo>
                    <a:pt x="41" y="145"/>
                  </a:lnTo>
                  <a:lnTo>
                    <a:pt x="46" y="148"/>
                  </a:lnTo>
                  <a:lnTo>
                    <a:pt x="55" y="150"/>
                  </a:lnTo>
                  <a:lnTo>
                    <a:pt x="57" y="152"/>
                  </a:lnTo>
                  <a:lnTo>
                    <a:pt x="48" y="152"/>
                  </a:lnTo>
                  <a:lnTo>
                    <a:pt x="44" y="152"/>
                  </a:lnTo>
                  <a:lnTo>
                    <a:pt x="39" y="148"/>
                  </a:lnTo>
                  <a:lnTo>
                    <a:pt x="34" y="150"/>
                  </a:lnTo>
                  <a:lnTo>
                    <a:pt x="34" y="152"/>
                  </a:lnTo>
                  <a:lnTo>
                    <a:pt x="39" y="155"/>
                  </a:lnTo>
                  <a:lnTo>
                    <a:pt x="48" y="157"/>
                  </a:lnTo>
                  <a:lnTo>
                    <a:pt x="55" y="157"/>
                  </a:lnTo>
                  <a:lnTo>
                    <a:pt x="57" y="159"/>
                  </a:lnTo>
                  <a:lnTo>
                    <a:pt x="48" y="159"/>
                  </a:lnTo>
                  <a:lnTo>
                    <a:pt x="46" y="159"/>
                  </a:lnTo>
                  <a:lnTo>
                    <a:pt x="39" y="157"/>
                  </a:lnTo>
                  <a:lnTo>
                    <a:pt x="34" y="157"/>
                  </a:lnTo>
                  <a:lnTo>
                    <a:pt x="32" y="155"/>
                  </a:lnTo>
                  <a:lnTo>
                    <a:pt x="27" y="152"/>
                  </a:lnTo>
                  <a:lnTo>
                    <a:pt x="21" y="148"/>
                  </a:lnTo>
                  <a:lnTo>
                    <a:pt x="18" y="150"/>
                  </a:lnTo>
                  <a:lnTo>
                    <a:pt x="16" y="152"/>
                  </a:lnTo>
                  <a:lnTo>
                    <a:pt x="11" y="152"/>
                  </a:lnTo>
                  <a:lnTo>
                    <a:pt x="7" y="155"/>
                  </a:lnTo>
                  <a:lnTo>
                    <a:pt x="7" y="164"/>
                  </a:lnTo>
                  <a:lnTo>
                    <a:pt x="11" y="166"/>
                  </a:lnTo>
                  <a:lnTo>
                    <a:pt x="11" y="171"/>
                  </a:lnTo>
                  <a:lnTo>
                    <a:pt x="9" y="173"/>
                  </a:lnTo>
                  <a:lnTo>
                    <a:pt x="7" y="166"/>
                  </a:lnTo>
                  <a:lnTo>
                    <a:pt x="5" y="166"/>
                  </a:lnTo>
                  <a:lnTo>
                    <a:pt x="2" y="175"/>
                  </a:lnTo>
                  <a:lnTo>
                    <a:pt x="2" y="180"/>
                  </a:lnTo>
                  <a:lnTo>
                    <a:pt x="5" y="182"/>
                  </a:lnTo>
                  <a:lnTo>
                    <a:pt x="7" y="180"/>
                  </a:lnTo>
                  <a:lnTo>
                    <a:pt x="9" y="180"/>
                  </a:lnTo>
                  <a:lnTo>
                    <a:pt x="11" y="185"/>
                  </a:lnTo>
                  <a:lnTo>
                    <a:pt x="16" y="185"/>
                  </a:lnTo>
                  <a:lnTo>
                    <a:pt x="11" y="187"/>
                  </a:lnTo>
                  <a:lnTo>
                    <a:pt x="9" y="187"/>
                  </a:lnTo>
                  <a:lnTo>
                    <a:pt x="7" y="185"/>
                  </a:lnTo>
                  <a:lnTo>
                    <a:pt x="0" y="185"/>
                  </a:lnTo>
                  <a:lnTo>
                    <a:pt x="0" y="192"/>
                  </a:lnTo>
                  <a:lnTo>
                    <a:pt x="2" y="194"/>
                  </a:lnTo>
                  <a:lnTo>
                    <a:pt x="5" y="19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8" name="Freeform 320">
              <a:extLst>
                <a:ext uri="{FF2B5EF4-FFF2-40B4-BE49-F238E27FC236}">
                  <a16:creationId xmlns:a16="http://schemas.microsoft.com/office/drawing/2014/main" id="{B44CBAC1-0DC8-457D-9AA2-771126B73358}"/>
                </a:ext>
              </a:extLst>
            </p:cNvPr>
            <p:cNvSpPr>
              <a:spLocks/>
            </p:cNvSpPr>
            <p:nvPr/>
          </p:nvSpPr>
          <p:spPr bwMode="auto">
            <a:xfrm>
              <a:off x="9148763" y="1204913"/>
              <a:ext cx="11113" cy="6350"/>
            </a:xfrm>
            <a:custGeom>
              <a:avLst/>
              <a:gdLst>
                <a:gd name="T0" fmla="*/ 4 w 7"/>
                <a:gd name="T1" fmla="*/ 2 h 4"/>
                <a:gd name="T2" fmla="*/ 7 w 7"/>
                <a:gd name="T3" fmla="*/ 4 h 4"/>
                <a:gd name="T4" fmla="*/ 7 w 7"/>
                <a:gd name="T5" fmla="*/ 4 h 4"/>
                <a:gd name="T6" fmla="*/ 7 w 7"/>
                <a:gd name="T7" fmla="*/ 0 h 4"/>
                <a:gd name="T8" fmla="*/ 4 w 7"/>
                <a:gd name="T9" fmla="*/ 0 h 4"/>
                <a:gd name="T10" fmla="*/ 2 w 7"/>
                <a:gd name="T11" fmla="*/ 0 h 4"/>
                <a:gd name="T12" fmla="*/ 0 w 7"/>
                <a:gd name="T13" fmla="*/ 0 h 4"/>
                <a:gd name="T14" fmla="*/ 0 w 7"/>
                <a:gd name="T15" fmla="*/ 0 h 4"/>
                <a:gd name="T16" fmla="*/ 0 w 7"/>
                <a:gd name="T17" fmla="*/ 2 h 4"/>
                <a:gd name="T18" fmla="*/ 4 w 7"/>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4" y="2"/>
                  </a:moveTo>
                  <a:lnTo>
                    <a:pt x="7" y="4"/>
                  </a:lnTo>
                  <a:lnTo>
                    <a:pt x="7" y="4"/>
                  </a:lnTo>
                  <a:lnTo>
                    <a:pt x="7" y="0"/>
                  </a:lnTo>
                  <a:lnTo>
                    <a:pt x="4" y="0"/>
                  </a:lnTo>
                  <a:lnTo>
                    <a:pt x="2" y="0"/>
                  </a:lnTo>
                  <a:lnTo>
                    <a:pt x="0" y="0"/>
                  </a:lnTo>
                  <a:lnTo>
                    <a:pt x="0" y="0"/>
                  </a:lnTo>
                  <a:lnTo>
                    <a:pt x="0" y="2"/>
                  </a:ln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9" name="Freeform 321">
              <a:extLst>
                <a:ext uri="{FF2B5EF4-FFF2-40B4-BE49-F238E27FC236}">
                  <a16:creationId xmlns:a16="http://schemas.microsoft.com/office/drawing/2014/main" id="{F78CEC32-CADA-4B6B-991D-A5A5BCE9E913}"/>
                </a:ext>
              </a:extLst>
            </p:cNvPr>
            <p:cNvSpPr>
              <a:spLocks/>
            </p:cNvSpPr>
            <p:nvPr/>
          </p:nvSpPr>
          <p:spPr bwMode="auto">
            <a:xfrm>
              <a:off x="9021763" y="1227138"/>
              <a:ext cx="34925" cy="47625"/>
            </a:xfrm>
            <a:custGeom>
              <a:avLst/>
              <a:gdLst>
                <a:gd name="T0" fmla="*/ 4 w 22"/>
                <a:gd name="T1" fmla="*/ 16 h 30"/>
                <a:gd name="T2" fmla="*/ 9 w 22"/>
                <a:gd name="T3" fmla="*/ 14 h 30"/>
                <a:gd name="T4" fmla="*/ 9 w 22"/>
                <a:gd name="T5" fmla="*/ 18 h 30"/>
                <a:gd name="T6" fmla="*/ 4 w 22"/>
                <a:gd name="T7" fmla="*/ 20 h 30"/>
                <a:gd name="T8" fmla="*/ 4 w 22"/>
                <a:gd name="T9" fmla="*/ 25 h 30"/>
                <a:gd name="T10" fmla="*/ 6 w 22"/>
                <a:gd name="T11" fmla="*/ 27 h 30"/>
                <a:gd name="T12" fmla="*/ 6 w 22"/>
                <a:gd name="T13" fmla="*/ 30 h 30"/>
                <a:gd name="T14" fmla="*/ 11 w 22"/>
                <a:gd name="T15" fmla="*/ 25 h 30"/>
                <a:gd name="T16" fmla="*/ 13 w 22"/>
                <a:gd name="T17" fmla="*/ 20 h 30"/>
                <a:gd name="T18" fmla="*/ 16 w 22"/>
                <a:gd name="T19" fmla="*/ 16 h 30"/>
                <a:gd name="T20" fmla="*/ 20 w 22"/>
                <a:gd name="T21" fmla="*/ 14 h 30"/>
                <a:gd name="T22" fmla="*/ 22 w 22"/>
                <a:gd name="T23" fmla="*/ 7 h 30"/>
                <a:gd name="T24" fmla="*/ 20 w 22"/>
                <a:gd name="T25" fmla="*/ 4 h 30"/>
                <a:gd name="T26" fmla="*/ 16 w 22"/>
                <a:gd name="T27" fmla="*/ 4 h 30"/>
                <a:gd name="T28" fmla="*/ 13 w 22"/>
                <a:gd name="T29" fmla="*/ 4 h 30"/>
                <a:gd name="T30" fmla="*/ 16 w 22"/>
                <a:gd name="T31" fmla="*/ 0 h 30"/>
                <a:gd name="T32" fmla="*/ 13 w 22"/>
                <a:gd name="T33" fmla="*/ 0 h 30"/>
                <a:gd name="T34" fmla="*/ 9 w 22"/>
                <a:gd name="T35" fmla="*/ 4 h 30"/>
                <a:gd name="T36" fmla="*/ 2 w 22"/>
                <a:gd name="T37" fmla="*/ 7 h 30"/>
                <a:gd name="T38" fmla="*/ 2 w 22"/>
                <a:gd name="T39" fmla="*/ 9 h 30"/>
                <a:gd name="T40" fmla="*/ 0 w 22"/>
                <a:gd name="T41" fmla="*/ 11 h 30"/>
                <a:gd name="T42" fmla="*/ 0 w 22"/>
                <a:gd name="T43" fmla="*/ 14 h 30"/>
                <a:gd name="T44" fmla="*/ 4 w 22"/>
                <a:gd name="T45"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30">
                  <a:moveTo>
                    <a:pt x="4" y="16"/>
                  </a:moveTo>
                  <a:lnTo>
                    <a:pt x="9" y="14"/>
                  </a:lnTo>
                  <a:lnTo>
                    <a:pt x="9" y="18"/>
                  </a:lnTo>
                  <a:lnTo>
                    <a:pt x="4" y="20"/>
                  </a:lnTo>
                  <a:lnTo>
                    <a:pt x="4" y="25"/>
                  </a:lnTo>
                  <a:lnTo>
                    <a:pt x="6" y="27"/>
                  </a:lnTo>
                  <a:lnTo>
                    <a:pt x="6" y="30"/>
                  </a:lnTo>
                  <a:lnTo>
                    <a:pt x="11" y="25"/>
                  </a:lnTo>
                  <a:lnTo>
                    <a:pt x="13" y="20"/>
                  </a:lnTo>
                  <a:lnTo>
                    <a:pt x="16" y="16"/>
                  </a:lnTo>
                  <a:lnTo>
                    <a:pt x="20" y="14"/>
                  </a:lnTo>
                  <a:lnTo>
                    <a:pt x="22" y="7"/>
                  </a:lnTo>
                  <a:lnTo>
                    <a:pt x="20" y="4"/>
                  </a:lnTo>
                  <a:lnTo>
                    <a:pt x="16" y="4"/>
                  </a:lnTo>
                  <a:lnTo>
                    <a:pt x="13" y="4"/>
                  </a:lnTo>
                  <a:lnTo>
                    <a:pt x="16" y="0"/>
                  </a:lnTo>
                  <a:lnTo>
                    <a:pt x="13" y="0"/>
                  </a:lnTo>
                  <a:lnTo>
                    <a:pt x="9" y="4"/>
                  </a:lnTo>
                  <a:lnTo>
                    <a:pt x="2" y="7"/>
                  </a:lnTo>
                  <a:lnTo>
                    <a:pt x="2" y="9"/>
                  </a:lnTo>
                  <a:lnTo>
                    <a:pt x="0" y="11"/>
                  </a:lnTo>
                  <a:lnTo>
                    <a:pt x="0" y="14"/>
                  </a:lnTo>
                  <a:lnTo>
                    <a:pt x="4" y="1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0" name="Freeform 322">
              <a:extLst>
                <a:ext uri="{FF2B5EF4-FFF2-40B4-BE49-F238E27FC236}">
                  <a16:creationId xmlns:a16="http://schemas.microsoft.com/office/drawing/2014/main" id="{F2042392-CCE9-4F6B-8CE5-14835FB5DFC9}"/>
                </a:ext>
              </a:extLst>
            </p:cNvPr>
            <p:cNvSpPr>
              <a:spLocks/>
            </p:cNvSpPr>
            <p:nvPr/>
          </p:nvSpPr>
          <p:spPr bwMode="auto">
            <a:xfrm>
              <a:off x="8943975" y="1362075"/>
              <a:ext cx="80963" cy="109538"/>
            </a:xfrm>
            <a:custGeom>
              <a:avLst/>
              <a:gdLst>
                <a:gd name="T0" fmla="*/ 5 w 51"/>
                <a:gd name="T1" fmla="*/ 37 h 69"/>
                <a:gd name="T2" fmla="*/ 10 w 51"/>
                <a:gd name="T3" fmla="*/ 39 h 69"/>
                <a:gd name="T4" fmla="*/ 14 w 51"/>
                <a:gd name="T5" fmla="*/ 44 h 69"/>
                <a:gd name="T6" fmla="*/ 14 w 51"/>
                <a:gd name="T7" fmla="*/ 49 h 69"/>
                <a:gd name="T8" fmla="*/ 12 w 51"/>
                <a:gd name="T9" fmla="*/ 49 h 69"/>
                <a:gd name="T10" fmla="*/ 7 w 51"/>
                <a:gd name="T11" fmla="*/ 44 h 69"/>
                <a:gd name="T12" fmla="*/ 3 w 51"/>
                <a:gd name="T13" fmla="*/ 44 h 69"/>
                <a:gd name="T14" fmla="*/ 3 w 51"/>
                <a:gd name="T15" fmla="*/ 46 h 69"/>
                <a:gd name="T16" fmla="*/ 0 w 51"/>
                <a:gd name="T17" fmla="*/ 51 h 69"/>
                <a:gd name="T18" fmla="*/ 5 w 51"/>
                <a:gd name="T19" fmla="*/ 51 h 69"/>
                <a:gd name="T20" fmla="*/ 5 w 51"/>
                <a:gd name="T21" fmla="*/ 58 h 69"/>
                <a:gd name="T22" fmla="*/ 7 w 51"/>
                <a:gd name="T23" fmla="*/ 58 h 69"/>
                <a:gd name="T24" fmla="*/ 5 w 51"/>
                <a:gd name="T25" fmla="*/ 62 h 69"/>
                <a:gd name="T26" fmla="*/ 5 w 51"/>
                <a:gd name="T27" fmla="*/ 67 h 69"/>
                <a:gd name="T28" fmla="*/ 7 w 51"/>
                <a:gd name="T29" fmla="*/ 65 h 69"/>
                <a:gd name="T30" fmla="*/ 10 w 51"/>
                <a:gd name="T31" fmla="*/ 62 h 69"/>
                <a:gd name="T32" fmla="*/ 12 w 51"/>
                <a:gd name="T33" fmla="*/ 62 h 69"/>
                <a:gd name="T34" fmla="*/ 12 w 51"/>
                <a:gd name="T35" fmla="*/ 67 h 69"/>
                <a:gd name="T36" fmla="*/ 16 w 51"/>
                <a:gd name="T37" fmla="*/ 67 h 69"/>
                <a:gd name="T38" fmla="*/ 21 w 51"/>
                <a:gd name="T39" fmla="*/ 65 h 69"/>
                <a:gd name="T40" fmla="*/ 26 w 51"/>
                <a:gd name="T41" fmla="*/ 67 h 69"/>
                <a:gd name="T42" fmla="*/ 30 w 51"/>
                <a:gd name="T43" fmla="*/ 65 h 69"/>
                <a:gd name="T44" fmla="*/ 30 w 51"/>
                <a:gd name="T45" fmla="*/ 65 h 69"/>
                <a:gd name="T46" fmla="*/ 32 w 51"/>
                <a:gd name="T47" fmla="*/ 69 h 69"/>
                <a:gd name="T48" fmla="*/ 35 w 51"/>
                <a:gd name="T49" fmla="*/ 69 h 69"/>
                <a:gd name="T50" fmla="*/ 35 w 51"/>
                <a:gd name="T51" fmla="*/ 67 h 69"/>
                <a:gd name="T52" fmla="*/ 44 w 51"/>
                <a:gd name="T53" fmla="*/ 62 h 69"/>
                <a:gd name="T54" fmla="*/ 44 w 51"/>
                <a:gd name="T55" fmla="*/ 58 h 69"/>
                <a:gd name="T56" fmla="*/ 42 w 51"/>
                <a:gd name="T57" fmla="*/ 51 h 69"/>
                <a:gd name="T58" fmla="*/ 39 w 51"/>
                <a:gd name="T59" fmla="*/ 51 h 69"/>
                <a:gd name="T60" fmla="*/ 39 w 51"/>
                <a:gd name="T61" fmla="*/ 51 h 69"/>
                <a:gd name="T62" fmla="*/ 42 w 51"/>
                <a:gd name="T63" fmla="*/ 49 h 69"/>
                <a:gd name="T64" fmla="*/ 44 w 51"/>
                <a:gd name="T65" fmla="*/ 49 h 69"/>
                <a:gd name="T66" fmla="*/ 46 w 51"/>
                <a:gd name="T67" fmla="*/ 46 h 69"/>
                <a:gd name="T68" fmla="*/ 51 w 51"/>
                <a:gd name="T69" fmla="*/ 44 h 69"/>
                <a:gd name="T70" fmla="*/ 49 w 51"/>
                <a:gd name="T71" fmla="*/ 35 h 69"/>
                <a:gd name="T72" fmla="*/ 49 w 51"/>
                <a:gd name="T73" fmla="*/ 32 h 69"/>
                <a:gd name="T74" fmla="*/ 49 w 51"/>
                <a:gd name="T75" fmla="*/ 30 h 69"/>
                <a:gd name="T76" fmla="*/ 44 w 51"/>
                <a:gd name="T77" fmla="*/ 30 h 69"/>
                <a:gd name="T78" fmla="*/ 42 w 51"/>
                <a:gd name="T79" fmla="*/ 25 h 69"/>
                <a:gd name="T80" fmla="*/ 42 w 51"/>
                <a:gd name="T81" fmla="*/ 23 h 69"/>
                <a:gd name="T82" fmla="*/ 39 w 51"/>
                <a:gd name="T83" fmla="*/ 21 h 69"/>
                <a:gd name="T84" fmla="*/ 39 w 51"/>
                <a:gd name="T85" fmla="*/ 19 h 69"/>
                <a:gd name="T86" fmla="*/ 37 w 51"/>
                <a:gd name="T87" fmla="*/ 16 h 69"/>
                <a:gd name="T88" fmla="*/ 35 w 51"/>
                <a:gd name="T89" fmla="*/ 14 h 69"/>
                <a:gd name="T90" fmla="*/ 35 w 51"/>
                <a:gd name="T91" fmla="*/ 12 h 69"/>
                <a:gd name="T92" fmla="*/ 35 w 51"/>
                <a:gd name="T93" fmla="*/ 7 h 69"/>
                <a:gd name="T94" fmla="*/ 28 w 51"/>
                <a:gd name="T95" fmla="*/ 0 h 69"/>
                <a:gd name="T96" fmla="*/ 26 w 51"/>
                <a:gd name="T97" fmla="*/ 0 h 69"/>
                <a:gd name="T98" fmla="*/ 21 w 51"/>
                <a:gd name="T99" fmla="*/ 5 h 69"/>
                <a:gd name="T100" fmla="*/ 16 w 51"/>
                <a:gd name="T101" fmla="*/ 7 h 69"/>
                <a:gd name="T102" fmla="*/ 16 w 51"/>
                <a:gd name="T103" fmla="*/ 14 h 69"/>
                <a:gd name="T104" fmla="*/ 14 w 51"/>
                <a:gd name="T105" fmla="*/ 14 h 69"/>
                <a:gd name="T106" fmla="*/ 12 w 51"/>
                <a:gd name="T107" fmla="*/ 14 h 69"/>
                <a:gd name="T108" fmla="*/ 10 w 51"/>
                <a:gd name="T109" fmla="*/ 21 h 69"/>
                <a:gd name="T110" fmla="*/ 10 w 51"/>
                <a:gd name="T111" fmla="*/ 25 h 69"/>
                <a:gd name="T112" fmla="*/ 7 w 51"/>
                <a:gd name="T113" fmla="*/ 30 h 69"/>
                <a:gd name="T114" fmla="*/ 10 w 51"/>
                <a:gd name="T115" fmla="*/ 35 h 69"/>
                <a:gd name="T116" fmla="*/ 5 w 51"/>
                <a:gd name="T117" fmla="*/ 35 h 69"/>
                <a:gd name="T118" fmla="*/ 5 w 51"/>
                <a:gd name="T11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 h="69">
                  <a:moveTo>
                    <a:pt x="5" y="37"/>
                  </a:moveTo>
                  <a:lnTo>
                    <a:pt x="10" y="39"/>
                  </a:lnTo>
                  <a:lnTo>
                    <a:pt x="14" y="44"/>
                  </a:lnTo>
                  <a:lnTo>
                    <a:pt x="14" y="49"/>
                  </a:lnTo>
                  <a:lnTo>
                    <a:pt x="12" y="49"/>
                  </a:lnTo>
                  <a:lnTo>
                    <a:pt x="7" y="44"/>
                  </a:lnTo>
                  <a:lnTo>
                    <a:pt x="3" y="44"/>
                  </a:lnTo>
                  <a:lnTo>
                    <a:pt x="3" y="46"/>
                  </a:lnTo>
                  <a:lnTo>
                    <a:pt x="0" y="51"/>
                  </a:lnTo>
                  <a:lnTo>
                    <a:pt x="5" y="51"/>
                  </a:lnTo>
                  <a:lnTo>
                    <a:pt x="5" y="58"/>
                  </a:lnTo>
                  <a:lnTo>
                    <a:pt x="7" y="58"/>
                  </a:lnTo>
                  <a:lnTo>
                    <a:pt x="5" y="62"/>
                  </a:lnTo>
                  <a:lnTo>
                    <a:pt x="5" y="67"/>
                  </a:lnTo>
                  <a:lnTo>
                    <a:pt x="7" y="65"/>
                  </a:lnTo>
                  <a:lnTo>
                    <a:pt x="10" y="62"/>
                  </a:lnTo>
                  <a:lnTo>
                    <a:pt x="12" y="62"/>
                  </a:lnTo>
                  <a:lnTo>
                    <a:pt x="12" y="67"/>
                  </a:lnTo>
                  <a:lnTo>
                    <a:pt x="16" y="67"/>
                  </a:lnTo>
                  <a:lnTo>
                    <a:pt x="21" y="65"/>
                  </a:lnTo>
                  <a:lnTo>
                    <a:pt x="26" y="67"/>
                  </a:lnTo>
                  <a:lnTo>
                    <a:pt x="30" y="65"/>
                  </a:lnTo>
                  <a:lnTo>
                    <a:pt x="30" y="65"/>
                  </a:lnTo>
                  <a:lnTo>
                    <a:pt x="32" y="69"/>
                  </a:lnTo>
                  <a:lnTo>
                    <a:pt x="35" y="69"/>
                  </a:lnTo>
                  <a:lnTo>
                    <a:pt x="35" y="67"/>
                  </a:lnTo>
                  <a:lnTo>
                    <a:pt x="44" y="62"/>
                  </a:lnTo>
                  <a:lnTo>
                    <a:pt x="44" y="58"/>
                  </a:lnTo>
                  <a:lnTo>
                    <a:pt x="42" y="51"/>
                  </a:lnTo>
                  <a:lnTo>
                    <a:pt x="39" y="51"/>
                  </a:lnTo>
                  <a:lnTo>
                    <a:pt x="39" y="51"/>
                  </a:lnTo>
                  <a:lnTo>
                    <a:pt x="42" y="49"/>
                  </a:lnTo>
                  <a:lnTo>
                    <a:pt x="44" y="49"/>
                  </a:lnTo>
                  <a:lnTo>
                    <a:pt x="46" y="46"/>
                  </a:lnTo>
                  <a:lnTo>
                    <a:pt x="51" y="44"/>
                  </a:lnTo>
                  <a:lnTo>
                    <a:pt x="49" y="35"/>
                  </a:lnTo>
                  <a:lnTo>
                    <a:pt x="49" y="32"/>
                  </a:lnTo>
                  <a:lnTo>
                    <a:pt x="49" y="30"/>
                  </a:lnTo>
                  <a:lnTo>
                    <a:pt x="44" y="30"/>
                  </a:lnTo>
                  <a:lnTo>
                    <a:pt x="42" y="25"/>
                  </a:lnTo>
                  <a:lnTo>
                    <a:pt x="42" y="23"/>
                  </a:lnTo>
                  <a:lnTo>
                    <a:pt x="39" y="21"/>
                  </a:lnTo>
                  <a:lnTo>
                    <a:pt x="39" y="19"/>
                  </a:lnTo>
                  <a:lnTo>
                    <a:pt x="37" y="16"/>
                  </a:lnTo>
                  <a:lnTo>
                    <a:pt x="35" y="14"/>
                  </a:lnTo>
                  <a:lnTo>
                    <a:pt x="35" y="12"/>
                  </a:lnTo>
                  <a:lnTo>
                    <a:pt x="35" y="7"/>
                  </a:lnTo>
                  <a:lnTo>
                    <a:pt x="28" y="0"/>
                  </a:lnTo>
                  <a:lnTo>
                    <a:pt x="26" y="0"/>
                  </a:lnTo>
                  <a:lnTo>
                    <a:pt x="21" y="5"/>
                  </a:lnTo>
                  <a:lnTo>
                    <a:pt x="16" y="7"/>
                  </a:lnTo>
                  <a:lnTo>
                    <a:pt x="16" y="14"/>
                  </a:lnTo>
                  <a:lnTo>
                    <a:pt x="14" y="14"/>
                  </a:lnTo>
                  <a:lnTo>
                    <a:pt x="12" y="14"/>
                  </a:lnTo>
                  <a:lnTo>
                    <a:pt x="10" y="21"/>
                  </a:lnTo>
                  <a:lnTo>
                    <a:pt x="10" y="25"/>
                  </a:lnTo>
                  <a:lnTo>
                    <a:pt x="7" y="30"/>
                  </a:lnTo>
                  <a:lnTo>
                    <a:pt x="10" y="35"/>
                  </a:lnTo>
                  <a:lnTo>
                    <a:pt x="5" y="35"/>
                  </a:lnTo>
                  <a:lnTo>
                    <a:pt x="5" y="3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1" name="Freeform 323">
              <a:extLst>
                <a:ext uri="{FF2B5EF4-FFF2-40B4-BE49-F238E27FC236}">
                  <a16:creationId xmlns:a16="http://schemas.microsoft.com/office/drawing/2014/main" id="{8CF5A348-33E1-4576-AE4D-8BA4B78B8C96}"/>
                </a:ext>
              </a:extLst>
            </p:cNvPr>
            <p:cNvSpPr>
              <a:spLocks/>
            </p:cNvSpPr>
            <p:nvPr/>
          </p:nvSpPr>
          <p:spPr bwMode="auto">
            <a:xfrm>
              <a:off x="9047163" y="1530350"/>
              <a:ext cx="28575" cy="36513"/>
            </a:xfrm>
            <a:custGeom>
              <a:avLst/>
              <a:gdLst>
                <a:gd name="T0" fmla="*/ 2 w 18"/>
                <a:gd name="T1" fmla="*/ 3 h 23"/>
                <a:gd name="T2" fmla="*/ 2 w 18"/>
                <a:gd name="T3" fmla="*/ 7 h 23"/>
                <a:gd name="T4" fmla="*/ 0 w 18"/>
                <a:gd name="T5" fmla="*/ 12 h 23"/>
                <a:gd name="T6" fmla="*/ 0 w 18"/>
                <a:gd name="T7" fmla="*/ 16 h 23"/>
                <a:gd name="T8" fmla="*/ 0 w 18"/>
                <a:gd name="T9" fmla="*/ 19 h 23"/>
                <a:gd name="T10" fmla="*/ 4 w 18"/>
                <a:gd name="T11" fmla="*/ 21 h 23"/>
                <a:gd name="T12" fmla="*/ 9 w 18"/>
                <a:gd name="T13" fmla="*/ 23 h 23"/>
                <a:gd name="T14" fmla="*/ 13 w 18"/>
                <a:gd name="T15" fmla="*/ 21 h 23"/>
                <a:gd name="T16" fmla="*/ 16 w 18"/>
                <a:gd name="T17" fmla="*/ 14 h 23"/>
                <a:gd name="T18" fmla="*/ 18 w 18"/>
                <a:gd name="T19" fmla="*/ 12 h 23"/>
                <a:gd name="T20" fmla="*/ 16 w 18"/>
                <a:gd name="T21" fmla="*/ 10 h 23"/>
                <a:gd name="T22" fmla="*/ 16 w 18"/>
                <a:gd name="T23" fmla="*/ 7 h 23"/>
                <a:gd name="T24" fmla="*/ 13 w 18"/>
                <a:gd name="T25" fmla="*/ 5 h 23"/>
                <a:gd name="T26" fmla="*/ 11 w 18"/>
                <a:gd name="T27" fmla="*/ 5 h 23"/>
                <a:gd name="T28" fmla="*/ 9 w 18"/>
                <a:gd name="T29" fmla="*/ 0 h 23"/>
                <a:gd name="T30" fmla="*/ 6 w 18"/>
                <a:gd name="T31" fmla="*/ 0 h 23"/>
                <a:gd name="T32" fmla="*/ 2 w 18"/>
                <a:gd name="T33"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23">
                  <a:moveTo>
                    <a:pt x="2" y="3"/>
                  </a:moveTo>
                  <a:lnTo>
                    <a:pt x="2" y="7"/>
                  </a:lnTo>
                  <a:lnTo>
                    <a:pt x="0" y="12"/>
                  </a:lnTo>
                  <a:lnTo>
                    <a:pt x="0" y="16"/>
                  </a:lnTo>
                  <a:lnTo>
                    <a:pt x="0" y="19"/>
                  </a:lnTo>
                  <a:lnTo>
                    <a:pt x="4" y="21"/>
                  </a:lnTo>
                  <a:lnTo>
                    <a:pt x="9" y="23"/>
                  </a:lnTo>
                  <a:lnTo>
                    <a:pt x="13" y="21"/>
                  </a:lnTo>
                  <a:lnTo>
                    <a:pt x="16" y="14"/>
                  </a:lnTo>
                  <a:lnTo>
                    <a:pt x="18" y="12"/>
                  </a:lnTo>
                  <a:lnTo>
                    <a:pt x="16" y="10"/>
                  </a:lnTo>
                  <a:lnTo>
                    <a:pt x="16" y="7"/>
                  </a:lnTo>
                  <a:lnTo>
                    <a:pt x="13" y="5"/>
                  </a:lnTo>
                  <a:lnTo>
                    <a:pt x="11" y="5"/>
                  </a:lnTo>
                  <a:lnTo>
                    <a:pt x="9" y="0"/>
                  </a:lnTo>
                  <a:lnTo>
                    <a:pt x="6" y="0"/>
                  </a:ln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2" name="Freeform 324">
              <a:extLst>
                <a:ext uri="{FF2B5EF4-FFF2-40B4-BE49-F238E27FC236}">
                  <a16:creationId xmlns:a16="http://schemas.microsoft.com/office/drawing/2014/main" id="{11C911B2-30A2-4742-8C40-63A24C0CFFA4}"/>
                </a:ext>
              </a:extLst>
            </p:cNvPr>
            <p:cNvSpPr>
              <a:spLocks/>
            </p:cNvSpPr>
            <p:nvPr/>
          </p:nvSpPr>
          <p:spPr bwMode="auto">
            <a:xfrm>
              <a:off x="9217025" y="1412875"/>
              <a:ext cx="30163" cy="19050"/>
            </a:xfrm>
            <a:custGeom>
              <a:avLst/>
              <a:gdLst>
                <a:gd name="T0" fmla="*/ 9 w 19"/>
                <a:gd name="T1" fmla="*/ 12 h 12"/>
                <a:gd name="T2" fmla="*/ 12 w 19"/>
                <a:gd name="T3" fmla="*/ 7 h 12"/>
                <a:gd name="T4" fmla="*/ 19 w 19"/>
                <a:gd name="T5" fmla="*/ 7 h 12"/>
                <a:gd name="T6" fmla="*/ 19 w 19"/>
                <a:gd name="T7" fmla="*/ 5 h 12"/>
                <a:gd name="T8" fmla="*/ 16 w 19"/>
                <a:gd name="T9" fmla="*/ 0 h 12"/>
                <a:gd name="T10" fmla="*/ 12 w 19"/>
                <a:gd name="T11" fmla="*/ 0 h 12"/>
                <a:gd name="T12" fmla="*/ 7 w 19"/>
                <a:gd name="T13" fmla="*/ 3 h 12"/>
                <a:gd name="T14" fmla="*/ 5 w 19"/>
                <a:gd name="T15" fmla="*/ 3 h 12"/>
                <a:gd name="T16" fmla="*/ 0 w 19"/>
                <a:gd name="T17" fmla="*/ 7 h 12"/>
                <a:gd name="T18" fmla="*/ 0 w 19"/>
                <a:gd name="T19" fmla="*/ 10 h 12"/>
                <a:gd name="T20" fmla="*/ 5 w 19"/>
                <a:gd name="T21" fmla="*/ 12 h 12"/>
                <a:gd name="T22" fmla="*/ 9 w 19"/>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2">
                  <a:moveTo>
                    <a:pt x="9" y="12"/>
                  </a:moveTo>
                  <a:lnTo>
                    <a:pt x="12" y="7"/>
                  </a:lnTo>
                  <a:lnTo>
                    <a:pt x="19" y="7"/>
                  </a:lnTo>
                  <a:lnTo>
                    <a:pt x="19" y="5"/>
                  </a:lnTo>
                  <a:lnTo>
                    <a:pt x="16" y="0"/>
                  </a:lnTo>
                  <a:lnTo>
                    <a:pt x="12" y="0"/>
                  </a:lnTo>
                  <a:lnTo>
                    <a:pt x="7" y="3"/>
                  </a:lnTo>
                  <a:lnTo>
                    <a:pt x="5" y="3"/>
                  </a:lnTo>
                  <a:lnTo>
                    <a:pt x="0" y="7"/>
                  </a:lnTo>
                  <a:lnTo>
                    <a:pt x="0" y="10"/>
                  </a:lnTo>
                  <a:lnTo>
                    <a:pt x="5" y="12"/>
                  </a:lnTo>
                  <a:lnTo>
                    <a:pt x="9" y="1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3" name="Freeform 325">
              <a:extLst>
                <a:ext uri="{FF2B5EF4-FFF2-40B4-BE49-F238E27FC236}">
                  <a16:creationId xmlns:a16="http://schemas.microsoft.com/office/drawing/2014/main" id="{98B75307-B492-4FF0-87D9-F736893A581A}"/>
                </a:ext>
              </a:extLst>
            </p:cNvPr>
            <p:cNvSpPr>
              <a:spLocks/>
            </p:cNvSpPr>
            <p:nvPr/>
          </p:nvSpPr>
          <p:spPr bwMode="auto">
            <a:xfrm>
              <a:off x="9256713" y="2736850"/>
              <a:ext cx="22225" cy="22225"/>
            </a:xfrm>
            <a:custGeom>
              <a:avLst/>
              <a:gdLst>
                <a:gd name="T0" fmla="*/ 3 w 14"/>
                <a:gd name="T1" fmla="*/ 2 h 14"/>
                <a:gd name="T2" fmla="*/ 0 w 14"/>
                <a:gd name="T3" fmla="*/ 2 h 14"/>
                <a:gd name="T4" fmla="*/ 0 w 14"/>
                <a:gd name="T5" fmla="*/ 4 h 14"/>
                <a:gd name="T6" fmla="*/ 5 w 14"/>
                <a:gd name="T7" fmla="*/ 7 h 14"/>
                <a:gd name="T8" fmla="*/ 5 w 14"/>
                <a:gd name="T9" fmla="*/ 7 h 14"/>
                <a:gd name="T10" fmla="*/ 7 w 14"/>
                <a:gd name="T11" fmla="*/ 9 h 14"/>
                <a:gd name="T12" fmla="*/ 7 w 14"/>
                <a:gd name="T13" fmla="*/ 11 h 14"/>
                <a:gd name="T14" fmla="*/ 10 w 14"/>
                <a:gd name="T15" fmla="*/ 14 h 14"/>
                <a:gd name="T16" fmla="*/ 10 w 14"/>
                <a:gd name="T17" fmla="*/ 11 h 14"/>
                <a:gd name="T18" fmla="*/ 12 w 14"/>
                <a:gd name="T19" fmla="*/ 11 h 14"/>
                <a:gd name="T20" fmla="*/ 12 w 14"/>
                <a:gd name="T21" fmla="*/ 9 h 14"/>
                <a:gd name="T22" fmla="*/ 14 w 14"/>
                <a:gd name="T23" fmla="*/ 7 h 14"/>
                <a:gd name="T24" fmla="*/ 14 w 14"/>
                <a:gd name="T25" fmla="*/ 4 h 14"/>
                <a:gd name="T26" fmla="*/ 14 w 14"/>
                <a:gd name="T27" fmla="*/ 4 h 14"/>
                <a:gd name="T28" fmla="*/ 12 w 14"/>
                <a:gd name="T29" fmla="*/ 2 h 14"/>
                <a:gd name="T30" fmla="*/ 5 w 14"/>
                <a:gd name="T31" fmla="*/ 0 h 14"/>
                <a:gd name="T32" fmla="*/ 3 w 14"/>
                <a:gd name="T3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4">
                  <a:moveTo>
                    <a:pt x="3" y="2"/>
                  </a:moveTo>
                  <a:lnTo>
                    <a:pt x="0" y="2"/>
                  </a:lnTo>
                  <a:lnTo>
                    <a:pt x="0" y="4"/>
                  </a:lnTo>
                  <a:lnTo>
                    <a:pt x="5" y="7"/>
                  </a:lnTo>
                  <a:lnTo>
                    <a:pt x="5" y="7"/>
                  </a:lnTo>
                  <a:lnTo>
                    <a:pt x="7" y="9"/>
                  </a:lnTo>
                  <a:lnTo>
                    <a:pt x="7" y="11"/>
                  </a:lnTo>
                  <a:lnTo>
                    <a:pt x="10" y="14"/>
                  </a:lnTo>
                  <a:lnTo>
                    <a:pt x="10" y="11"/>
                  </a:lnTo>
                  <a:lnTo>
                    <a:pt x="12" y="11"/>
                  </a:lnTo>
                  <a:lnTo>
                    <a:pt x="12" y="9"/>
                  </a:lnTo>
                  <a:lnTo>
                    <a:pt x="14" y="7"/>
                  </a:lnTo>
                  <a:lnTo>
                    <a:pt x="14" y="4"/>
                  </a:lnTo>
                  <a:lnTo>
                    <a:pt x="14" y="4"/>
                  </a:lnTo>
                  <a:lnTo>
                    <a:pt x="12" y="2"/>
                  </a:lnTo>
                  <a:lnTo>
                    <a:pt x="5" y="0"/>
                  </a:lnTo>
                  <a:lnTo>
                    <a:pt x="3"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4" name="Freeform 326">
              <a:extLst>
                <a:ext uri="{FF2B5EF4-FFF2-40B4-BE49-F238E27FC236}">
                  <a16:creationId xmlns:a16="http://schemas.microsoft.com/office/drawing/2014/main" id="{8D594871-69B1-4077-A9C3-27BBFF1B7A58}"/>
                </a:ext>
              </a:extLst>
            </p:cNvPr>
            <p:cNvSpPr>
              <a:spLocks/>
            </p:cNvSpPr>
            <p:nvPr/>
          </p:nvSpPr>
          <p:spPr bwMode="auto">
            <a:xfrm>
              <a:off x="9163050" y="2784475"/>
              <a:ext cx="17463" cy="22225"/>
            </a:xfrm>
            <a:custGeom>
              <a:avLst/>
              <a:gdLst>
                <a:gd name="T0" fmla="*/ 11 w 11"/>
                <a:gd name="T1" fmla="*/ 0 h 14"/>
                <a:gd name="T2" fmla="*/ 7 w 11"/>
                <a:gd name="T3" fmla="*/ 0 h 14"/>
                <a:gd name="T4" fmla="*/ 2 w 11"/>
                <a:gd name="T5" fmla="*/ 4 h 14"/>
                <a:gd name="T6" fmla="*/ 2 w 11"/>
                <a:gd name="T7" fmla="*/ 7 h 14"/>
                <a:gd name="T8" fmla="*/ 0 w 11"/>
                <a:gd name="T9" fmla="*/ 7 h 14"/>
                <a:gd name="T10" fmla="*/ 0 w 11"/>
                <a:gd name="T11" fmla="*/ 11 h 14"/>
                <a:gd name="T12" fmla="*/ 0 w 11"/>
                <a:gd name="T13" fmla="*/ 14 h 14"/>
                <a:gd name="T14" fmla="*/ 0 w 11"/>
                <a:gd name="T15" fmla="*/ 14 h 14"/>
                <a:gd name="T16" fmla="*/ 4 w 11"/>
                <a:gd name="T17" fmla="*/ 11 h 14"/>
                <a:gd name="T18" fmla="*/ 7 w 11"/>
                <a:gd name="T19" fmla="*/ 11 h 14"/>
                <a:gd name="T20" fmla="*/ 9 w 11"/>
                <a:gd name="T21" fmla="*/ 9 h 14"/>
                <a:gd name="T22" fmla="*/ 11 w 11"/>
                <a:gd name="T23" fmla="*/ 7 h 14"/>
                <a:gd name="T24" fmla="*/ 11 w 11"/>
                <a:gd name="T25" fmla="*/ 4 h 14"/>
                <a:gd name="T26" fmla="*/ 11 w 11"/>
                <a:gd name="T27" fmla="*/ 4 h 14"/>
                <a:gd name="T28" fmla="*/ 11 w 11"/>
                <a:gd name="T29" fmla="*/ 2 h 14"/>
                <a:gd name="T30" fmla="*/ 11 w 11"/>
                <a:gd name="T3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14">
                  <a:moveTo>
                    <a:pt x="11" y="0"/>
                  </a:moveTo>
                  <a:lnTo>
                    <a:pt x="7" y="0"/>
                  </a:lnTo>
                  <a:lnTo>
                    <a:pt x="2" y="4"/>
                  </a:lnTo>
                  <a:lnTo>
                    <a:pt x="2" y="7"/>
                  </a:lnTo>
                  <a:lnTo>
                    <a:pt x="0" y="7"/>
                  </a:lnTo>
                  <a:lnTo>
                    <a:pt x="0" y="11"/>
                  </a:lnTo>
                  <a:lnTo>
                    <a:pt x="0" y="14"/>
                  </a:lnTo>
                  <a:lnTo>
                    <a:pt x="0" y="14"/>
                  </a:lnTo>
                  <a:lnTo>
                    <a:pt x="4" y="11"/>
                  </a:lnTo>
                  <a:lnTo>
                    <a:pt x="7" y="11"/>
                  </a:lnTo>
                  <a:lnTo>
                    <a:pt x="9" y="9"/>
                  </a:lnTo>
                  <a:lnTo>
                    <a:pt x="11" y="7"/>
                  </a:lnTo>
                  <a:lnTo>
                    <a:pt x="11" y="4"/>
                  </a:lnTo>
                  <a:lnTo>
                    <a:pt x="11" y="4"/>
                  </a:lnTo>
                  <a:lnTo>
                    <a:pt x="11" y="2"/>
                  </a:lnTo>
                  <a:lnTo>
                    <a:pt x="11"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5" name="Freeform 327">
              <a:extLst>
                <a:ext uri="{FF2B5EF4-FFF2-40B4-BE49-F238E27FC236}">
                  <a16:creationId xmlns:a16="http://schemas.microsoft.com/office/drawing/2014/main" id="{63A5FCFD-0E0A-471B-8701-9300C43D2E22}"/>
                </a:ext>
              </a:extLst>
            </p:cNvPr>
            <p:cNvSpPr>
              <a:spLocks/>
            </p:cNvSpPr>
            <p:nvPr/>
          </p:nvSpPr>
          <p:spPr bwMode="auto">
            <a:xfrm>
              <a:off x="9021763" y="2644775"/>
              <a:ext cx="20638" cy="11113"/>
            </a:xfrm>
            <a:custGeom>
              <a:avLst/>
              <a:gdLst>
                <a:gd name="T0" fmla="*/ 9 w 13"/>
                <a:gd name="T1" fmla="*/ 5 h 7"/>
                <a:gd name="T2" fmla="*/ 4 w 13"/>
                <a:gd name="T3" fmla="*/ 2 h 7"/>
                <a:gd name="T4" fmla="*/ 2 w 13"/>
                <a:gd name="T5" fmla="*/ 0 h 7"/>
                <a:gd name="T6" fmla="*/ 0 w 13"/>
                <a:gd name="T7" fmla="*/ 0 h 7"/>
                <a:gd name="T8" fmla="*/ 4 w 13"/>
                <a:gd name="T9" fmla="*/ 2 h 7"/>
                <a:gd name="T10" fmla="*/ 6 w 13"/>
                <a:gd name="T11" fmla="*/ 7 h 7"/>
                <a:gd name="T12" fmla="*/ 9 w 13"/>
                <a:gd name="T13" fmla="*/ 7 h 7"/>
                <a:gd name="T14" fmla="*/ 13 w 13"/>
                <a:gd name="T15" fmla="*/ 7 h 7"/>
                <a:gd name="T16" fmla="*/ 11 w 13"/>
                <a:gd name="T17" fmla="*/ 7 h 7"/>
                <a:gd name="T18" fmla="*/ 9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9" y="5"/>
                  </a:moveTo>
                  <a:lnTo>
                    <a:pt x="4" y="2"/>
                  </a:lnTo>
                  <a:lnTo>
                    <a:pt x="2" y="0"/>
                  </a:lnTo>
                  <a:lnTo>
                    <a:pt x="0" y="0"/>
                  </a:lnTo>
                  <a:lnTo>
                    <a:pt x="4" y="2"/>
                  </a:lnTo>
                  <a:lnTo>
                    <a:pt x="6" y="7"/>
                  </a:lnTo>
                  <a:lnTo>
                    <a:pt x="9" y="7"/>
                  </a:lnTo>
                  <a:lnTo>
                    <a:pt x="13" y="7"/>
                  </a:lnTo>
                  <a:lnTo>
                    <a:pt x="11" y="7"/>
                  </a:lnTo>
                  <a:lnTo>
                    <a:pt x="9"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6" name="Freeform 328">
              <a:extLst>
                <a:ext uri="{FF2B5EF4-FFF2-40B4-BE49-F238E27FC236}">
                  <a16:creationId xmlns:a16="http://schemas.microsoft.com/office/drawing/2014/main" id="{FF604007-AC9C-4BF8-B924-62663DB26916}"/>
                </a:ext>
              </a:extLst>
            </p:cNvPr>
            <p:cNvSpPr>
              <a:spLocks/>
            </p:cNvSpPr>
            <p:nvPr/>
          </p:nvSpPr>
          <p:spPr bwMode="auto">
            <a:xfrm>
              <a:off x="9267825" y="2720975"/>
              <a:ext cx="11113" cy="15875"/>
            </a:xfrm>
            <a:custGeom>
              <a:avLst/>
              <a:gdLst>
                <a:gd name="T0" fmla="*/ 7 w 7"/>
                <a:gd name="T1" fmla="*/ 10 h 10"/>
                <a:gd name="T2" fmla="*/ 7 w 7"/>
                <a:gd name="T3" fmla="*/ 10 h 10"/>
                <a:gd name="T4" fmla="*/ 7 w 7"/>
                <a:gd name="T5" fmla="*/ 7 h 10"/>
                <a:gd name="T6" fmla="*/ 5 w 7"/>
                <a:gd name="T7" fmla="*/ 5 h 10"/>
                <a:gd name="T8" fmla="*/ 5 w 7"/>
                <a:gd name="T9" fmla="*/ 3 h 10"/>
                <a:gd name="T10" fmla="*/ 3 w 7"/>
                <a:gd name="T11" fmla="*/ 0 h 10"/>
                <a:gd name="T12" fmla="*/ 0 w 7"/>
                <a:gd name="T13" fmla="*/ 0 h 10"/>
                <a:gd name="T14" fmla="*/ 0 w 7"/>
                <a:gd name="T15" fmla="*/ 3 h 10"/>
                <a:gd name="T16" fmla="*/ 3 w 7"/>
                <a:gd name="T17" fmla="*/ 5 h 10"/>
                <a:gd name="T18" fmla="*/ 3 w 7"/>
                <a:gd name="T19" fmla="*/ 7 h 10"/>
                <a:gd name="T20" fmla="*/ 7 w 7"/>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0">
                  <a:moveTo>
                    <a:pt x="7" y="10"/>
                  </a:moveTo>
                  <a:lnTo>
                    <a:pt x="7" y="10"/>
                  </a:lnTo>
                  <a:lnTo>
                    <a:pt x="7" y="7"/>
                  </a:lnTo>
                  <a:lnTo>
                    <a:pt x="5" y="5"/>
                  </a:lnTo>
                  <a:lnTo>
                    <a:pt x="5" y="3"/>
                  </a:lnTo>
                  <a:lnTo>
                    <a:pt x="3" y="0"/>
                  </a:lnTo>
                  <a:lnTo>
                    <a:pt x="0" y="0"/>
                  </a:lnTo>
                  <a:lnTo>
                    <a:pt x="0" y="3"/>
                  </a:lnTo>
                  <a:lnTo>
                    <a:pt x="3" y="5"/>
                  </a:lnTo>
                  <a:lnTo>
                    <a:pt x="3" y="7"/>
                  </a:lnTo>
                  <a:lnTo>
                    <a:pt x="7" y="1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7" name="Freeform 329">
              <a:extLst>
                <a:ext uri="{FF2B5EF4-FFF2-40B4-BE49-F238E27FC236}">
                  <a16:creationId xmlns:a16="http://schemas.microsoft.com/office/drawing/2014/main" id="{77B5F456-272C-4D58-B7E0-98EA0CC7E24F}"/>
                </a:ext>
              </a:extLst>
            </p:cNvPr>
            <p:cNvSpPr>
              <a:spLocks/>
            </p:cNvSpPr>
            <p:nvPr/>
          </p:nvSpPr>
          <p:spPr bwMode="auto">
            <a:xfrm>
              <a:off x="9123363" y="2652713"/>
              <a:ext cx="20638" cy="17463"/>
            </a:xfrm>
            <a:custGeom>
              <a:avLst/>
              <a:gdLst>
                <a:gd name="T0" fmla="*/ 7 w 13"/>
                <a:gd name="T1" fmla="*/ 9 h 11"/>
                <a:gd name="T2" fmla="*/ 9 w 13"/>
                <a:gd name="T3" fmla="*/ 9 h 11"/>
                <a:gd name="T4" fmla="*/ 9 w 13"/>
                <a:gd name="T5" fmla="*/ 11 h 11"/>
                <a:gd name="T6" fmla="*/ 11 w 13"/>
                <a:gd name="T7" fmla="*/ 11 h 11"/>
                <a:gd name="T8" fmla="*/ 13 w 13"/>
                <a:gd name="T9" fmla="*/ 9 h 11"/>
                <a:gd name="T10" fmla="*/ 13 w 13"/>
                <a:gd name="T11" fmla="*/ 9 h 11"/>
                <a:gd name="T12" fmla="*/ 13 w 13"/>
                <a:gd name="T13" fmla="*/ 7 h 11"/>
                <a:gd name="T14" fmla="*/ 11 w 13"/>
                <a:gd name="T15" fmla="*/ 4 h 11"/>
                <a:gd name="T16" fmla="*/ 9 w 13"/>
                <a:gd name="T17" fmla="*/ 2 h 11"/>
                <a:gd name="T18" fmla="*/ 7 w 13"/>
                <a:gd name="T19" fmla="*/ 2 h 11"/>
                <a:gd name="T20" fmla="*/ 4 w 13"/>
                <a:gd name="T21" fmla="*/ 0 h 11"/>
                <a:gd name="T22" fmla="*/ 2 w 13"/>
                <a:gd name="T23" fmla="*/ 0 h 11"/>
                <a:gd name="T24" fmla="*/ 0 w 13"/>
                <a:gd name="T25" fmla="*/ 0 h 11"/>
                <a:gd name="T26" fmla="*/ 0 w 13"/>
                <a:gd name="T27" fmla="*/ 2 h 11"/>
                <a:gd name="T28" fmla="*/ 4 w 13"/>
                <a:gd name="T29" fmla="*/ 2 h 11"/>
                <a:gd name="T30" fmla="*/ 4 w 13"/>
                <a:gd name="T31" fmla="*/ 4 h 11"/>
                <a:gd name="T32" fmla="*/ 4 w 13"/>
                <a:gd name="T33" fmla="*/ 7 h 11"/>
                <a:gd name="T34" fmla="*/ 7 w 13"/>
                <a:gd name="T3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1">
                  <a:moveTo>
                    <a:pt x="7" y="9"/>
                  </a:moveTo>
                  <a:lnTo>
                    <a:pt x="9" y="9"/>
                  </a:lnTo>
                  <a:lnTo>
                    <a:pt x="9" y="11"/>
                  </a:lnTo>
                  <a:lnTo>
                    <a:pt x="11" y="11"/>
                  </a:lnTo>
                  <a:lnTo>
                    <a:pt x="13" y="9"/>
                  </a:lnTo>
                  <a:lnTo>
                    <a:pt x="13" y="9"/>
                  </a:lnTo>
                  <a:lnTo>
                    <a:pt x="13" y="7"/>
                  </a:lnTo>
                  <a:lnTo>
                    <a:pt x="11" y="4"/>
                  </a:lnTo>
                  <a:lnTo>
                    <a:pt x="9" y="2"/>
                  </a:lnTo>
                  <a:lnTo>
                    <a:pt x="7" y="2"/>
                  </a:lnTo>
                  <a:lnTo>
                    <a:pt x="4" y="0"/>
                  </a:lnTo>
                  <a:lnTo>
                    <a:pt x="2" y="0"/>
                  </a:lnTo>
                  <a:lnTo>
                    <a:pt x="0" y="0"/>
                  </a:lnTo>
                  <a:lnTo>
                    <a:pt x="0" y="2"/>
                  </a:lnTo>
                  <a:lnTo>
                    <a:pt x="4" y="2"/>
                  </a:lnTo>
                  <a:lnTo>
                    <a:pt x="4" y="4"/>
                  </a:lnTo>
                  <a:lnTo>
                    <a:pt x="4" y="7"/>
                  </a:lnTo>
                  <a:lnTo>
                    <a:pt x="7"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8" name="Freeform 330">
              <a:extLst>
                <a:ext uri="{FF2B5EF4-FFF2-40B4-BE49-F238E27FC236}">
                  <a16:creationId xmlns:a16="http://schemas.microsoft.com/office/drawing/2014/main" id="{ECA24E9F-CF1B-4341-AB5D-CDAC70B2C505}"/>
                </a:ext>
              </a:extLst>
            </p:cNvPr>
            <p:cNvSpPr>
              <a:spLocks/>
            </p:cNvSpPr>
            <p:nvPr/>
          </p:nvSpPr>
          <p:spPr bwMode="auto">
            <a:xfrm>
              <a:off x="7315200" y="3124200"/>
              <a:ext cx="7938" cy="7938"/>
            </a:xfrm>
            <a:custGeom>
              <a:avLst/>
              <a:gdLst>
                <a:gd name="T0" fmla="*/ 5 w 5"/>
                <a:gd name="T1" fmla="*/ 5 h 5"/>
                <a:gd name="T2" fmla="*/ 5 w 5"/>
                <a:gd name="T3" fmla="*/ 0 h 5"/>
                <a:gd name="T4" fmla="*/ 0 w 5"/>
                <a:gd name="T5" fmla="*/ 0 h 5"/>
                <a:gd name="T6" fmla="*/ 5 w 5"/>
                <a:gd name="T7" fmla="*/ 5 h 5"/>
              </a:gdLst>
              <a:ahLst/>
              <a:cxnLst>
                <a:cxn ang="0">
                  <a:pos x="T0" y="T1"/>
                </a:cxn>
                <a:cxn ang="0">
                  <a:pos x="T2" y="T3"/>
                </a:cxn>
                <a:cxn ang="0">
                  <a:pos x="T4" y="T5"/>
                </a:cxn>
                <a:cxn ang="0">
                  <a:pos x="T6" y="T7"/>
                </a:cxn>
              </a:cxnLst>
              <a:rect l="0" t="0" r="r" b="b"/>
              <a:pathLst>
                <a:path w="5" h="5">
                  <a:moveTo>
                    <a:pt x="5" y="5"/>
                  </a:moveTo>
                  <a:lnTo>
                    <a:pt x="5" y="0"/>
                  </a:lnTo>
                  <a:lnTo>
                    <a:pt x="0" y="0"/>
                  </a:lnTo>
                  <a:lnTo>
                    <a:pt x="5"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9" name="Freeform 331">
              <a:extLst>
                <a:ext uri="{FF2B5EF4-FFF2-40B4-BE49-F238E27FC236}">
                  <a16:creationId xmlns:a16="http://schemas.microsoft.com/office/drawing/2014/main" id="{6051E503-6EFD-4AB2-B659-BD36CF64D15F}"/>
                </a:ext>
              </a:extLst>
            </p:cNvPr>
            <p:cNvSpPr>
              <a:spLocks/>
            </p:cNvSpPr>
            <p:nvPr/>
          </p:nvSpPr>
          <p:spPr bwMode="auto">
            <a:xfrm>
              <a:off x="7318375" y="3113088"/>
              <a:ext cx="11113" cy="7938"/>
            </a:xfrm>
            <a:custGeom>
              <a:avLst/>
              <a:gdLst>
                <a:gd name="T0" fmla="*/ 7 w 7"/>
                <a:gd name="T1" fmla="*/ 3 h 5"/>
                <a:gd name="T2" fmla="*/ 5 w 7"/>
                <a:gd name="T3" fmla="*/ 0 h 5"/>
                <a:gd name="T4" fmla="*/ 3 w 7"/>
                <a:gd name="T5" fmla="*/ 3 h 5"/>
                <a:gd name="T6" fmla="*/ 0 w 7"/>
                <a:gd name="T7" fmla="*/ 3 h 5"/>
                <a:gd name="T8" fmla="*/ 0 w 7"/>
                <a:gd name="T9" fmla="*/ 5 h 5"/>
                <a:gd name="T10" fmla="*/ 3 w 7"/>
                <a:gd name="T11" fmla="*/ 5 h 5"/>
                <a:gd name="T12" fmla="*/ 7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3"/>
                  </a:moveTo>
                  <a:lnTo>
                    <a:pt x="5" y="0"/>
                  </a:lnTo>
                  <a:lnTo>
                    <a:pt x="3" y="3"/>
                  </a:lnTo>
                  <a:lnTo>
                    <a:pt x="0" y="3"/>
                  </a:lnTo>
                  <a:lnTo>
                    <a:pt x="0" y="5"/>
                  </a:lnTo>
                  <a:lnTo>
                    <a:pt x="3" y="5"/>
                  </a:lnTo>
                  <a:lnTo>
                    <a:pt x="7"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0" name="Freeform 332">
              <a:extLst>
                <a:ext uri="{FF2B5EF4-FFF2-40B4-BE49-F238E27FC236}">
                  <a16:creationId xmlns:a16="http://schemas.microsoft.com/office/drawing/2014/main" id="{ED45F8D1-7B30-405B-8652-9E2A628BFACF}"/>
                </a:ext>
              </a:extLst>
            </p:cNvPr>
            <p:cNvSpPr>
              <a:spLocks/>
            </p:cNvSpPr>
            <p:nvPr/>
          </p:nvSpPr>
          <p:spPr bwMode="auto">
            <a:xfrm>
              <a:off x="8464550" y="2084388"/>
              <a:ext cx="0" cy="6350"/>
            </a:xfrm>
            <a:custGeom>
              <a:avLst/>
              <a:gdLst>
                <a:gd name="T0" fmla="*/ 2 h 4"/>
                <a:gd name="T1" fmla="*/ 4 h 4"/>
                <a:gd name="T2" fmla="*/ 2 h 4"/>
                <a:gd name="T3" fmla="*/ 0 h 4"/>
                <a:gd name="T4" fmla="*/ 2 h 4"/>
                <a:gd name="T5" fmla="*/ 2 h 4"/>
              </a:gdLst>
              <a:ahLst/>
              <a:cxnLst>
                <a:cxn ang="0">
                  <a:pos x="0" y="T0"/>
                </a:cxn>
                <a:cxn ang="0">
                  <a:pos x="0" y="T1"/>
                </a:cxn>
                <a:cxn ang="0">
                  <a:pos x="0" y="T2"/>
                </a:cxn>
                <a:cxn ang="0">
                  <a:pos x="0" y="T3"/>
                </a:cxn>
                <a:cxn ang="0">
                  <a:pos x="0" y="T4"/>
                </a:cxn>
                <a:cxn ang="0">
                  <a:pos x="0" y="T5"/>
                </a:cxn>
              </a:cxnLst>
              <a:rect l="0" t="0" r="r" b="b"/>
              <a:pathLst>
                <a:path h="4">
                  <a:moveTo>
                    <a:pt x="0" y="2"/>
                  </a:moveTo>
                  <a:lnTo>
                    <a:pt x="0" y="4"/>
                  </a:lnTo>
                  <a:lnTo>
                    <a:pt x="0" y="2"/>
                  </a:lnTo>
                  <a:lnTo>
                    <a:pt x="0" y="0"/>
                  </a:lnTo>
                  <a:lnTo>
                    <a:pt x="0" y="2"/>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1" name="Freeform 333">
              <a:extLst>
                <a:ext uri="{FF2B5EF4-FFF2-40B4-BE49-F238E27FC236}">
                  <a16:creationId xmlns:a16="http://schemas.microsoft.com/office/drawing/2014/main" id="{87234F36-1DC3-464F-8885-DAF51A307E17}"/>
                </a:ext>
              </a:extLst>
            </p:cNvPr>
            <p:cNvSpPr>
              <a:spLocks/>
            </p:cNvSpPr>
            <p:nvPr/>
          </p:nvSpPr>
          <p:spPr bwMode="auto">
            <a:xfrm>
              <a:off x="7297738" y="2992438"/>
              <a:ext cx="6350" cy="15875"/>
            </a:xfrm>
            <a:custGeom>
              <a:avLst/>
              <a:gdLst>
                <a:gd name="T0" fmla="*/ 0 w 4"/>
                <a:gd name="T1" fmla="*/ 10 h 10"/>
                <a:gd name="T2" fmla="*/ 2 w 4"/>
                <a:gd name="T3" fmla="*/ 10 h 10"/>
                <a:gd name="T4" fmla="*/ 2 w 4"/>
                <a:gd name="T5" fmla="*/ 7 h 10"/>
                <a:gd name="T6" fmla="*/ 4 w 4"/>
                <a:gd name="T7" fmla="*/ 5 h 10"/>
                <a:gd name="T8" fmla="*/ 2 w 4"/>
                <a:gd name="T9" fmla="*/ 0 h 10"/>
                <a:gd name="T10" fmla="*/ 0 w 4"/>
                <a:gd name="T11" fmla="*/ 5 h 10"/>
                <a:gd name="T12" fmla="*/ 0 w 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0" y="10"/>
                  </a:moveTo>
                  <a:lnTo>
                    <a:pt x="2" y="10"/>
                  </a:lnTo>
                  <a:lnTo>
                    <a:pt x="2" y="7"/>
                  </a:lnTo>
                  <a:lnTo>
                    <a:pt x="4" y="5"/>
                  </a:lnTo>
                  <a:lnTo>
                    <a:pt x="2" y="0"/>
                  </a:lnTo>
                  <a:lnTo>
                    <a:pt x="0" y="5"/>
                  </a:lnTo>
                  <a:lnTo>
                    <a:pt x="0" y="1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2" name="Freeform 334">
              <a:extLst>
                <a:ext uri="{FF2B5EF4-FFF2-40B4-BE49-F238E27FC236}">
                  <a16:creationId xmlns:a16="http://schemas.microsoft.com/office/drawing/2014/main" id="{C21E6EB5-703D-4C65-BD2A-BFEE98783008}"/>
                </a:ext>
              </a:extLst>
            </p:cNvPr>
            <p:cNvSpPr>
              <a:spLocks/>
            </p:cNvSpPr>
            <p:nvPr/>
          </p:nvSpPr>
          <p:spPr bwMode="auto">
            <a:xfrm>
              <a:off x="9282113" y="2689225"/>
              <a:ext cx="19050" cy="14288"/>
            </a:xfrm>
            <a:custGeom>
              <a:avLst/>
              <a:gdLst>
                <a:gd name="T0" fmla="*/ 7 w 12"/>
                <a:gd name="T1" fmla="*/ 2 h 9"/>
                <a:gd name="T2" fmla="*/ 5 w 12"/>
                <a:gd name="T3" fmla="*/ 2 h 9"/>
                <a:gd name="T4" fmla="*/ 0 w 12"/>
                <a:gd name="T5" fmla="*/ 4 h 9"/>
                <a:gd name="T6" fmla="*/ 3 w 12"/>
                <a:gd name="T7" fmla="*/ 4 h 9"/>
                <a:gd name="T8" fmla="*/ 5 w 12"/>
                <a:gd name="T9" fmla="*/ 4 h 9"/>
                <a:gd name="T10" fmla="*/ 10 w 12"/>
                <a:gd name="T11" fmla="*/ 9 h 9"/>
                <a:gd name="T12" fmla="*/ 12 w 12"/>
                <a:gd name="T13" fmla="*/ 7 h 9"/>
                <a:gd name="T14" fmla="*/ 12 w 12"/>
                <a:gd name="T15" fmla="*/ 4 h 9"/>
                <a:gd name="T16" fmla="*/ 12 w 12"/>
                <a:gd name="T17" fmla="*/ 2 h 9"/>
                <a:gd name="T18" fmla="*/ 12 w 12"/>
                <a:gd name="T19" fmla="*/ 2 h 9"/>
                <a:gd name="T20" fmla="*/ 10 w 12"/>
                <a:gd name="T21" fmla="*/ 0 h 9"/>
                <a:gd name="T22" fmla="*/ 7 w 12"/>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7" y="2"/>
                  </a:moveTo>
                  <a:lnTo>
                    <a:pt x="5" y="2"/>
                  </a:lnTo>
                  <a:lnTo>
                    <a:pt x="0" y="4"/>
                  </a:lnTo>
                  <a:lnTo>
                    <a:pt x="3" y="4"/>
                  </a:lnTo>
                  <a:lnTo>
                    <a:pt x="5" y="4"/>
                  </a:lnTo>
                  <a:lnTo>
                    <a:pt x="10" y="9"/>
                  </a:lnTo>
                  <a:lnTo>
                    <a:pt x="12" y="7"/>
                  </a:lnTo>
                  <a:lnTo>
                    <a:pt x="12" y="4"/>
                  </a:lnTo>
                  <a:lnTo>
                    <a:pt x="12" y="2"/>
                  </a:lnTo>
                  <a:lnTo>
                    <a:pt x="12" y="2"/>
                  </a:lnTo>
                  <a:lnTo>
                    <a:pt x="10" y="0"/>
                  </a:lnTo>
                  <a:lnTo>
                    <a:pt x="7"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3" name="Freeform 335">
              <a:extLst>
                <a:ext uri="{FF2B5EF4-FFF2-40B4-BE49-F238E27FC236}">
                  <a16:creationId xmlns:a16="http://schemas.microsoft.com/office/drawing/2014/main" id="{99147CDB-BC4E-470E-A687-CA1508A16047}"/>
                </a:ext>
              </a:extLst>
            </p:cNvPr>
            <p:cNvSpPr>
              <a:spLocks/>
            </p:cNvSpPr>
            <p:nvPr/>
          </p:nvSpPr>
          <p:spPr bwMode="auto">
            <a:xfrm>
              <a:off x="7312025" y="3106738"/>
              <a:ext cx="6350" cy="6350"/>
            </a:xfrm>
            <a:custGeom>
              <a:avLst/>
              <a:gdLst>
                <a:gd name="T0" fmla="*/ 0 w 4"/>
                <a:gd name="T1" fmla="*/ 2 h 4"/>
                <a:gd name="T2" fmla="*/ 4 w 4"/>
                <a:gd name="T3" fmla="*/ 4 h 4"/>
                <a:gd name="T4" fmla="*/ 2 w 4"/>
                <a:gd name="T5" fmla="*/ 0 h 4"/>
                <a:gd name="T6" fmla="*/ 0 w 4"/>
                <a:gd name="T7" fmla="*/ 2 h 4"/>
              </a:gdLst>
              <a:ahLst/>
              <a:cxnLst>
                <a:cxn ang="0">
                  <a:pos x="T0" y="T1"/>
                </a:cxn>
                <a:cxn ang="0">
                  <a:pos x="T2" y="T3"/>
                </a:cxn>
                <a:cxn ang="0">
                  <a:pos x="T4" y="T5"/>
                </a:cxn>
                <a:cxn ang="0">
                  <a:pos x="T6" y="T7"/>
                </a:cxn>
              </a:cxnLst>
              <a:rect l="0" t="0" r="r" b="b"/>
              <a:pathLst>
                <a:path w="4" h="4">
                  <a:moveTo>
                    <a:pt x="0" y="2"/>
                  </a:moveTo>
                  <a:lnTo>
                    <a:pt x="4" y="4"/>
                  </a:lnTo>
                  <a:lnTo>
                    <a:pt x="2"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4" name="Freeform 336">
              <a:extLst>
                <a:ext uri="{FF2B5EF4-FFF2-40B4-BE49-F238E27FC236}">
                  <a16:creationId xmlns:a16="http://schemas.microsoft.com/office/drawing/2014/main" id="{7D13195C-891F-46A1-9996-35861A215761}"/>
                </a:ext>
              </a:extLst>
            </p:cNvPr>
            <p:cNvSpPr>
              <a:spLocks/>
            </p:cNvSpPr>
            <p:nvPr/>
          </p:nvSpPr>
          <p:spPr bwMode="auto">
            <a:xfrm>
              <a:off x="9301163" y="2560638"/>
              <a:ext cx="11113" cy="11113"/>
            </a:xfrm>
            <a:custGeom>
              <a:avLst/>
              <a:gdLst>
                <a:gd name="T0" fmla="*/ 4 w 7"/>
                <a:gd name="T1" fmla="*/ 2 h 7"/>
                <a:gd name="T2" fmla="*/ 0 w 7"/>
                <a:gd name="T3" fmla="*/ 7 h 7"/>
                <a:gd name="T4" fmla="*/ 2 w 7"/>
                <a:gd name="T5" fmla="*/ 7 h 7"/>
                <a:gd name="T6" fmla="*/ 4 w 7"/>
                <a:gd name="T7" fmla="*/ 5 h 7"/>
                <a:gd name="T8" fmla="*/ 7 w 7"/>
                <a:gd name="T9" fmla="*/ 2 h 7"/>
                <a:gd name="T10" fmla="*/ 7 w 7"/>
                <a:gd name="T11" fmla="*/ 0 h 7"/>
                <a:gd name="T12" fmla="*/ 4 w 7"/>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2"/>
                  </a:moveTo>
                  <a:lnTo>
                    <a:pt x="0" y="7"/>
                  </a:lnTo>
                  <a:lnTo>
                    <a:pt x="2" y="7"/>
                  </a:lnTo>
                  <a:lnTo>
                    <a:pt x="4" y="5"/>
                  </a:lnTo>
                  <a:lnTo>
                    <a:pt x="7" y="2"/>
                  </a:lnTo>
                  <a:lnTo>
                    <a:pt x="7" y="0"/>
                  </a:ln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5" name="Freeform 337">
              <a:extLst>
                <a:ext uri="{FF2B5EF4-FFF2-40B4-BE49-F238E27FC236}">
                  <a16:creationId xmlns:a16="http://schemas.microsoft.com/office/drawing/2014/main" id="{80B1776A-35E4-45D3-91B6-AAB119A296A4}"/>
                </a:ext>
              </a:extLst>
            </p:cNvPr>
            <p:cNvSpPr>
              <a:spLocks/>
            </p:cNvSpPr>
            <p:nvPr/>
          </p:nvSpPr>
          <p:spPr bwMode="auto">
            <a:xfrm>
              <a:off x="9024938" y="2292350"/>
              <a:ext cx="11113" cy="11113"/>
            </a:xfrm>
            <a:custGeom>
              <a:avLst/>
              <a:gdLst>
                <a:gd name="T0" fmla="*/ 2 w 7"/>
                <a:gd name="T1" fmla="*/ 0 h 7"/>
                <a:gd name="T2" fmla="*/ 0 w 7"/>
                <a:gd name="T3" fmla="*/ 3 h 7"/>
                <a:gd name="T4" fmla="*/ 2 w 7"/>
                <a:gd name="T5" fmla="*/ 7 h 7"/>
                <a:gd name="T6" fmla="*/ 2 w 7"/>
                <a:gd name="T7" fmla="*/ 7 h 7"/>
                <a:gd name="T8" fmla="*/ 4 w 7"/>
                <a:gd name="T9" fmla="*/ 3 h 7"/>
                <a:gd name="T10" fmla="*/ 7 w 7"/>
                <a:gd name="T11" fmla="*/ 3 h 7"/>
                <a:gd name="T12" fmla="*/ 7 w 7"/>
                <a:gd name="T13" fmla="*/ 0 h 7"/>
                <a:gd name="T14" fmla="*/ 2 w 7"/>
                <a:gd name="T15" fmla="*/ 0 h 7"/>
                <a:gd name="T16" fmla="*/ 2 w 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2" y="0"/>
                  </a:moveTo>
                  <a:lnTo>
                    <a:pt x="0" y="3"/>
                  </a:lnTo>
                  <a:lnTo>
                    <a:pt x="2" y="7"/>
                  </a:lnTo>
                  <a:lnTo>
                    <a:pt x="2" y="7"/>
                  </a:lnTo>
                  <a:lnTo>
                    <a:pt x="4" y="3"/>
                  </a:lnTo>
                  <a:lnTo>
                    <a:pt x="7" y="3"/>
                  </a:lnTo>
                  <a:lnTo>
                    <a:pt x="7" y="0"/>
                  </a:lnTo>
                  <a:lnTo>
                    <a:pt x="2" y="0"/>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6" name="Freeform 338">
              <a:extLst>
                <a:ext uri="{FF2B5EF4-FFF2-40B4-BE49-F238E27FC236}">
                  <a16:creationId xmlns:a16="http://schemas.microsoft.com/office/drawing/2014/main" id="{271B5C71-51E2-49A9-AEBA-BC9D8831B4DB}"/>
                </a:ext>
              </a:extLst>
            </p:cNvPr>
            <p:cNvSpPr>
              <a:spLocks/>
            </p:cNvSpPr>
            <p:nvPr/>
          </p:nvSpPr>
          <p:spPr bwMode="auto">
            <a:xfrm>
              <a:off x="9017000" y="2185988"/>
              <a:ext cx="25400" cy="22225"/>
            </a:xfrm>
            <a:custGeom>
              <a:avLst/>
              <a:gdLst>
                <a:gd name="T0" fmla="*/ 4 w 7"/>
                <a:gd name="T1" fmla="*/ 2 h 6"/>
                <a:gd name="T2" fmla="*/ 3 w 7"/>
                <a:gd name="T3" fmla="*/ 1 h 6"/>
                <a:gd name="T4" fmla="*/ 2 w 7"/>
                <a:gd name="T5" fmla="*/ 0 h 6"/>
                <a:gd name="T6" fmla="*/ 1 w 7"/>
                <a:gd name="T7" fmla="*/ 1 h 6"/>
                <a:gd name="T8" fmla="*/ 0 w 7"/>
                <a:gd name="T9" fmla="*/ 2 h 6"/>
                <a:gd name="T10" fmla="*/ 1 w 7"/>
                <a:gd name="T11" fmla="*/ 2 h 6"/>
                <a:gd name="T12" fmla="*/ 2 w 7"/>
                <a:gd name="T13" fmla="*/ 3 h 6"/>
                <a:gd name="T14" fmla="*/ 2 w 7"/>
                <a:gd name="T15" fmla="*/ 4 h 6"/>
                <a:gd name="T16" fmla="*/ 2 w 7"/>
                <a:gd name="T17" fmla="*/ 5 h 6"/>
                <a:gd name="T18" fmla="*/ 2 w 7"/>
                <a:gd name="T19" fmla="*/ 6 h 6"/>
                <a:gd name="T20" fmla="*/ 3 w 7"/>
                <a:gd name="T21" fmla="*/ 5 h 6"/>
                <a:gd name="T22" fmla="*/ 3 w 7"/>
                <a:gd name="T23" fmla="*/ 4 h 6"/>
                <a:gd name="T24" fmla="*/ 5 w 7"/>
                <a:gd name="T25" fmla="*/ 4 h 6"/>
                <a:gd name="T26" fmla="*/ 6 w 7"/>
                <a:gd name="T27" fmla="*/ 4 h 6"/>
                <a:gd name="T28" fmla="*/ 6 w 7"/>
                <a:gd name="T29" fmla="*/ 4 h 6"/>
                <a:gd name="T30" fmla="*/ 7 w 7"/>
                <a:gd name="T31" fmla="*/ 3 h 6"/>
                <a:gd name="T32" fmla="*/ 7 w 7"/>
                <a:gd name="T33" fmla="*/ 2 h 6"/>
                <a:gd name="T34" fmla="*/ 4 w 7"/>
                <a:gd name="T35"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6">
                  <a:moveTo>
                    <a:pt x="4" y="2"/>
                  </a:moveTo>
                  <a:cubicBezTo>
                    <a:pt x="3" y="1"/>
                    <a:pt x="3" y="1"/>
                    <a:pt x="3" y="1"/>
                  </a:cubicBezTo>
                  <a:cubicBezTo>
                    <a:pt x="2" y="0"/>
                    <a:pt x="2" y="0"/>
                    <a:pt x="2" y="0"/>
                  </a:cubicBezTo>
                  <a:cubicBezTo>
                    <a:pt x="1" y="1"/>
                    <a:pt x="1" y="1"/>
                    <a:pt x="1" y="1"/>
                  </a:cubicBezTo>
                  <a:cubicBezTo>
                    <a:pt x="1" y="1"/>
                    <a:pt x="0" y="2"/>
                    <a:pt x="0" y="2"/>
                  </a:cubicBezTo>
                  <a:cubicBezTo>
                    <a:pt x="1" y="2"/>
                    <a:pt x="1" y="2"/>
                    <a:pt x="1" y="2"/>
                  </a:cubicBezTo>
                  <a:cubicBezTo>
                    <a:pt x="2" y="3"/>
                    <a:pt x="2" y="3"/>
                    <a:pt x="2" y="3"/>
                  </a:cubicBezTo>
                  <a:cubicBezTo>
                    <a:pt x="2" y="4"/>
                    <a:pt x="2" y="4"/>
                    <a:pt x="2" y="4"/>
                  </a:cubicBezTo>
                  <a:cubicBezTo>
                    <a:pt x="2" y="5"/>
                    <a:pt x="2" y="5"/>
                    <a:pt x="2" y="5"/>
                  </a:cubicBezTo>
                  <a:cubicBezTo>
                    <a:pt x="2" y="6"/>
                    <a:pt x="2" y="6"/>
                    <a:pt x="2" y="6"/>
                  </a:cubicBezTo>
                  <a:cubicBezTo>
                    <a:pt x="3" y="5"/>
                    <a:pt x="3" y="5"/>
                    <a:pt x="3" y="5"/>
                  </a:cubicBezTo>
                  <a:cubicBezTo>
                    <a:pt x="3" y="4"/>
                    <a:pt x="3" y="4"/>
                    <a:pt x="3" y="4"/>
                  </a:cubicBezTo>
                  <a:cubicBezTo>
                    <a:pt x="5" y="4"/>
                    <a:pt x="5" y="4"/>
                    <a:pt x="5" y="4"/>
                  </a:cubicBezTo>
                  <a:cubicBezTo>
                    <a:pt x="6" y="4"/>
                    <a:pt x="6" y="4"/>
                    <a:pt x="6" y="4"/>
                  </a:cubicBezTo>
                  <a:cubicBezTo>
                    <a:pt x="6" y="4"/>
                    <a:pt x="6" y="4"/>
                    <a:pt x="6" y="4"/>
                  </a:cubicBezTo>
                  <a:cubicBezTo>
                    <a:pt x="7" y="3"/>
                    <a:pt x="7" y="3"/>
                    <a:pt x="7" y="3"/>
                  </a:cubicBezTo>
                  <a:cubicBezTo>
                    <a:pt x="7" y="2"/>
                    <a:pt x="7" y="2"/>
                    <a:pt x="7" y="2"/>
                  </a:cubicBez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7" name="Freeform 339">
              <a:extLst>
                <a:ext uri="{FF2B5EF4-FFF2-40B4-BE49-F238E27FC236}">
                  <a16:creationId xmlns:a16="http://schemas.microsoft.com/office/drawing/2014/main" id="{309D1FDF-9EE0-42C6-BC2E-DE60CBE4D8E4}"/>
                </a:ext>
              </a:extLst>
            </p:cNvPr>
            <p:cNvSpPr>
              <a:spLocks/>
            </p:cNvSpPr>
            <p:nvPr/>
          </p:nvSpPr>
          <p:spPr bwMode="auto">
            <a:xfrm>
              <a:off x="9126538" y="2322513"/>
              <a:ext cx="28575" cy="25400"/>
            </a:xfrm>
            <a:custGeom>
              <a:avLst/>
              <a:gdLst>
                <a:gd name="T0" fmla="*/ 5 w 18"/>
                <a:gd name="T1" fmla="*/ 2 h 16"/>
                <a:gd name="T2" fmla="*/ 2 w 18"/>
                <a:gd name="T3" fmla="*/ 2 h 16"/>
                <a:gd name="T4" fmla="*/ 0 w 18"/>
                <a:gd name="T5" fmla="*/ 2 h 16"/>
                <a:gd name="T6" fmla="*/ 0 w 18"/>
                <a:gd name="T7" fmla="*/ 4 h 16"/>
                <a:gd name="T8" fmla="*/ 0 w 18"/>
                <a:gd name="T9" fmla="*/ 9 h 16"/>
                <a:gd name="T10" fmla="*/ 2 w 18"/>
                <a:gd name="T11" fmla="*/ 14 h 16"/>
                <a:gd name="T12" fmla="*/ 2 w 18"/>
                <a:gd name="T13" fmla="*/ 14 h 16"/>
                <a:gd name="T14" fmla="*/ 5 w 18"/>
                <a:gd name="T15" fmla="*/ 14 h 16"/>
                <a:gd name="T16" fmla="*/ 9 w 18"/>
                <a:gd name="T17" fmla="*/ 14 h 16"/>
                <a:gd name="T18" fmla="*/ 11 w 18"/>
                <a:gd name="T19" fmla="*/ 16 h 16"/>
                <a:gd name="T20" fmla="*/ 14 w 18"/>
                <a:gd name="T21" fmla="*/ 14 h 16"/>
                <a:gd name="T22" fmla="*/ 18 w 18"/>
                <a:gd name="T23" fmla="*/ 16 h 16"/>
                <a:gd name="T24" fmla="*/ 18 w 18"/>
                <a:gd name="T25" fmla="*/ 14 h 16"/>
                <a:gd name="T26" fmla="*/ 18 w 18"/>
                <a:gd name="T27" fmla="*/ 11 h 16"/>
                <a:gd name="T28" fmla="*/ 18 w 18"/>
                <a:gd name="T29" fmla="*/ 7 h 16"/>
                <a:gd name="T30" fmla="*/ 14 w 18"/>
                <a:gd name="T31" fmla="*/ 7 h 16"/>
                <a:gd name="T32" fmla="*/ 11 w 18"/>
                <a:gd name="T33" fmla="*/ 4 h 16"/>
                <a:gd name="T34" fmla="*/ 9 w 18"/>
                <a:gd name="T35" fmla="*/ 4 h 16"/>
                <a:gd name="T36" fmla="*/ 9 w 18"/>
                <a:gd name="T37" fmla="*/ 4 h 16"/>
                <a:gd name="T38" fmla="*/ 7 w 18"/>
                <a:gd name="T39" fmla="*/ 2 h 16"/>
                <a:gd name="T40" fmla="*/ 7 w 18"/>
                <a:gd name="T41" fmla="*/ 0 h 16"/>
                <a:gd name="T42" fmla="*/ 7 w 18"/>
                <a:gd name="T43" fmla="*/ 0 h 16"/>
                <a:gd name="T44" fmla="*/ 5 w 18"/>
                <a:gd name="T45"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16">
                  <a:moveTo>
                    <a:pt x="5" y="2"/>
                  </a:moveTo>
                  <a:lnTo>
                    <a:pt x="2" y="2"/>
                  </a:lnTo>
                  <a:lnTo>
                    <a:pt x="0" y="2"/>
                  </a:lnTo>
                  <a:lnTo>
                    <a:pt x="0" y="4"/>
                  </a:lnTo>
                  <a:lnTo>
                    <a:pt x="0" y="9"/>
                  </a:lnTo>
                  <a:lnTo>
                    <a:pt x="2" y="14"/>
                  </a:lnTo>
                  <a:lnTo>
                    <a:pt x="2" y="14"/>
                  </a:lnTo>
                  <a:lnTo>
                    <a:pt x="5" y="14"/>
                  </a:lnTo>
                  <a:lnTo>
                    <a:pt x="9" y="14"/>
                  </a:lnTo>
                  <a:lnTo>
                    <a:pt x="11" y="16"/>
                  </a:lnTo>
                  <a:lnTo>
                    <a:pt x="14" y="14"/>
                  </a:lnTo>
                  <a:lnTo>
                    <a:pt x="18" y="16"/>
                  </a:lnTo>
                  <a:lnTo>
                    <a:pt x="18" y="14"/>
                  </a:lnTo>
                  <a:lnTo>
                    <a:pt x="18" y="11"/>
                  </a:lnTo>
                  <a:lnTo>
                    <a:pt x="18" y="7"/>
                  </a:lnTo>
                  <a:lnTo>
                    <a:pt x="14" y="7"/>
                  </a:lnTo>
                  <a:lnTo>
                    <a:pt x="11" y="4"/>
                  </a:lnTo>
                  <a:lnTo>
                    <a:pt x="9" y="4"/>
                  </a:lnTo>
                  <a:lnTo>
                    <a:pt x="9" y="4"/>
                  </a:lnTo>
                  <a:lnTo>
                    <a:pt x="7" y="2"/>
                  </a:lnTo>
                  <a:lnTo>
                    <a:pt x="7" y="0"/>
                  </a:lnTo>
                  <a:lnTo>
                    <a:pt x="7" y="0"/>
                  </a:lnTo>
                  <a:lnTo>
                    <a:pt x="5"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8" name="Freeform 340">
              <a:extLst>
                <a:ext uri="{FF2B5EF4-FFF2-40B4-BE49-F238E27FC236}">
                  <a16:creationId xmlns:a16="http://schemas.microsoft.com/office/drawing/2014/main" id="{3325FFE1-E7F0-4E8C-A663-A75AFCB643E5}"/>
                </a:ext>
              </a:extLst>
            </p:cNvPr>
            <p:cNvSpPr>
              <a:spLocks/>
            </p:cNvSpPr>
            <p:nvPr/>
          </p:nvSpPr>
          <p:spPr bwMode="auto">
            <a:xfrm>
              <a:off x="8959850" y="2560638"/>
              <a:ext cx="9525" cy="3175"/>
            </a:xfrm>
            <a:custGeom>
              <a:avLst/>
              <a:gdLst>
                <a:gd name="T0" fmla="*/ 6 w 6"/>
                <a:gd name="T1" fmla="*/ 2 h 2"/>
                <a:gd name="T2" fmla="*/ 4 w 6"/>
                <a:gd name="T3" fmla="*/ 0 h 2"/>
                <a:gd name="T4" fmla="*/ 0 w 6"/>
                <a:gd name="T5" fmla="*/ 0 h 2"/>
                <a:gd name="T6" fmla="*/ 0 w 6"/>
                <a:gd name="T7" fmla="*/ 2 h 2"/>
                <a:gd name="T8" fmla="*/ 4 w 6"/>
                <a:gd name="T9" fmla="*/ 2 h 2"/>
                <a:gd name="T10" fmla="*/ 6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6" y="2"/>
                  </a:moveTo>
                  <a:lnTo>
                    <a:pt x="4" y="0"/>
                  </a:lnTo>
                  <a:lnTo>
                    <a:pt x="0" y="0"/>
                  </a:lnTo>
                  <a:lnTo>
                    <a:pt x="0" y="2"/>
                  </a:lnTo>
                  <a:lnTo>
                    <a:pt x="4" y="2"/>
                  </a:lnTo>
                  <a:lnTo>
                    <a:pt x="6"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9" name="Freeform 341">
              <a:extLst>
                <a:ext uri="{FF2B5EF4-FFF2-40B4-BE49-F238E27FC236}">
                  <a16:creationId xmlns:a16="http://schemas.microsoft.com/office/drawing/2014/main" id="{ED842D0C-B8E8-4614-A5C8-ED609736B61B}"/>
                </a:ext>
              </a:extLst>
            </p:cNvPr>
            <p:cNvSpPr>
              <a:spLocks/>
            </p:cNvSpPr>
            <p:nvPr/>
          </p:nvSpPr>
          <p:spPr bwMode="auto">
            <a:xfrm>
              <a:off x="9137650" y="2289175"/>
              <a:ext cx="6350" cy="11113"/>
            </a:xfrm>
            <a:custGeom>
              <a:avLst/>
              <a:gdLst>
                <a:gd name="T0" fmla="*/ 2 w 4"/>
                <a:gd name="T1" fmla="*/ 7 h 7"/>
                <a:gd name="T2" fmla="*/ 4 w 4"/>
                <a:gd name="T3" fmla="*/ 5 h 7"/>
                <a:gd name="T4" fmla="*/ 2 w 4"/>
                <a:gd name="T5" fmla="*/ 5 h 7"/>
                <a:gd name="T6" fmla="*/ 2 w 4"/>
                <a:gd name="T7" fmla="*/ 0 h 7"/>
                <a:gd name="T8" fmla="*/ 0 w 4"/>
                <a:gd name="T9" fmla="*/ 5 h 7"/>
                <a:gd name="T10" fmla="*/ 2 w 4"/>
                <a:gd name="T11" fmla="*/ 7 h 7"/>
                <a:gd name="T12" fmla="*/ 2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7"/>
                  </a:moveTo>
                  <a:lnTo>
                    <a:pt x="4" y="5"/>
                  </a:lnTo>
                  <a:lnTo>
                    <a:pt x="2" y="5"/>
                  </a:lnTo>
                  <a:lnTo>
                    <a:pt x="2" y="0"/>
                  </a:lnTo>
                  <a:lnTo>
                    <a:pt x="0" y="5"/>
                  </a:lnTo>
                  <a:lnTo>
                    <a:pt x="2" y="7"/>
                  </a:lnTo>
                  <a:lnTo>
                    <a:pt x="2"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0" name="Freeform 342">
              <a:extLst>
                <a:ext uri="{FF2B5EF4-FFF2-40B4-BE49-F238E27FC236}">
                  <a16:creationId xmlns:a16="http://schemas.microsoft.com/office/drawing/2014/main" id="{31A7DFFB-CF34-4746-9969-59A5CA5C1107}"/>
                </a:ext>
              </a:extLst>
            </p:cNvPr>
            <p:cNvSpPr>
              <a:spLocks/>
            </p:cNvSpPr>
            <p:nvPr/>
          </p:nvSpPr>
          <p:spPr bwMode="auto">
            <a:xfrm>
              <a:off x="9031288" y="2271713"/>
              <a:ext cx="7938" cy="14288"/>
            </a:xfrm>
            <a:custGeom>
              <a:avLst/>
              <a:gdLst>
                <a:gd name="T0" fmla="*/ 5 w 5"/>
                <a:gd name="T1" fmla="*/ 4 h 9"/>
                <a:gd name="T2" fmla="*/ 5 w 5"/>
                <a:gd name="T3" fmla="*/ 2 h 9"/>
                <a:gd name="T4" fmla="*/ 5 w 5"/>
                <a:gd name="T5" fmla="*/ 2 h 9"/>
                <a:gd name="T6" fmla="*/ 3 w 5"/>
                <a:gd name="T7" fmla="*/ 0 h 9"/>
                <a:gd name="T8" fmla="*/ 3 w 5"/>
                <a:gd name="T9" fmla="*/ 4 h 9"/>
                <a:gd name="T10" fmla="*/ 0 w 5"/>
                <a:gd name="T11" fmla="*/ 6 h 9"/>
                <a:gd name="T12" fmla="*/ 0 w 5"/>
                <a:gd name="T13" fmla="*/ 9 h 9"/>
                <a:gd name="T14" fmla="*/ 5 w 5"/>
                <a:gd name="T15" fmla="*/ 6 h 9"/>
                <a:gd name="T16" fmla="*/ 5 w 5"/>
                <a:gd name="T1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9">
                  <a:moveTo>
                    <a:pt x="5" y="4"/>
                  </a:moveTo>
                  <a:lnTo>
                    <a:pt x="5" y="2"/>
                  </a:lnTo>
                  <a:lnTo>
                    <a:pt x="5" y="2"/>
                  </a:lnTo>
                  <a:lnTo>
                    <a:pt x="3" y="0"/>
                  </a:lnTo>
                  <a:lnTo>
                    <a:pt x="3" y="4"/>
                  </a:lnTo>
                  <a:lnTo>
                    <a:pt x="0" y="6"/>
                  </a:lnTo>
                  <a:lnTo>
                    <a:pt x="0" y="9"/>
                  </a:lnTo>
                  <a:lnTo>
                    <a:pt x="5" y="6"/>
                  </a:lnTo>
                  <a:lnTo>
                    <a:pt x="5"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1" name="Freeform 343">
              <a:extLst>
                <a:ext uri="{FF2B5EF4-FFF2-40B4-BE49-F238E27FC236}">
                  <a16:creationId xmlns:a16="http://schemas.microsoft.com/office/drawing/2014/main" id="{71A5035E-3087-45A5-AB3F-56E3F123173D}"/>
                </a:ext>
              </a:extLst>
            </p:cNvPr>
            <p:cNvSpPr>
              <a:spLocks/>
            </p:cNvSpPr>
            <p:nvPr/>
          </p:nvSpPr>
          <p:spPr bwMode="auto">
            <a:xfrm>
              <a:off x="9090025" y="2182813"/>
              <a:ext cx="3175" cy="7938"/>
            </a:xfrm>
            <a:custGeom>
              <a:avLst/>
              <a:gdLst>
                <a:gd name="T0" fmla="*/ 2 w 2"/>
                <a:gd name="T1" fmla="*/ 0 h 5"/>
                <a:gd name="T2" fmla="*/ 0 w 2"/>
                <a:gd name="T3" fmla="*/ 2 h 5"/>
                <a:gd name="T4" fmla="*/ 0 w 2"/>
                <a:gd name="T5" fmla="*/ 5 h 5"/>
                <a:gd name="T6" fmla="*/ 2 w 2"/>
                <a:gd name="T7" fmla="*/ 5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2"/>
                  </a:lnTo>
                  <a:lnTo>
                    <a:pt x="0" y="5"/>
                  </a:lnTo>
                  <a:lnTo>
                    <a:pt x="2" y="5"/>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2" name="Freeform 344">
              <a:extLst>
                <a:ext uri="{FF2B5EF4-FFF2-40B4-BE49-F238E27FC236}">
                  <a16:creationId xmlns:a16="http://schemas.microsoft.com/office/drawing/2014/main" id="{83C1BF27-4C17-4A02-BFAA-B4CE980B88F3}"/>
                </a:ext>
              </a:extLst>
            </p:cNvPr>
            <p:cNvSpPr>
              <a:spLocks/>
            </p:cNvSpPr>
            <p:nvPr/>
          </p:nvSpPr>
          <p:spPr bwMode="auto">
            <a:xfrm>
              <a:off x="9053513" y="2300288"/>
              <a:ext cx="65088" cy="69850"/>
            </a:xfrm>
            <a:custGeom>
              <a:avLst/>
              <a:gdLst>
                <a:gd name="T0" fmla="*/ 21 w 41"/>
                <a:gd name="T1" fmla="*/ 2 h 44"/>
                <a:gd name="T2" fmla="*/ 16 w 41"/>
                <a:gd name="T3" fmla="*/ 5 h 44"/>
                <a:gd name="T4" fmla="*/ 12 w 41"/>
                <a:gd name="T5" fmla="*/ 14 h 44"/>
                <a:gd name="T6" fmla="*/ 7 w 41"/>
                <a:gd name="T7" fmla="*/ 16 h 44"/>
                <a:gd name="T8" fmla="*/ 5 w 41"/>
                <a:gd name="T9" fmla="*/ 21 h 44"/>
                <a:gd name="T10" fmla="*/ 0 w 41"/>
                <a:gd name="T11" fmla="*/ 25 h 44"/>
                <a:gd name="T12" fmla="*/ 0 w 41"/>
                <a:gd name="T13" fmla="*/ 30 h 44"/>
                <a:gd name="T14" fmla="*/ 0 w 41"/>
                <a:gd name="T15" fmla="*/ 35 h 44"/>
                <a:gd name="T16" fmla="*/ 0 w 41"/>
                <a:gd name="T17" fmla="*/ 37 h 44"/>
                <a:gd name="T18" fmla="*/ 0 w 41"/>
                <a:gd name="T19" fmla="*/ 42 h 44"/>
                <a:gd name="T20" fmla="*/ 0 w 41"/>
                <a:gd name="T21" fmla="*/ 42 h 44"/>
                <a:gd name="T22" fmla="*/ 2 w 41"/>
                <a:gd name="T23" fmla="*/ 42 h 44"/>
                <a:gd name="T24" fmla="*/ 5 w 41"/>
                <a:gd name="T25" fmla="*/ 44 h 44"/>
                <a:gd name="T26" fmla="*/ 12 w 41"/>
                <a:gd name="T27" fmla="*/ 42 h 44"/>
                <a:gd name="T28" fmla="*/ 14 w 41"/>
                <a:gd name="T29" fmla="*/ 44 h 44"/>
                <a:gd name="T30" fmla="*/ 18 w 41"/>
                <a:gd name="T31" fmla="*/ 42 h 44"/>
                <a:gd name="T32" fmla="*/ 21 w 41"/>
                <a:gd name="T33" fmla="*/ 42 h 44"/>
                <a:gd name="T34" fmla="*/ 21 w 41"/>
                <a:gd name="T35" fmla="*/ 39 h 44"/>
                <a:gd name="T36" fmla="*/ 28 w 41"/>
                <a:gd name="T37" fmla="*/ 37 h 44"/>
                <a:gd name="T38" fmla="*/ 30 w 41"/>
                <a:gd name="T39" fmla="*/ 37 h 44"/>
                <a:gd name="T40" fmla="*/ 32 w 41"/>
                <a:gd name="T41" fmla="*/ 35 h 44"/>
                <a:gd name="T42" fmla="*/ 37 w 41"/>
                <a:gd name="T43" fmla="*/ 25 h 44"/>
                <a:gd name="T44" fmla="*/ 37 w 41"/>
                <a:gd name="T45" fmla="*/ 21 h 44"/>
                <a:gd name="T46" fmla="*/ 39 w 41"/>
                <a:gd name="T47" fmla="*/ 16 h 44"/>
                <a:gd name="T48" fmla="*/ 41 w 41"/>
                <a:gd name="T49" fmla="*/ 14 h 44"/>
                <a:gd name="T50" fmla="*/ 41 w 41"/>
                <a:gd name="T51" fmla="*/ 12 h 44"/>
                <a:gd name="T52" fmla="*/ 41 w 41"/>
                <a:gd name="T53" fmla="*/ 7 h 44"/>
                <a:gd name="T54" fmla="*/ 39 w 41"/>
                <a:gd name="T55" fmla="*/ 5 h 44"/>
                <a:gd name="T56" fmla="*/ 37 w 41"/>
                <a:gd name="T57" fmla="*/ 5 h 44"/>
                <a:gd name="T58" fmla="*/ 34 w 41"/>
                <a:gd name="T59" fmla="*/ 2 h 44"/>
                <a:gd name="T60" fmla="*/ 30 w 41"/>
                <a:gd name="T61" fmla="*/ 0 h 44"/>
                <a:gd name="T62" fmla="*/ 25 w 41"/>
                <a:gd name="T63" fmla="*/ 2 h 44"/>
                <a:gd name="T64" fmla="*/ 23 w 41"/>
                <a:gd name="T65" fmla="*/ 2 h 44"/>
                <a:gd name="T66" fmla="*/ 23 w 41"/>
                <a:gd name="T67" fmla="*/ 2 h 44"/>
                <a:gd name="T68" fmla="*/ 21 w 41"/>
                <a:gd name="T69" fmla="*/ 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44">
                  <a:moveTo>
                    <a:pt x="21" y="2"/>
                  </a:moveTo>
                  <a:lnTo>
                    <a:pt x="16" y="5"/>
                  </a:lnTo>
                  <a:lnTo>
                    <a:pt x="12" y="14"/>
                  </a:lnTo>
                  <a:lnTo>
                    <a:pt x="7" y="16"/>
                  </a:lnTo>
                  <a:lnTo>
                    <a:pt x="5" y="21"/>
                  </a:lnTo>
                  <a:lnTo>
                    <a:pt x="0" y="25"/>
                  </a:lnTo>
                  <a:lnTo>
                    <a:pt x="0" y="30"/>
                  </a:lnTo>
                  <a:lnTo>
                    <a:pt x="0" y="35"/>
                  </a:lnTo>
                  <a:lnTo>
                    <a:pt x="0" y="37"/>
                  </a:lnTo>
                  <a:lnTo>
                    <a:pt x="0" y="42"/>
                  </a:lnTo>
                  <a:lnTo>
                    <a:pt x="0" y="42"/>
                  </a:lnTo>
                  <a:lnTo>
                    <a:pt x="2" y="42"/>
                  </a:lnTo>
                  <a:lnTo>
                    <a:pt x="5" y="44"/>
                  </a:lnTo>
                  <a:lnTo>
                    <a:pt x="12" y="42"/>
                  </a:lnTo>
                  <a:lnTo>
                    <a:pt x="14" y="44"/>
                  </a:lnTo>
                  <a:lnTo>
                    <a:pt x="18" y="42"/>
                  </a:lnTo>
                  <a:lnTo>
                    <a:pt x="21" y="42"/>
                  </a:lnTo>
                  <a:lnTo>
                    <a:pt x="21" y="39"/>
                  </a:lnTo>
                  <a:lnTo>
                    <a:pt x="28" y="37"/>
                  </a:lnTo>
                  <a:lnTo>
                    <a:pt x="30" y="37"/>
                  </a:lnTo>
                  <a:lnTo>
                    <a:pt x="32" y="35"/>
                  </a:lnTo>
                  <a:lnTo>
                    <a:pt x="37" y="25"/>
                  </a:lnTo>
                  <a:lnTo>
                    <a:pt x="37" y="21"/>
                  </a:lnTo>
                  <a:lnTo>
                    <a:pt x="39" y="16"/>
                  </a:lnTo>
                  <a:lnTo>
                    <a:pt x="41" y="14"/>
                  </a:lnTo>
                  <a:lnTo>
                    <a:pt x="41" y="12"/>
                  </a:lnTo>
                  <a:lnTo>
                    <a:pt x="41" y="7"/>
                  </a:lnTo>
                  <a:lnTo>
                    <a:pt x="39" y="5"/>
                  </a:lnTo>
                  <a:lnTo>
                    <a:pt x="37" y="5"/>
                  </a:lnTo>
                  <a:lnTo>
                    <a:pt x="34" y="2"/>
                  </a:lnTo>
                  <a:lnTo>
                    <a:pt x="30" y="0"/>
                  </a:lnTo>
                  <a:lnTo>
                    <a:pt x="25" y="2"/>
                  </a:lnTo>
                  <a:lnTo>
                    <a:pt x="23" y="2"/>
                  </a:lnTo>
                  <a:lnTo>
                    <a:pt x="23" y="2"/>
                  </a:lnTo>
                  <a:lnTo>
                    <a:pt x="21"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3" name="Freeform 345">
              <a:extLst>
                <a:ext uri="{FF2B5EF4-FFF2-40B4-BE49-F238E27FC236}">
                  <a16:creationId xmlns:a16="http://schemas.microsoft.com/office/drawing/2014/main" id="{C220D6E1-E65B-46B2-AC7F-46F5FDC56E68}"/>
                </a:ext>
              </a:extLst>
            </p:cNvPr>
            <p:cNvSpPr>
              <a:spLocks/>
            </p:cNvSpPr>
            <p:nvPr/>
          </p:nvSpPr>
          <p:spPr bwMode="auto">
            <a:xfrm>
              <a:off x="9090025" y="2233613"/>
              <a:ext cx="17463" cy="19050"/>
            </a:xfrm>
            <a:custGeom>
              <a:avLst/>
              <a:gdLst>
                <a:gd name="T0" fmla="*/ 5 w 11"/>
                <a:gd name="T1" fmla="*/ 12 h 12"/>
                <a:gd name="T2" fmla="*/ 7 w 11"/>
                <a:gd name="T3" fmla="*/ 10 h 12"/>
                <a:gd name="T4" fmla="*/ 9 w 11"/>
                <a:gd name="T5" fmla="*/ 10 h 12"/>
                <a:gd name="T6" fmla="*/ 11 w 11"/>
                <a:gd name="T7" fmla="*/ 5 h 12"/>
                <a:gd name="T8" fmla="*/ 11 w 11"/>
                <a:gd name="T9" fmla="*/ 0 h 12"/>
                <a:gd name="T10" fmla="*/ 7 w 11"/>
                <a:gd name="T11" fmla="*/ 0 h 12"/>
                <a:gd name="T12" fmla="*/ 5 w 11"/>
                <a:gd name="T13" fmla="*/ 0 h 12"/>
                <a:gd name="T14" fmla="*/ 2 w 11"/>
                <a:gd name="T15" fmla="*/ 5 h 12"/>
                <a:gd name="T16" fmla="*/ 0 w 11"/>
                <a:gd name="T17" fmla="*/ 7 h 12"/>
                <a:gd name="T18" fmla="*/ 2 w 11"/>
                <a:gd name="T19" fmla="*/ 12 h 12"/>
                <a:gd name="T20" fmla="*/ 5 w 11"/>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5" y="12"/>
                  </a:moveTo>
                  <a:lnTo>
                    <a:pt x="7" y="10"/>
                  </a:lnTo>
                  <a:lnTo>
                    <a:pt x="9" y="10"/>
                  </a:lnTo>
                  <a:lnTo>
                    <a:pt x="11" y="5"/>
                  </a:lnTo>
                  <a:lnTo>
                    <a:pt x="11" y="0"/>
                  </a:lnTo>
                  <a:lnTo>
                    <a:pt x="7" y="0"/>
                  </a:lnTo>
                  <a:lnTo>
                    <a:pt x="5" y="0"/>
                  </a:lnTo>
                  <a:lnTo>
                    <a:pt x="2" y="5"/>
                  </a:lnTo>
                  <a:lnTo>
                    <a:pt x="0" y="7"/>
                  </a:lnTo>
                  <a:lnTo>
                    <a:pt x="2" y="12"/>
                  </a:lnTo>
                  <a:lnTo>
                    <a:pt x="5" y="1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4" name="Freeform 346">
              <a:extLst>
                <a:ext uri="{FF2B5EF4-FFF2-40B4-BE49-F238E27FC236}">
                  <a16:creationId xmlns:a16="http://schemas.microsoft.com/office/drawing/2014/main" id="{4A33F73D-2623-4CB1-B6A2-61599DB4936A}"/>
                </a:ext>
              </a:extLst>
            </p:cNvPr>
            <p:cNvSpPr>
              <a:spLocks/>
            </p:cNvSpPr>
            <p:nvPr/>
          </p:nvSpPr>
          <p:spPr bwMode="auto">
            <a:xfrm>
              <a:off x="9028113" y="2227263"/>
              <a:ext cx="39688" cy="33338"/>
            </a:xfrm>
            <a:custGeom>
              <a:avLst/>
              <a:gdLst>
                <a:gd name="T0" fmla="*/ 21 w 25"/>
                <a:gd name="T1" fmla="*/ 4 h 21"/>
                <a:gd name="T2" fmla="*/ 18 w 25"/>
                <a:gd name="T3" fmla="*/ 4 h 21"/>
                <a:gd name="T4" fmla="*/ 14 w 25"/>
                <a:gd name="T5" fmla="*/ 7 h 21"/>
                <a:gd name="T6" fmla="*/ 12 w 25"/>
                <a:gd name="T7" fmla="*/ 9 h 21"/>
                <a:gd name="T8" fmla="*/ 7 w 25"/>
                <a:gd name="T9" fmla="*/ 9 h 21"/>
                <a:gd name="T10" fmla="*/ 2 w 25"/>
                <a:gd name="T11" fmla="*/ 11 h 21"/>
                <a:gd name="T12" fmla="*/ 2 w 25"/>
                <a:gd name="T13" fmla="*/ 14 h 21"/>
                <a:gd name="T14" fmla="*/ 0 w 25"/>
                <a:gd name="T15" fmla="*/ 16 h 21"/>
                <a:gd name="T16" fmla="*/ 0 w 25"/>
                <a:gd name="T17" fmla="*/ 21 h 21"/>
                <a:gd name="T18" fmla="*/ 2 w 25"/>
                <a:gd name="T19" fmla="*/ 18 h 21"/>
                <a:gd name="T20" fmla="*/ 5 w 25"/>
                <a:gd name="T21" fmla="*/ 21 h 21"/>
                <a:gd name="T22" fmla="*/ 9 w 25"/>
                <a:gd name="T23" fmla="*/ 21 h 21"/>
                <a:gd name="T24" fmla="*/ 16 w 25"/>
                <a:gd name="T25" fmla="*/ 14 h 21"/>
                <a:gd name="T26" fmla="*/ 18 w 25"/>
                <a:gd name="T27" fmla="*/ 11 h 21"/>
                <a:gd name="T28" fmla="*/ 18 w 25"/>
                <a:gd name="T29" fmla="*/ 11 h 21"/>
                <a:gd name="T30" fmla="*/ 23 w 25"/>
                <a:gd name="T31" fmla="*/ 7 h 21"/>
                <a:gd name="T32" fmla="*/ 25 w 25"/>
                <a:gd name="T33" fmla="*/ 4 h 21"/>
                <a:gd name="T34" fmla="*/ 25 w 25"/>
                <a:gd name="T35" fmla="*/ 0 h 21"/>
                <a:gd name="T36" fmla="*/ 23 w 25"/>
                <a:gd name="T37" fmla="*/ 0 h 21"/>
                <a:gd name="T38" fmla="*/ 21 w 25"/>
                <a:gd name="T39" fmla="*/ 0 h 21"/>
                <a:gd name="T40" fmla="*/ 21 w 25"/>
                <a:gd name="T41"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1">
                  <a:moveTo>
                    <a:pt x="21" y="4"/>
                  </a:moveTo>
                  <a:lnTo>
                    <a:pt x="18" y="4"/>
                  </a:lnTo>
                  <a:lnTo>
                    <a:pt x="14" y="7"/>
                  </a:lnTo>
                  <a:lnTo>
                    <a:pt x="12" y="9"/>
                  </a:lnTo>
                  <a:lnTo>
                    <a:pt x="7" y="9"/>
                  </a:lnTo>
                  <a:lnTo>
                    <a:pt x="2" y="11"/>
                  </a:lnTo>
                  <a:lnTo>
                    <a:pt x="2" y="14"/>
                  </a:lnTo>
                  <a:lnTo>
                    <a:pt x="0" y="16"/>
                  </a:lnTo>
                  <a:lnTo>
                    <a:pt x="0" y="21"/>
                  </a:lnTo>
                  <a:lnTo>
                    <a:pt x="2" y="18"/>
                  </a:lnTo>
                  <a:lnTo>
                    <a:pt x="5" y="21"/>
                  </a:lnTo>
                  <a:lnTo>
                    <a:pt x="9" y="21"/>
                  </a:lnTo>
                  <a:lnTo>
                    <a:pt x="16" y="14"/>
                  </a:lnTo>
                  <a:lnTo>
                    <a:pt x="18" y="11"/>
                  </a:lnTo>
                  <a:lnTo>
                    <a:pt x="18" y="11"/>
                  </a:lnTo>
                  <a:lnTo>
                    <a:pt x="23" y="7"/>
                  </a:lnTo>
                  <a:lnTo>
                    <a:pt x="25" y="4"/>
                  </a:lnTo>
                  <a:lnTo>
                    <a:pt x="25" y="0"/>
                  </a:lnTo>
                  <a:lnTo>
                    <a:pt x="23" y="0"/>
                  </a:lnTo>
                  <a:lnTo>
                    <a:pt x="21" y="0"/>
                  </a:lnTo>
                  <a:lnTo>
                    <a:pt x="21"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5" name="Freeform 347">
              <a:extLst>
                <a:ext uri="{FF2B5EF4-FFF2-40B4-BE49-F238E27FC236}">
                  <a16:creationId xmlns:a16="http://schemas.microsoft.com/office/drawing/2014/main" id="{87EFBEDF-CB43-4759-BAAC-E3DEBD9F2EFA}"/>
                </a:ext>
              </a:extLst>
            </p:cNvPr>
            <p:cNvSpPr>
              <a:spLocks/>
            </p:cNvSpPr>
            <p:nvPr/>
          </p:nvSpPr>
          <p:spPr bwMode="auto">
            <a:xfrm>
              <a:off x="9064625" y="2205038"/>
              <a:ext cx="17463" cy="14288"/>
            </a:xfrm>
            <a:custGeom>
              <a:avLst/>
              <a:gdLst>
                <a:gd name="T0" fmla="*/ 9 w 11"/>
                <a:gd name="T1" fmla="*/ 0 h 9"/>
                <a:gd name="T2" fmla="*/ 7 w 11"/>
                <a:gd name="T3" fmla="*/ 2 h 9"/>
                <a:gd name="T4" fmla="*/ 5 w 11"/>
                <a:gd name="T5" fmla="*/ 2 h 9"/>
                <a:gd name="T6" fmla="*/ 2 w 11"/>
                <a:gd name="T7" fmla="*/ 7 h 9"/>
                <a:gd name="T8" fmla="*/ 0 w 11"/>
                <a:gd name="T9" fmla="*/ 9 h 9"/>
                <a:gd name="T10" fmla="*/ 2 w 11"/>
                <a:gd name="T11" fmla="*/ 9 h 9"/>
                <a:gd name="T12" fmla="*/ 5 w 11"/>
                <a:gd name="T13" fmla="*/ 9 h 9"/>
                <a:gd name="T14" fmla="*/ 9 w 11"/>
                <a:gd name="T15" fmla="*/ 7 h 9"/>
                <a:gd name="T16" fmla="*/ 11 w 11"/>
                <a:gd name="T17" fmla="*/ 5 h 9"/>
                <a:gd name="T18" fmla="*/ 11 w 11"/>
                <a:gd name="T19" fmla="*/ 2 h 9"/>
                <a:gd name="T20" fmla="*/ 11 w 11"/>
                <a:gd name="T21" fmla="*/ 0 h 9"/>
                <a:gd name="T22" fmla="*/ 9 w 11"/>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9">
                  <a:moveTo>
                    <a:pt x="9" y="0"/>
                  </a:moveTo>
                  <a:lnTo>
                    <a:pt x="7" y="2"/>
                  </a:lnTo>
                  <a:lnTo>
                    <a:pt x="5" y="2"/>
                  </a:lnTo>
                  <a:lnTo>
                    <a:pt x="2" y="7"/>
                  </a:lnTo>
                  <a:lnTo>
                    <a:pt x="0" y="9"/>
                  </a:lnTo>
                  <a:lnTo>
                    <a:pt x="2" y="9"/>
                  </a:lnTo>
                  <a:lnTo>
                    <a:pt x="5" y="9"/>
                  </a:lnTo>
                  <a:lnTo>
                    <a:pt x="9" y="7"/>
                  </a:lnTo>
                  <a:lnTo>
                    <a:pt x="11" y="5"/>
                  </a:lnTo>
                  <a:lnTo>
                    <a:pt x="11" y="2"/>
                  </a:lnTo>
                  <a:lnTo>
                    <a:pt x="11" y="0"/>
                  </a:lnTo>
                  <a:lnTo>
                    <a:pt x="9"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6" name="Freeform 348">
              <a:extLst>
                <a:ext uri="{FF2B5EF4-FFF2-40B4-BE49-F238E27FC236}">
                  <a16:creationId xmlns:a16="http://schemas.microsoft.com/office/drawing/2014/main" id="{A53BD692-2E4A-4F6A-B8A2-E51889D74632}"/>
                </a:ext>
              </a:extLst>
            </p:cNvPr>
            <p:cNvSpPr>
              <a:spLocks/>
            </p:cNvSpPr>
            <p:nvPr/>
          </p:nvSpPr>
          <p:spPr bwMode="auto">
            <a:xfrm>
              <a:off x="9701213" y="1039813"/>
              <a:ext cx="6350" cy="7938"/>
            </a:xfrm>
            <a:custGeom>
              <a:avLst/>
              <a:gdLst>
                <a:gd name="T0" fmla="*/ 4 w 4"/>
                <a:gd name="T1" fmla="*/ 5 h 5"/>
                <a:gd name="T2" fmla="*/ 4 w 4"/>
                <a:gd name="T3" fmla="*/ 0 h 5"/>
                <a:gd name="T4" fmla="*/ 0 w 4"/>
                <a:gd name="T5" fmla="*/ 0 h 5"/>
                <a:gd name="T6" fmla="*/ 0 w 4"/>
                <a:gd name="T7" fmla="*/ 5 h 5"/>
                <a:gd name="T8" fmla="*/ 2 w 4"/>
                <a:gd name="T9" fmla="*/ 5 h 5"/>
                <a:gd name="T10" fmla="*/ 4 w 4"/>
                <a:gd name="T11" fmla="*/ 5 h 5"/>
              </a:gdLst>
              <a:ahLst/>
              <a:cxnLst>
                <a:cxn ang="0">
                  <a:pos x="T0" y="T1"/>
                </a:cxn>
                <a:cxn ang="0">
                  <a:pos x="T2" y="T3"/>
                </a:cxn>
                <a:cxn ang="0">
                  <a:pos x="T4" y="T5"/>
                </a:cxn>
                <a:cxn ang="0">
                  <a:pos x="T6" y="T7"/>
                </a:cxn>
                <a:cxn ang="0">
                  <a:pos x="T8" y="T9"/>
                </a:cxn>
                <a:cxn ang="0">
                  <a:pos x="T10" y="T11"/>
                </a:cxn>
              </a:cxnLst>
              <a:rect l="0" t="0" r="r" b="b"/>
              <a:pathLst>
                <a:path w="4" h="5">
                  <a:moveTo>
                    <a:pt x="4" y="5"/>
                  </a:moveTo>
                  <a:lnTo>
                    <a:pt x="4" y="0"/>
                  </a:lnTo>
                  <a:lnTo>
                    <a:pt x="0" y="0"/>
                  </a:lnTo>
                  <a:lnTo>
                    <a:pt x="0" y="5"/>
                  </a:lnTo>
                  <a:lnTo>
                    <a:pt x="2" y="5"/>
                  </a:lnTo>
                  <a:lnTo>
                    <a:pt x="4"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7" name="Freeform 349">
              <a:extLst>
                <a:ext uri="{FF2B5EF4-FFF2-40B4-BE49-F238E27FC236}">
                  <a16:creationId xmlns:a16="http://schemas.microsoft.com/office/drawing/2014/main" id="{D794382C-AF01-4BBE-B603-9BFFD8F16A04}"/>
                </a:ext>
              </a:extLst>
            </p:cNvPr>
            <p:cNvSpPr>
              <a:spLocks/>
            </p:cNvSpPr>
            <p:nvPr/>
          </p:nvSpPr>
          <p:spPr bwMode="auto">
            <a:xfrm>
              <a:off x="9424988" y="3289300"/>
              <a:ext cx="6350" cy="7938"/>
            </a:xfrm>
            <a:custGeom>
              <a:avLst/>
              <a:gdLst>
                <a:gd name="T0" fmla="*/ 0 w 4"/>
                <a:gd name="T1" fmla="*/ 3 h 5"/>
                <a:gd name="T2" fmla="*/ 0 w 4"/>
                <a:gd name="T3" fmla="*/ 5 h 5"/>
                <a:gd name="T4" fmla="*/ 2 w 4"/>
                <a:gd name="T5" fmla="*/ 5 h 5"/>
                <a:gd name="T6" fmla="*/ 2 w 4"/>
                <a:gd name="T7" fmla="*/ 3 h 5"/>
                <a:gd name="T8" fmla="*/ 4 w 4"/>
                <a:gd name="T9" fmla="*/ 3 h 5"/>
                <a:gd name="T10" fmla="*/ 4 w 4"/>
                <a:gd name="T11" fmla="*/ 0 h 5"/>
                <a:gd name="T12" fmla="*/ 2 w 4"/>
                <a:gd name="T13" fmla="*/ 0 h 5"/>
                <a:gd name="T14" fmla="*/ 0 w 4"/>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3"/>
                  </a:moveTo>
                  <a:lnTo>
                    <a:pt x="0" y="5"/>
                  </a:lnTo>
                  <a:lnTo>
                    <a:pt x="2" y="5"/>
                  </a:lnTo>
                  <a:lnTo>
                    <a:pt x="2" y="3"/>
                  </a:lnTo>
                  <a:lnTo>
                    <a:pt x="4" y="3"/>
                  </a:lnTo>
                  <a:lnTo>
                    <a:pt x="4" y="0"/>
                  </a:lnTo>
                  <a:lnTo>
                    <a:pt x="2"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8" name="Freeform 350">
              <a:extLst>
                <a:ext uri="{FF2B5EF4-FFF2-40B4-BE49-F238E27FC236}">
                  <a16:creationId xmlns:a16="http://schemas.microsoft.com/office/drawing/2014/main" id="{A3B6B8D7-5D51-4A12-9588-ABEB58503758}"/>
                </a:ext>
              </a:extLst>
            </p:cNvPr>
            <p:cNvSpPr>
              <a:spLocks/>
            </p:cNvSpPr>
            <p:nvPr/>
          </p:nvSpPr>
          <p:spPr bwMode="auto">
            <a:xfrm>
              <a:off x="9374188" y="3448050"/>
              <a:ext cx="6350" cy="20638"/>
            </a:xfrm>
            <a:custGeom>
              <a:avLst/>
              <a:gdLst>
                <a:gd name="T0" fmla="*/ 2 w 4"/>
                <a:gd name="T1" fmla="*/ 13 h 13"/>
                <a:gd name="T2" fmla="*/ 2 w 4"/>
                <a:gd name="T3" fmla="*/ 13 h 13"/>
                <a:gd name="T4" fmla="*/ 4 w 4"/>
                <a:gd name="T5" fmla="*/ 11 h 13"/>
                <a:gd name="T6" fmla="*/ 2 w 4"/>
                <a:gd name="T7" fmla="*/ 9 h 13"/>
                <a:gd name="T8" fmla="*/ 2 w 4"/>
                <a:gd name="T9" fmla="*/ 6 h 13"/>
                <a:gd name="T10" fmla="*/ 2 w 4"/>
                <a:gd name="T11" fmla="*/ 6 h 13"/>
                <a:gd name="T12" fmla="*/ 4 w 4"/>
                <a:gd name="T13" fmla="*/ 4 h 13"/>
                <a:gd name="T14" fmla="*/ 4 w 4"/>
                <a:gd name="T15" fmla="*/ 2 h 13"/>
                <a:gd name="T16" fmla="*/ 2 w 4"/>
                <a:gd name="T17" fmla="*/ 0 h 13"/>
                <a:gd name="T18" fmla="*/ 2 w 4"/>
                <a:gd name="T19" fmla="*/ 0 h 13"/>
                <a:gd name="T20" fmla="*/ 2 w 4"/>
                <a:gd name="T21" fmla="*/ 0 h 13"/>
                <a:gd name="T22" fmla="*/ 0 w 4"/>
                <a:gd name="T23" fmla="*/ 2 h 13"/>
                <a:gd name="T24" fmla="*/ 0 w 4"/>
                <a:gd name="T25" fmla="*/ 4 h 13"/>
                <a:gd name="T26" fmla="*/ 2 w 4"/>
                <a:gd name="T27" fmla="*/ 9 h 13"/>
                <a:gd name="T28" fmla="*/ 0 w 4"/>
                <a:gd name="T29" fmla="*/ 11 h 13"/>
                <a:gd name="T30" fmla="*/ 2 w 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13">
                  <a:moveTo>
                    <a:pt x="2" y="13"/>
                  </a:moveTo>
                  <a:lnTo>
                    <a:pt x="2" y="13"/>
                  </a:lnTo>
                  <a:lnTo>
                    <a:pt x="4" y="11"/>
                  </a:lnTo>
                  <a:lnTo>
                    <a:pt x="2" y="9"/>
                  </a:lnTo>
                  <a:lnTo>
                    <a:pt x="2" y="6"/>
                  </a:lnTo>
                  <a:lnTo>
                    <a:pt x="2" y="6"/>
                  </a:lnTo>
                  <a:lnTo>
                    <a:pt x="4" y="4"/>
                  </a:lnTo>
                  <a:lnTo>
                    <a:pt x="4" y="2"/>
                  </a:lnTo>
                  <a:lnTo>
                    <a:pt x="2" y="0"/>
                  </a:lnTo>
                  <a:lnTo>
                    <a:pt x="2" y="0"/>
                  </a:lnTo>
                  <a:lnTo>
                    <a:pt x="2" y="0"/>
                  </a:lnTo>
                  <a:lnTo>
                    <a:pt x="0" y="2"/>
                  </a:lnTo>
                  <a:lnTo>
                    <a:pt x="0" y="4"/>
                  </a:lnTo>
                  <a:lnTo>
                    <a:pt x="2" y="9"/>
                  </a:lnTo>
                  <a:lnTo>
                    <a:pt x="0" y="11"/>
                  </a:lnTo>
                  <a:lnTo>
                    <a:pt x="2" y="1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9" name="Freeform 351">
              <a:extLst>
                <a:ext uri="{FF2B5EF4-FFF2-40B4-BE49-F238E27FC236}">
                  <a16:creationId xmlns:a16="http://schemas.microsoft.com/office/drawing/2014/main" id="{6328994F-0AC1-4225-8CE2-856259AD7ECB}"/>
                </a:ext>
              </a:extLst>
            </p:cNvPr>
            <p:cNvSpPr>
              <a:spLocks/>
            </p:cNvSpPr>
            <p:nvPr/>
          </p:nvSpPr>
          <p:spPr bwMode="auto">
            <a:xfrm>
              <a:off x="9312275" y="2586038"/>
              <a:ext cx="3175" cy="7938"/>
            </a:xfrm>
            <a:custGeom>
              <a:avLst/>
              <a:gdLst>
                <a:gd name="T0" fmla="*/ 0 w 2"/>
                <a:gd name="T1" fmla="*/ 2 h 5"/>
                <a:gd name="T2" fmla="*/ 0 w 2"/>
                <a:gd name="T3" fmla="*/ 2 h 5"/>
                <a:gd name="T4" fmla="*/ 2 w 2"/>
                <a:gd name="T5" fmla="*/ 5 h 5"/>
                <a:gd name="T6" fmla="*/ 2 w 2"/>
                <a:gd name="T7" fmla="*/ 0 h 5"/>
                <a:gd name="T8" fmla="*/ 0 w 2"/>
                <a:gd name="T9" fmla="*/ 0 h 5"/>
                <a:gd name="T10" fmla="*/ 0 w 2"/>
                <a:gd name="T11" fmla="*/ 2 h 5"/>
              </a:gdLst>
              <a:ahLst/>
              <a:cxnLst>
                <a:cxn ang="0">
                  <a:pos x="T0" y="T1"/>
                </a:cxn>
                <a:cxn ang="0">
                  <a:pos x="T2" y="T3"/>
                </a:cxn>
                <a:cxn ang="0">
                  <a:pos x="T4" y="T5"/>
                </a:cxn>
                <a:cxn ang="0">
                  <a:pos x="T6" y="T7"/>
                </a:cxn>
                <a:cxn ang="0">
                  <a:pos x="T8" y="T9"/>
                </a:cxn>
                <a:cxn ang="0">
                  <a:pos x="T10" y="T11"/>
                </a:cxn>
              </a:cxnLst>
              <a:rect l="0" t="0" r="r" b="b"/>
              <a:pathLst>
                <a:path w="2" h="5">
                  <a:moveTo>
                    <a:pt x="0" y="2"/>
                  </a:moveTo>
                  <a:lnTo>
                    <a:pt x="0" y="2"/>
                  </a:lnTo>
                  <a:lnTo>
                    <a:pt x="2" y="5"/>
                  </a:lnTo>
                  <a:lnTo>
                    <a:pt x="2" y="0"/>
                  </a:lnTo>
                  <a:lnTo>
                    <a:pt x="0"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0" name="Freeform 352">
              <a:extLst>
                <a:ext uri="{FF2B5EF4-FFF2-40B4-BE49-F238E27FC236}">
                  <a16:creationId xmlns:a16="http://schemas.microsoft.com/office/drawing/2014/main" id="{589C9DE7-6A55-4777-B697-91E51A8A4665}"/>
                </a:ext>
              </a:extLst>
            </p:cNvPr>
            <p:cNvSpPr>
              <a:spLocks/>
            </p:cNvSpPr>
            <p:nvPr/>
          </p:nvSpPr>
          <p:spPr bwMode="auto">
            <a:xfrm>
              <a:off x="9380538" y="3468688"/>
              <a:ext cx="4763" cy="4763"/>
            </a:xfrm>
            <a:custGeom>
              <a:avLst/>
              <a:gdLst>
                <a:gd name="T0" fmla="*/ 0 w 3"/>
                <a:gd name="T1" fmla="*/ 3 h 3"/>
                <a:gd name="T2" fmla="*/ 3 w 3"/>
                <a:gd name="T3" fmla="*/ 3 h 3"/>
                <a:gd name="T4" fmla="*/ 3 w 3"/>
                <a:gd name="T5" fmla="*/ 0 h 3"/>
                <a:gd name="T6" fmla="*/ 3 w 3"/>
                <a:gd name="T7" fmla="*/ 0 h 3"/>
                <a:gd name="T8" fmla="*/ 3 w 3"/>
                <a:gd name="T9" fmla="*/ 0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3"/>
                  </a:lnTo>
                  <a:lnTo>
                    <a:pt x="3" y="0"/>
                  </a:lnTo>
                  <a:lnTo>
                    <a:pt x="3" y="0"/>
                  </a:lnTo>
                  <a:lnTo>
                    <a:pt x="3"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1" name="Rectangle 353">
              <a:extLst>
                <a:ext uri="{FF2B5EF4-FFF2-40B4-BE49-F238E27FC236}">
                  <a16:creationId xmlns:a16="http://schemas.microsoft.com/office/drawing/2014/main" id="{A4EEA82A-7754-4515-9F8D-A7555909C84C}"/>
                </a:ext>
              </a:extLst>
            </p:cNvPr>
            <p:cNvSpPr>
              <a:spLocks noChangeArrowheads="1"/>
            </p:cNvSpPr>
            <p:nvPr/>
          </p:nvSpPr>
          <p:spPr bwMode="auto">
            <a:xfrm>
              <a:off x="7627938" y="1871663"/>
              <a:ext cx="3175" cy="3175"/>
            </a:xfrm>
            <a:prstGeom prst="rect">
              <a:avLst/>
            </a:prstGeom>
            <a:grpFill/>
            <a:ln w="9525">
              <a:solidFill>
                <a:schemeClr val="bg1"/>
              </a:solidFill>
              <a:miter lim="800000"/>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2" name="Freeform 354">
              <a:extLst>
                <a:ext uri="{FF2B5EF4-FFF2-40B4-BE49-F238E27FC236}">
                  <a16:creationId xmlns:a16="http://schemas.microsoft.com/office/drawing/2014/main" id="{833C5F41-A35C-48CC-8B1B-549C5F7922CE}"/>
                </a:ext>
              </a:extLst>
            </p:cNvPr>
            <p:cNvSpPr>
              <a:spLocks/>
            </p:cNvSpPr>
            <p:nvPr/>
          </p:nvSpPr>
          <p:spPr bwMode="auto">
            <a:xfrm>
              <a:off x="9315450" y="2625725"/>
              <a:ext cx="7938" cy="22225"/>
            </a:xfrm>
            <a:custGeom>
              <a:avLst/>
              <a:gdLst>
                <a:gd name="T0" fmla="*/ 2 w 5"/>
                <a:gd name="T1" fmla="*/ 0 h 14"/>
                <a:gd name="T2" fmla="*/ 2 w 5"/>
                <a:gd name="T3" fmla="*/ 0 h 14"/>
                <a:gd name="T4" fmla="*/ 0 w 5"/>
                <a:gd name="T5" fmla="*/ 7 h 14"/>
                <a:gd name="T6" fmla="*/ 0 w 5"/>
                <a:gd name="T7" fmla="*/ 12 h 14"/>
                <a:gd name="T8" fmla="*/ 2 w 5"/>
                <a:gd name="T9" fmla="*/ 14 h 14"/>
                <a:gd name="T10" fmla="*/ 2 w 5"/>
                <a:gd name="T11" fmla="*/ 12 h 14"/>
                <a:gd name="T12" fmla="*/ 2 w 5"/>
                <a:gd name="T13" fmla="*/ 10 h 14"/>
                <a:gd name="T14" fmla="*/ 5 w 5"/>
                <a:gd name="T15" fmla="*/ 5 h 14"/>
                <a:gd name="T16" fmla="*/ 2 w 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2" y="0"/>
                  </a:moveTo>
                  <a:lnTo>
                    <a:pt x="2" y="0"/>
                  </a:lnTo>
                  <a:lnTo>
                    <a:pt x="0" y="7"/>
                  </a:lnTo>
                  <a:lnTo>
                    <a:pt x="0" y="12"/>
                  </a:lnTo>
                  <a:lnTo>
                    <a:pt x="2" y="14"/>
                  </a:lnTo>
                  <a:lnTo>
                    <a:pt x="2" y="12"/>
                  </a:lnTo>
                  <a:lnTo>
                    <a:pt x="2" y="10"/>
                  </a:lnTo>
                  <a:lnTo>
                    <a:pt x="5" y="5"/>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3" name="Freeform 355">
              <a:extLst>
                <a:ext uri="{FF2B5EF4-FFF2-40B4-BE49-F238E27FC236}">
                  <a16:creationId xmlns:a16="http://schemas.microsoft.com/office/drawing/2014/main" id="{64DCCFC7-A1B8-4FCB-B88E-099D8B733CAE}"/>
                </a:ext>
              </a:extLst>
            </p:cNvPr>
            <p:cNvSpPr>
              <a:spLocks/>
            </p:cNvSpPr>
            <p:nvPr/>
          </p:nvSpPr>
          <p:spPr bwMode="auto">
            <a:xfrm>
              <a:off x="9042400" y="1031875"/>
              <a:ext cx="858838" cy="677863"/>
            </a:xfrm>
            <a:custGeom>
              <a:avLst/>
              <a:gdLst>
                <a:gd name="T0" fmla="*/ 156 w 541"/>
                <a:gd name="T1" fmla="*/ 74 h 427"/>
                <a:gd name="T2" fmla="*/ 165 w 541"/>
                <a:gd name="T3" fmla="*/ 90 h 427"/>
                <a:gd name="T4" fmla="*/ 195 w 541"/>
                <a:gd name="T5" fmla="*/ 111 h 427"/>
                <a:gd name="T6" fmla="*/ 161 w 541"/>
                <a:gd name="T7" fmla="*/ 111 h 427"/>
                <a:gd name="T8" fmla="*/ 204 w 541"/>
                <a:gd name="T9" fmla="*/ 120 h 427"/>
                <a:gd name="T10" fmla="*/ 177 w 541"/>
                <a:gd name="T11" fmla="*/ 141 h 427"/>
                <a:gd name="T12" fmla="*/ 241 w 541"/>
                <a:gd name="T13" fmla="*/ 148 h 427"/>
                <a:gd name="T14" fmla="*/ 284 w 541"/>
                <a:gd name="T15" fmla="*/ 143 h 427"/>
                <a:gd name="T16" fmla="*/ 296 w 541"/>
                <a:gd name="T17" fmla="*/ 164 h 427"/>
                <a:gd name="T18" fmla="*/ 268 w 541"/>
                <a:gd name="T19" fmla="*/ 183 h 427"/>
                <a:gd name="T20" fmla="*/ 216 w 541"/>
                <a:gd name="T21" fmla="*/ 213 h 427"/>
                <a:gd name="T22" fmla="*/ 165 w 541"/>
                <a:gd name="T23" fmla="*/ 162 h 427"/>
                <a:gd name="T24" fmla="*/ 149 w 541"/>
                <a:gd name="T25" fmla="*/ 229 h 427"/>
                <a:gd name="T26" fmla="*/ 177 w 541"/>
                <a:gd name="T27" fmla="*/ 257 h 427"/>
                <a:gd name="T28" fmla="*/ 140 w 541"/>
                <a:gd name="T29" fmla="*/ 261 h 427"/>
                <a:gd name="T30" fmla="*/ 80 w 541"/>
                <a:gd name="T31" fmla="*/ 293 h 427"/>
                <a:gd name="T32" fmla="*/ 124 w 541"/>
                <a:gd name="T33" fmla="*/ 282 h 427"/>
                <a:gd name="T34" fmla="*/ 99 w 541"/>
                <a:gd name="T35" fmla="*/ 317 h 427"/>
                <a:gd name="T36" fmla="*/ 99 w 541"/>
                <a:gd name="T37" fmla="*/ 335 h 427"/>
                <a:gd name="T38" fmla="*/ 115 w 541"/>
                <a:gd name="T39" fmla="*/ 344 h 427"/>
                <a:gd name="T40" fmla="*/ 60 w 541"/>
                <a:gd name="T41" fmla="*/ 307 h 427"/>
                <a:gd name="T42" fmla="*/ 60 w 541"/>
                <a:gd name="T43" fmla="*/ 344 h 427"/>
                <a:gd name="T44" fmla="*/ 28 w 541"/>
                <a:gd name="T45" fmla="*/ 351 h 427"/>
                <a:gd name="T46" fmla="*/ 7 w 541"/>
                <a:gd name="T47" fmla="*/ 384 h 427"/>
                <a:gd name="T48" fmla="*/ 25 w 541"/>
                <a:gd name="T49" fmla="*/ 377 h 427"/>
                <a:gd name="T50" fmla="*/ 37 w 541"/>
                <a:gd name="T51" fmla="*/ 393 h 427"/>
                <a:gd name="T52" fmla="*/ 64 w 541"/>
                <a:gd name="T53" fmla="*/ 395 h 427"/>
                <a:gd name="T54" fmla="*/ 87 w 541"/>
                <a:gd name="T55" fmla="*/ 397 h 427"/>
                <a:gd name="T56" fmla="*/ 103 w 541"/>
                <a:gd name="T57" fmla="*/ 386 h 427"/>
                <a:gd name="T58" fmla="*/ 131 w 541"/>
                <a:gd name="T59" fmla="*/ 423 h 427"/>
                <a:gd name="T60" fmla="*/ 167 w 541"/>
                <a:gd name="T61" fmla="*/ 390 h 427"/>
                <a:gd name="T62" fmla="*/ 133 w 541"/>
                <a:gd name="T63" fmla="*/ 365 h 427"/>
                <a:gd name="T64" fmla="*/ 135 w 541"/>
                <a:gd name="T65" fmla="*/ 349 h 427"/>
                <a:gd name="T66" fmla="*/ 195 w 541"/>
                <a:gd name="T67" fmla="*/ 349 h 427"/>
                <a:gd name="T68" fmla="*/ 227 w 541"/>
                <a:gd name="T69" fmla="*/ 321 h 427"/>
                <a:gd name="T70" fmla="*/ 259 w 541"/>
                <a:gd name="T71" fmla="*/ 307 h 427"/>
                <a:gd name="T72" fmla="*/ 238 w 541"/>
                <a:gd name="T73" fmla="*/ 275 h 427"/>
                <a:gd name="T74" fmla="*/ 241 w 541"/>
                <a:gd name="T75" fmla="*/ 261 h 427"/>
                <a:gd name="T76" fmla="*/ 259 w 541"/>
                <a:gd name="T77" fmla="*/ 261 h 427"/>
                <a:gd name="T78" fmla="*/ 264 w 541"/>
                <a:gd name="T79" fmla="*/ 250 h 427"/>
                <a:gd name="T80" fmla="*/ 298 w 541"/>
                <a:gd name="T81" fmla="*/ 257 h 427"/>
                <a:gd name="T82" fmla="*/ 328 w 541"/>
                <a:gd name="T83" fmla="*/ 252 h 427"/>
                <a:gd name="T84" fmla="*/ 339 w 541"/>
                <a:gd name="T85" fmla="*/ 227 h 427"/>
                <a:gd name="T86" fmla="*/ 383 w 541"/>
                <a:gd name="T87" fmla="*/ 210 h 427"/>
                <a:gd name="T88" fmla="*/ 463 w 541"/>
                <a:gd name="T89" fmla="*/ 169 h 427"/>
                <a:gd name="T90" fmla="*/ 410 w 541"/>
                <a:gd name="T91" fmla="*/ 164 h 427"/>
                <a:gd name="T92" fmla="*/ 456 w 541"/>
                <a:gd name="T93" fmla="*/ 146 h 427"/>
                <a:gd name="T94" fmla="*/ 518 w 541"/>
                <a:gd name="T95" fmla="*/ 127 h 427"/>
                <a:gd name="T96" fmla="*/ 529 w 541"/>
                <a:gd name="T97" fmla="*/ 72 h 427"/>
                <a:gd name="T98" fmla="*/ 506 w 541"/>
                <a:gd name="T99" fmla="*/ 56 h 427"/>
                <a:gd name="T100" fmla="*/ 500 w 541"/>
                <a:gd name="T101" fmla="*/ 47 h 427"/>
                <a:gd name="T102" fmla="*/ 468 w 541"/>
                <a:gd name="T103" fmla="*/ 26 h 427"/>
                <a:gd name="T104" fmla="*/ 415 w 541"/>
                <a:gd name="T105" fmla="*/ 17 h 427"/>
                <a:gd name="T106" fmla="*/ 362 w 541"/>
                <a:gd name="T107" fmla="*/ 30 h 427"/>
                <a:gd name="T108" fmla="*/ 335 w 541"/>
                <a:gd name="T109" fmla="*/ 5 h 427"/>
                <a:gd name="T110" fmla="*/ 326 w 541"/>
                <a:gd name="T111" fmla="*/ 33 h 427"/>
                <a:gd name="T112" fmla="*/ 307 w 541"/>
                <a:gd name="T113" fmla="*/ 33 h 427"/>
                <a:gd name="T114" fmla="*/ 277 w 541"/>
                <a:gd name="T115" fmla="*/ 47 h 427"/>
                <a:gd name="T116" fmla="*/ 245 w 541"/>
                <a:gd name="T117" fmla="*/ 33 h 427"/>
                <a:gd name="T118" fmla="*/ 238 w 541"/>
                <a:gd name="T119" fmla="*/ 56 h 427"/>
                <a:gd name="T120" fmla="*/ 213 w 541"/>
                <a:gd name="T121" fmla="*/ 47 h 427"/>
                <a:gd name="T122" fmla="*/ 190 w 541"/>
                <a:gd name="T123" fmla="*/ 4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427">
                  <a:moveTo>
                    <a:pt x="151" y="63"/>
                  </a:moveTo>
                  <a:lnTo>
                    <a:pt x="149" y="67"/>
                  </a:lnTo>
                  <a:lnTo>
                    <a:pt x="151" y="70"/>
                  </a:lnTo>
                  <a:lnTo>
                    <a:pt x="156" y="70"/>
                  </a:lnTo>
                  <a:lnTo>
                    <a:pt x="156" y="67"/>
                  </a:lnTo>
                  <a:lnTo>
                    <a:pt x="158" y="63"/>
                  </a:lnTo>
                  <a:lnTo>
                    <a:pt x="161" y="63"/>
                  </a:lnTo>
                  <a:lnTo>
                    <a:pt x="163" y="60"/>
                  </a:lnTo>
                  <a:lnTo>
                    <a:pt x="165" y="60"/>
                  </a:lnTo>
                  <a:lnTo>
                    <a:pt x="167" y="65"/>
                  </a:lnTo>
                  <a:lnTo>
                    <a:pt x="170" y="63"/>
                  </a:lnTo>
                  <a:lnTo>
                    <a:pt x="170" y="58"/>
                  </a:lnTo>
                  <a:lnTo>
                    <a:pt x="172" y="58"/>
                  </a:lnTo>
                  <a:lnTo>
                    <a:pt x="170" y="63"/>
                  </a:lnTo>
                  <a:lnTo>
                    <a:pt x="172" y="65"/>
                  </a:lnTo>
                  <a:lnTo>
                    <a:pt x="177" y="65"/>
                  </a:lnTo>
                  <a:lnTo>
                    <a:pt x="174" y="67"/>
                  </a:lnTo>
                  <a:lnTo>
                    <a:pt x="167" y="67"/>
                  </a:lnTo>
                  <a:lnTo>
                    <a:pt x="161" y="72"/>
                  </a:lnTo>
                  <a:lnTo>
                    <a:pt x="156" y="74"/>
                  </a:lnTo>
                  <a:lnTo>
                    <a:pt x="158" y="79"/>
                  </a:lnTo>
                  <a:lnTo>
                    <a:pt x="158" y="81"/>
                  </a:lnTo>
                  <a:lnTo>
                    <a:pt x="161" y="81"/>
                  </a:lnTo>
                  <a:lnTo>
                    <a:pt x="163" y="79"/>
                  </a:lnTo>
                  <a:lnTo>
                    <a:pt x="167" y="79"/>
                  </a:lnTo>
                  <a:lnTo>
                    <a:pt x="172" y="77"/>
                  </a:lnTo>
                  <a:lnTo>
                    <a:pt x="179" y="74"/>
                  </a:lnTo>
                  <a:lnTo>
                    <a:pt x="188" y="74"/>
                  </a:lnTo>
                  <a:lnTo>
                    <a:pt x="190" y="77"/>
                  </a:lnTo>
                  <a:lnTo>
                    <a:pt x="190" y="79"/>
                  </a:lnTo>
                  <a:lnTo>
                    <a:pt x="188" y="79"/>
                  </a:lnTo>
                  <a:lnTo>
                    <a:pt x="184" y="77"/>
                  </a:lnTo>
                  <a:lnTo>
                    <a:pt x="181" y="77"/>
                  </a:lnTo>
                  <a:lnTo>
                    <a:pt x="177" y="81"/>
                  </a:lnTo>
                  <a:lnTo>
                    <a:pt x="170" y="81"/>
                  </a:lnTo>
                  <a:lnTo>
                    <a:pt x="165" y="83"/>
                  </a:lnTo>
                  <a:lnTo>
                    <a:pt x="161" y="83"/>
                  </a:lnTo>
                  <a:lnTo>
                    <a:pt x="158" y="86"/>
                  </a:lnTo>
                  <a:lnTo>
                    <a:pt x="161" y="90"/>
                  </a:lnTo>
                  <a:lnTo>
                    <a:pt x="165" y="90"/>
                  </a:lnTo>
                  <a:lnTo>
                    <a:pt x="167" y="93"/>
                  </a:lnTo>
                  <a:lnTo>
                    <a:pt x="165" y="93"/>
                  </a:lnTo>
                  <a:lnTo>
                    <a:pt x="161" y="95"/>
                  </a:lnTo>
                  <a:lnTo>
                    <a:pt x="158" y="90"/>
                  </a:lnTo>
                  <a:lnTo>
                    <a:pt x="156" y="90"/>
                  </a:lnTo>
                  <a:lnTo>
                    <a:pt x="151" y="93"/>
                  </a:lnTo>
                  <a:lnTo>
                    <a:pt x="151" y="97"/>
                  </a:lnTo>
                  <a:lnTo>
                    <a:pt x="149" y="100"/>
                  </a:lnTo>
                  <a:lnTo>
                    <a:pt x="151" y="102"/>
                  </a:lnTo>
                  <a:lnTo>
                    <a:pt x="156" y="104"/>
                  </a:lnTo>
                  <a:lnTo>
                    <a:pt x="161" y="102"/>
                  </a:lnTo>
                  <a:lnTo>
                    <a:pt x="167" y="107"/>
                  </a:lnTo>
                  <a:lnTo>
                    <a:pt x="172" y="107"/>
                  </a:lnTo>
                  <a:lnTo>
                    <a:pt x="172" y="107"/>
                  </a:lnTo>
                  <a:lnTo>
                    <a:pt x="177" y="107"/>
                  </a:lnTo>
                  <a:lnTo>
                    <a:pt x="181" y="111"/>
                  </a:lnTo>
                  <a:lnTo>
                    <a:pt x="184" y="111"/>
                  </a:lnTo>
                  <a:lnTo>
                    <a:pt x="186" y="111"/>
                  </a:lnTo>
                  <a:lnTo>
                    <a:pt x="190" y="111"/>
                  </a:lnTo>
                  <a:lnTo>
                    <a:pt x="195" y="111"/>
                  </a:lnTo>
                  <a:lnTo>
                    <a:pt x="200" y="107"/>
                  </a:lnTo>
                  <a:lnTo>
                    <a:pt x="209" y="109"/>
                  </a:lnTo>
                  <a:lnTo>
                    <a:pt x="213" y="107"/>
                  </a:lnTo>
                  <a:lnTo>
                    <a:pt x="216" y="104"/>
                  </a:lnTo>
                  <a:lnTo>
                    <a:pt x="218" y="104"/>
                  </a:lnTo>
                  <a:lnTo>
                    <a:pt x="220" y="104"/>
                  </a:lnTo>
                  <a:lnTo>
                    <a:pt x="220" y="107"/>
                  </a:lnTo>
                  <a:lnTo>
                    <a:pt x="220" y="109"/>
                  </a:lnTo>
                  <a:lnTo>
                    <a:pt x="213" y="109"/>
                  </a:lnTo>
                  <a:lnTo>
                    <a:pt x="204" y="111"/>
                  </a:lnTo>
                  <a:lnTo>
                    <a:pt x="202" y="113"/>
                  </a:lnTo>
                  <a:lnTo>
                    <a:pt x="197" y="113"/>
                  </a:lnTo>
                  <a:lnTo>
                    <a:pt x="197" y="116"/>
                  </a:lnTo>
                  <a:lnTo>
                    <a:pt x="193" y="113"/>
                  </a:lnTo>
                  <a:lnTo>
                    <a:pt x="188" y="116"/>
                  </a:lnTo>
                  <a:lnTo>
                    <a:pt x="184" y="116"/>
                  </a:lnTo>
                  <a:lnTo>
                    <a:pt x="181" y="113"/>
                  </a:lnTo>
                  <a:lnTo>
                    <a:pt x="179" y="113"/>
                  </a:lnTo>
                  <a:lnTo>
                    <a:pt x="172" y="111"/>
                  </a:lnTo>
                  <a:lnTo>
                    <a:pt x="161" y="111"/>
                  </a:lnTo>
                  <a:lnTo>
                    <a:pt x="158" y="109"/>
                  </a:lnTo>
                  <a:lnTo>
                    <a:pt x="154" y="109"/>
                  </a:lnTo>
                  <a:lnTo>
                    <a:pt x="149" y="109"/>
                  </a:lnTo>
                  <a:lnTo>
                    <a:pt x="147" y="111"/>
                  </a:lnTo>
                  <a:lnTo>
                    <a:pt x="149" y="116"/>
                  </a:lnTo>
                  <a:lnTo>
                    <a:pt x="151" y="118"/>
                  </a:lnTo>
                  <a:lnTo>
                    <a:pt x="151" y="125"/>
                  </a:lnTo>
                  <a:lnTo>
                    <a:pt x="151" y="130"/>
                  </a:lnTo>
                  <a:lnTo>
                    <a:pt x="154" y="132"/>
                  </a:lnTo>
                  <a:lnTo>
                    <a:pt x="156" y="132"/>
                  </a:lnTo>
                  <a:lnTo>
                    <a:pt x="163" y="139"/>
                  </a:lnTo>
                  <a:lnTo>
                    <a:pt x="165" y="141"/>
                  </a:lnTo>
                  <a:lnTo>
                    <a:pt x="167" y="139"/>
                  </a:lnTo>
                  <a:lnTo>
                    <a:pt x="172" y="134"/>
                  </a:lnTo>
                  <a:lnTo>
                    <a:pt x="179" y="130"/>
                  </a:lnTo>
                  <a:lnTo>
                    <a:pt x="186" y="125"/>
                  </a:lnTo>
                  <a:lnTo>
                    <a:pt x="190" y="120"/>
                  </a:lnTo>
                  <a:lnTo>
                    <a:pt x="193" y="118"/>
                  </a:lnTo>
                  <a:lnTo>
                    <a:pt x="195" y="118"/>
                  </a:lnTo>
                  <a:lnTo>
                    <a:pt x="204" y="120"/>
                  </a:lnTo>
                  <a:lnTo>
                    <a:pt x="211" y="120"/>
                  </a:lnTo>
                  <a:lnTo>
                    <a:pt x="216" y="120"/>
                  </a:lnTo>
                  <a:lnTo>
                    <a:pt x="222" y="123"/>
                  </a:lnTo>
                  <a:lnTo>
                    <a:pt x="229" y="125"/>
                  </a:lnTo>
                  <a:lnTo>
                    <a:pt x="238" y="125"/>
                  </a:lnTo>
                  <a:lnTo>
                    <a:pt x="241" y="125"/>
                  </a:lnTo>
                  <a:lnTo>
                    <a:pt x="241" y="127"/>
                  </a:lnTo>
                  <a:lnTo>
                    <a:pt x="234" y="127"/>
                  </a:lnTo>
                  <a:lnTo>
                    <a:pt x="229" y="127"/>
                  </a:lnTo>
                  <a:lnTo>
                    <a:pt x="222" y="127"/>
                  </a:lnTo>
                  <a:lnTo>
                    <a:pt x="216" y="123"/>
                  </a:lnTo>
                  <a:lnTo>
                    <a:pt x="211" y="123"/>
                  </a:lnTo>
                  <a:lnTo>
                    <a:pt x="209" y="123"/>
                  </a:lnTo>
                  <a:lnTo>
                    <a:pt x="202" y="123"/>
                  </a:lnTo>
                  <a:lnTo>
                    <a:pt x="197" y="123"/>
                  </a:lnTo>
                  <a:lnTo>
                    <a:pt x="195" y="125"/>
                  </a:lnTo>
                  <a:lnTo>
                    <a:pt x="188" y="127"/>
                  </a:lnTo>
                  <a:lnTo>
                    <a:pt x="186" y="132"/>
                  </a:lnTo>
                  <a:lnTo>
                    <a:pt x="179" y="137"/>
                  </a:lnTo>
                  <a:lnTo>
                    <a:pt x="177" y="141"/>
                  </a:lnTo>
                  <a:lnTo>
                    <a:pt x="172" y="143"/>
                  </a:lnTo>
                  <a:lnTo>
                    <a:pt x="172" y="146"/>
                  </a:lnTo>
                  <a:lnTo>
                    <a:pt x="177" y="148"/>
                  </a:lnTo>
                  <a:lnTo>
                    <a:pt x="181" y="150"/>
                  </a:lnTo>
                  <a:lnTo>
                    <a:pt x="181" y="153"/>
                  </a:lnTo>
                  <a:lnTo>
                    <a:pt x="186" y="155"/>
                  </a:lnTo>
                  <a:lnTo>
                    <a:pt x="193" y="155"/>
                  </a:lnTo>
                  <a:lnTo>
                    <a:pt x="202" y="160"/>
                  </a:lnTo>
                  <a:lnTo>
                    <a:pt x="209" y="157"/>
                  </a:lnTo>
                  <a:lnTo>
                    <a:pt x="213" y="153"/>
                  </a:lnTo>
                  <a:lnTo>
                    <a:pt x="213" y="146"/>
                  </a:lnTo>
                  <a:lnTo>
                    <a:pt x="220" y="146"/>
                  </a:lnTo>
                  <a:lnTo>
                    <a:pt x="225" y="146"/>
                  </a:lnTo>
                  <a:lnTo>
                    <a:pt x="220" y="148"/>
                  </a:lnTo>
                  <a:lnTo>
                    <a:pt x="220" y="150"/>
                  </a:lnTo>
                  <a:lnTo>
                    <a:pt x="222" y="153"/>
                  </a:lnTo>
                  <a:lnTo>
                    <a:pt x="229" y="150"/>
                  </a:lnTo>
                  <a:lnTo>
                    <a:pt x="234" y="150"/>
                  </a:lnTo>
                  <a:lnTo>
                    <a:pt x="238" y="148"/>
                  </a:lnTo>
                  <a:lnTo>
                    <a:pt x="241" y="148"/>
                  </a:lnTo>
                  <a:lnTo>
                    <a:pt x="238" y="153"/>
                  </a:lnTo>
                  <a:lnTo>
                    <a:pt x="229" y="153"/>
                  </a:lnTo>
                  <a:lnTo>
                    <a:pt x="227" y="155"/>
                  </a:lnTo>
                  <a:lnTo>
                    <a:pt x="222" y="155"/>
                  </a:lnTo>
                  <a:lnTo>
                    <a:pt x="216" y="160"/>
                  </a:lnTo>
                  <a:lnTo>
                    <a:pt x="216" y="164"/>
                  </a:lnTo>
                  <a:lnTo>
                    <a:pt x="220" y="164"/>
                  </a:lnTo>
                  <a:lnTo>
                    <a:pt x="225" y="164"/>
                  </a:lnTo>
                  <a:lnTo>
                    <a:pt x="232" y="169"/>
                  </a:lnTo>
                  <a:lnTo>
                    <a:pt x="243" y="169"/>
                  </a:lnTo>
                  <a:lnTo>
                    <a:pt x="245" y="169"/>
                  </a:lnTo>
                  <a:lnTo>
                    <a:pt x="250" y="169"/>
                  </a:lnTo>
                  <a:lnTo>
                    <a:pt x="266" y="162"/>
                  </a:lnTo>
                  <a:lnTo>
                    <a:pt x="268" y="162"/>
                  </a:lnTo>
                  <a:lnTo>
                    <a:pt x="277" y="155"/>
                  </a:lnTo>
                  <a:lnTo>
                    <a:pt x="275" y="155"/>
                  </a:lnTo>
                  <a:lnTo>
                    <a:pt x="273" y="155"/>
                  </a:lnTo>
                  <a:lnTo>
                    <a:pt x="280" y="148"/>
                  </a:lnTo>
                  <a:lnTo>
                    <a:pt x="282" y="148"/>
                  </a:lnTo>
                  <a:lnTo>
                    <a:pt x="284" y="143"/>
                  </a:lnTo>
                  <a:lnTo>
                    <a:pt x="287" y="143"/>
                  </a:lnTo>
                  <a:lnTo>
                    <a:pt x="289" y="148"/>
                  </a:lnTo>
                  <a:lnTo>
                    <a:pt x="291" y="148"/>
                  </a:lnTo>
                  <a:lnTo>
                    <a:pt x="291" y="143"/>
                  </a:lnTo>
                  <a:lnTo>
                    <a:pt x="300" y="134"/>
                  </a:lnTo>
                  <a:lnTo>
                    <a:pt x="309" y="134"/>
                  </a:lnTo>
                  <a:lnTo>
                    <a:pt x="321" y="130"/>
                  </a:lnTo>
                  <a:lnTo>
                    <a:pt x="321" y="132"/>
                  </a:lnTo>
                  <a:lnTo>
                    <a:pt x="309" y="137"/>
                  </a:lnTo>
                  <a:lnTo>
                    <a:pt x="305" y="137"/>
                  </a:lnTo>
                  <a:lnTo>
                    <a:pt x="293" y="143"/>
                  </a:lnTo>
                  <a:lnTo>
                    <a:pt x="291" y="148"/>
                  </a:lnTo>
                  <a:lnTo>
                    <a:pt x="287" y="153"/>
                  </a:lnTo>
                  <a:lnTo>
                    <a:pt x="282" y="153"/>
                  </a:lnTo>
                  <a:lnTo>
                    <a:pt x="280" y="160"/>
                  </a:lnTo>
                  <a:lnTo>
                    <a:pt x="277" y="160"/>
                  </a:lnTo>
                  <a:lnTo>
                    <a:pt x="280" y="162"/>
                  </a:lnTo>
                  <a:lnTo>
                    <a:pt x="289" y="162"/>
                  </a:lnTo>
                  <a:lnTo>
                    <a:pt x="291" y="162"/>
                  </a:lnTo>
                  <a:lnTo>
                    <a:pt x="296" y="164"/>
                  </a:lnTo>
                  <a:lnTo>
                    <a:pt x="300" y="167"/>
                  </a:lnTo>
                  <a:lnTo>
                    <a:pt x="300" y="167"/>
                  </a:lnTo>
                  <a:lnTo>
                    <a:pt x="305" y="169"/>
                  </a:lnTo>
                  <a:lnTo>
                    <a:pt x="307" y="169"/>
                  </a:lnTo>
                  <a:lnTo>
                    <a:pt x="309" y="171"/>
                  </a:lnTo>
                  <a:lnTo>
                    <a:pt x="303" y="173"/>
                  </a:lnTo>
                  <a:lnTo>
                    <a:pt x="300" y="173"/>
                  </a:lnTo>
                  <a:lnTo>
                    <a:pt x="296" y="171"/>
                  </a:lnTo>
                  <a:lnTo>
                    <a:pt x="289" y="169"/>
                  </a:lnTo>
                  <a:lnTo>
                    <a:pt x="280" y="169"/>
                  </a:lnTo>
                  <a:lnTo>
                    <a:pt x="266" y="171"/>
                  </a:lnTo>
                  <a:lnTo>
                    <a:pt x="259" y="173"/>
                  </a:lnTo>
                  <a:lnTo>
                    <a:pt x="257" y="173"/>
                  </a:lnTo>
                  <a:lnTo>
                    <a:pt x="257" y="173"/>
                  </a:lnTo>
                  <a:lnTo>
                    <a:pt x="257" y="176"/>
                  </a:lnTo>
                  <a:lnTo>
                    <a:pt x="264" y="178"/>
                  </a:lnTo>
                  <a:lnTo>
                    <a:pt x="268" y="178"/>
                  </a:lnTo>
                  <a:lnTo>
                    <a:pt x="273" y="180"/>
                  </a:lnTo>
                  <a:lnTo>
                    <a:pt x="273" y="183"/>
                  </a:lnTo>
                  <a:lnTo>
                    <a:pt x="268" y="183"/>
                  </a:lnTo>
                  <a:lnTo>
                    <a:pt x="264" y="180"/>
                  </a:lnTo>
                  <a:lnTo>
                    <a:pt x="257" y="180"/>
                  </a:lnTo>
                  <a:lnTo>
                    <a:pt x="252" y="176"/>
                  </a:lnTo>
                  <a:lnTo>
                    <a:pt x="250" y="176"/>
                  </a:lnTo>
                  <a:lnTo>
                    <a:pt x="243" y="180"/>
                  </a:lnTo>
                  <a:lnTo>
                    <a:pt x="236" y="180"/>
                  </a:lnTo>
                  <a:lnTo>
                    <a:pt x="229" y="178"/>
                  </a:lnTo>
                  <a:lnTo>
                    <a:pt x="222" y="176"/>
                  </a:lnTo>
                  <a:lnTo>
                    <a:pt x="218" y="176"/>
                  </a:lnTo>
                  <a:lnTo>
                    <a:pt x="216" y="173"/>
                  </a:lnTo>
                  <a:lnTo>
                    <a:pt x="206" y="173"/>
                  </a:lnTo>
                  <a:lnTo>
                    <a:pt x="206" y="178"/>
                  </a:lnTo>
                  <a:lnTo>
                    <a:pt x="206" y="183"/>
                  </a:lnTo>
                  <a:lnTo>
                    <a:pt x="209" y="197"/>
                  </a:lnTo>
                  <a:lnTo>
                    <a:pt x="209" y="199"/>
                  </a:lnTo>
                  <a:lnTo>
                    <a:pt x="204" y="203"/>
                  </a:lnTo>
                  <a:lnTo>
                    <a:pt x="204" y="206"/>
                  </a:lnTo>
                  <a:lnTo>
                    <a:pt x="206" y="208"/>
                  </a:lnTo>
                  <a:lnTo>
                    <a:pt x="211" y="213"/>
                  </a:lnTo>
                  <a:lnTo>
                    <a:pt x="216" y="213"/>
                  </a:lnTo>
                  <a:lnTo>
                    <a:pt x="218" y="215"/>
                  </a:lnTo>
                  <a:lnTo>
                    <a:pt x="213" y="215"/>
                  </a:lnTo>
                  <a:lnTo>
                    <a:pt x="211" y="215"/>
                  </a:lnTo>
                  <a:lnTo>
                    <a:pt x="211" y="217"/>
                  </a:lnTo>
                  <a:lnTo>
                    <a:pt x="209" y="215"/>
                  </a:lnTo>
                  <a:lnTo>
                    <a:pt x="206" y="210"/>
                  </a:lnTo>
                  <a:lnTo>
                    <a:pt x="204" y="210"/>
                  </a:lnTo>
                  <a:lnTo>
                    <a:pt x="202" y="213"/>
                  </a:lnTo>
                  <a:lnTo>
                    <a:pt x="200" y="210"/>
                  </a:lnTo>
                  <a:lnTo>
                    <a:pt x="200" y="203"/>
                  </a:lnTo>
                  <a:lnTo>
                    <a:pt x="200" y="194"/>
                  </a:lnTo>
                  <a:lnTo>
                    <a:pt x="197" y="185"/>
                  </a:lnTo>
                  <a:lnTo>
                    <a:pt x="193" y="180"/>
                  </a:lnTo>
                  <a:lnTo>
                    <a:pt x="193" y="176"/>
                  </a:lnTo>
                  <a:lnTo>
                    <a:pt x="184" y="169"/>
                  </a:lnTo>
                  <a:lnTo>
                    <a:pt x="181" y="169"/>
                  </a:lnTo>
                  <a:lnTo>
                    <a:pt x="177" y="167"/>
                  </a:lnTo>
                  <a:lnTo>
                    <a:pt x="174" y="162"/>
                  </a:lnTo>
                  <a:lnTo>
                    <a:pt x="170" y="160"/>
                  </a:lnTo>
                  <a:lnTo>
                    <a:pt x="165" y="162"/>
                  </a:lnTo>
                  <a:lnTo>
                    <a:pt x="151" y="176"/>
                  </a:lnTo>
                  <a:lnTo>
                    <a:pt x="151" y="180"/>
                  </a:lnTo>
                  <a:lnTo>
                    <a:pt x="151" y="185"/>
                  </a:lnTo>
                  <a:lnTo>
                    <a:pt x="154" y="187"/>
                  </a:lnTo>
                  <a:lnTo>
                    <a:pt x="158" y="187"/>
                  </a:lnTo>
                  <a:lnTo>
                    <a:pt x="161" y="192"/>
                  </a:lnTo>
                  <a:lnTo>
                    <a:pt x="161" y="197"/>
                  </a:lnTo>
                  <a:lnTo>
                    <a:pt x="158" y="197"/>
                  </a:lnTo>
                  <a:lnTo>
                    <a:pt x="156" y="192"/>
                  </a:lnTo>
                  <a:lnTo>
                    <a:pt x="154" y="192"/>
                  </a:lnTo>
                  <a:lnTo>
                    <a:pt x="151" y="190"/>
                  </a:lnTo>
                  <a:lnTo>
                    <a:pt x="149" y="190"/>
                  </a:lnTo>
                  <a:lnTo>
                    <a:pt x="147" y="190"/>
                  </a:lnTo>
                  <a:lnTo>
                    <a:pt x="145" y="194"/>
                  </a:lnTo>
                  <a:lnTo>
                    <a:pt x="147" y="199"/>
                  </a:lnTo>
                  <a:lnTo>
                    <a:pt x="149" y="199"/>
                  </a:lnTo>
                  <a:lnTo>
                    <a:pt x="151" y="206"/>
                  </a:lnTo>
                  <a:lnTo>
                    <a:pt x="151" y="217"/>
                  </a:lnTo>
                  <a:lnTo>
                    <a:pt x="149" y="222"/>
                  </a:lnTo>
                  <a:lnTo>
                    <a:pt x="149" y="229"/>
                  </a:lnTo>
                  <a:lnTo>
                    <a:pt x="147" y="233"/>
                  </a:lnTo>
                  <a:lnTo>
                    <a:pt x="147" y="238"/>
                  </a:lnTo>
                  <a:lnTo>
                    <a:pt x="149" y="240"/>
                  </a:lnTo>
                  <a:lnTo>
                    <a:pt x="151" y="238"/>
                  </a:lnTo>
                  <a:lnTo>
                    <a:pt x="149" y="245"/>
                  </a:lnTo>
                  <a:lnTo>
                    <a:pt x="147" y="250"/>
                  </a:lnTo>
                  <a:lnTo>
                    <a:pt x="145" y="247"/>
                  </a:lnTo>
                  <a:lnTo>
                    <a:pt x="145" y="243"/>
                  </a:lnTo>
                  <a:lnTo>
                    <a:pt x="140" y="240"/>
                  </a:lnTo>
                  <a:lnTo>
                    <a:pt x="138" y="243"/>
                  </a:lnTo>
                  <a:lnTo>
                    <a:pt x="138" y="250"/>
                  </a:lnTo>
                  <a:lnTo>
                    <a:pt x="142" y="259"/>
                  </a:lnTo>
                  <a:lnTo>
                    <a:pt x="149" y="257"/>
                  </a:lnTo>
                  <a:lnTo>
                    <a:pt x="151" y="259"/>
                  </a:lnTo>
                  <a:lnTo>
                    <a:pt x="154" y="261"/>
                  </a:lnTo>
                  <a:lnTo>
                    <a:pt x="161" y="263"/>
                  </a:lnTo>
                  <a:lnTo>
                    <a:pt x="167" y="266"/>
                  </a:lnTo>
                  <a:lnTo>
                    <a:pt x="172" y="263"/>
                  </a:lnTo>
                  <a:lnTo>
                    <a:pt x="174" y="259"/>
                  </a:lnTo>
                  <a:lnTo>
                    <a:pt x="177" y="257"/>
                  </a:lnTo>
                  <a:lnTo>
                    <a:pt x="179" y="254"/>
                  </a:lnTo>
                  <a:lnTo>
                    <a:pt x="179" y="259"/>
                  </a:lnTo>
                  <a:lnTo>
                    <a:pt x="177" y="261"/>
                  </a:lnTo>
                  <a:lnTo>
                    <a:pt x="177" y="266"/>
                  </a:lnTo>
                  <a:lnTo>
                    <a:pt x="174" y="268"/>
                  </a:lnTo>
                  <a:lnTo>
                    <a:pt x="170" y="266"/>
                  </a:lnTo>
                  <a:lnTo>
                    <a:pt x="163" y="266"/>
                  </a:lnTo>
                  <a:lnTo>
                    <a:pt x="158" y="268"/>
                  </a:lnTo>
                  <a:lnTo>
                    <a:pt x="158" y="270"/>
                  </a:lnTo>
                  <a:lnTo>
                    <a:pt x="161" y="273"/>
                  </a:lnTo>
                  <a:lnTo>
                    <a:pt x="165" y="273"/>
                  </a:lnTo>
                  <a:lnTo>
                    <a:pt x="165" y="275"/>
                  </a:lnTo>
                  <a:lnTo>
                    <a:pt x="163" y="275"/>
                  </a:lnTo>
                  <a:lnTo>
                    <a:pt x="163" y="282"/>
                  </a:lnTo>
                  <a:lnTo>
                    <a:pt x="156" y="273"/>
                  </a:lnTo>
                  <a:lnTo>
                    <a:pt x="154" y="273"/>
                  </a:lnTo>
                  <a:lnTo>
                    <a:pt x="151" y="270"/>
                  </a:lnTo>
                  <a:lnTo>
                    <a:pt x="151" y="266"/>
                  </a:lnTo>
                  <a:lnTo>
                    <a:pt x="142" y="261"/>
                  </a:lnTo>
                  <a:lnTo>
                    <a:pt x="140" y="261"/>
                  </a:lnTo>
                  <a:lnTo>
                    <a:pt x="135" y="254"/>
                  </a:lnTo>
                  <a:lnTo>
                    <a:pt x="133" y="254"/>
                  </a:lnTo>
                  <a:lnTo>
                    <a:pt x="131" y="254"/>
                  </a:lnTo>
                  <a:lnTo>
                    <a:pt x="126" y="257"/>
                  </a:lnTo>
                  <a:lnTo>
                    <a:pt x="124" y="257"/>
                  </a:lnTo>
                  <a:lnTo>
                    <a:pt x="119" y="259"/>
                  </a:lnTo>
                  <a:lnTo>
                    <a:pt x="115" y="257"/>
                  </a:lnTo>
                  <a:lnTo>
                    <a:pt x="106" y="259"/>
                  </a:lnTo>
                  <a:lnTo>
                    <a:pt x="103" y="257"/>
                  </a:lnTo>
                  <a:lnTo>
                    <a:pt x="99" y="263"/>
                  </a:lnTo>
                  <a:lnTo>
                    <a:pt x="94" y="270"/>
                  </a:lnTo>
                  <a:lnTo>
                    <a:pt x="94" y="275"/>
                  </a:lnTo>
                  <a:lnTo>
                    <a:pt x="92" y="275"/>
                  </a:lnTo>
                  <a:lnTo>
                    <a:pt x="87" y="277"/>
                  </a:lnTo>
                  <a:lnTo>
                    <a:pt x="83" y="280"/>
                  </a:lnTo>
                  <a:lnTo>
                    <a:pt x="83" y="282"/>
                  </a:lnTo>
                  <a:lnTo>
                    <a:pt x="78" y="287"/>
                  </a:lnTo>
                  <a:lnTo>
                    <a:pt x="76" y="291"/>
                  </a:lnTo>
                  <a:lnTo>
                    <a:pt x="78" y="291"/>
                  </a:lnTo>
                  <a:lnTo>
                    <a:pt x="80" y="293"/>
                  </a:lnTo>
                  <a:lnTo>
                    <a:pt x="76" y="293"/>
                  </a:lnTo>
                  <a:lnTo>
                    <a:pt x="74" y="296"/>
                  </a:lnTo>
                  <a:lnTo>
                    <a:pt x="78" y="300"/>
                  </a:lnTo>
                  <a:lnTo>
                    <a:pt x="85" y="300"/>
                  </a:lnTo>
                  <a:lnTo>
                    <a:pt x="87" y="298"/>
                  </a:lnTo>
                  <a:lnTo>
                    <a:pt x="87" y="296"/>
                  </a:lnTo>
                  <a:lnTo>
                    <a:pt x="92" y="296"/>
                  </a:lnTo>
                  <a:lnTo>
                    <a:pt x="99" y="291"/>
                  </a:lnTo>
                  <a:lnTo>
                    <a:pt x="99" y="296"/>
                  </a:lnTo>
                  <a:lnTo>
                    <a:pt x="94" y="298"/>
                  </a:lnTo>
                  <a:lnTo>
                    <a:pt x="92" y="303"/>
                  </a:lnTo>
                  <a:lnTo>
                    <a:pt x="92" y="305"/>
                  </a:lnTo>
                  <a:lnTo>
                    <a:pt x="99" y="305"/>
                  </a:lnTo>
                  <a:lnTo>
                    <a:pt x="101" y="305"/>
                  </a:lnTo>
                  <a:lnTo>
                    <a:pt x="106" y="300"/>
                  </a:lnTo>
                  <a:lnTo>
                    <a:pt x="112" y="296"/>
                  </a:lnTo>
                  <a:lnTo>
                    <a:pt x="117" y="287"/>
                  </a:lnTo>
                  <a:lnTo>
                    <a:pt x="122" y="280"/>
                  </a:lnTo>
                  <a:lnTo>
                    <a:pt x="126" y="280"/>
                  </a:lnTo>
                  <a:lnTo>
                    <a:pt x="124" y="282"/>
                  </a:lnTo>
                  <a:lnTo>
                    <a:pt x="122" y="284"/>
                  </a:lnTo>
                  <a:lnTo>
                    <a:pt x="117" y="291"/>
                  </a:lnTo>
                  <a:lnTo>
                    <a:pt x="117" y="296"/>
                  </a:lnTo>
                  <a:lnTo>
                    <a:pt x="115" y="296"/>
                  </a:lnTo>
                  <a:lnTo>
                    <a:pt x="112" y="300"/>
                  </a:lnTo>
                  <a:lnTo>
                    <a:pt x="112" y="300"/>
                  </a:lnTo>
                  <a:lnTo>
                    <a:pt x="115" y="300"/>
                  </a:lnTo>
                  <a:lnTo>
                    <a:pt x="112" y="303"/>
                  </a:lnTo>
                  <a:lnTo>
                    <a:pt x="110" y="303"/>
                  </a:lnTo>
                  <a:lnTo>
                    <a:pt x="108" y="307"/>
                  </a:lnTo>
                  <a:lnTo>
                    <a:pt x="108" y="310"/>
                  </a:lnTo>
                  <a:lnTo>
                    <a:pt x="112" y="310"/>
                  </a:lnTo>
                  <a:lnTo>
                    <a:pt x="110" y="312"/>
                  </a:lnTo>
                  <a:lnTo>
                    <a:pt x="106" y="310"/>
                  </a:lnTo>
                  <a:lnTo>
                    <a:pt x="101" y="310"/>
                  </a:lnTo>
                  <a:lnTo>
                    <a:pt x="99" y="312"/>
                  </a:lnTo>
                  <a:lnTo>
                    <a:pt x="94" y="312"/>
                  </a:lnTo>
                  <a:lnTo>
                    <a:pt x="94" y="314"/>
                  </a:lnTo>
                  <a:lnTo>
                    <a:pt x="96" y="317"/>
                  </a:lnTo>
                  <a:lnTo>
                    <a:pt x="99" y="317"/>
                  </a:lnTo>
                  <a:lnTo>
                    <a:pt x="101" y="314"/>
                  </a:lnTo>
                  <a:lnTo>
                    <a:pt x="103" y="317"/>
                  </a:lnTo>
                  <a:lnTo>
                    <a:pt x="106" y="317"/>
                  </a:lnTo>
                  <a:lnTo>
                    <a:pt x="106" y="319"/>
                  </a:lnTo>
                  <a:lnTo>
                    <a:pt x="103" y="319"/>
                  </a:lnTo>
                  <a:lnTo>
                    <a:pt x="99" y="319"/>
                  </a:lnTo>
                  <a:lnTo>
                    <a:pt x="96" y="319"/>
                  </a:lnTo>
                  <a:lnTo>
                    <a:pt x="96" y="321"/>
                  </a:lnTo>
                  <a:lnTo>
                    <a:pt x="101" y="321"/>
                  </a:lnTo>
                  <a:lnTo>
                    <a:pt x="101" y="324"/>
                  </a:lnTo>
                  <a:lnTo>
                    <a:pt x="96" y="324"/>
                  </a:lnTo>
                  <a:lnTo>
                    <a:pt x="94" y="326"/>
                  </a:lnTo>
                  <a:lnTo>
                    <a:pt x="94" y="326"/>
                  </a:lnTo>
                  <a:lnTo>
                    <a:pt x="96" y="333"/>
                  </a:lnTo>
                  <a:lnTo>
                    <a:pt x="101" y="333"/>
                  </a:lnTo>
                  <a:lnTo>
                    <a:pt x="101" y="330"/>
                  </a:lnTo>
                  <a:lnTo>
                    <a:pt x="106" y="326"/>
                  </a:lnTo>
                  <a:lnTo>
                    <a:pt x="106" y="330"/>
                  </a:lnTo>
                  <a:lnTo>
                    <a:pt x="101" y="333"/>
                  </a:lnTo>
                  <a:lnTo>
                    <a:pt x="99" y="335"/>
                  </a:lnTo>
                  <a:lnTo>
                    <a:pt x="99" y="337"/>
                  </a:lnTo>
                  <a:lnTo>
                    <a:pt x="103" y="340"/>
                  </a:lnTo>
                  <a:lnTo>
                    <a:pt x="108" y="340"/>
                  </a:lnTo>
                  <a:lnTo>
                    <a:pt x="108" y="340"/>
                  </a:lnTo>
                  <a:lnTo>
                    <a:pt x="110" y="340"/>
                  </a:lnTo>
                  <a:lnTo>
                    <a:pt x="112" y="342"/>
                  </a:lnTo>
                  <a:lnTo>
                    <a:pt x="119" y="337"/>
                  </a:lnTo>
                  <a:lnTo>
                    <a:pt x="126" y="333"/>
                  </a:lnTo>
                  <a:lnTo>
                    <a:pt x="126" y="333"/>
                  </a:lnTo>
                  <a:lnTo>
                    <a:pt x="131" y="328"/>
                  </a:lnTo>
                  <a:lnTo>
                    <a:pt x="138" y="321"/>
                  </a:lnTo>
                  <a:lnTo>
                    <a:pt x="138" y="319"/>
                  </a:lnTo>
                  <a:lnTo>
                    <a:pt x="140" y="317"/>
                  </a:lnTo>
                  <a:lnTo>
                    <a:pt x="142" y="317"/>
                  </a:lnTo>
                  <a:lnTo>
                    <a:pt x="140" y="319"/>
                  </a:lnTo>
                  <a:lnTo>
                    <a:pt x="140" y="324"/>
                  </a:lnTo>
                  <a:lnTo>
                    <a:pt x="133" y="330"/>
                  </a:lnTo>
                  <a:lnTo>
                    <a:pt x="126" y="335"/>
                  </a:lnTo>
                  <a:lnTo>
                    <a:pt x="122" y="340"/>
                  </a:lnTo>
                  <a:lnTo>
                    <a:pt x="115" y="344"/>
                  </a:lnTo>
                  <a:lnTo>
                    <a:pt x="112" y="347"/>
                  </a:lnTo>
                  <a:lnTo>
                    <a:pt x="115" y="349"/>
                  </a:lnTo>
                  <a:lnTo>
                    <a:pt x="112" y="349"/>
                  </a:lnTo>
                  <a:lnTo>
                    <a:pt x="108" y="344"/>
                  </a:lnTo>
                  <a:lnTo>
                    <a:pt x="99" y="344"/>
                  </a:lnTo>
                  <a:lnTo>
                    <a:pt x="99" y="349"/>
                  </a:lnTo>
                  <a:lnTo>
                    <a:pt x="96" y="347"/>
                  </a:lnTo>
                  <a:lnTo>
                    <a:pt x="94" y="342"/>
                  </a:lnTo>
                  <a:lnTo>
                    <a:pt x="87" y="337"/>
                  </a:lnTo>
                  <a:lnTo>
                    <a:pt x="85" y="340"/>
                  </a:lnTo>
                  <a:lnTo>
                    <a:pt x="83" y="337"/>
                  </a:lnTo>
                  <a:lnTo>
                    <a:pt x="85" y="333"/>
                  </a:lnTo>
                  <a:lnTo>
                    <a:pt x="85" y="321"/>
                  </a:lnTo>
                  <a:lnTo>
                    <a:pt x="83" y="314"/>
                  </a:lnTo>
                  <a:lnTo>
                    <a:pt x="78" y="307"/>
                  </a:lnTo>
                  <a:lnTo>
                    <a:pt x="76" y="307"/>
                  </a:lnTo>
                  <a:lnTo>
                    <a:pt x="71" y="307"/>
                  </a:lnTo>
                  <a:lnTo>
                    <a:pt x="69" y="307"/>
                  </a:lnTo>
                  <a:lnTo>
                    <a:pt x="64" y="307"/>
                  </a:lnTo>
                  <a:lnTo>
                    <a:pt x="60" y="307"/>
                  </a:lnTo>
                  <a:lnTo>
                    <a:pt x="58" y="310"/>
                  </a:lnTo>
                  <a:lnTo>
                    <a:pt x="58" y="312"/>
                  </a:lnTo>
                  <a:lnTo>
                    <a:pt x="58" y="317"/>
                  </a:lnTo>
                  <a:lnTo>
                    <a:pt x="58" y="317"/>
                  </a:lnTo>
                  <a:lnTo>
                    <a:pt x="58" y="324"/>
                  </a:lnTo>
                  <a:lnTo>
                    <a:pt x="58" y="326"/>
                  </a:lnTo>
                  <a:lnTo>
                    <a:pt x="60" y="326"/>
                  </a:lnTo>
                  <a:lnTo>
                    <a:pt x="60" y="328"/>
                  </a:lnTo>
                  <a:lnTo>
                    <a:pt x="55" y="333"/>
                  </a:lnTo>
                  <a:lnTo>
                    <a:pt x="55" y="335"/>
                  </a:lnTo>
                  <a:lnTo>
                    <a:pt x="58" y="337"/>
                  </a:lnTo>
                  <a:lnTo>
                    <a:pt x="60" y="337"/>
                  </a:lnTo>
                  <a:lnTo>
                    <a:pt x="62" y="335"/>
                  </a:lnTo>
                  <a:lnTo>
                    <a:pt x="67" y="337"/>
                  </a:lnTo>
                  <a:lnTo>
                    <a:pt x="64" y="340"/>
                  </a:lnTo>
                  <a:lnTo>
                    <a:pt x="62" y="340"/>
                  </a:lnTo>
                  <a:lnTo>
                    <a:pt x="60" y="340"/>
                  </a:lnTo>
                  <a:lnTo>
                    <a:pt x="64" y="342"/>
                  </a:lnTo>
                  <a:lnTo>
                    <a:pt x="64" y="342"/>
                  </a:lnTo>
                  <a:lnTo>
                    <a:pt x="60" y="344"/>
                  </a:lnTo>
                  <a:lnTo>
                    <a:pt x="60" y="347"/>
                  </a:lnTo>
                  <a:lnTo>
                    <a:pt x="62" y="347"/>
                  </a:lnTo>
                  <a:lnTo>
                    <a:pt x="64" y="349"/>
                  </a:lnTo>
                  <a:lnTo>
                    <a:pt x="67" y="349"/>
                  </a:lnTo>
                  <a:lnTo>
                    <a:pt x="69" y="349"/>
                  </a:lnTo>
                  <a:lnTo>
                    <a:pt x="67" y="351"/>
                  </a:lnTo>
                  <a:lnTo>
                    <a:pt x="64" y="351"/>
                  </a:lnTo>
                  <a:lnTo>
                    <a:pt x="62" y="351"/>
                  </a:lnTo>
                  <a:lnTo>
                    <a:pt x="58" y="349"/>
                  </a:lnTo>
                  <a:lnTo>
                    <a:pt x="55" y="349"/>
                  </a:lnTo>
                  <a:lnTo>
                    <a:pt x="55" y="351"/>
                  </a:lnTo>
                  <a:lnTo>
                    <a:pt x="53" y="351"/>
                  </a:lnTo>
                  <a:lnTo>
                    <a:pt x="51" y="349"/>
                  </a:lnTo>
                  <a:lnTo>
                    <a:pt x="48" y="347"/>
                  </a:lnTo>
                  <a:lnTo>
                    <a:pt x="46" y="349"/>
                  </a:lnTo>
                  <a:lnTo>
                    <a:pt x="39" y="349"/>
                  </a:lnTo>
                  <a:lnTo>
                    <a:pt x="35" y="347"/>
                  </a:lnTo>
                  <a:lnTo>
                    <a:pt x="30" y="347"/>
                  </a:lnTo>
                  <a:lnTo>
                    <a:pt x="28" y="349"/>
                  </a:lnTo>
                  <a:lnTo>
                    <a:pt x="28" y="351"/>
                  </a:lnTo>
                  <a:lnTo>
                    <a:pt x="25" y="351"/>
                  </a:lnTo>
                  <a:lnTo>
                    <a:pt x="23" y="354"/>
                  </a:lnTo>
                  <a:lnTo>
                    <a:pt x="21" y="356"/>
                  </a:lnTo>
                  <a:lnTo>
                    <a:pt x="14" y="356"/>
                  </a:lnTo>
                  <a:lnTo>
                    <a:pt x="12" y="358"/>
                  </a:lnTo>
                  <a:lnTo>
                    <a:pt x="9" y="358"/>
                  </a:lnTo>
                  <a:lnTo>
                    <a:pt x="7" y="360"/>
                  </a:lnTo>
                  <a:lnTo>
                    <a:pt x="5" y="365"/>
                  </a:lnTo>
                  <a:lnTo>
                    <a:pt x="7" y="365"/>
                  </a:lnTo>
                  <a:lnTo>
                    <a:pt x="5" y="370"/>
                  </a:lnTo>
                  <a:lnTo>
                    <a:pt x="0" y="372"/>
                  </a:lnTo>
                  <a:lnTo>
                    <a:pt x="0" y="374"/>
                  </a:lnTo>
                  <a:lnTo>
                    <a:pt x="0" y="377"/>
                  </a:lnTo>
                  <a:lnTo>
                    <a:pt x="0" y="381"/>
                  </a:lnTo>
                  <a:lnTo>
                    <a:pt x="3" y="384"/>
                  </a:lnTo>
                  <a:lnTo>
                    <a:pt x="7" y="384"/>
                  </a:lnTo>
                  <a:lnTo>
                    <a:pt x="9" y="379"/>
                  </a:lnTo>
                  <a:lnTo>
                    <a:pt x="9" y="379"/>
                  </a:lnTo>
                  <a:lnTo>
                    <a:pt x="9" y="381"/>
                  </a:lnTo>
                  <a:lnTo>
                    <a:pt x="7" y="384"/>
                  </a:lnTo>
                  <a:lnTo>
                    <a:pt x="9" y="386"/>
                  </a:lnTo>
                  <a:lnTo>
                    <a:pt x="12" y="381"/>
                  </a:lnTo>
                  <a:lnTo>
                    <a:pt x="12" y="377"/>
                  </a:lnTo>
                  <a:lnTo>
                    <a:pt x="14" y="367"/>
                  </a:lnTo>
                  <a:lnTo>
                    <a:pt x="16" y="367"/>
                  </a:lnTo>
                  <a:lnTo>
                    <a:pt x="19" y="365"/>
                  </a:lnTo>
                  <a:lnTo>
                    <a:pt x="14" y="374"/>
                  </a:lnTo>
                  <a:lnTo>
                    <a:pt x="14" y="377"/>
                  </a:lnTo>
                  <a:lnTo>
                    <a:pt x="14" y="379"/>
                  </a:lnTo>
                  <a:lnTo>
                    <a:pt x="14" y="384"/>
                  </a:lnTo>
                  <a:lnTo>
                    <a:pt x="12" y="386"/>
                  </a:lnTo>
                  <a:lnTo>
                    <a:pt x="12" y="388"/>
                  </a:lnTo>
                  <a:lnTo>
                    <a:pt x="14" y="388"/>
                  </a:lnTo>
                  <a:lnTo>
                    <a:pt x="19" y="390"/>
                  </a:lnTo>
                  <a:lnTo>
                    <a:pt x="21" y="390"/>
                  </a:lnTo>
                  <a:lnTo>
                    <a:pt x="21" y="388"/>
                  </a:lnTo>
                  <a:lnTo>
                    <a:pt x="21" y="386"/>
                  </a:lnTo>
                  <a:lnTo>
                    <a:pt x="23" y="384"/>
                  </a:lnTo>
                  <a:lnTo>
                    <a:pt x="25" y="379"/>
                  </a:lnTo>
                  <a:lnTo>
                    <a:pt x="25" y="377"/>
                  </a:lnTo>
                  <a:lnTo>
                    <a:pt x="25" y="381"/>
                  </a:lnTo>
                  <a:lnTo>
                    <a:pt x="28" y="381"/>
                  </a:lnTo>
                  <a:lnTo>
                    <a:pt x="25" y="386"/>
                  </a:lnTo>
                  <a:lnTo>
                    <a:pt x="25" y="390"/>
                  </a:lnTo>
                  <a:lnTo>
                    <a:pt x="25" y="393"/>
                  </a:lnTo>
                  <a:lnTo>
                    <a:pt x="28" y="395"/>
                  </a:lnTo>
                  <a:lnTo>
                    <a:pt x="30" y="397"/>
                  </a:lnTo>
                  <a:lnTo>
                    <a:pt x="32" y="393"/>
                  </a:lnTo>
                  <a:lnTo>
                    <a:pt x="32" y="390"/>
                  </a:lnTo>
                  <a:lnTo>
                    <a:pt x="32" y="390"/>
                  </a:lnTo>
                  <a:lnTo>
                    <a:pt x="32" y="388"/>
                  </a:lnTo>
                  <a:lnTo>
                    <a:pt x="35" y="388"/>
                  </a:lnTo>
                  <a:lnTo>
                    <a:pt x="37" y="388"/>
                  </a:lnTo>
                  <a:lnTo>
                    <a:pt x="37" y="384"/>
                  </a:lnTo>
                  <a:lnTo>
                    <a:pt x="35" y="381"/>
                  </a:lnTo>
                  <a:lnTo>
                    <a:pt x="35" y="379"/>
                  </a:lnTo>
                  <a:lnTo>
                    <a:pt x="37" y="381"/>
                  </a:lnTo>
                  <a:lnTo>
                    <a:pt x="39" y="386"/>
                  </a:lnTo>
                  <a:lnTo>
                    <a:pt x="39" y="388"/>
                  </a:lnTo>
                  <a:lnTo>
                    <a:pt x="37" y="393"/>
                  </a:lnTo>
                  <a:lnTo>
                    <a:pt x="35" y="393"/>
                  </a:lnTo>
                  <a:lnTo>
                    <a:pt x="32" y="395"/>
                  </a:lnTo>
                  <a:lnTo>
                    <a:pt x="35" y="397"/>
                  </a:lnTo>
                  <a:lnTo>
                    <a:pt x="37" y="397"/>
                  </a:lnTo>
                  <a:lnTo>
                    <a:pt x="37" y="400"/>
                  </a:lnTo>
                  <a:lnTo>
                    <a:pt x="39" y="400"/>
                  </a:lnTo>
                  <a:lnTo>
                    <a:pt x="41" y="400"/>
                  </a:lnTo>
                  <a:lnTo>
                    <a:pt x="46" y="404"/>
                  </a:lnTo>
                  <a:lnTo>
                    <a:pt x="48" y="404"/>
                  </a:lnTo>
                  <a:lnTo>
                    <a:pt x="48" y="407"/>
                  </a:lnTo>
                  <a:lnTo>
                    <a:pt x="58" y="409"/>
                  </a:lnTo>
                  <a:lnTo>
                    <a:pt x="60" y="409"/>
                  </a:lnTo>
                  <a:lnTo>
                    <a:pt x="62" y="409"/>
                  </a:lnTo>
                  <a:lnTo>
                    <a:pt x="62" y="407"/>
                  </a:lnTo>
                  <a:lnTo>
                    <a:pt x="60" y="402"/>
                  </a:lnTo>
                  <a:lnTo>
                    <a:pt x="58" y="395"/>
                  </a:lnTo>
                  <a:lnTo>
                    <a:pt x="60" y="390"/>
                  </a:lnTo>
                  <a:lnTo>
                    <a:pt x="62" y="388"/>
                  </a:lnTo>
                  <a:lnTo>
                    <a:pt x="62" y="390"/>
                  </a:lnTo>
                  <a:lnTo>
                    <a:pt x="64" y="395"/>
                  </a:lnTo>
                  <a:lnTo>
                    <a:pt x="64" y="397"/>
                  </a:lnTo>
                  <a:lnTo>
                    <a:pt x="64" y="400"/>
                  </a:lnTo>
                  <a:lnTo>
                    <a:pt x="67" y="400"/>
                  </a:lnTo>
                  <a:lnTo>
                    <a:pt x="69" y="400"/>
                  </a:lnTo>
                  <a:lnTo>
                    <a:pt x="71" y="400"/>
                  </a:lnTo>
                  <a:lnTo>
                    <a:pt x="71" y="397"/>
                  </a:lnTo>
                  <a:lnTo>
                    <a:pt x="71" y="395"/>
                  </a:lnTo>
                  <a:lnTo>
                    <a:pt x="76" y="393"/>
                  </a:lnTo>
                  <a:lnTo>
                    <a:pt x="76" y="388"/>
                  </a:lnTo>
                  <a:lnTo>
                    <a:pt x="76" y="386"/>
                  </a:lnTo>
                  <a:lnTo>
                    <a:pt x="78" y="386"/>
                  </a:lnTo>
                  <a:lnTo>
                    <a:pt x="78" y="390"/>
                  </a:lnTo>
                  <a:lnTo>
                    <a:pt x="78" y="393"/>
                  </a:lnTo>
                  <a:lnTo>
                    <a:pt x="76" y="395"/>
                  </a:lnTo>
                  <a:lnTo>
                    <a:pt x="76" y="397"/>
                  </a:lnTo>
                  <a:lnTo>
                    <a:pt x="78" y="400"/>
                  </a:lnTo>
                  <a:lnTo>
                    <a:pt x="78" y="404"/>
                  </a:lnTo>
                  <a:lnTo>
                    <a:pt x="80" y="407"/>
                  </a:lnTo>
                  <a:lnTo>
                    <a:pt x="85" y="404"/>
                  </a:lnTo>
                  <a:lnTo>
                    <a:pt x="87" y="397"/>
                  </a:lnTo>
                  <a:lnTo>
                    <a:pt x="85" y="395"/>
                  </a:lnTo>
                  <a:lnTo>
                    <a:pt x="87" y="390"/>
                  </a:lnTo>
                  <a:lnTo>
                    <a:pt x="90" y="386"/>
                  </a:lnTo>
                  <a:lnTo>
                    <a:pt x="94" y="386"/>
                  </a:lnTo>
                  <a:lnTo>
                    <a:pt x="90" y="390"/>
                  </a:lnTo>
                  <a:lnTo>
                    <a:pt x="90" y="393"/>
                  </a:lnTo>
                  <a:lnTo>
                    <a:pt x="90" y="397"/>
                  </a:lnTo>
                  <a:lnTo>
                    <a:pt x="87" y="404"/>
                  </a:lnTo>
                  <a:lnTo>
                    <a:pt x="87" y="407"/>
                  </a:lnTo>
                  <a:lnTo>
                    <a:pt x="92" y="409"/>
                  </a:lnTo>
                  <a:lnTo>
                    <a:pt x="94" y="409"/>
                  </a:lnTo>
                  <a:lnTo>
                    <a:pt x="99" y="409"/>
                  </a:lnTo>
                  <a:lnTo>
                    <a:pt x="101" y="409"/>
                  </a:lnTo>
                  <a:lnTo>
                    <a:pt x="101" y="404"/>
                  </a:lnTo>
                  <a:lnTo>
                    <a:pt x="103" y="402"/>
                  </a:lnTo>
                  <a:lnTo>
                    <a:pt x="103" y="400"/>
                  </a:lnTo>
                  <a:lnTo>
                    <a:pt x="99" y="393"/>
                  </a:lnTo>
                  <a:lnTo>
                    <a:pt x="101" y="386"/>
                  </a:lnTo>
                  <a:lnTo>
                    <a:pt x="101" y="381"/>
                  </a:lnTo>
                  <a:lnTo>
                    <a:pt x="103" y="386"/>
                  </a:lnTo>
                  <a:lnTo>
                    <a:pt x="103" y="388"/>
                  </a:lnTo>
                  <a:lnTo>
                    <a:pt x="101" y="393"/>
                  </a:lnTo>
                  <a:lnTo>
                    <a:pt x="103" y="397"/>
                  </a:lnTo>
                  <a:lnTo>
                    <a:pt x="108" y="400"/>
                  </a:lnTo>
                  <a:lnTo>
                    <a:pt x="110" y="400"/>
                  </a:lnTo>
                  <a:lnTo>
                    <a:pt x="106" y="400"/>
                  </a:lnTo>
                  <a:lnTo>
                    <a:pt x="106" y="407"/>
                  </a:lnTo>
                  <a:lnTo>
                    <a:pt x="106" y="409"/>
                  </a:lnTo>
                  <a:lnTo>
                    <a:pt x="110" y="409"/>
                  </a:lnTo>
                  <a:lnTo>
                    <a:pt x="112" y="407"/>
                  </a:lnTo>
                  <a:lnTo>
                    <a:pt x="117" y="414"/>
                  </a:lnTo>
                  <a:lnTo>
                    <a:pt x="117" y="416"/>
                  </a:lnTo>
                  <a:lnTo>
                    <a:pt x="115" y="420"/>
                  </a:lnTo>
                  <a:lnTo>
                    <a:pt x="112" y="423"/>
                  </a:lnTo>
                  <a:lnTo>
                    <a:pt x="112" y="425"/>
                  </a:lnTo>
                  <a:lnTo>
                    <a:pt x="115" y="427"/>
                  </a:lnTo>
                  <a:lnTo>
                    <a:pt x="119" y="427"/>
                  </a:lnTo>
                  <a:lnTo>
                    <a:pt x="122" y="425"/>
                  </a:lnTo>
                  <a:lnTo>
                    <a:pt x="124" y="427"/>
                  </a:lnTo>
                  <a:lnTo>
                    <a:pt x="131" y="423"/>
                  </a:lnTo>
                  <a:lnTo>
                    <a:pt x="133" y="423"/>
                  </a:lnTo>
                  <a:lnTo>
                    <a:pt x="135" y="423"/>
                  </a:lnTo>
                  <a:lnTo>
                    <a:pt x="142" y="418"/>
                  </a:lnTo>
                  <a:lnTo>
                    <a:pt x="145" y="418"/>
                  </a:lnTo>
                  <a:lnTo>
                    <a:pt x="147" y="411"/>
                  </a:lnTo>
                  <a:lnTo>
                    <a:pt x="151" y="409"/>
                  </a:lnTo>
                  <a:lnTo>
                    <a:pt x="151" y="411"/>
                  </a:lnTo>
                  <a:lnTo>
                    <a:pt x="151" y="416"/>
                  </a:lnTo>
                  <a:lnTo>
                    <a:pt x="149" y="420"/>
                  </a:lnTo>
                  <a:lnTo>
                    <a:pt x="151" y="420"/>
                  </a:lnTo>
                  <a:lnTo>
                    <a:pt x="154" y="418"/>
                  </a:lnTo>
                  <a:lnTo>
                    <a:pt x="156" y="414"/>
                  </a:lnTo>
                  <a:lnTo>
                    <a:pt x="161" y="411"/>
                  </a:lnTo>
                  <a:lnTo>
                    <a:pt x="165" y="411"/>
                  </a:lnTo>
                  <a:lnTo>
                    <a:pt x="170" y="404"/>
                  </a:lnTo>
                  <a:lnTo>
                    <a:pt x="170" y="397"/>
                  </a:lnTo>
                  <a:lnTo>
                    <a:pt x="170" y="395"/>
                  </a:lnTo>
                  <a:lnTo>
                    <a:pt x="170" y="390"/>
                  </a:lnTo>
                  <a:lnTo>
                    <a:pt x="167" y="388"/>
                  </a:lnTo>
                  <a:lnTo>
                    <a:pt x="167" y="390"/>
                  </a:lnTo>
                  <a:lnTo>
                    <a:pt x="163" y="390"/>
                  </a:lnTo>
                  <a:lnTo>
                    <a:pt x="158" y="393"/>
                  </a:lnTo>
                  <a:lnTo>
                    <a:pt x="156" y="395"/>
                  </a:lnTo>
                  <a:lnTo>
                    <a:pt x="154" y="395"/>
                  </a:lnTo>
                  <a:lnTo>
                    <a:pt x="156" y="393"/>
                  </a:lnTo>
                  <a:lnTo>
                    <a:pt x="156" y="390"/>
                  </a:lnTo>
                  <a:lnTo>
                    <a:pt x="154" y="390"/>
                  </a:lnTo>
                  <a:lnTo>
                    <a:pt x="151" y="388"/>
                  </a:lnTo>
                  <a:lnTo>
                    <a:pt x="154" y="386"/>
                  </a:lnTo>
                  <a:lnTo>
                    <a:pt x="156" y="386"/>
                  </a:lnTo>
                  <a:lnTo>
                    <a:pt x="158" y="379"/>
                  </a:lnTo>
                  <a:lnTo>
                    <a:pt x="161" y="377"/>
                  </a:lnTo>
                  <a:lnTo>
                    <a:pt x="158" y="372"/>
                  </a:lnTo>
                  <a:lnTo>
                    <a:pt x="154" y="370"/>
                  </a:lnTo>
                  <a:lnTo>
                    <a:pt x="147" y="372"/>
                  </a:lnTo>
                  <a:lnTo>
                    <a:pt x="142" y="374"/>
                  </a:lnTo>
                  <a:lnTo>
                    <a:pt x="145" y="372"/>
                  </a:lnTo>
                  <a:lnTo>
                    <a:pt x="142" y="367"/>
                  </a:lnTo>
                  <a:lnTo>
                    <a:pt x="138" y="363"/>
                  </a:lnTo>
                  <a:lnTo>
                    <a:pt x="133" y="365"/>
                  </a:lnTo>
                  <a:lnTo>
                    <a:pt x="133" y="365"/>
                  </a:lnTo>
                  <a:lnTo>
                    <a:pt x="131" y="365"/>
                  </a:lnTo>
                  <a:lnTo>
                    <a:pt x="126" y="372"/>
                  </a:lnTo>
                  <a:lnTo>
                    <a:pt x="122" y="372"/>
                  </a:lnTo>
                  <a:lnTo>
                    <a:pt x="124" y="365"/>
                  </a:lnTo>
                  <a:lnTo>
                    <a:pt x="122" y="363"/>
                  </a:lnTo>
                  <a:lnTo>
                    <a:pt x="124" y="360"/>
                  </a:lnTo>
                  <a:lnTo>
                    <a:pt x="126" y="363"/>
                  </a:lnTo>
                  <a:lnTo>
                    <a:pt x="131" y="360"/>
                  </a:lnTo>
                  <a:lnTo>
                    <a:pt x="133" y="363"/>
                  </a:lnTo>
                  <a:lnTo>
                    <a:pt x="133" y="360"/>
                  </a:lnTo>
                  <a:lnTo>
                    <a:pt x="131" y="356"/>
                  </a:lnTo>
                  <a:lnTo>
                    <a:pt x="133" y="351"/>
                  </a:lnTo>
                  <a:lnTo>
                    <a:pt x="135" y="347"/>
                  </a:lnTo>
                  <a:lnTo>
                    <a:pt x="135" y="344"/>
                  </a:lnTo>
                  <a:lnTo>
                    <a:pt x="138" y="340"/>
                  </a:lnTo>
                  <a:lnTo>
                    <a:pt x="138" y="342"/>
                  </a:lnTo>
                  <a:lnTo>
                    <a:pt x="140" y="344"/>
                  </a:lnTo>
                  <a:lnTo>
                    <a:pt x="138" y="347"/>
                  </a:lnTo>
                  <a:lnTo>
                    <a:pt x="135" y="349"/>
                  </a:lnTo>
                  <a:lnTo>
                    <a:pt x="138" y="358"/>
                  </a:lnTo>
                  <a:lnTo>
                    <a:pt x="147" y="367"/>
                  </a:lnTo>
                  <a:lnTo>
                    <a:pt x="151" y="370"/>
                  </a:lnTo>
                  <a:lnTo>
                    <a:pt x="151" y="367"/>
                  </a:lnTo>
                  <a:lnTo>
                    <a:pt x="158" y="367"/>
                  </a:lnTo>
                  <a:lnTo>
                    <a:pt x="167" y="372"/>
                  </a:lnTo>
                  <a:lnTo>
                    <a:pt x="170" y="372"/>
                  </a:lnTo>
                  <a:lnTo>
                    <a:pt x="172" y="365"/>
                  </a:lnTo>
                  <a:lnTo>
                    <a:pt x="174" y="363"/>
                  </a:lnTo>
                  <a:lnTo>
                    <a:pt x="177" y="363"/>
                  </a:lnTo>
                  <a:lnTo>
                    <a:pt x="174" y="365"/>
                  </a:lnTo>
                  <a:lnTo>
                    <a:pt x="177" y="367"/>
                  </a:lnTo>
                  <a:lnTo>
                    <a:pt x="181" y="365"/>
                  </a:lnTo>
                  <a:lnTo>
                    <a:pt x="181" y="363"/>
                  </a:lnTo>
                  <a:lnTo>
                    <a:pt x="184" y="360"/>
                  </a:lnTo>
                  <a:lnTo>
                    <a:pt x="184" y="363"/>
                  </a:lnTo>
                  <a:lnTo>
                    <a:pt x="188" y="360"/>
                  </a:lnTo>
                  <a:lnTo>
                    <a:pt x="190" y="356"/>
                  </a:lnTo>
                  <a:lnTo>
                    <a:pt x="195" y="354"/>
                  </a:lnTo>
                  <a:lnTo>
                    <a:pt x="195" y="349"/>
                  </a:lnTo>
                  <a:lnTo>
                    <a:pt x="193" y="347"/>
                  </a:lnTo>
                  <a:lnTo>
                    <a:pt x="190" y="349"/>
                  </a:lnTo>
                  <a:lnTo>
                    <a:pt x="195" y="344"/>
                  </a:lnTo>
                  <a:lnTo>
                    <a:pt x="195" y="337"/>
                  </a:lnTo>
                  <a:lnTo>
                    <a:pt x="200" y="335"/>
                  </a:lnTo>
                  <a:lnTo>
                    <a:pt x="209" y="337"/>
                  </a:lnTo>
                  <a:lnTo>
                    <a:pt x="211" y="340"/>
                  </a:lnTo>
                  <a:lnTo>
                    <a:pt x="218" y="340"/>
                  </a:lnTo>
                  <a:lnTo>
                    <a:pt x="220" y="337"/>
                  </a:lnTo>
                  <a:lnTo>
                    <a:pt x="225" y="337"/>
                  </a:lnTo>
                  <a:lnTo>
                    <a:pt x="227" y="342"/>
                  </a:lnTo>
                  <a:lnTo>
                    <a:pt x="229" y="340"/>
                  </a:lnTo>
                  <a:lnTo>
                    <a:pt x="234" y="337"/>
                  </a:lnTo>
                  <a:lnTo>
                    <a:pt x="236" y="335"/>
                  </a:lnTo>
                  <a:lnTo>
                    <a:pt x="236" y="333"/>
                  </a:lnTo>
                  <a:lnTo>
                    <a:pt x="232" y="333"/>
                  </a:lnTo>
                  <a:lnTo>
                    <a:pt x="220" y="326"/>
                  </a:lnTo>
                  <a:lnTo>
                    <a:pt x="220" y="324"/>
                  </a:lnTo>
                  <a:lnTo>
                    <a:pt x="222" y="321"/>
                  </a:lnTo>
                  <a:lnTo>
                    <a:pt x="227" y="321"/>
                  </a:lnTo>
                  <a:lnTo>
                    <a:pt x="227" y="324"/>
                  </a:lnTo>
                  <a:lnTo>
                    <a:pt x="232" y="324"/>
                  </a:lnTo>
                  <a:lnTo>
                    <a:pt x="238" y="328"/>
                  </a:lnTo>
                  <a:lnTo>
                    <a:pt x="241" y="328"/>
                  </a:lnTo>
                  <a:lnTo>
                    <a:pt x="245" y="324"/>
                  </a:lnTo>
                  <a:lnTo>
                    <a:pt x="248" y="324"/>
                  </a:lnTo>
                  <a:lnTo>
                    <a:pt x="250" y="321"/>
                  </a:lnTo>
                  <a:lnTo>
                    <a:pt x="250" y="314"/>
                  </a:lnTo>
                  <a:lnTo>
                    <a:pt x="243" y="312"/>
                  </a:lnTo>
                  <a:lnTo>
                    <a:pt x="241" y="312"/>
                  </a:lnTo>
                  <a:lnTo>
                    <a:pt x="241" y="310"/>
                  </a:lnTo>
                  <a:lnTo>
                    <a:pt x="236" y="307"/>
                  </a:lnTo>
                  <a:lnTo>
                    <a:pt x="236" y="305"/>
                  </a:lnTo>
                  <a:lnTo>
                    <a:pt x="241" y="305"/>
                  </a:lnTo>
                  <a:lnTo>
                    <a:pt x="243" y="307"/>
                  </a:lnTo>
                  <a:lnTo>
                    <a:pt x="243" y="310"/>
                  </a:lnTo>
                  <a:lnTo>
                    <a:pt x="248" y="312"/>
                  </a:lnTo>
                  <a:lnTo>
                    <a:pt x="250" y="312"/>
                  </a:lnTo>
                  <a:lnTo>
                    <a:pt x="252" y="312"/>
                  </a:lnTo>
                  <a:lnTo>
                    <a:pt x="259" y="307"/>
                  </a:lnTo>
                  <a:lnTo>
                    <a:pt x="259" y="307"/>
                  </a:lnTo>
                  <a:lnTo>
                    <a:pt x="261" y="300"/>
                  </a:lnTo>
                  <a:lnTo>
                    <a:pt x="266" y="293"/>
                  </a:lnTo>
                  <a:lnTo>
                    <a:pt x="266" y="291"/>
                  </a:lnTo>
                  <a:lnTo>
                    <a:pt x="264" y="289"/>
                  </a:lnTo>
                  <a:lnTo>
                    <a:pt x="259" y="284"/>
                  </a:lnTo>
                  <a:lnTo>
                    <a:pt x="257" y="284"/>
                  </a:lnTo>
                  <a:lnTo>
                    <a:pt x="252" y="284"/>
                  </a:lnTo>
                  <a:lnTo>
                    <a:pt x="248" y="287"/>
                  </a:lnTo>
                  <a:lnTo>
                    <a:pt x="250" y="284"/>
                  </a:lnTo>
                  <a:lnTo>
                    <a:pt x="252" y="282"/>
                  </a:lnTo>
                  <a:lnTo>
                    <a:pt x="259" y="282"/>
                  </a:lnTo>
                  <a:lnTo>
                    <a:pt x="259" y="280"/>
                  </a:lnTo>
                  <a:lnTo>
                    <a:pt x="252" y="275"/>
                  </a:lnTo>
                  <a:lnTo>
                    <a:pt x="250" y="273"/>
                  </a:lnTo>
                  <a:lnTo>
                    <a:pt x="245" y="275"/>
                  </a:lnTo>
                  <a:lnTo>
                    <a:pt x="243" y="273"/>
                  </a:lnTo>
                  <a:lnTo>
                    <a:pt x="243" y="275"/>
                  </a:lnTo>
                  <a:lnTo>
                    <a:pt x="241" y="275"/>
                  </a:lnTo>
                  <a:lnTo>
                    <a:pt x="238" y="275"/>
                  </a:lnTo>
                  <a:lnTo>
                    <a:pt x="236" y="275"/>
                  </a:lnTo>
                  <a:lnTo>
                    <a:pt x="234" y="275"/>
                  </a:lnTo>
                  <a:lnTo>
                    <a:pt x="234" y="273"/>
                  </a:lnTo>
                  <a:lnTo>
                    <a:pt x="234" y="270"/>
                  </a:lnTo>
                  <a:lnTo>
                    <a:pt x="227" y="266"/>
                  </a:lnTo>
                  <a:lnTo>
                    <a:pt x="227" y="263"/>
                  </a:lnTo>
                  <a:lnTo>
                    <a:pt x="229" y="266"/>
                  </a:lnTo>
                  <a:lnTo>
                    <a:pt x="236" y="268"/>
                  </a:lnTo>
                  <a:lnTo>
                    <a:pt x="238" y="270"/>
                  </a:lnTo>
                  <a:lnTo>
                    <a:pt x="238" y="273"/>
                  </a:lnTo>
                  <a:lnTo>
                    <a:pt x="245" y="270"/>
                  </a:lnTo>
                  <a:lnTo>
                    <a:pt x="252" y="270"/>
                  </a:lnTo>
                  <a:lnTo>
                    <a:pt x="257" y="273"/>
                  </a:lnTo>
                  <a:lnTo>
                    <a:pt x="259" y="273"/>
                  </a:lnTo>
                  <a:lnTo>
                    <a:pt x="259" y="268"/>
                  </a:lnTo>
                  <a:lnTo>
                    <a:pt x="250" y="266"/>
                  </a:lnTo>
                  <a:lnTo>
                    <a:pt x="243" y="266"/>
                  </a:lnTo>
                  <a:lnTo>
                    <a:pt x="236" y="263"/>
                  </a:lnTo>
                  <a:lnTo>
                    <a:pt x="238" y="261"/>
                  </a:lnTo>
                  <a:lnTo>
                    <a:pt x="241" y="261"/>
                  </a:lnTo>
                  <a:lnTo>
                    <a:pt x="245" y="263"/>
                  </a:lnTo>
                  <a:lnTo>
                    <a:pt x="255" y="263"/>
                  </a:lnTo>
                  <a:lnTo>
                    <a:pt x="259" y="263"/>
                  </a:lnTo>
                  <a:lnTo>
                    <a:pt x="261" y="268"/>
                  </a:lnTo>
                  <a:lnTo>
                    <a:pt x="261" y="273"/>
                  </a:lnTo>
                  <a:lnTo>
                    <a:pt x="261" y="275"/>
                  </a:lnTo>
                  <a:lnTo>
                    <a:pt x="268" y="280"/>
                  </a:lnTo>
                  <a:lnTo>
                    <a:pt x="273" y="282"/>
                  </a:lnTo>
                  <a:lnTo>
                    <a:pt x="275" y="284"/>
                  </a:lnTo>
                  <a:lnTo>
                    <a:pt x="277" y="284"/>
                  </a:lnTo>
                  <a:lnTo>
                    <a:pt x="280" y="282"/>
                  </a:lnTo>
                  <a:lnTo>
                    <a:pt x="280" y="277"/>
                  </a:lnTo>
                  <a:lnTo>
                    <a:pt x="280" y="275"/>
                  </a:lnTo>
                  <a:lnTo>
                    <a:pt x="277" y="273"/>
                  </a:lnTo>
                  <a:lnTo>
                    <a:pt x="282" y="270"/>
                  </a:lnTo>
                  <a:lnTo>
                    <a:pt x="280" y="268"/>
                  </a:lnTo>
                  <a:lnTo>
                    <a:pt x="268" y="263"/>
                  </a:lnTo>
                  <a:lnTo>
                    <a:pt x="266" y="266"/>
                  </a:lnTo>
                  <a:lnTo>
                    <a:pt x="264" y="266"/>
                  </a:lnTo>
                  <a:lnTo>
                    <a:pt x="259" y="261"/>
                  </a:lnTo>
                  <a:lnTo>
                    <a:pt x="255" y="261"/>
                  </a:lnTo>
                  <a:lnTo>
                    <a:pt x="252" y="257"/>
                  </a:lnTo>
                  <a:lnTo>
                    <a:pt x="250" y="257"/>
                  </a:lnTo>
                  <a:lnTo>
                    <a:pt x="248" y="259"/>
                  </a:lnTo>
                  <a:lnTo>
                    <a:pt x="245" y="259"/>
                  </a:lnTo>
                  <a:lnTo>
                    <a:pt x="245" y="254"/>
                  </a:lnTo>
                  <a:lnTo>
                    <a:pt x="241" y="254"/>
                  </a:lnTo>
                  <a:lnTo>
                    <a:pt x="241" y="250"/>
                  </a:lnTo>
                  <a:lnTo>
                    <a:pt x="243" y="250"/>
                  </a:lnTo>
                  <a:lnTo>
                    <a:pt x="245" y="252"/>
                  </a:lnTo>
                  <a:lnTo>
                    <a:pt x="250" y="252"/>
                  </a:lnTo>
                  <a:lnTo>
                    <a:pt x="250" y="250"/>
                  </a:lnTo>
                  <a:lnTo>
                    <a:pt x="250" y="247"/>
                  </a:lnTo>
                  <a:lnTo>
                    <a:pt x="250" y="247"/>
                  </a:lnTo>
                  <a:lnTo>
                    <a:pt x="255" y="250"/>
                  </a:lnTo>
                  <a:lnTo>
                    <a:pt x="255" y="254"/>
                  </a:lnTo>
                  <a:lnTo>
                    <a:pt x="257" y="257"/>
                  </a:lnTo>
                  <a:lnTo>
                    <a:pt x="268" y="259"/>
                  </a:lnTo>
                  <a:lnTo>
                    <a:pt x="268" y="257"/>
                  </a:lnTo>
                  <a:lnTo>
                    <a:pt x="264" y="250"/>
                  </a:lnTo>
                  <a:lnTo>
                    <a:pt x="259" y="247"/>
                  </a:lnTo>
                  <a:lnTo>
                    <a:pt x="257" y="245"/>
                  </a:lnTo>
                  <a:lnTo>
                    <a:pt x="255" y="243"/>
                  </a:lnTo>
                  <a:lnTo>
                    <a:pt x="257" y="240"/>
                  </a:lnTo>
                  <a:lnTo>
                    <a:pt x="259" y="245"/>
                  </a:lnTo>
                  <a:lnTo>
                    <a:pt x="266" y="245"/>
                  </a:lnTo>
                  <a:lnTo>
                    <a:pt x="268" y="245"/>
                  </a:lnTo>
                  <a:lnTo>
                    <a:pt x="268" y="250"/>
                  </a:lnTo>
                  <a:lnTo>
                    <a:pt x="271" y="250"/>
                  </a:lnTo>
                  <a:lnTo>
                    <a:pt x="273" y="252"/>
                  </a:lnTo>
                  <a:lnTo>
                    <a:pt x="277" y="254"/>
                  </a:lnTo>
                  <a:lnTo>
                    <a:pt x="280" y="257"/>
                  </a:lnTo>
                  <a:lnTo>
                    <a:pt x="282" y="257"/>
                  </a:lnTo>
                  <a:lnTo>
                    <a:pt x="284" y="254"/>
                  </a:lnTo>
                  <a:lnTo>
                    <a:pt x="287" y="254"/>
                  </a:lnTo>
                  <a:lnTo>
                    <a:pt x="291" y="257"/>
                  </a:lnTo>
                  <a:lnTo>
                    <a:pt x="293" y="257"/>
                  </a:lnTo>
                  <a:lnTo>
                    <a:pt x="293" y="252"/>
                  </a:lnTo>
                  <a:lnTo>
                    <a:pt x="296" y="252"/>
                  </a:lnTo>
                  <a:lnTo>
                    <a:pt x="298" y="257"/>
                  </a:lnTo>
                  <a:lnTo>
                    <a:pt x="303" y="257"/>
                  </a:lnTo>
                  <a:lnTo>
                    <a:pt x="305" y="254"/>
                  </a:lnTo>
                  <a:lnTo>
                    <a:pt x="305" y="243"/>
                  </a:lnTo>
                  <a:lnTo>
                    <a:pt x="296" y="233"/>
                  </a:lnTo>
                  <a:lnTo>
                    <a:pt x="293" y="233"/>
                  </a:lnTo>
                  <a:lnTo>
                    <a:pt x="291" y="236"/>
                  </a:lnTo>
                  <a:lnTo>
                    <a:pt x="289" y="233"/>
                  </a:lnTo>
                  <a:lnTo>
                    <a:pt x="289" y="231"/>
                  </a:lnTo>
                  <a:lnTo>
                    <a:pt x="296" y="231"/>
                  </a:lnTo>
                  <a:lnTo>
                    <a:pt x="298" y="231"/>
                  </a:lnTo>
                  <a:lnTo>
                    <a:pt x="300" y="231"/>
                  </a:lnTo>
                  <a:lnTo>
                    <a:pt x="303" y="233"/>
                  </a:lnTo>
                  <a:lnTo>
                    <a:pt x="303" y="238"/>
                  </a:lnTo>
                  <a:lnTo>
                    <a:pt x="305" y="238"/>
                  </a:lnTo>
                  <a:lnTo>
                    <a:pt x="309" y="240"/>
                  </a:lnTo>
                  <a:lnTo>
                    <a:pt x="309" y="247"/>
                  </a:lnTo>
                  <a:lnTo>
                    <a:pt x="312" y="250"/>
                  </a:lnTo>
                  <a:lnTo>
                    <a:pt x="316" y="250"/>
                  </a:lnTo>
                  <a:lnTo>
                    <a:pt x="316" y="252"/>
                  </a:lnTo>
                  <a:lnTo>
                    <a:pt x="328" y="252"/>
                  </a:lnTo>
                  <a:lnTo>
                    <a:pt x="332" y="252"/>
                  </a:lnTo>
                  <a:lnTo>
                    <a:pt x="339" y="245"/>
                  </a:lnTo>
                  <a:lnTo>
                    <a:pt x="339" y="243"/>
                  </a:lnTo>
                  <a:lnTo>
                    <a:pt x="337" y="240"/>
                  </a:lnTo>
                  <a:lnTo>
                    <a:pt x="335" y="243"/>
                  </a:lnTo>
                  <a:lnTo>
                    <a:pt x="332" y="240"/>
                  </a:lnTo>
                  <a:lnTo>
                    <a:pt x="335" y="238"/>
                  </a:lnTo>
                  <a:lnTo>
                    <a:pt x="339" y="238"/>
                  </a:lnTo>
                  <a:lnTo>
                    <a:pt x="346" y="238"/>
                  </a:lnTo>
                  <a:lnTo>
                    <a:pt x="348" y="236"/>
                  </a:lnTo>
                  <a:lnTo>
                    <a:pt x="351" y="231"/>
                  </a:lnTo>
                  <a:lnTo>
                    <a:pt x="348" y="229"/>
                  </a:lnTo>
                  <a:lnTo>
                    <a:pt x="337" y="229"/>
                  </a:lnTo>
                  <a:lnTo>
                    <a:pt x="330" y="227"/>
                  </a:lnTo>
                  <a:lnTo>
                    <a:pt x="330" y="224"/>
                  </a:lnTo>
                  <a:lnTo>
                    <a:pt x="335" y="224"/>
                  </a:lnTo>
                  <a:lnTo>
                    <a:pt x="335" y="222"/>
                  </a:lnTo>
                  <a:lnTo>
                    <a:pt x="337" y="222"/>
                  </a:lnTo>
                  <a:lnTo>
                    <a:pt x="337" y="227"/>
                  </a:lnTo>
                  <a:lnTo>
                    <a:pt x="339" y="227"/>
                  </a:lnTo>
                  <a:lnTo>
                    <a:pt x="342" y="224"/>
                  </a:lnTo>
                  <a:lnTo>
                    <a:pt x="348" y="227"/>
                  </a:lnTo>
                  <a:lnTo>
                    <a:pt x="351" y="224"/>
                  </a:lnTo>
                  <a:lnTo>
                    <a:pt x="355" y="229"/>
                  </a:lnTo>
                  <a:lnTo>
                    <a:pt x="358" y="227"/>
                  </a:lnTo>
                  <a:lnTo>
                    <a:pt x="362" y="224"/>
                  </a:lnTo>
                  <a:lnTo>
                    <a:pt x="360" y="220"/>
                  </a:lnTo>
                  <a:lnTo>
                    <a:pt x="355" y="217"/>
                  </a:lnTo>
                  <a:lnTo>
                    <a:pt x="358" y="215"/>
                  </a:lnTo>
                  <a:lnTo>
                    <a:pt x="360" y="213"/>
                  </a:lnTo>
                  <a:lnTo>
                    <a:pt x="360" y="206"/>
                  </a:lnTo>
                  <a:lnTo>
                    <a:pt x="362" y="208"/>
                  </a:lnTo>
                  <a:lnTo>
                    <a:pt x="362" y="213"/>
                  </a:lnTo>
                  <a:lnTo>
                    <a:pt x="360" y="215"/>
                  </a:lnTo>
                  <a:lnTo>
                    <a:pt x="360" y="217"/>
                  </a:lnTo>
                  <a:lnTo>
                    <a:pt x="364" y="217"/>
                  </a:lnTo>
                  <a:lnTo>
                    <a:pt x="367" y="215"/>
                  </a:lnTo>
                  <a:lnTo>
                    <a:pt x="376" y="215"/>
                  </a:lnTo>
                  <a:lnTo>
                    <a:pt x="378" y="213"/>
                  </a:lnTo>
                  <a:lnTo>
                    <a:pt x="383" y="210"/>
                  </a:lnTo>
                  <a:lnTo>
                    <a:pt x="383" y="206"/>
                  </a:lnTo>
                  <a:lnTo>
                    <a:pt x="383" y="203"/>
                  </a:lnTo>
                  <a:lnTo>
                    <a:pt x="387" y="203"/>
                  </a:lnTo>
                  <a:lnTo>
                    <a:pt x="390" y="201"/>
                  </a:lnTo>
                  <a:lnTo>
                    <a:pt x="392" y="201"/>
                  </a:lnTo>
                  <a:lnTo>
                    <a:pt x="397" y="199"/>
                  </a:lnTo>
                  <a:lnTo>
                    <a:pt x="406" y="199"/>
                  </a:lnTo>
                  <a:lnTo>
                    <a:pt x="408" y="194"/>
                  </a:lnTo>
                  <a:lnTo>
                    <a:pt x="415" y="192"/>
                  </a:lnTo>
                  <a:lnTo>
                    <a:pt x="419" y="190"/>
                  </a:lnTo>
                  <a:lnTo>
                    <a:pt x="422" y="190"/>
                  </a:lnTo>
                  <a:lnTo>
                    <a:pt x="426" y="187"/>
                  </a:lnTo>
                  <a:lnTo>
                    <a:pt x="429" y="187"/>
                  </a:lnTo>
                  <a:lnTo>
                    <a:pt x="435" y="185"/>
                  </a:lnTo>
                  <a:lnTo>
                    <a:pt x="440" y="180"/>
                  </a:lnTo>
                  <a:lnTo>
                    <a:pt x="442" y="180"/>
                  </a:lnTo>
                  <a:lnTo>
                    <a:pt x="447" y="176"/>
                  </a:lnTo>
                  <a:lnTo>
                    <a:pt x="454" y="173"/>
                  </a:lnTo>
                  <a:lnTo>
                    <a:pt x="456" y="173"/>
                  </a:lnTo>
                  <a:lnTo>
                    <a:pt x="463" y="169"/>
                  </a:lnTo>
                  <a:lnTo>
                    <a:pt x="465" y="162"/>
                  </a:lnTo>
                  <a:lnTo>
                    <a:pt x="470" y="157"/>
                  </a:lnTo>
                  <a:lnTo>
                    <a:pt x="463" y="157"/>
                  </a:lnTo>
                  <a:lnTo>
                    <a:pt x="458" y="157"/>
                  </a:lnTo>
                  <a:lnTo>
                    <a:pt x="454" y="157"/>
                  </a:lnTo>
                  <a:lnTo>
                    <a:pt x="449" y="157"/>
                  </a:lnTo>
                  <a:lnTo>
                    <a:pt x="445" y="164"/>
                  </a:lnTo>
                  <a:lnTo>
                    <a:pt x="433" y="164"/>
                  </a:lnTo>
                  <a:lnTo>
                    <a:pt x="419" y="167"/>
                  </a:lnTo>
                  <a:lnTo>
                    <a:pt x="413" y="167"/>
                  </a:lnTo>
                  <a:lnTo>
                    <a:pt x="401" y="167"/>
                  </a:lnTo>
                  <a:lnTo>
                    <a:pt x="397" y="169"/>
                  </a:lnTo>
                  <a:lnTo>
                    <a:pt x="397" y="164"/>
                  </a:lnTo>
                  <a:lnTo>
                    <a:pt x="392" y="164"/>
                  </a:lnTo>
                  <a:lnTo>
                    <a:pt x="394" y="162"/>
                  </a:lnTo>
                  <a:lnTo>
                    <a:pt x="399" y="162"/>
                  </a:lnTo>
                  <a:lnTo>
                    <a:pt x="401" y="162"/>
                  </a:lnTo>
                  <a:lnTo>
                    <a:pt x="406" y="160"/>
                  </a:lnTo>
                  <a:lnTo>
                    <a:pt x="406" y="162"/>
                  </a:lnTo>
                  <a:lnTo>
                    <a:pt x="410" y="164"/>
                  </a:lnTo>
                  <a:lnTo>
                    <a:pt x="417" y="162"/>
                  </a:lnTo>
                  <a:lnTo>
                    <a:pt x="422" y="162"/>
                  </a:lnTo>
                  <a:lnTo>
                    <a:pt x="433" y="160"/>
                  </a:lnTo>
                  <a:lnTo>
                    <a:pt x="452" y="153"/>
                  </a:lnTo>
                  <a:lnTo>
                    <a:pt x="454" y="150"/>
                  </a:lnTo>
                  <a:lnTo>
                    <a:pt x="452" y="148"/>
                  </a:lnTo>
                  <a:lnTo>
                    <a:pt x="442" y="146"/>
                  </a:lnTo>
                  <a:lnTo>
                    <a:pt x="429" y="146"/>
                  </a:lnTo>
                  <a:lnTo>
                    <a:pt x="429" y="141"/>
                  </a:lnTo>
                  <a:lnTo>
                    <a:pt x="433" y="143"/>
                  </a:lnTo>
                  <a:lnTo>
                    <a:pt x="438" y="143"/>
                  </a:lnTo>
                  <a:lnTo>
                    <a:pt x="435" y="141"/>
                  </a:lnTo>
                  <a:lnTo>
                    <a:pt x="431" y="137"/>
                  </a:lnTo>
                  <a:lnTo>
                    <a:pt x="431" y="132"/>
                  </a:lnTo>
                  <a:lnTo>
                    <a:pt x="435" y="137"/>
                  </a:lnTo>
                  <a:lnTo>
                    <a:pt x="440" y="143"/>
                  </a:lnTo>
                  <a:lnTo>
                    <a:pt x="442" y="143"/>
                  </a:lnTo>
                  <a:lnTo>
                    <a:pt x="445" y="141"/>
                  </a:lnTo>
                  <a:lnTo>
                    <a:pt x="447" y="143"/>
                  </a:lnTo>
                  <a:lnTo>
                    <a:pt x="456" y="146"/>
                  </a:lnTo>
                  <a:lnTo>
                    <a:pt x="458" y="146"/>
                  </a:lnTo>
                  <a:lnTo>
                    <a:pt x="461" y="146"/>
                  </a:lnTo>
                  <a:lnTo>
                    <a:pt x="465" y="148"/>
                  </a:lnTo>
                  <a:lnTo>
                    <a:pt x="470" y="146"/>
                  </a:lnTo>
                  <a:lnTo>
                    <a:pt x="465" y="143"/>
                  </a:lnTo>
                  <a:lnTo>
                    <a:pt x="461" y="143"/>
                  </a:lnTo>
                  <a:lnTo>
                    <a:pt x="461" y="141"/>
                  </a:lnTo>
                  <a:lnTo>
                    <a:pt x="468" y="141"/>
                  </a:lnTo>
                  <a:lnTo>
                    <a:pt x="472" y="143"/>
                  </a:lnTo>
                  <a:lnTo>
                    <a:pt x="477" y="148"/>
                  </a:lnTo>
                  <a:lnTo>
                    <a:pt x="479" y="146"/>
                  </a:lnTo>
                  <a:lnTo>
                    <a:pt x="481" y="141"/>
                  </a:lnTo>
                  <a:lnTo>
                    <a:pt x="484" y="146"/>
                  </a:lnTo>
                  <a:lnTo>
                    <a:pt x="490" y="146"/>
                  </a:lnTo>
                  <a:lnTo>
                    <a:pt x="495" y="143"/>
                  </a:lnTo>
                  <a:lnTo>
                    <a:pt x="500" y="141"/>
                  </a:lnTo>
                  <a:lnTo>
                    <a:pt x="504" y="139"/>
                  </a:lnTo>
                  <a:lnTo>
                    <a:pt x="516" y="132"/>
                  </a:lnTo>
                  <a:lnTo>
                    <a:pt x="518" y="130"/>
                  </a:lnTo>
                  <a:lnTo>
                    <a:pt x="518" y="127"/>
                  </a:lnTo>
                  <a:lnTo>
                    <a:pt x="523" y="127"/>
                  </a:lnTo>
                  <a:lnTo>
                    <a:pt x="525" y="127"/>
                  </a:lnTo>
                  <a:lnTo>
                    <a:pt x="527" y="125"/>
                  </a:lnTo>
                  <a:lnTo>
                    <a:pt x="534" y="123"/>
                  </a:lnTo>
                  <a:lnTo>
                    <a:pt x="541" y="113"/>
                  </a:lnTo>
                  <a:lnTo>
                    <a:pt x="541" y="104"/>
                  </a:lnTo>
                  <a:lnTo>
                    <a:pt x="541" y="97"/>
                  </a:lnTo>
                  <a:lnTo>
                    <a:pt x="539" y="93"/>
                  </a:lnTo>
                  <a:lnTo>
                    <a:pt x="534" y="88"/>
                  </a:lnTo>
                  <a:lnTo>
                    <a:pt x="532" y="88"/>
                  </a:lnTo>
                  <a:lnTo>
                    <a:pt x="529" y="90"/>
                  </a:lnTo>
                  <a:lnTo>
                    <a:pt x="527" y="90"/>
                  </a:lnTo>
                  <a:lnTo>
                    <a:pt x="525" y="95"/>
                  </a:lnTo>
                  <a:lnTo>
                    <a:pt x="523" y="95"/>
                  </a:lnTo>
                  <a:lnTo>
                    <a:pt x="520" y="95"/>
                  </a:lnTo>
                  <a:lnTo>
                    <a:pt x="525" y="88"/>
                  </a:lnTo>
                  <a:lnTo>
                    <a:pt x="525" y="83"/>
                  </a:lnTo>
                  <a:lnTo>
                    <a:pt x="529" y="81"/>
                  </a:lnTo>
                  <a:lnTo>
                    <a:pt x="529" y="77"/>
                  </a:lnTo>
                  <a:lnTo>
                    <a:pt x="529" y="72"/>
                  </a:lnTo>
                  <a:lnTo>
                    <a:pt x="527" y="72"/>
                  </a:lnTo>
                  <a:lnTo>
                    <a:pt x="529" y="70"/>
                  </a:lnTo>
                  <a:lnTo>
                    <a:pt x="532" y="60"/>
                  </a:lnTo>
                  <a:lnTo>
                    <a:pt x="527" y="60"/>
                  </a:lnTo>
                  <a:lnTo>
                    <a:pt x="523" y="60"/>
                  </a:lnTo>
                  <a:lnTo>
                    <a:pt x="523" y="65"/>
                  </a:lnTo>
                  <a:lnTo>
                    <a:pt x="520" y="67"/>
                  </a:lnTo>
                  <a:lnTo>
                    <a:pt x="518" y="67"/>
                  </a:lnTo>
                  <a:lnTo>
                    <a:pt x="516" y="65"/>
                  </a:lnTo>
                  <a:lnTo>
                    <a:pt x="518" y="63"/>
                  </a:lnTo>
                  <a:lnTo>
                    <a:pt x="518" y="60"/>
                  </a:lnTo>
                  <a:lnTo>
                    <a:pt x="520" y="58"/>
                  </a:lnTo>
                  <a:lnTo>
                    <a:pt x="518" y="56"/>
                  </a:lnTo>
                  <a:lnTo>
                    <a:pt x="516" y="58"/>
                  </a:lnTo>
                  <a:lnTo>
                    <a:pt x="513" y="63"/>
                  </a:lnTo>
                  <a:lnTo>
                    <a:pt x="511" y="65"/>
                  </a:lnTo>
                  <a:lnTo>
                    <a:pt x="509" y="63"/>
                  </a:lnTo>
                  <a:lnTo>
                    <a:pt x="511" y="58"/>
                  </a:lnTo>
                  <a:lnTo>
                    <a:pt x="511" y="56"/>
                  </a:lnTo>
                  <a:lnTo>
                    <a:pt x="506" y="56"/>
                  </a:lnTo>
                  <a:lnTo>
                    <a:pt x="500" y="58"/>
                  </a:lnTo>
                  <a:lnTo>
                    <a:pt x="497" y="63"/>
                  </a:lnTo>
                  <a:lnTo>
                    <a:pt x="493" y="63"/>
                  </a:lnTo>
                  <a:lnTo>
                    <a:pt x="493" y="63"/>
                  </a:lnTo>
                  <a:lnTo>
                    <a:pt x="490" y="67"/>
                  </a:lnTo>
                  <a:lnTo>
                    <a:pt x="486" y="67"/>
                  </a:lnTo>
                  <a:lnTo>
                    <a:pt x="484" y="65"/>
                  </a:lnTo>
                  <a:lnTo>
                    <a:pt x="477" y="65"/>
                  </a:lnTo>
                  <a:lnTo>
                    <a:pt x="468" y="65"/>
                  </a:lnTo>
                  <a:lnTo>
                    <a:pt x="472" y="63"/>
                  </a:lnTo>
                  <a:lnTo>
                    <a:pt x="474" y="60"/>
                  </a:lnTo>
                  <a:lnTo>
                    <a:pt x="479" y="63"/>
                  </a:lnTo>
                  <a:lnTo>
                    <a:pt x="481" y="63"/>
                  </a:lnTo>
                  <a:lnTo>
                    <a:pt x="486" y="58"/>
                  </a:lnTo>
                  <a:lnTo>
                    <a:pt x="490" y="58"/>
                  </a:lnTo>
                  <a:lnTo>
                    <a:pt x="495" y="53"/>
                  </a:lnTo>
                  <a:lnTo>
                    <a:pt x="502" y="49"/>
                  </a:lnTo>
                  <a:lnTo>
                    <a:pt x="504" y="47"/>
                  </a:lnTo>
                  <a:lnTo>
                    <a:pt x="504" y="47"/>
                  </a:lnTo>
                  <a:lnTo>
                    <a:pt x="500" y="47"/>
                  </a:lnTo>
                  <a:lnTo>
                    <a:pt x="493" y="42"/>
                  </a:lnTo>
                  <a:lnTo>
                    <a:pt x="490" y="37"/>
                  </a:lnTo>
                  <a:lnTo>
                    <a:pt x="490" y="37"/>
                  </a:lnTo>
                  <a:lnTo>
                    <a:pt x="486" y="40"/>
                  </a:lnTo>
                  <a:lnTo>
                    <a:pt x="484" y="42"/>
                  </a:lnTo>
                  <a:lnTo>
                    <a:pt x="481" y="42"/>
                  </a:lnTo>
                  <a:lnTo>
                    <a:pt x="481" y="40"/>
                  </a:lnTo>
                  <a:lnTo>
                    <a:pt x="484" y="35"/>
                  </a:lnTo>
                  <a:lnTo>
                    <a:pt x="484" y="33"/>
                  </a:lnTo>
                  <a:lnTo>
                    <a:pt x="477" y="33"/>
                  </a:lnTo>
                  <a:lnTo>
                    <a:pt x="474" y="37"/>
                  </a:lnTo>
                  <a:lnTo>
                    <a:pt x="472" y="37"/>
                  </a:lnTo>
                  <a:lnTo>
                    <a:pt x="470" y="33"/>
                  </a:lnTo>
                  <a:lnTo>
                    <a:pt x="468" y="33"/>
                  </a:lnTo>
                  <a:lnTo>
                    <a:pt x="465" y="35"/>
                  </a:lnTo>
                  <a:lnTo>
                    <a:pt x="463" y="33"/>
                  </a:lnTo>
                  <a:lnTo>
                    <a:pt x="465" y="30"/>
                  </a:lnTo>
                  <a:lnTo>
                    <a:pt x="465" y="28"/>
                  </a:lnTo>
                  <a:lnTo>
                    <a:pt x="468" y="28"/>
                  </a:lnTo>
                  <a:lnTo>
                    <a:pt x="468" y="26"/>
                  </a:lnTo>
                  <a:lnTo>
                    <a:pt x="465" y="21"/>
                  </a:lnTo>
                  <a:lnTo>
                    <a:pt x="458" y="21"/>
                  </a:lnTo>
                  <a:lnTo>
                    <a:pt x="452" y="19"/>
                  </a:lnTo>
                  <a:lnTo>
                    <a:pt x="449" y="19"/>
                  </a:lnTo>
                  <a:lnTo>
                    <a:pt x="445" y="23"/>
                  </a:lnTo>
                  <a:lnTo>
                    <a:pt x="442" y="26"/>
                  </a:lnTo>
                  <a:lnTo>
                    <a:pt x="440" y="28"/>
                  </a:lnTo>
                  <a:lnTo>
                    <a:pt x="438" y="23"/>
                  </a:lnTo>
                  <a:lnTo>
                    <a:pt x="442" y="19"/>
                  </a:lnTo>
                  <a:lnTo>
                    <a:pt x="445" y="17"/>
                  </a:lnTo>
                  <a:lnTo>
                    <a:pt x="438" y="17"/>
                  </a:lnTo>
                  <a:lnTo>
                    <a:pt x="433" y="14"/>
                  </a:lnTo>
                  <a:lnTo>
                    <a:pt x="431" y="14"/>
                  </a:lnTo>
                  <a:lnTo>
                    <a:pt x="426" y="17"/>
                  </a:lnTo>
                  <a:lnTo>
                    <a:pt x="422" y="21"/>
                  </a:lnTo>
                  <a:lnTo>
                    <a:pt x="417" y="26"/>
                  </a:lnTo>
                  <a:lnTo>
                    <a:pt x="413" y="28"/>
                  </a:lnTo>
                  <a:lnTo>
                    <a:pt x="413" y="26"/>
                  </a:lnTo>
                  <a:lnTo>
                    <a:pt x="415" y="21"/>
                  </a:lnTo>
                  <a:lnTo>
                    <a:pt x="415" y="17"/>
                  </a:lnTo>
                  <a:lnTo>
                    <a:pt x="413" y="14"/>
                  </a:lnTo>
                  <a:lnTo>
                    <a:pt x="413" y="10"/>
                  </a:lnTo>
                  <a:lnTo>
                    <a:pt x="406" y="7"/>
                  </a:lnTo>
                  <a:lnTo>
                    <a:pt x="401" y="10"/>
                  </a:lnTo>
                  <a:lnTo>
                    <a:pt x="397" y="7"/>
                  </a:lnTo>
                  <a:lnTo>
                    <a:pt x="394" y="3"/>
                  </a:lnTo>
                  <a:lnTo>
                    <a:pt x="390" y="3"/>
                  </a:lnTo>
                  <a:lnTo>
                    <a:pt x="385" y="5"/>
                  </a:lnTo>
                  <a:lnTo>
                    <a:pt x="383" y="3"/>
                  </a:lnTo>
                  <a:lnTo>
                    <a:pt x="378" y="3"/>
                  </a:lnTo>
                  <a:lnTo>
                    <a:pt x="376" y="0"/>
                  </a:lnTo>
                  <a:lnTo>
                    <a:pt x="374" y="3"/>
                  </a:lnTo>
                  <a:lnTo>
                    <a:pt x="374" y="7"/>
                  </a:lnTo>
                  <a:lnTo>
                    <a:pt x="376" y="17"/>
                  </a:lnTo>
                  <a:lnTo>
                    <a:pt x="374" y="23"/>
                  </a:lnTo>
                  <a:lnTo>
                    <a:pt x="374" y="30"/>
                  </a:lnTo>
                  <a:lnTo>
                    <a:pt x="371" y="30"/>
                  </a:lnTo>
                  <a:lnTo>
                    <a:pt x="369" y="30"/>
                  </a:lnTo>
                  <a:lnTo>
                    <a:pt x="364" y="30"/>
                  </a:lnTo>
                  <a:lnTo>
                    <a:pt x="362" y="30"/>
                  </a:lnTo>
                  <a:lnTo>
                    <a:pt x="364" y="26"/>
                  </a:lnTo>
                  <a:lnTo>
                    <a:pt x="362" y="19"/>
                  </a:lnTo>
                  <a:lnTo>
                    <a:pt x="364" y="17"/>
                  </a:lnTo>
                  <a:lnTo>
                    <a:pt x="364" y="12"/>
                  </a:lnTo>
                  <a:lnTo>
                    <a:pt x="364" y="10"/>
                  </a:lnTo>
                  <a:lnTo>
                    <a:pt x="360" y="14"/>
                  </a:lnTo>
                  <a:lnTo>
                    <a:pt x="358" y="17"/>
                  </a:lnTo>
                  <a:lnTo>
                    <a:pt x="355" y="17"/>
                  </a:lnTo>
                  <a:lnTo>
                    <a:pt x="353" y="17"/>
                  </a:lnTo>
                  <a:lnTo>
                    <a:pt x="355" y="10"/>
                  </a:lnTo>
                  <a:lnTo>
                    <a:pt x="353" y="7"/>
                  </a:lnTo>
                  <a:lnTo>
                    <a:pt x="353" y="10"/>
                  </a:lnTo>
                  <a:lnTo>
                    <a:pt x="348" y="14"/>
                  </a:lnTo>
                  <a:lnTo>
                    <a:pt x="346" y="14"/>
                  </a:lnTo>
                  <a:lnTo>
                    <a:pt x="346" y="12"/>
                  </a:lnTo>
                  <a:lnTo>
                    <a:pt x="348" y="10"/>
                  </a:lnTo>
                  <a:lnTo>
                    <a:pt x="348" y="5"/>
                  </a:lnTo>
                  <a:lnTo>
                    <a:pt x="346" y="3"/>
                  </a:lnTo>
                  <a:lnTo>
                    <a:pt x="337" y="0"/>
                  </a:lnTo>
                  <a:lnTo>
                    <a:pt x="335" y="5"/>
                  </a:lnTo>
                  <a:lnTo>
                    <a:pt x="330" y="5"/>
                  </a:lnTo>
                  <a:lnTo>
                    <a:pt x="328" y="5"/>
                  </a:lnTo>
                  <a:lnTo>
                    <a:pt x="330" y="10"/>
                  </a:lnTo>
                  <a:lnTo>
                    <a:pt x="332" y="10"/>
                  </a:lnTo>
                  <a:lnTo>
                    <a:pt x="335" y="12"/>
                  </a:lnTo>
                  <a:lnTo>
                    <a:pt x="330" y="12"/>
                  </a:lnTo>
                  <a:lnTo>
                    <a:pt x="330" y="14"/>
                  </a:lnTo>
                  <a:lnTo>
                    <a:pt x="330" y="17"/>
                  </a:lnTo>
                  <a:lnTo>
                    <a:pt x="335" y="21"/>
                  </a:lnTo>
                  <a:lnTo>
                    <a:pt x="335" y="23"/>
                  </a:lnTo>
                  <a:lnTo>
                    <a:pt x="335" y="23"/>
                  </a:lnTo>
                  <a:lnTo>
                    <a:pt x="337" y="28"/>
                  </a:lnTo>
                  <a:lnTo>
                    <a:pt x="339" y="30"/>
                  </a:lnTo>
                  <a:lnTo>
                    <a:pt x="339" y="30"/>
                  </a:lnTo>
                  <a:lnTo>
                    <a:pt x="337" y="33"/>
                  </a:lnTo>
                  <a:lnTo>
                    <a:pt x="337" y="33"/>
                  </a:lnTo>
                  <a:lnTo>
                    <a:pt x="330" y="26"/>
                  </a:lnTo>
                  <a:lnTo>
                    <a:pt x="328" y="26"/>
                  </a:lnTo>
                  <a:lnTo>
                    <a:pt x="326" y="28"/>
                  </a:lnTo>
                  <a:lnTo>
                    <a:pt x="326" y="33"/>
                  </a:lnTo>
                  <a:lnTo>
                    <a:pt x="326" y="30"/>
                  </a:lnTo>
                  <a:lnTo>
                    <a:pt x="323" y="23"/>
                  </a:lnTo>
                  <a:lnTo>
                    <a:pt x="326" y="19"/>
                  </a:lnTo>
                  <a:lnTo>
                    <a:pt x="323" y="17"/>
                  </a:lnTo>
                  <a:lnTo>
                    <a:pt x="321" y="10"/>
                  </a:lnTo>
                  <a:lnTo>
                    <a:pt x="321" y="10"/>
                  </a:lnTo>
                  <a:lnTo>
                    <a:pt x="319" y="10"/>
                  </a:lnTo>
                  <a:lnTo>
                    <a:pt x="314" y="5"/>
                  </a:lnTo>
                  <a:lnTo>
                    <a:pt x="312" y="5"/>
                  </a:lnTo>
                  <a:lnTo>
                    <a:pt x="309" y="10"/>
                  </a:lnTo>
                  <a:lnTo>
                    <a:pt x="309" y="17"/>
                  </a:lnTo>
                  <a:lnTo>
                    <a:pt x="309" y="23"/>
                  </a:lnTo>
                  <a:lnTo>
                    <a:pt x="312" y="28"/>
                  </a:lnTo>
                  <a:lnTo>
                    <a:pt x="312" y="35"/>
                  </a:lnTo>
                  <a:lnTo>
                    <a:pt x="314" y="37"/>
                  </a:lnTo>
                  <a:lnTo>
                    <a:pt x="312" y="42"/>
                  </a:lnTo>
                  <a:lnTo>
                    <a:pt x="312" y="44"/>
                  </a:lnTo>
                  <a:lnTo>
                    <a:pt x="309" y="40"/>
                  </a:lnTo>
                  <a:lnTo>
                    <a:pt x="307" y="35"/>
                  </a:lnTo>
                  <a:lnTo>
                    <a:pt x="307" y="33"/>
                  </a:lnTo>
                  <a:lnTo>
                    <a:pt x="307" y="28"/>
                  </a:lnTo>
                  <a:lnTo>
                    <a:pt x="305" y="23"/>
                  </a:lnTo>
                  <a:lnTo>
                    <a:pt x="305" y="17"/>
                  </a:lnTo>
                  <a:lnTo>
                    <a:pt x="298" y="12"/>
                  </a:lnTo>
                  <a:lnTo>
                    <a:pt x="296" y="12"/>
                  </a:lnTo>
                  <a:lnTo>
                    <a:pt x="293" y="17"/>
                  </a:lnTo>
                  <a:lnTo>
                    <a:pt x="293" y="19"/>
                  </a:lnTo>
                  <a:lnTo>
                    <a:pt x="293" y="23"/>
                  </a:lnTo>
                  <a:lnTo>
                    <a:pt x="300" y="28"/>
                  </a:lnTo>
                  <a:lnTo>
                    <a:pt x="300" y="33"/>
                  </a:lnTo>
                  <a:lnTo>
                    <a:pt x="293" y="30"/>
                  </a:lnTo>
                  <a:lnTo>
                    <a:pt x="291" y="30"/>
                  </a:lnTo>
                  <a:lnTo>
                    <a:pt x="289" y="30"/>
                  </a:lnTo>
                  <a:lnTo>
                    <a:pt x="287" y="33"/>
                  </a:lnTo>
                  <a:lnTo>
                    <a:pt x="289" y="40"/>
                  </a:lnTo>
                  <a:lnTo>
                    <a:pt x="289" y="42"/>
                  </a:lnTo>
                  <a:lnTo>
                    <a:pt x="284" y="44"/>
                  </a:lnTo>
                  <a:lnTo>
                    <a:pt x="282" y="47"/>
                  </a:lnTo>
                  <a:lnTo>
                    <a:pt x="280" y="49"/>
                  </a:lnTo>
                  <a:lnTo>
                    <a:pt x="277" y="47"/>
                  </a:lnTo>
                  <a:lnTo>
                    <a:pt x="277" y="44"/>
                  </a:lnTo>
                  <a:lnTo>
                    <a:pt x="275" y="44"/>
                  </a:lnTo>
                  <a:lnTo>
                    <a:pt x="273" y="49"/>
                  </a:lnTo>
                  <a:lnTo>
                    <a:pt x="271" y="49"/>
                  </a:lnTo>
                  <a:lnTo>
                    <a:pt x="268" y="40"/>
                  </a:lnTo>
                  <a:lnTo>
                    <a:pt x="271" y="35"/>
                  </a:lnTo>
                  <a:lnTo>
                    <a:pt x="271" y="33"/>
                  </a:lnTo>
                  <a:lnTo>
                    <a:pt x="261" y="30"/>
                  </a:lnTo>
                  <a:lnTo>
                    <a:pt x="261" y="28"/>
                  </a:lnTo>
                  <a:lnTo>
                    <a:pt x="264" y="26"/>
                  </a:lnTo>
                  <a:lnTo>
                    <a:pt x="264" y="21"/>
                  </a:lnTo>
                  <a:lnTo>
                    <a:pt x="261" y="19"/>
                  </a:lnTo>
                  <a:lnTo>
                    <a:pt x="255" y="19"/>
                  </a:lnTo>
                  <a:lnTo>
                    <a:pt x="252" y="17"/>
                  </a:lnTo>
                  <a:lnTo>
                    <a:pt x="248" y="19"/>
                  </a:lnTo>
                  <a:lnTo>
                    <a:pt x="248" y="23"/>
                  </a:lnTo>
                  <a:lnTo>
                    <a:pt x="250" y="26"/>
                  </a:lnTo>
                  <a:lnTo>
                    <a:pt x="250" y="33"/>
                  </a:lnTo>
                  <a:lnTo>
                    <a:pt x="248" y="35"/>
                  </a:lnTo>
                  <a:lnTo>
                    <a:pt x="245" y="33"/>
                  </a:lnTo>
                  <a:lnTo>
                    <a:pt x="241" y="35"/>
                  </a:lnTo>
                  <a:lnTo>
                    <a:pt x="236" y="33"/>
                  </a:lnTo>
                  <a:lnTo>
                    <a:pt x="234" y="33"/>
                  </a:lnTo>
                  <a:lnTo>
                    <a:pt x="232" y="37"/>
                  </a:lnTo>
                  <a:lnTo>
                    <a:pt x="234" y="40"/>
                  </a:lnTo>
                  <a:lnTo>
                    <a:pt x="236" y="42"/>
                  </a:lnTo>
                  <a:lnTo>
                    <a:pt x="238" y="44"/>
                  </a:lnTo>
                  <a:lnTo>
                    <a:pt x="238" y="49"/>
                  </a:lnTo>
                  <a:lnTo>
                    <a:pt x="241" y="53"/>
                  </a:lnTo>
                  <a:lnTo>
                    <a:pt x="243" y="53"/>
                  </a:lnTo>
                  <a:lnTo>
                    <a:pt x="245" y="58"/>
                  </a:lnTo>
                  <a:lnTo>
                    <a:pt x="245" y="63"/>
                  </a:lnTo>
                  <a:lnTo>
                    <a:pt x="243" y="65"/>
                  </a:lnTo>
                  <a:lnTo>
                    <a:pt x="245" y="60"/>
                  </a:lnTo>
                  <a:lnTo>
                    <a:pt x="243" y="60"/>
                  </a:lnTo>
                  <a:lnTo>
                    <a:pt x="241" y="65"/>
                  </a:lnTo>
                  <a:lnTo>
                    <a:pt x="238" y="63"/>
                  </a:lnTo>
                  <a:lnTo>
                    <a:pt x="238" y="58"/>
                  </a:lnTo>
                  <a:lnTo>
                    <a:pt x="238" y="58"/>
                  </a:lnTo>
                  <a:lnTo>
                    <a:pt x="238" y="56"/>
                  </a:lnTo>
                  <a:lnTo>
                    <a:pt x="236" y="56"/>
                  </a:lnTo>
                  <a:lnTo>
                    <a:pt x="234" y="58"/>
                  </a:lnTo>
                  <a:lnTo>
                    <a:pt x="234" y="63"/>
                  </a:lnTo>
                  <a:lnTo>
                    <a:pt x="232" y="65"/>
                  </a:lnTo>
                  <a:lnTo>
                    <a:pt x="232" y="63"/>
                  </a:lnTo>
                  <a:lnTo>
                    <a:pt x="229" y="60"/>
                  </a:lnTo>
                  <a:lnTo>
                    <a:pt x="229" y="56"/>
                  </a:lnTo>
                  <a:lnTo>
                    <a:pt x="229" y="51"/>
                  </a:lnTo>
                  <a:lnTo>
                    <a:pt x="227" y="47"/>
                  </a:lnTo>
                  <a:lnTo>
                    <a:pt x="225" y="47"/>
                  </a:lnTo>
                  <a:lnTo>
                    <a:pt x="220" y="51"/>
                  </a:lnTo>
                  <a:lnTo>
                    <a:pt x="218" y="53"/>
                  </a:lnTo>
                  <a:lnTo>
                    <a:pt x="218" y="58"/>
                  </a:lnTo>
                  <a:lnTo>
                    <a:pt x="220" y="60"/>
                  </a:lnTo>
                  <a:lnTo>
                    <a:pt x="218" y="63"/>
                  </a:lnTo>
                  <a:lnTo>
                    <a:pt x="216" y="60"/>
                  </a:lnTo>
                  <a:lnTo>
                    <a:pt x="216" y="58"/>
                  </a:lnTo>
                  <a:lnTo>
                    <a:pt x="213" y="53"/>
                  </a:lnTo>
                  <a:lnTo>
                    <a:pt x="216" y="51"/>
                  </a:lnTo>
                  <a:lnTo>
                    <a:pt x="213" y="47"/>
                  </a:lnTo>
                  <a:lnTo>
                    <a:pt x="211" y="44"/>
                  </a:lnTo>
                  <a:lnTo>
                    <a:pt x="211" y="40"/>
                  </a:lnTo>
                  <a:lnTo>
                    <a:pt x="211" y="35"/>
                  </a:lnTo>
                  <a:lnTo>
                    <a:pt x="209" y="35"/>
                  </a:lnTo>
                  <a:lnTo>
                    <a:pt x="202" y="40"/>
                  </a:lnTo>
                  <a:lnTo>
                    <a:pt x="200" y="40"/>
                  </a:lnTo>
                  <a:lnTo>
                    <a:pt x="200" y="44"/>
                  </a:lnTo>
                  <a:lnTo>
                    <a:pt x="200" y="47"/>
                  </a:lnTo>
                  <a:lnTo>
                    <a:pt x="200" y="49"/>
                  </a:lnTo>
                  <a:lnTo>
                    <a:pt x="200" y="53"/>
                  </a:lnTo>
                  <a:lnTo>
                    <a:pt x="197" y="53"/>
                  </a:lnTo>
                  <a:lnTo>
                    <a:pt x="197" y="51"/>
                  </a:lnTo>
                  <a:lnTo>
                    <a:pt x="197" y="49"/>
                  </a:lnTo>
                  <a:lnTo>
                    <a:pt x="197" y="49"/>
                  </a:lnTo>
                  <a:lnTo>
                    <a:pt x="193" y="51"/>
                  </a:lnTo>
                  <a:lnTo>
                    <a:pt x="193" y="56"/>
                  </a:lnTo>
                  <a:lnTo>
                    <a:pt x="188" y="58"/>
                  </a:lnTo>
                  <a:lnTo>
                    <a:pt x="188" y="47"/>
                  </a:lnTo>
                  <a:lnTo>
                    <a:pt x="190" y="47"/>
                  </a:lnTo>
                  <a:lnTo>
                    <a:pt x="190" y="42"/>
                  </a:lnTo>
                  <a:lnTo>
                    <a:pt x="186" y="42"/>
                  </a:lnTo>
                  <a:lnTo>
                    <a:pt x="186" y="42"/>
                  </a:lnTo>
                  <a:lnTo>
                    <a:pt x="177" y="44"/>
                  </a:lnTo>
                  <a:lnTo>
                    <a:pt x="170" y="47"/>
                  </a:lnTo>
                  <a:lnTo>
                    <a:pt x="167" y="47"/>
                  </a:lnTo>
                  <a:lnTo>
                    <a:pt x="163" y="49"/>
                  </a:lnTo>
                  <a:lnTo>
                    <a:pt x="161" y="53"/>
                  </a:lnTo>
                  <a:lnTo>
                    <a:pt x="156" y="51"/>
                  </a:lnTo>
                  <a:lnTo>
                    <a:pt x="151" y="53"/>
                  </a:lnTo>
                  <a:lnTo>
                    <a:pt x="151" y="58"/>
                  </a:lnTo>
                  <a:lnTo>
                    <a:pt x="149" y="58"/>
                  </a:lnTo>
                  <a:lnTo>
                    <a:pt x="147" y="58"/>
                  </a:lnTo>
                  <a:lnTo>
                    <a:pt x="149" y="63"/>
                  </a:lnTo>
                  <a:lnTo>
                    <a:pt x="151" y="6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4" name="Freeform 356">
              <a:extLst>
                <a:ext uri="{FF2B5EF4-FFF2-40B4-BE49-F238E27FC236}">
                  <a16:creationId xmlns:a16="http://schemas.microsoft.com/office/drawing/2014/main" id="{D00E3280-6E33-43CD-BCEF-E4D2D56060BD}"/>
                </a:ext>
              </a:extLst>
            </p:cNvPr>
            <p:cNvSpPr>
              <a:spLocks/>
            </p:cNvSpPr>
            <p:nvPr/>
          </p:nvSpPr>
          <p:spPr bwMode="auto">
            <a:xfrm>
              <a:off x="9213850" y="3451225"/>
              <a:ext cx="58738" cy="61913"/>
            </a:xfrm>
            <a:custGeom>
              <a:avLst/>
              <a:gdLst>
                <a:gd name="T0" fmla="*/ 2 w 37"/>
                <a:gd name="T1" fmla="*/ 34 h 39"/>
                <a:gd name="T2" fmla="*/ 9 w 37"/>
                <a:gd name="T3" fmla="*/ 37 h 39"/>
                <a:gd name="T4" fmla="*/ 11 w 37"/>
                <a:gd name="T5" fmla="*/ 39 h 39"/>
                <a:gd name="T6" fmla="*/ 11 w 37"/>
                <a:gd name="T7" fmla="*/ 39 h 39"/>
                <a:gd name="T8" fmla="*/ 11 w 37"/>
                <a:gd name="T9" fmla="*/ 34 h 39"/>
                <a:gd name="T10" fmla="*/ 14 w 37"/>
                <a:gd name="T11" fmla="*/ 34 h 39"/>
                <a:gd name="T12" fmla="*/ 16 w 37"/>
                <a:gd name="T13" fmla="*/ 37 h 39"/>
                <a:gd name="T14" fmla="*/ 18 w 37"/>
                <a:gd name="T15" fmla="*/ 37 h 39"/>
                <a:gd name="T16" fmla="*/ 25 w 37"/>
                <a:gd name="T17" fmla="*/ 32 h 39"/>
                <a:gd name="T18" fmla="*/ 30 w 37"/>
                <a:gd name="T19" fmla="*/ 32 h 39"/>
                <a:gd name="T20" fmla="*/ 32 w 37"/>
                <a:gd name="T21" fmla="*/ 30 h 39"/>
                <a:gd name="T22" fmla="*/ 37 w 37"/>
                <a:gd name="T23" fmla="*/ 28 h 39"/>
                <a:gd name="T24" fmla="*/ 37 w 37"/>
                <a:gd name="T25" fmla="*/ 28 h 39"/>
                <a:gd name="T26" fmla="*/ 34 w 37"/>
                <a:gd name="T27" fmla="*/ 23 h 39"/>
                <a:gd name="T28" fmla="*/ 30 w 37"/>
                <a:gd name="T29" fmla="*/ 21 h 39"/>
                <a:gd name="T30" fmla="*/ 27 w 37"/>
                <a:gd name="T31" fmla="*/ 21 h 39"/>
                <a:gd name="T32" fmla="*/ 27 w 37"/>
                <a:gd name="T33" fmla="*/ 25 h 39"/>
                <a:gd name="T34" fmla="*/ 25 w 37"/>
                <a:gd name="T35" fmla="*/ 25 h 39"/>
                <a:gd name="T36" fmla="*/ 25 w 37"/>
                <a:gd name="T37" fmla="*/ 25 h 39"/>
                <a:gd name="T38" fmla="*/ 27 w 37"/>
                <a:gd name="T39" fmla="*/ 23 h 39"/>
                <a:gd name="T40" fmla="*/ 25 w 37"/>
                <a:gd name="T41" fmla="*/ 18 h 39"/>
                <a:gd name="T42" fmla="*/ 21 w 37"/>
                <a:gd name="T43" fmla="*/ 18 h 39"/>
                <a:gd name="T44" fmla="*/ 23 w 37"/>
                <a:gd name="T45" fmla="*/ 16 h 39"/>
                <a:gd name="T46" fmla="*/ 27 w 37"/>
                <a:gd name="T47" fmla="*/ 7 h 39"/>
                <a:gd name="T48" fmla="*/ 27 w 37"/>
                <a:gd name="T49" fmla="*/ 4 h 39"/>
                <a:gd name="T50" fmla="*/ 25 w 37"/>
                <a:gd name="T51" fmla="*/ 4 h 39"/>
                <a:gd name="T52" fmla="*/ 25 w 37"/>
                <a:gd name="T53" fmla="*/ 2 h 39"/>
                <a:gd name="T54" fmla="*/ 25 w 37"/>
                <a:gd name="T55" fmla="*/ 0 h 39"/>
                <a:gd name="T56" fmla="*/ 23 w 37"/>
                <a:gd name="T57" fmla="*/ 0 h 39"/>
                <a:gd name="T58" fmla="*/ 21 w 37"/>
                <a:gd name="T59" fmla="*/ 4 h 39"/>
                <a:gd name="T60" fmla="*/ 16 w 37"/>
                <a:gd name="T61" fmla="*/ 7 h 39"/>
                <a:gd name="T62" fmla="*/ 14 w 37"/>
                <a:gd name="T63" fmla="*/ 11 h 39"/>
                <a:gd name="T64" fmla="*/ 11 w 37"/>
                <a:gd name="T65" fmla="*/ 14 h 39"/>
                <a:gd name="T66" fmla="*/ 9 w 37"/>
                <a:gd name="T67" fmla="*/ 21 h 39"/>
                <a:gd name="T68" fmla="*/ 2 w 37"/>
                <a:gd name="T69" fmla="*/ 23 h 39"/>
                <a:gd name="T70" fmla="*/ 0 w 37"/>
                <a:gd name="T71" fmla="*/ 25 h 39"/>
                <a:gd name="T72" fmla="*/ 2 w 37"/>
                <a:gd name="T73" fmla="*/ 28 h 39"/>
                <a:gd name="T74" fmla="*/ 2 w 37"/>
                <a:gd name="T7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 h="39">
                  <a:moveTo>
                    <a:pt x="2" y="34"/>
                  </a:moveTo>
                  <a:lnTo>
                    <a:pt x="9" y="37"/>
                  </a:lnTo>
                  <a:lnTo>
                    <a:pt x="11" y="39"/>
                  </a:lnTo>
                  <a:lnTo>
                    <a:pt x="11" y="39"/>
                  </a:lnTo>
                  <a:lnTo>
                    <a:pt x="11" y="34"/>
                  </a:lnTo>
                  <a:lnTo>
                    <a:pt x="14" y="34"/>
                  </a:lnTo>
                  <a:lnTo>
                    <a:pt x="16" y="37"/>
                  </a:lnTo>
                  <a:lnTo>
                    <a:pt x="18" y="37"/>
                  </a:lnTo>
                  <a:lnTo>
                    <a:pt x="25" y="32"/>
                  </a:lnTo>
                  <a:lnTo>
                    <a:pt x="30" y="32"/>
                  </a:lnTo>
                  <a:lnTo>
                    <a:pt x="32" y="30"/>
                  </a:lnTo>
                  <a:lnTo>
                    <a:pt x="37" y="28"/>
                  </a:lnTo>
                  <a:lnTo>
                    <a:pt x="37" y="28"/>
                  </a:lnTo>
                  <a:lnTo>
                    <a:pt x="34" y="23"/>
                  </a:lnTo>
                  <a:lnTo>
                    <a:pt x="30" y="21"/>
                  </a:lnTo>
                  <a:lnTo>
                    <a:pt x="27" y="21"/>
                  </a:lnTo>
                  <a:lnTo>
                    <a:pt x="27" y="25"/>
                  </a:lnTo>
                  <a:lnTo>
                    <a:pt x="25" y="25"/>
                  </a:lnTo>
                  <a:lnTo>
                    <a:pt x="25" y="25"/>
                  </a:lnTo>
                  <a:lnTo>
                    <a:pt x="27" y="23"/>
                  </a:lnTo>
                  <a:lnTo>
                    <a:pt x="25" y="18"/>
                  </a:lnTo>
                  <a:lnTo>
                    <a:pt x="21" y="18"/>
                  </a:lnTo>
                  <a:lnTo>
                    <a:pt x="23" y="16"/>
                  </a:lnTo>
                  <a:lnTo>
                    <a:pt x="27" y="7"/>
                  </a:lnTo>
                  <a:lnTo>
                    <a:pt x="27" y="4"/>
                  </a:lnTo>
                  <a:lnTo>
                    <a:pt x="25" y="4"/>
                  </a:lnTo>
                  <a:lnTo>
                    <a:pt x="25" y="2"/>
                  </a:lnTo>
                  <a:lnTo>
                    <a:pt x="25" y="0"/>
                  </a:lnTo>
                  <a:lnTo>
                    <a:pt x="23" y="0"/>
                  </a:lnTo>
                  <a:lnTo>
                    <a:pt x="21" y="4"/>
                  </a:lnTo>
                  <a:lnTo>
                    <a:pt x="16" y="7"/>
                  </a:lnTo>
                  <a:lnTo>
                    <a:pt x="14" y="11"/>
                  </a:lnTo>
                  <a:lnTo>
                    <a:pt x="11" y="14"/>
                  </a:lnTo>
                  <a:lnTo>
                    <a:pt x="9" y="21"/>
                  </a:lnTo>
                  <a:lnTo>
                    <a:pt x="2" y="23"/>
                  </a:lnTo>
                  <a:lnTo>
                    <a:pt x="0" y="25"/>
                  </a:lnTo>
                  <a:lnTo>
                    <a:pt x="2" y="28"/>
                  </a:lnTo>
                  <a:lnTo>
                    <a:pt x="2" y="3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5" name="Freeform 357">
              <a:extLst>
                <a:ext uri="{FF2B5EF4-FFF2-40B4-BE49-F238E27FC236}">
                  <a16:creationId xmlns:a16="http://schemas.microsoft.com/office/drawing/2014/main" id="{65AC5FAD-128D-485D-B1C8-E2EBEEEE422B}"/>
                </a:ext>
              </a:extLst>
            </p:cNvPr>
            <p:cNvSpPr>
              <a:spLocks/>
            </p:cNvSpPr>
            <p:nvPr/>
          </p:nvSpPr>
          <p:spPr bwMode="auto">
            <a:xfrm>
              <a:off x="9293225" y="3255963"/>
              <a:ext cx="200025" cy="220663"/>
            </a:xfrm>
            <a:custGeom>
              <a:avLst/>
              <a:gdLst>
                <a:gd name="T0" fmla="*/ 50 w 55"/>
                <a:gd name="T1" fmla="*/ 29 h 60"/>
                <a:gd name="T2" fmla="*/ 45 w 55"/>
                <a:gd name="T3" fmla="*/ 26 h 60"/>
                <a:gd name="T4" fmla="*/ 43 w 55"/>
                <a:gd name="T5" fmla="*/ 28 h 60"/>
                <a:gd name="T6" fmla="*/ 40 w 55"/>
                <a:gd name="T7" fmla="*/ 27 h 60"/>
                <a:gd name="T8" fmla="*/ 37 w 55"/>
                <a:gd name="T9" fmla="*/ 30 h 60"/>
                <a:gd name="T10" fmla="*/ 35 w 55"/>
                <a:gd name="T11" fmla="*/ 28 h 60"/>
                <a:gd name="T12" fmla="*/ 32 w 55"/>
                <a:gd name="T13" fmla="*/ 26 h 60"/>
                <a:gd name="T14" fmla="*/ 32 w 55"/>
                <a:gd name="T15" fmla="*/ 23 h 60"/>
                <a:gd name="T16" fmla="*/ 34 w 55"/>
                <a:gd name="T17" fmla="*/ 21 h 60"/>
                <a:gd name="T18" fmla="*/ 32 w 55"/>
                <a:gd name="T19" fmla="*/ 19 h 60"/>
                <a:gd name="T20" fmla="*/ 29 w 55"/>
                <a:gd name="T21" fmla="*/ 18 h 60"/>
                <a:gd name="T22" fmla="*/ 24 w 55"/>
                <a:gd name="T23" fmla="*/ 22 h 60"/>
                <a:gd name="T24" fmla="*/ 28 w 55"/>
                <a:gd name="T25" fmla="*/ 15 h 60"/>
                <a:gd name="T26" fmla="*/ 32 w 55"/>
                <a:gd name="T27" fmla="*/ 10 h 60"/>
                <a:gd name="T28" fmla="*/ 36 w 55"/>
                <a:gd name="T29" fmla="*/ 7 h 60"/>
                <a:gd name="T30" fmla="*/ 34 w 55"/>
                <a:gd name="T31" fmla="*/ 3 h 60"/>
                <a:gd name="T32" fmla="*/ 38 w 55"/>
                <a:gd name="T33" fmla="*/ 0 h 60"/>
                <a:gd name="T34" fmla="*/ 34 w 55"/>
                <a:gd name="T35" fmla="*/ 1 h 60"/>
                <a:gd name="T36" fmla="*/ 27 w 55"/>
                <a:gd name="T37" fmla="*/ 6 h 60"/>
                <a:gd name="T38" fmla="*/ 23 w 55"/>
                <a:gd name="T39" fmla="*/ 10 h 60"/>
                <a:gd name="T40" fmla="*/ 22 w 55"/>
                <a:gd name="T41" fmla="*/ 14 h 60"/>
                <a:gd name="T42" fmla="*/ 19 w 55"/>
                <a:gd name="T43" fmla="*/ 17 h 60"/>
                <a:gd name="T44" fmla="*/ 16 w 55"/>
                <a:gd name="T45" fmla="*/ 24 h 60"/>
                <a:gd name="T46" fmla="*/ 14 w 55"/>
                <a:gd name="T47" fmla="*/ 27 h 60"/>
                <a:gd name="T48" fmla="*/ 9 w 55"/>
                <a:gd name="T49" fmla="*/ 31 h 60"/>
                <a:gd name="T50" fmla="*/ 6 w 55"/>
                <a:gd name="T51" fmla="*/ 32 h 60"/>
                <a:gd name="T52" fmla="*/ 3 w 55"/>
                <a:gd name="T53" fmla="*/ 36 h 60"/>
                <a:gd name="T54" fmla="*/ 3 w 55"/>
                <a:gd name="T55" fmla="*/ 41 h 60"/>
                <a:gd name="T56" fmla="*/ 1 w 55"/>
                <a:gd name="T57" fmla="*/ 46 h 60"/>
                <a:gd name="T58" fmla="*/ 9 w 55"/>
                <a:gd name="T59" fmla="*/ 44 h 60"/>
                <a:gd name="T60" fmla="*/ 16 w 55"/>
                <a:gd name="T61" fmla="*/ 46 h 60"/>
                <a:gd name="T62" fmla="*/ 21 w 55"/>
                <a:gd name="T63" fmla="*/ 46 h 60"/>
                <a:gd name="T64" fmla="*/ 26 w 55"/>
                <a:gd name="T65" fmla="*/ 46 h 60"/>
                <a:gd name="T66" fmla="*/ 27 w 55"/>
                <a:gd name="T67" fmla="*/ 45 h 60"/>
                <a:gd name="T68" fmla="*/ 28 w 55"/>
                <a:gd name="T69" fmla="*/ 46 h 60"/>
                <a:gd name="T70" fmla="*/ 27 w 55"/>
                <a:gd name="T71" fmla="*/ 48 h 60"/>
                <a:gd name="T72" fmla="*/ 32 w 55"/>
                <a:gd name="T73" fmla="*/ 47 h 60"/>
                <a:gd name="T74" fmla="*/ 38 w 55"/>
                <a:gd name="T75" fmla="*/ 47 h 60"/>
                <a:gd name="T76" fmla="*/ 32 w 55"/>
                <a:gd name="T77" fmla="*/ 51 h 60"/>
                <a:gd name="T78" fmla="*/ 27 w 55"/>
                <a:gd name="T79" fmla="*/ 54 h 60"/>
                <a:gd name="T80" fmla="*/ 30 w 55"/>
                <a:gd name="T81" fmla="*/ 55 h 60"/>
                <a:gd name="T82" fmla="*/ 34 w 55"/>
                <a:gd name="T83" fmla="*/ 53 h 60"/>
                <a:gd name="T84" fmla="*/ 38 w 55"/>
                <a:gd name="T85" fmla="*/ 51 h 60"/>
                <a:gd name="T86" fmla="*/ 42 w 55"/>
                <a:gd name="T87" fmla="*/ 44 h 60"/>
                <a:gd name="T88" fmla="*/ 44 w 55"/>
                <a:gd name="T89" fmla="*/ 50 h 60"/>
                <a:gd name="T90" fmla="*/ 41 w 55"/>
                <a:gd name="T91" fmla="*/ 58 h 60"/>
                <a:gd name="T92" fmla="*/ 48 w 55"/>
                <a:gd name="T93" fmla="*/ 53 h 60"/>
                <a:gd name="T94" fmla="*/ 46 w 55"/>
                <a:gd name="T95" fmla="*/ 60 h 60"/>
                <a:gd name="T96" fmla="*/ 51 w 55"/>
                <a:gd name="T97" fmla="*/ 59 h 60"/>
                <a:gd name="T98" fmla="*/ 52 w 55"/>
                <a:gd name="T99" fmla="*/ 54 h 60"/>
                <a:gd name="T100" fmla="*/ 54 w 55"/>
                <a:gd name="T101" fmla="*/ 47 h 60"/>
                <a:gd name="T102" fmla="*/ 50 w 55"/>
                <a:gd name="T103" fmla="*/ 46 h 60"/>
                <a:gd name="T104" fmla="*/ 53 w 55"/>
                <a:gd name="T105" fmla="*/ 43 h 60"/>
                <a:gd name="T106" fmla="*/ 47 w 55"/>
                <a:gd name="T107" fmla="*/ 48 h 60"/>
                <a:gd name="T108" fmla="*/ 46 w 55"/>
                <a:gd name="T109" fmla="*/ 45 h 60"/>
                <a:gd name="T110" fmla="*/ 45 w 55"/>
                <a:gd name="T111" fmla="*/ 42 h 60"/>
                <a:gd name="T112" fmla="*/ 51 w 55"/>
                <a:gd name="T113" fmla="*/ 38 h 60"/>
                <a:gd name="T114" fmla="*/ 51 w 55"/>
                <a:gd name="T115" fmla="*/ 36 h 60"/>
                <a:gd name="T116" fmla="*/ 47 w 55"/>
                <a:gd name="T117" fmla="*/ 38 h 60"/>
                <a:gd name="T118" fmla="*/ 44 w 55"/>
                <a:gd name="T119" fmla="*/ 39 h 60"/>
                <a:gd name="T120" fmla="*/ 46 w 55"/>
                <a:gd name="T121" fmla="*/ 34 h 60"/>
                <a:gd name="T122" fmla="*/ 45 w 55"/>
                <a:gd name="T123"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60">
                  <a:moveTo>
                    <a:pt x="45" y="33"/>
                  </a:moveTo>
                  <a:cubicBezTo>
                    <a:pt x="47" y="32"/>
                    <a:pt x="47" y="32"/>
                    <a:pt x="47" y="32"/>
                  </a:cubicBezTo>
                  <a:cubicBezTo>
                    <a:pt x="48" y="32"/>
                    <a:pt x="48" y="32"/>
                    <a:pt x="48" y="32"/>
                  </a:cubicBezTo>
                  <a:cubicBezTo>
                    <a:pt x="48" y="31"/>
                    <a:pt x="48" y="31"/>
                    <a:pt x="48" y="31"/>
                  </a:cubicBezTo>
                  <a:cubicBezTo>
                    <a:pt x="49" y="31"/>
                    <a:pt x="49" y="31"/>
                    <a:pt x="49" y="31"/>
                  </a:cubicBezTo>
                  <a:cubicBezTo>
                    <a:pt x="50" y="31"/>
                    <a:pt x="50" y="31"/>
                    <a:pt x="50" y="31"/>
                  </a:cubicBezTo>
                  <a:cubicBezTo>
                    <a:pt x="50" y="29"/>
                    <a:pt x="50" y="29"/>
                    <a:pt x="50" y="29"/>
                  </a:cubicBezTo>
                  <a:cubicBezTo>
                    <a:pt x="51" y="29"/>
                    <a:pt x="51" y="29"/>
                    <a:pt x="51" y="29"/>
                  </a:cubicBezTo>
                  <a:cubicBezTo>
                    <a:pt x="51" y="28"/>
                    <a:pt x="51" y="28"/>
                    <a:pt x="51" y="28"/>
                  </a:cubicBezTo>
                  <a:cubicBezTo>
                    <a:pt x="50" y="27"/>
                    <a:pt x="50" y="27"/>
                    <a:pt x="50" y="27"/>
                  </a:cubicBezTo>
                  <a:cubicBezTo>
                    <a:pt x="48" y="26"/>
                    <a:pt x="48" y="26"/>
                    <a:pt x="48" y="26"/>
                  </a:cubicBezTo>
                  <a:cubicBezTo>
                    <a:pt x="47" y="26"/>
                    <a:pt x="47" y="26"/>
                    <a:pt x="47" y="26"/>
                  </a:cubicBezTo>
                  <a:cubicBezTo>
                    <a:pt x="45" y="26"/>
                    <a:pt x="45" y="26"/>
                    <a:pt x="45" y="26"/>
                  </a:cubicBezTo>
                  <a:cubicBezTo>
                    <a:pt x="45" y="26"/>
                    <a:pt x="45" y="26"/>
                    <a:pt x="45" y="26"/>
                  </a:cubicBezTo>
                  <a:cubicBezTo>
                    <a:pt x="45" y="27"/>
                    <a:pt x="45" y="27"/>
                    <a:pt x="45" y="27"/>
                  </a:cubicBezTo>
                  <a:cubicBezTo>
                    <a:pt x="44" y="28"/>
                    <a:pt x="44" y="28"/>
                    <a:pt x="44" y="28"/>
                  </a:cubicBezTo>
                  <a:cubicBezTo>
                    <a:pt x="44" y="30"/>
                    <a:pt x="44" y="30"/>
                    <a:pt x="44" y="30"/>
                  </a:cubicBezTo>
                  <a:cubicBezTo>
                    <a:pt x="43" y="30"/>
                    <a:pt x="43" y="30"/>
                    <a:pt x="43" y="30"/>
                  </a:cubicBezTo>
                  <a:cubicBezTo>
                    <a:pt x="43" y="30"/>
                    <a:pt x="43" y="30"/>
                    <a:pt x="43" y="30"/>
                  </a:cubicBezTo>
                  <a:cubicBezTo>
                    <a:pt x="44" y="28"/>
                    <a:pt x="44" y="28"/>
                    <a:pt x="44" y="28"/>
                  </a:cubicBezTo>
                  <a:cubicBezTo>
                    <a:pt x="43" y="28"/>
                    <a:pt x="43" y="28"/>
                    <a:pt x="43" y="28"/>
                  </a:cubicBezTo>
                  <a:cubicBezTo>
                    <a:pt x="44" y="27"/>
                    <a:pt x="44" y="27"/>
                    <a:pt x="44" y="27"/>
                  </a:cubicBezTo>
                  <a:cubicBezTo>
                    <a:pt x="44" y="26"/>
                    <a:pt x="44" y="26"/>
                    <a:pt x="44" y="26"/>
                  </a:cubicBezTo>
                  <a:cubicBezTo>
                    <a:pt x="44" y="25"/>
                    <a:pt x="44" y="25"/>
                    <a:pt x="44" y="25"/>
                  </a:cubicBezTo>
                  <a:cubicBezTo>
                    <a:pt x="42" y="26"/>
                    <a:pt x="42" y="26"/>
                    <a:pt x="42" y="26"/>
                  </a:cubicBezTo>
                  <a:cubicBezTo>
                    <a:pt x="42" y="27"/>
                    <a:pt x="42" y="27"/>
                    <a:pt x="42" y="27"/>
                  </a:cubicBezTo>
                  <a:cubicBezTo>
                    <a:pt x="41" y="28"/>
                    <a:pt x="41" y="28"/>
                    <a:pt x="41" y="28"/>
                  </a:cubicBezTo>
                  <a:cubicBezTo>
                    <a:pt x="40" y="27"/>
                    <a:pt x="40" y="27"/>
                    <a:pt x="40" y="27"/>
                  </a:cubicBezTo>
                  <a:cubicBezTo>
                    <a:pt x="40" y="28"/>
                    <a:pt x="40" y="28"/>
                    <a:pt x="40" y="28"/>
                  </a:cubicBezTo>
                  <a:cubicBezTo>
                    <a:pt x="39" y="28"/>
                    <a:pt x="39" y="28"/>
                    <a:pt x="39" y="28"/>
                  </a:cubicBezTo>
                  <a:cubicBezTo>
                    <a:pt x="38" y="28"/>
                    <a:pt x="38" y="28"/>
                    <a:pt x="38" y="28"/>
                  </a:cubicBezTo>
                  <a:cubicBezTo>
                    <a:pt x="37" y="28"/>
                    <a:pt x="37" y="28"/>
                    <a:pt x="37" y="28"/>
                  </a:cubicBezTo>
                  <a:cubicBezTo>
                    <a:pt x="37" y="30"/>
                    <a:pt x="37" y="30"/>
                    <a:pt x="37" y="30"/>
                  </a:cubicBezTo>
                  <a:cubicBezTo>
                    <a:pt x="36" y="31"/>
                    <a:pt x="36" y="31"/>
                    <a:pt x="36" y="31"/>
                  </a:cubicBezTo>
                  <a:cubicBezTo>
                    <a:pt x="37" y="30"/>
                    <a:pt x="37" y="30"/>
                    <a:pt x="37" y="30"/>
                  </a:cubicBezTo>
                  <a:cubicBezTo>
                    <a:pt x="37" y="28"/>
                    <a:pt x="37" y="28"/>
                    <a:pt x="37" y="28"/>
                  </a:cubicBezTo>
                  <a:cubicBezTo>
                    <a:pt x="38" y="26"/>
                    <a:pt x="38" y="26"/>
                    <a:pt x="38" y="26"/>
                  </a:cubicBezTo>
                  <a:cubicBezTo>
                    <a:pt x="38" y="26"/>
                    <a:pt x="38" y="26"/>
                    <a:pt x="38" y="26"/>
                  </a:cubicBezTo>
                  <a:cubicBezTo>
                    <a:pt x="37" y="26"/>
                    <a:pt x="37" y="26"/>
                    <a:pt x="37" y="26"/>
                  </a:cubicBezTo>
                  <a:cubicBezTo>
                    <a:pt x="36" y="27"/>
                    <a:pt x="36" y="27"/>
                    <a:pt x="36" y="27"/>
                  </a:cubicBezTo>
                  <a:cubicBezTo>
                    <a:pt x="35" y="28"/>
                    <a:pt x="35" y="28"/>
                    <a:pt x="35" y="28"/>
                  </a:cubicBezTo>
                  <a:cubicBezTo>
                    <a:pt x="35" y="28"/>
                    <a:pt x="35" y="28"/>
                    <a:pt x="35" y="28"/>
                  </a:cubicBezTo>
                  <a:cubicBezTo>
                    <a:pt x="36" y="27"/>
                    <a:pt x="36" y="27"/>
                    <a:pt x="36" y="27"/>
                  </a:cubicBezTo>
                  <a:cubicBezTo>
                    <a:pt x="36" y="26"/>
                    <a:pt x="36" y="26"/>
                    <a:pt x="36" y="26"/>
                  </a:cubicBezTo>
                  <a:cubicBezTo>
                    <a:pt x="36" y="26"/>
                    <a:pt x="36" y="26"/>
                    <a:pt x="36" y="26"/>
                  </a:cubicBezTo>
                  <a:cubicBezTo>
                    <a:pt x="34" y="26"/>
                    <a:pt x="34" y="26"/>
                    <a:pt x="34" y="26"/>
                  </a:cubicBezTo>
                  <a:cubicBezTo>
                    <a:pt x="33" y="27"/>
                    <a:pt x="33" y="27"/>
                    <a:pt x="33" y="27"/>
                  </a:cubicBezTo>
                  <a:cubicBezTo>
                    <a:pt x="32" y="27"/>
                    <a:pt x="32" y="27"/>
                    <a:pt x="32" y="27"/>
                  </a:cubicBezTo>
                  <a:cubicBezTo>
                    <a:pt x="32" y="26"/>
                    <a:pt x="32" y="26"/>
                    <a:pt x="32" y="26"/>
                  </a:cubicBezTo>
                  <a:cubicBezTo>
                    <a:pt x="32" y="26"/>
                    <a:pt x="32" y="26"/>
                    <a:pt x="32" y="26"/>
                  </a:cubicBezTo>
                  <a:cubicBezTo>
                    <a:pt x="30" y="27"/>
                    <a:pt x="30" y="27"/>
                    <a:pt x="30" y="27"/>
                  </a:cubicBezTo>
                  <a:cubicBezTo>
                    <a:pt x="30" y="27"/>
                    <a:pt x="30" y="27"/>
                    <a:pt x="30" y="27"/>
                  </a:cubicBezTo>
                  <a:cubicBezTo>
                    <a:pt x="29" y="26"/>
                    <a:pt x="29" y="26"/>
                    <a:pt x="29" y="26"/>
                  </a:cubicBezTo>
                  <a:cubicBezTo>
                    <a:pt x="31" y="25"/>
                    <a:pt x="31" y="25"/>
                    <a:pt x="31" y="25"/>
                  </a:cubicBezTo>
                  <a:cubicBezTo>
                    <a:pt x="32" y="24"/>
                    <a:pt x="32" y="24"/>
                    <a:pt x="32" y="24"/>
                  </a:cubicBezTo>
                  <a:cubicBezTo>
                    <a:pt x="32" y="23"/>
                    <a:pt x="32" y="23"/>
                    <a:pt x="32" y="23"/>
                  </a:cubicBezTo>
                  <a:cubicBezTo>
                    <a:pt x="32" y="23"/>
                    <a:pt x="32" y="23"/>
                    <a:pt x="32" y="23"/>
                  </a:cubicBezTo>
                  <a:cubicBezTo>
                    <a:pt x="31" y="23"/>
                    <a:pt x="31" y="23"/>
                    <a:pt x="31" y="23"/>
                  </a:cubicBezTo>
                  <a:cubicBezTo>
                    <a:pt x="30" y="24"/>
                    <a:pt x="30" y="24"/>
                    <a:pt x="30" y="24"/>
                  </a:cubicBezTo>
                  <a:cubicBezTo>
                    <a:pt x="30" y="23"/>
                    <a:pt x="30" y="23"/>
                    <a:pt x="30" y="23"/>
                  </a:cubicBezTo>
                  <a:cubicBezTo>
                    <a:pt x="32" y="22"/>
                    <a:pt x="32" y="22"/>
                    <a:pt x="32" y="22"/>
                  </a:cubicBezTo>
                  <a:cubicBezTo>
                    <a:pt x="33" y="22"/>
                    <a:pt x="33" y="22"/>
                    <a:pt x="33" y="22"/>
                  </a:cubicBezTo>
                  <a:cubicBezTo>
                    <a:pt x="34" y="21"/>
                    <a:pt x="34" y="21"/>
                    <a:pt x="34" y="21"/>
                  </a:cubicBezTo>
                  <a:cubicBezTo>
                    <a:pt x="35" y="21"/>
                    <a:pt x="35" y="21"/>
                    <a:pt x="35" y="21"/>
                  </a:cubicBezTo>
                  <a:cubicBezTo>
                    <a:pt x="36" y="20"/>
                    <a:pt x="36" y="20"/>
                    <a:pt x="36" y="20"/>
                  </a:cubicBezTo>
                  <a:cubicBezTo>
                    <a:pt x="36" y="19"/>
                    <a:pt x="36" y="19"/>
                    <a:pt x="36" y="19"/>
                  </a:cubicBezTo>
                  <a:cubicBezTo>
                    <a:pt x="36" y="19"/>
                    <a:pt x="36" y="19"/>
                    <a:pt x="36" y="19"/>
                  </a:cubicBezTo>
                  <a:cubicBezTo>
                    <a:pt x="34" y="20"/>
                    <a:pt x="34" y="20"/>
                    <a:pt x="34" y="20"/>
                  </a:cubicBezTo>
                  <a:cubicBezTo>
                    <a:pt x="33" y="20"/>
                    <a:pt x="33" y="20"/>
                    <a:pt x="33" y="20"/>
                  </a:cubicBezTo>
                  <a:cubicBezTo>
                    <a:pt x="32" y="19"/>
                    <a:pt x="32" y="19"/>
                    <a:pt x="32" y="19"/>
                  </a:cubicBezTo>
                  <a:cubicBezTo>
                    <a:pt x="31" y="19"/>
                    <a:pt x="31" y="19"/>
                    <a:pt x="31" y="19"/>
                  </a:cubicBezTo>
                  <a:cubicBezTo>
                    <a:pt x="30" y="19"/>
                    <a:pt x="30" y="19"/>
                    <a:pt x="30" y="19"/>
                  </a:cubicBezTo>
                  <a:cubicBezTo>
                    <a:pt x="31" y="18"/>
                    <a:pt x="31" y="18"/>
                    <a:pt x="31" y="18"/>
                  </a:cubicBezTo>
                  <a:cubicBezTo>
                    <a:pt x="32" y="17"/>
                    <a:pt x="32" y="17"/>
                    <a:pt x="32" y="17"/>
                  </a:cubicBezTo>
                  <a:cubicBezTo>
                    <a:pt x="31" y="17"/>
                    <a:pt x="31" y="17"/>
                    <a:pt x="31" y="17"/>
                  </a:cubicBezTo>
                  <a:cubicBezTo>
                    <a:pt x="31" y="17"/>
                    <a:pt x="31" y="17"/>
                    <a:pt x="31" y="17"/>
                  </a:cubicBezTo>
                  <a:cubicBezTo>
                    <a:pt x="29" y="18"/>
                    <a:pt x="29" y="18"/>
                    <a:pt x="29" y="18"/>
                  </a:cubicBezTo>
                  <a:cubicBezTo>
                    <a:pt x="29" y="19"/>
                    <a:pt x="29" y="19"/>
                    <a:pt x="29" y="19"/>
                  </a:cubicBezTo>
                  <a:cubicBezTo>
                    <a:pt x="28" y="20"/>
                    <a:pt x="28" y="20"/>
                    <a:pt x="28" y="20"/>
                  </a:cubicBezTo>
                  <a:cubicBezTo>
                    <a:pt x="27" y="21"/>
                    <a:pt x="27" y="21"/>
                    <a:pt x="27" y="21"/>
                  </a:cubicBezTo>
                  <a:cubicBezTo>
                    <a:pt x="27" y="22"/>
                    <a:pt x="27" y="22"/>
                    <a:pt x="27" y="22"/>
                  </a:cubicBezTo>
                  <a:cubicBezTo>
                    <a:pt x="25" y="23"/>
                    <a:pt x="25" y="23"/>
                    <a:pt x="25" y="23"/>
                  </a:cubicBezTo>
                  <a:cubicBezTo>
                    <a:pt x="24" y="24"/>
                    <a:pt x="24" y="24"/>
                    <a:pt x="24" y="24"/>
                  </a:cubicBezTo>
                  <a:cubicBezTo>
                    <a:pt x="24" y="22"/>
                    <a:pt x="24" y="22"/>
                    <a:pt x="24" y="22"/>
                  </a:cubicBezTo>
                  <a:cubicBezTo>
                    <a:pt x="25" y="21"/>
                    <a:pt x="25" y="21"/>
                    <a:pt x="25" y="21"/>
                  </a:cubicBezTo>
                  <a:cubicBezTo>
                    <a:pt x="25" y="20"/>
                    <a:pt x="25" y="20"/>
                    <a:pt x="25" y="20"/>
                  </a:cubicBezTo>
                  <a:cubicBezTo>
                    <a:pt x="25" y="19"/>
                    <a:pt x="25" y="19"/>
                    <a:pt x="25" y="19"/>
                  </a:cubicBezTo>
                  <a:cubicBezTo>
                    <a:pt x="26" y="18"/>
                    <a:pt x="26" y="18"/>
                    <a:pt x="26" y="18"/>
                  </a:cubicBezTo>
                  <a:cubicBezTo>
                    <a:pt x="27" y="16"/>
                    <a:pt x="27" y="16"/>
                    <a:pt x="27" y="16"/>
                  </a:cubicBezTo>
                  <a:cubicBezTo>
                    <a:pt x="27" y="16"/>
                    <a:pt x="27" y="16"/>
                    <a:pt x="27" y="16"/>
                  </a:cubicBezTo>
                  <a:cubicBezTo>
                    <a:pt x="28" y="15"/>
                    <a:pt x="28" y="15"/>
                    <a:pt x="28" y="15"/>
                  </a:cubicBezTo>
                  <a:cubicBezTo>
                    <a:pt x="29" y="14"/>
                    <a:pt x="29" y="14"/>
                    <a:pt x="29" y="14"/>
                  </a:cubicBezTo>
                  <a:cubicBezTo>
                    <a:pt x="29" y="13"/>
                    <a:pt x="29" y="13"/>
                    <a:pt x="29" y="13"/>
                  </a:cubicBezTo>
                  <a:cubicBezTo>
                    <a:pt x="30" y="12"/>
                    <a:pt x="30" y="12"/>
                    <a:pt x="30" y="12"/>
                  </a:cubicBezTo>
                  <a:cubicBezTo>
                    <a:pt x="31" y="11"/>
                    <a:pt x="31" y="11"/>
                    <a:pt x="31" y="11"/>
                  </a:cubicBezTo>
                  <a:cubicBezTo>
                    <a:pt x="32" y="11"/>
                    <a:pt x="32" y="11"/>
                    <a:pt x="32" y="11"/>
                  </a:cubicBezTo>
                  <a:cubicBezTo>
                    <a:pt x="32" y="10"/>
                    <a:pt x="32" y="10"/>
                    <a:pt x="32" y="10"/>
                  </a:cubicBezTo>
                  <a:cubicBezTo>
                    <a:pt x="32" y="10"/>
                    <a:pt x="32" y="10"/>
                    <a:pt x="32" y="10"/>
                  </a:cubicBezTo>
                  <a:cubicBezTo>
                    <a:pt x="33" y="9"/>
                    <a:pt x="33" y="9"/>
                    <a:pt x="33" y="9"/>
                  </a:cubicBezTo>
                  <a:cubicBezTo>
                    <a:pt x="33" y="8"/>
                    <a:pt x="33" y="8"/>
                    <a:pt x="33" y="8"/>
                  </a:cubicBezTo>
                  <a:cubicBezTo>
                    <a:pt x="33" y="9"/>
                    <a:pt x="33" y="9"/>
                    <a:pt x="33" y="9"/>
                  </a:cubicBezTo>
                  <a:cubicBezTo>
                    <a:pt x="33" y="9"/>
                    <a:pt x="33" y="9"/>
                    <a:pt x="33" y="9"/>
                  </a:cubicBezTo>
                  <a:cubicBezTo>
                    <a:pt x="33" y="10"/>
                    <a:pt x="33" y="10"/>
                    <a:pt x="33" y="10"/>
                  </a:cubicBezTo>
                  <a:cubicBezTo>
                    <a:pt x="34" y="8"/>
                    <a:pt x="34" y="8"/>
                    <a:pt x="34" y="8"/>
                  </a:cubicBezTo>
                  <a:cubicBezTo>
                    <a:pt x="36" y="7"/>
                    <a:pt x="36" y="7"/>
                    <a:pt x="36" y="7"/>
                  </a:cubicBezTo>
                  <a:cubicBezTo>
                    <a:pt x="36" y="6"/>
                    <a:pt x="36" y="6"/>
                    <a:pt x="36" y="6"/>
                  </a:cubicBezTo>
                  <a:cubicBezTo>
                    <a:pt x="36" y="5"/>
                    <a:pt x="36" y="5"/>
                    <a:pt x="36" y="5"/>
                  </a:cubicBezTo>
                  <a:cubicBezTo>
                    <a:pt x="35" y="5"/>
                    <a:pt x="35" y="5"/>
                    <a:pt x="35" y="5"/>
                  </a:cubicBezTo>
                  <a:cubicBezTo>
                    <a:pt x="34" y="6"/>
                    <a:pt x="34" y="6"/>
                    <a:pt x="34" y="6"/>
                  </a:cubicBezTo>
                  <a:cubicBezTo>
                    <a:pt x="34" y="4"/>
                    <a:pt x="34" y="4"/>
                    <a:pt x="34" y="4"/>
                  </a:cubicBezTo>
                  <a:cubicBezTo>
                    <a:pt x="34" y="4"/>
                    <a:pt x="34" y="4"/>
                    <a:pt x="34" y="4"/>
                  </a:cubicBezTo>
                  <a:cubicBezTo>
                    <a:pt x="34" y="3"/>
                    <a:pt x="34" y="3"/>
                    <a:pt x="34" y="3"/>
                  </a:cubicBezTo>
                  <a:cubicBezTo>
                    <a:pt x="35" y="3"/>
                    <a:pt x="35" y="3"/>
                    <a:pt x="35" y="3"/>
                  </a:cubicBezTo>
                  <a:cubicBezTo>
                    <a:pt x="36" y="3"/>
                    <a:pt x="36" y="3"/>
                    <a:pt x="36" y="3"/>
                  </a:cubicBezTo>
                  <a:cubicBezTo>
                    <a:pt x="38" y="4"/>
                    <a:pt x="38" y="4"/>
                    <a:pt x="38" y="4"/>
                  </a:cubicBezTo>
                  <a:cubicBezTo>
                    <a:pt x="38" y="4"/>
                    <a:pt x="38" y="4"/>
                    <a:pt x="38" y="4"/>
                  </a:cubicBezTo>
                  <a:cubicBezTo>
                    <a:pt x="39" y="3"/>
                    <a:pt x="39" y="3"/>
                    <a:pt x="39" y="3"/>
                  </a:cubicBezTo>
                  <a:cubicBezTo>
                    <a:pt x="39" y="0"/>
                    <a:pt x="39" y="0"/>
                    <a:pt x="39" y="0"/>
                  </a:cubicBezTo>
                  <a:cubicBezTo>
                    <a:pt x="38" y="0"/>
                    <a:pt x="38" y="0"/>
                    <a:pt x="38" y="0"/>
                  </a:cubicBezTo>
                  <a:cubicBezTo>
                    <a:pt x="37" y="1"/>
                    <a:pt x="37" y="1"/>
                    <a:pt x="37" y="1"/>
                  </a:cubicBezTo>
                  <a:cubicBezTo>
                    <a:pt x="37" y="1"/>
                    <a:pt x="37" y="1"/>
                    <a:pt x="37" y="1"/>
                  </a:cubicBezTo>
                  <a:cubicBezTo>
                    <a:pt x="36" y="1"/>
                    <a:pt x="36" y="1"/>
                    <a:pt x="36" y="1"/>
                  </a:cubicBezTo>
                  <a:cubicBezTo>
                    <a:pt x="36" y="1"/>
                    <a:pt x="36" y="1"/>
                    <a:pt x="36" y="1"/>
                  </a:cubicBezTo>
                  <a:cubicBezTo>
                    <a:pt x="36" y="0"/>
                    <a:pt x="36" y="0"/>
                    <a:pt x="36" y="0"/>
                  </a:cubicBezTo>
                  <a:cubicBezTo>
                    <a:pt x="35" y="0"/>
                    <a:pt x="35" y="0"/>
                    <a:pt x="35" y="0"/>
                  </a:cubicBezTo>
                  <a:cubicBezTo>
                    <a:pt x="34" y="1"/>
                    <a:pt x="34" y="1"/>
                    <a:pt x="34" y="1"/>
                  </a:cubicBezTo>
                  <a:cubicBezTo>
                    <a:pt x="33" y="1"/>
                    <a:pt x="33" y="1"/>
                    <a:pt x="33" y="1"/>
                  </a:cubicBezTo>
                  <a:cubicBezTo>
                    <a:pt x="33" y="2"/>
                    <a:pt x="33" y="2"/>
                    <a:pt x="33" y="2"/>
                  </a:cubicBezTo>
                  <a:cubicBezTo>
                    <a:pt x="32" y="3"/>
                    <a:pt x="32" y="3"/>
                    <a:pt x="32" y="3"/>
                  </a:cubicBezTo>
                  <a:cubicBezTo>
                    <a:pt x="30" y="3"/>
                    <a:pt x="30" y="3"/>
                    <a:pt x="30" y="3"/>
                  </a:cubicBezTo>
                  <a:cubicBezTo>
                    <a:pt x="29" y="4"/>
                    <a:pt x="29" y="4"/>
                    <a:pt x="29" y="4"/>
                  </a:cubicBezTo>
                  <a:cubicBezTo>
                    <a:pt x="27" y="5"/>
                    <a:pt x="27" y="5"/>
                    <a:pt x="27" y="5"/>
                  </a:cubicBezTo>
                  <a:cubicBezTo>
                    <a:pt x="27" y="6"/>
                    <a:pt x="27" y="6"/>
                    <a:pt x="27" y="6"/>
                  </a:cubicBezTo>
                  <a:cubicBezTo>
                    <a:pt x="26" y="7"/>
                    <a:pt x="26" y="7"/>
                    <a:pt x="26" y="7"/>
                  </a:cubicBezTo>
                  <a:cubicBezTo>
                    <a:pt x="26" y="6"/>
                    <a:pt x="26" y="6"/>
                    <a:pt x="26" y="6"/>
                  </a:cubicBezTo>
                  <a:cubicBezTo>
                    <a:pt x="25" y="7"/>
                    <a:pt x="25" y="7"/>
                    <a:pt x="25" y="7"/>
                  </a:cubicBezTo>
                  <a:cubicBezTo>
                    <a:pt x="26" y="7"/>
                    <a:pt x="26" y="7"/>
                    <a:pt x="26" y="7"/>
                  </a:cubicBezTo>
                  <a:cubicBezTo>
                    <a:pt x="26" y="8"/>
                    <a:pt x="26" y="8"/>
                    <a:pt x="26" y="8"/>
                  </a:cubicBezTo>
                  <a:cubicBezTo>
                    <a:pt x="25" y="9"/>
                    <a:pt x="25" y="9"/>
                    <a:pt x="25" y="9"/>
                  </a:cubicBezTo>
                  <a:cubicBezTo>
                    <a:pt x="23" y="10"/>
                    <a:pt x="23" y="10"/>
                    <a:pt x="23" y="10"/>
                  </a:cubicBezTo>
                  <a:cubicBezTo>
                    <a:pt x="22" y="11"/>
                    <a:pt x="22" y="11"/>
                    <a:pt x="22" y="11"/>
                  </a:cubicBezTo>
                  <a:cubicBezTo>
                    <a:pt x="23" y="11"/>
                    <a:pt x="23" y="11"/>
                    <a:pt x="23" y="11"/>
                  </a:cubicBezTo>
                  <a:cubicBezTo>
                    <a:pt x="22" y="12"/>
                    <a:pt x="22" y="12"/>
                    <a:pt x="22" y="12"/>
                  </a:cubicBezTo>
                  <a:cubicBezTo>
                    <a:pt x="22" y="12"/>
                    <a:pt x="22" y="12"/>
                    <a:pt x="22" y="12"/>
                  </a:cubicBezTo>
                  <a:cubicBezTo>
                    <a:pt x="22" y="13"/>
                    <a:pt x="22" y="13"/>
                    <a:pt x="22" y="13"/>
                  </a:cubicBezTo>
                  <a:cubicBezTo>
                    <a:pt x="22" y="13"/>
                    <a:pt x="22" y="13"/>
                    <a:pt x="22" y="13"/>
                  </a:cubicBezTo>
                  <a:cubicBezTo>
                    <a:pt x="22" y="14"/>
                    <a:pt x="22" y="14"/>
                    <a:pt x="22" y="14"/>
                  </a:cubicBezTo>
                  <a:cubicBezTo>
                    <a:pt x="21" y="14"/>
                    <a:pt x="21" y="14"/>
                    <a:pt x="21" y="14"/>
                  </a:cubicBezTo>
                  <a:cubicBezTo>
                    <a:pt x="20" y="15"/>
                    <a:pt x="20" y="15"/>
                    <a:pt x="20" y="15"/>
                  </a:cubicBezTo>
                  <a:cubicBezTo>
                    <a:pt x="20" y="16"/>
                    <a:pt x="20" y="16"/>
                    <a:pt x="20" y="16"/>
                  </a:cubicBezTo>
                  <a:cubicBezTo>
                    <a:pt x="20" y="16"/>
                    <a:pt x="20" y="16"/>
                    <a:pt x="20" y="16"/>
                  </a:cubicBezTo>
                  <a:cubicBezTo>
                    <a:pt x="21" y="16"/>
                    <a:pt x="21" y="16"/>
                    <a:pt x="21" y="16"/>
                  </a:cubicBezTo>
                  <a:cubicBezTo>
                    <a:pt x="20" y="16"/>
                    <a:pt x="20" y="16"/>
                    <a:pt x="20" y="16"/>
                  </a:cubicBezTo>
                  <a:cubicBezTo>
                    <a:pt x="19" y="17"/>
                    <a:pt x="19" y="17"/>
                    <a:pt x="19" y="17"/>
                  </a:cubicBezTo>
                  <a:cubicBezTo>
                    <a:pt x="18" y="18"/>
                    <a:pt x="18" y="18"/>
                    <a:pt x="18" y="18"/>
                  </a:cubicBezTo>
                  <a:cubicBezTo>
                    <a:pt x="17" y="19"/>
                    <a:pt x="17" y="19"/>
                    <a:pt x="17" y="19"/>
                  </a:cubicBezTo>
                  <a:cubicBezTo>
                    <a:pt x="16" y="22"/>
                    <a:pt x="16" y="22"/>
                    <a:pt x="16" y="22"/>
                  </a:cubicBezTo>
                  <a:cubicBezTo>
                    <a:pt x="16" y="23"/>
                    <a:pt x="16" y="23"/>
                    <a:pt x="16" y="23"/>
                  </a:cubicBezTo>
                  <a:cubicBezTo>
                    <a:pt x="16" y="23"/>
                    <a:pt x="16" y="23"/>
                    <a:pt x="16" y="23"/>
                  </a:cubicBezTo>
                  <a:cubicBezTo>
                    <a:pt x="16" y="24"/>
                    <a:pt x="16" y="24"/>
                    <a:pt x="16" y="24"/>
                  </a:cubicBezTo>
                  <a:cubicBezTo>
                    <a:pt x="16" y="24"/>
                    <a:pt x="16" y="24"/>
                    <a:pt x="16" y="24"/>
                  </a:cubicBezTo>
                  <a:cubicBezTo>
                    <a:pt x="15" y="24"/>
                    <a:pt x="15" y="24"/>
                    <a:pt x="15" y="24"/>
                  </a:cubicBezTo>
                  <a:cubicBezTo>
                    <a:pt x="15" y="24"/>
                    <a:pt x="15" y="24"/>
                    <a:pt x="15" y="24"/>
                  </a:cubicBezTo>
                  <a:cubicBezTo>
                    <a:pt x="13" y="25"/>
                    <a:pt x="13" y="25"/>
                    <a:pt x="13" y="25"/>
                  </a:cubicBezTo>
                  <a:cubicBezTo>
                    <a:pt x="13" y="26"/>
                    <a:pt x="13" y="26"/>
                    <a:pt x="13" y="26"/>
                  </a:cubicBezTo>
                  <a:cubicBezTo>
                    <a:pt x="13" y="27"/>
                    <a:pt x="13" y="27"/>
                    <a:pt x="13" y="27"/>
                  </a:cubicBezTo>
                  <a:cubicBezTo>
                    <a:pt x="14" y="27"/>
                    <a:pt x="14" y="27"/>
                    <a:pt x="14" y="27"/>
                  </a:cubicBezTo>
                  <a:cubicBezTo>
                    <a:pt x="14" y="27"/>
                    <a:pt x="14" y="27"/>
                    <a:pt x="14" y="27"/>
                  </a:cubicBezTo>
                  <a:cubicBezTo>
                    <a:pt x="14" y="28"/>
                    <a:pt x="14" y="28"/>
                    <a:pt x="14" y="28"/>
                  </a:cubicBezTo>
                  <a:cubicBezTo>
                    <a:pt x="14" y="29"/>
                    <a:pt x="14" y="29"/>
                    <a:pt x="14" y="29"/>
                  </a:cubicBezTo>
                  <a:cubicBezTo>
                    <a:pt x="13" y="30"/>
                    <a:pt x="13" y="30"/>
                    <a:pt x="13" y="30"/>
                  </a:cubicBezTo>
                  <a:cubicBezTo>
                    <a:pt x="11" y="29"/>
                    <a:pt x="11" y="29"/>
                    <a:pt x="11" y="29"/>
                  </a:cubicBezTo>
                  <a:cubicBezTo>
                    <a:pt x="10" y="30"/>
                    <a:pt x="10" y="30"/>
                    <a:pt x="10" y="30"/>
                  </a:cubicBezTo>
                  <a:cubicBezTo>
                    <a:pt x="10" y="30"/>
                    <a:pt x="10" y="30"/>
                    <a:pt x="10" y="30"/>
                  </a:cubicBezTo>
                  <a:cubicBezTo>
                    <a:pt x="9" y="31"/>
                    <a:pt x="9" y="31"/>
                    <a:pt x="9" y="31"/>
                  </a:cubicBezTo>
                  <a:cubicBezTo>
                    <a:pt x="8" y="33"/>
                    <a:pt x="8" y="33"/>
                    <a:pt x="8" y="33"/>
                  </a:cubicBezTo>
                  <a:cubicBezTo>
                    <a:pt x="7" y="34"/>
                    <a:pt x="7" y="34"/>
                    <a:pt x="7" y="34"/>
                  </a:cubicBezTo>
                  <a:cubicBezTo>
                    <a:pt x="7" y="34"/>
                    <a:pt x="7" y="34"/>
                    <a:pt x="7" y="34"/>
                  </a:cubicBezTo>
                  <a:cubicBezTo>
                    <a:pt x="7" y="33"/>
                    <a:pt x="7" y="33"/>
                    <a:pt x="7" y="33"/>
                  </a:cubicBezTo>
                  <a:cubicBezTo>
                    <a:pt x="6" y="34"/>
                    <a:pt x="6" y="34"/>
                    <a:pt x="6" y="34"/>
                  </a:cubicBezTo>
                  <a:cubicBezTo>
                    <a:pt x="6" y="33"/>
                    <a:pt x="6" y="33"/>
                    <a:pt x="6" y="33"/>
                  </a:cubicBezTo>
                  <a:cubicBezTo>
                    <a:pt x="6" y="32"/>
                    <a:pt x="6" y="32"/>
                    <a:pt x="6" y="32"/>
                  </a:cubicBezTo>
                  <a:cubicBezTo>
                    <a:pt x="7" y="32"/>
                    <a:pt x="7" y="32"/>
                    <a:pt x="7" y="32"/>
                  </a:cubicBezTo>
                  <a:cubicBezTo>
                    <a:pt x="7" y="31"/>
                    <a:pt x="7" y="31"/>
                    <a:pt x="7" y="31"/>
                  </a:cubicBezTo>
                  <a:cubicBezTo>
                    <a:pt x="7" y="31"/>
                    <a:pt x="7" y="31"/>
                    <a:pt x="7" y="31"/>
                  </a:cubicBezTo>
                  <a:cubicBezTo>
                    <a:pt x="5" y="32"/>
                    <a:pt x="5" y="32"/>
                    <a:pt x="5" y="32"/>
                  </a:cubicBezTo>
                  <a:cubicBezTo>
                    <a:pt x="3" y="33"/>
                    <a:pt x="3" y="33"/>
                    <a:pt x="3" y="33"/>
                  </a:cubicBezTo>
                  <a:cubicBezTo>
                    <a:pt x="3" y="36"/>
                    <a:pt x="3" y="36"/>
                    <a:pt x="3" y="36"/>
                  </a:cubicBezTo>
                  <a:cubicBezTo>
                    <a:pt x="3" y="36"/>
                    <a:pt x="3" y="36"/>
                    <a:pt x="3" y="36"/>
                  </a:cubicBezTo>
                  <a:cubicBezTo>
                    <a:pt x="4" y="35"/>
                    <a:pt x="4" y="35"/>
                    <a:pt x="4" y="35"/>
                  </a:cubicBezTo>
                  <a:cubicBezTo>
                    <a:pt x="7" y="35"/>
                    <a:pt x="7" y="35"/>
                    <a:pt x="7" y="35"/>
                  </a:cubicBezTo>
                  <a:cubicBezTo>
                    <a:pt x="9" y="35"/>
                    <a:pt x="9" y="35"/>
                    <a:pt x="9" y="35"/>
                  </a:cubicBezTo>
                  <a:cubicBezTo>
                    <a:pt x="8" y="36"/>
                    <a:pt x="8" y="36"/>
                    <a:pt x="8" y="36"/>
                  </a:cubicBezTo>
                  <a:cubicBezTo>
                    <a:pt x="6" y="38"/>
                    <a:pt x="6" y="38"/>
                    <a:pt x="6" y="38"/>
                  </a:cubicBezTo>
                  <a:cubicBezTo>
                    <a:pt x="5" y="40"/>
                    <a:pt x="5" y="40"/>
                    <a:pt x="5" y="40"/>
                  </a:cubicBezTo>
                  <a:cubicBezTo>
                    <a:pt x="3" y="41"/>
                    <a:pt x="3" y="41"/>
                    <a:pt x="3" y="41"/>
                  </a:cubicBezTo>
                  <a:cubicBezTo>
                    <a:pt x="1" y="42"/>
                    <a:pt x="1" y="42"/>
                    <a:pt x="1" y="42"/>
                  </a:cubicBezTo>
                  <a:cubicBezTo>
                    <a:pt x="0" y="42"/>
                    <a:pt x="0" y="42"/>
                    <a:pt x="0" y="42"/>
                  </a:cubicBezTo>
                  <a:cubicBezTo>
                    <a:pt x="0" y="43"/>
                    <a:pt x="0" y="43"/>
                    <a:pt x="0" y="43"/>
                  </a:cubicBezTo>
                  <a:cubicBezTo>
                    <a:pt x="0" y="44"/>
                    <a:pt x="0" y="44"/>
                    <a:pt x="0" y="44"/>
                  </a:cubicBezTo>
                  <a:cubicBezTo>
                    <a:pt x="0" y="45"/>
                    <a:pt x="0" y="45"/>
                    <a:pt x="0" y="45"/>
                  </a:cubicBezTo>
                  <a:cubicBezTo>
                    <a:pt x="0" y="46"/>
                    <a:pt x="0" y="46"/>
                    <a:pt x="0" y="46"/>
                  </a:cubicBezTo>
                  <a:cubicBezTo>
                    <a:pt x="1" y="46"/>
                    <a:pt x="1" y="46"/>
                    <a:pt x="1" y="46"/>
                  </a:cubicBezTo>
                  <a:cubicBezTo>
                    <a:pt x="3" y="47"/>
                    <a:pt x="3" y="47"/>
                    <a:pt x="3" y="47"/>
                  </a:cubicBezTo>
                  <a:cubicBezTo>
                    <a:pt x="5" y="46"/>
                    <a:pt x="5" y="46"/>
                    <a:pt x="5" y="46"/>
                  </a:cubicBezTo>
                  <a:cubicBezTo>
                    <a:pt x="6" y="45"/>
                    <a:pt x="6" y="45"/>
                    <a:pt x="6" y="45"/>
                  </a:cubicBezTo>
                  <a:cubicBezTo>
                    <a:pt x="8" y="45"/>
                    <a:pt x="8" y="45"/>
                    <a:pt x="8" y="45"/>
                  </a:cubicBezTo>
                  <a:cubicBezTo>
                    <a:pt x="9" y="44"/>
                    <a:pt x="9" y="44"/>
                    <a:pt x="9" y="44"/>
                  </a:cubicBezTo>
                  <a:cubicBezTo>
                    <a:pt x="9" y="44"/>
                    <a:pt x="9" y="44"/>
                    <a:pt x="9" y="44"/>
                  </a:cubicBezTo>
                  <a:cubicBezTo>
                    <a:pt x="9" y="44"/>
                    <a:pt x="9" y="44"/>
                    <a:pt x="9" y="44"/>
                  </a:cubicBezTo>
                  <a:cubicBezTo>
                    <a:pt x="8" y="45"/>
                    <a:pt x="8" y="45"/>
                    <a:pt x="8" y="45"/>
                  </a:cubicBezTo>
                  <a:cubicBezTo>
                    <a:pt x="10" y="46"/>
                    <a:pt x="10" y="46"/>
                    <a:pt x="10" y="46"/>
                  </a:cubicBezTo>
                  <a:cubicBezTo>
                    <a:pt x="12" y="45"/>
                    <a:pt x="12" y="45"/>
                    <a:pt x="12" y="45"/>
                  </a:cubicBezTo>
                  <a:cubicBezTo>
                    <a:pt x="12" y="46"/>
                    <a:pt x="12" y="46"/>
                    <a:pt x="12" y="46"/>
                  </a:cubicBezTo>
                  <a:cubicBezTo>
                    <a:pt x="14" y="46"/>
                    <a:pt x="14" y="46"/>
                    <a:pt x="14" y="46"/>
                  </a:cubicBezTo>
                  <a:cubicBezTo>
                    <a:pt x="16" y="46"/>
                    <a:pt x="16" y="46"/>
                    <a:pt x="16" y="46"/>
                  </a:cubicBezTo>
                  <a:cubicBezTo>
                    <a:pt x="16" y="46"/>
                    <a:pt x="16" y="46"/>
                    <a:pt x="16" y="46"/>
                  </a:cubicBezTo>
                  <a:cubicBezTo>
                    <a:pt x="17" y="47"/>
                    <a:pt x="17" y="47"/>
                    <a:pt x="17" y="47"/>
                  </a:cubicBezTo>
                  <a:cubicBezTo>
                    <a:pt x="18" y="47"/>
                    <a:pt x="18" y="47"/>
                    <a:pt x="18" y="47"/>
                  </a:cubicBezTo>
                  <a:cubicBezTo>
                    <a:pt x="19" y="47"/>
                    <a:pt x="19" y="47"/>
                    <a:pt x="19" y="47"/>
                  </a:cubicBezTo>
                  <a:cubicBezTo>
                    <a:pt x="19" y="47"/>
                    <a:pt x="19" y="47"/>
                    <a:pt x="19" y="47"/>
                  </a:cubicBezTo>
                  <a:cubicBezTo>
                    <a:pt x="20" y="47"/>
                    <a:pt x="20" y="47"/>
                    <a:pt x="20" y="47"/>
                  </a:cubicBezTo>
                  <a:cubicBezTo>
                    <a:pt x="21" y="47"/>
                    <a:pt x="21" y="47"/>
                    <a:pt x="21" y="47"/>
                  </a:cubicBezTo>
                  <a:cubicBezTo>
                    <a:pt x="21" y="46"/>
                    <a:pt x="21" y="46"/>
                    <a:pt x="21" y="46"/>
                  </a:cubicBezTo>
                  <a:cubicBezTo>
                    <a:pt x="22" y="46"/>
                    <a:pt x="22" y="46"/>
                    <a:pt x="22" y="46"/>
                  </a:cubicBezTo>
                  <a:cubicBezTo>
                    <a:pt x="23" y="47"/>
                    <a:pt x="23" y="47"/>
                    <a:pt x="23" y="47"/>
                  </a:cubicBezTo>
                  <a:cubicBezTo>
                    <a:pt x="23" y="47"/>
                    <a:pt x="23" y="47"/>
                    <a:pt x="23" y="47"/>
                  </a:cubicBezTo>
                  <a:cubicBezTo>
                    <a:pt x="24" y="46"/>
                    <a:pt x="24" y="46"/>
                    <a:pt x="24" y="46"/>
                  </a:cubicBezTo>
                  <a:cubicBezTo>
                    <a:pt x="25" y="46"/>
                    <a:pt x="25" y="46"/>
                    <a:pt x="25" y="46"/>
                  </a:cubicBezTo>
                  <a:cubicBezTo>
                    <a:pt x="26" y="47"/>
                    <a:pt x="26" y="47"/>
                    <a:pt x="26" y="47"/>
                  </a:cubicBezTo>
                  <a:cubicBezTo>
                    <a:pt x="26" y="46"/>
                    <a:pt x="26" y="46"/>
                    <a:pt x="26" y="46"/>
                  </a:cubicBezTo>
                  <a:cubicBezTo>
                    <a:pt x="26" y="45"/>
                    <a:pt x="26" y="45"/>
                    <a:pt x="26" y="45"/>
                  </a:cubicBezTo>
                  <a:cubicBezTo>
                    <a:pt x="26" y="44"/>
                    <a:pt x="26" y="44"/>
                    <a:pt x="26" y="44"/>
                  </a:cubicBezTo>
                  <a:cubicBezTo>
                    <a:pt x="26" y="44"/>
                    <a:pt x="26" y="44"/>
                    <a:pt x="26" y="44"/>
                  </a:cubicBezTo>
                  <a:cubicBezTo>
                    <a:pt x="27" y="43"/>
                    <a:pt x="27" y="43"/>
                    <a:pt x="27" y="43"/>
                  </a:cubicBezTo>
                  <a:cubicBezTo>
                    <a:pt x="28" y="43"/>
                    <a:pt x="28" y="43"/>
                    <a:pt x="28" y="43"/>
                  </a:cubicBezTo>
                  <a:cubicBezTo>
                    <a:pt x="27" y="44"/>
                    <a:pt x="27" y="44"/>
                    <a:pt x="27" y="44"/>
                  </a:cubicBezTo>
                  <a:cubicBezTo>
                    <a:pt x="27" y="45"/>
                    <a:pt x="27" y="45"/>
                    <a:pt x="27" y="45"/>
                  </a:cubicBezTo>
                  <a:cubicBezTo>
                    <a:pt x="27" y="46"/>
                    <a:pt x="27" y="46"/>
                    <a:pt x="27" y="46"/>
                  </a:cubicBezTo>
                  <a:cubicBezTo>
                    <a:pt x="27" y="45"/>
                    <a:pt x="27" y="45"/>
                    <a:pt x="27" y="45"/>
                  </a:cubicBezTo>
                  <a:cubicBezTo>
                    <a:pt x="28" y="44"/>
                    <a:pt x="28" y="44"/>
                    <a:pt x="28" y="44"/>
                  </a:cubicBezTo>
                  <a:cubicBezTo>
                    <a:pt x="29" y="44"/>
                    <a:pt x="29" y="44"/>
                    <a:pt x="29" y="44"/>
                  </a:cubicBezTo>
                  <a:cubicBezTo>
                    <a:pt x="29" y="45"/>
                    <a:pt x="29" y="45"/>
                    <a:pt x="29" y="45"/>
                  </a:cubicBezTo>
                  <a:cubicBezTo>
                    <a:pt x="28" y="46"/>
                    <a:pt x="28" y="46"/>
                    <a:pt x="28" y="46"/>
                  </a:cubicBezTo>
                  <a:cubicBezTo>
                    <a:pt x="28" y="46"/>
                    <a:pt x="28" y="46"/>
                    <a:pt x="28" y="46"/>
                  </a:cubicBezTo>
                  <a:cubicBezTo>
                    <a:pt x="29" y="46"/>
                    <a:pt x="29" y="46"/>
                    <a:pt x="29" y="46"/>
                  </a:cubicBezTo>
                  <a:cubicBezTo>
                    <a:pt x="30" y="46"/>
                    <a:pt x="30" y="46"/>
                    <a:pt x="30" y="46"/>
                  </a:cubicBezTo>
                  <a:cubicBezTo>
                    <a:pt x="30" y="46"/>
                    <a:pt x="30" y="46"/>
                    <a:pt x="30" y="46"/>
                  </a:cubicBezTo>
                  <a:cubicBezTo>
                    <a:pt x="28" y="47"/>
                    <a:pt x="28" y="47"/>
                    <a:pt x="28" y="47"/>
                  </a:cubicBezTo>
                  <a:cubicBezTo>
                    <a:pt x="26" y="48"/>
                    <a:pt x="26" y="48"/>
                    <a:pt x="26" y="48"/>
                  </a:cubicBezTo>
                  <a:cubicBezTo>
                    <a:pt x="27" y="48"/>
                    <a:pt x="27" y="48"/>
                    <a:pt x="27" y="48"/>
                  </a:cubicBezTo>
                  <a:cubicBezTo>
                    <a:pt x="27" y="48"/>
                    <a:pt x="27" y="48"/>
                    <a:pt x="27" y="48"/>
                  </a:cubicBezTo>
                  <a:cubicBezTo>
                    <a:pt x="28" y="48"/>
                    <a:pt x="28" y="48"/>
                    <a:pt x="28" y="48"/>
                  </a:cubicBezTo>
                  <a:cubicBezTo>
                    <a:pt x="29" y="49"/>
                    <a:pt x="29" y="49"/>
                    <a:pt x="29" y="49"/>
                  </a:cubicBezTo>
                  <a:cubicBezTo>
                    <a:pt x="30" y="49"/>
                    <a:pt x="30" y="49"/>
                    <a:pt x="30" y="49"/>
                  </a:cubicBezTo>
                  <a:cubicBezTo>
                    <a:pt x="30" y="49"/>
                    <a:pt x="30" y="49"/>
                    <a:pt x="30" y="49"/>
                  </a:cubicBezTo>
                  <a:cubicBezTo>
                    <a:pt x="31" y="49"/>
                    <a:pt x="31" y="49"/>
                    <a:pt x="31" y="49"/>
                  </a:cubicBezTo>
                  <a:cubicBezTo>
                    <a:pt x="32" y="48"/>
                    <a:pt x="32" y="48"/>
                    <a:pt x="32" y="48"/>
                  </a:cubicBezTo>
                  <a:cubicBezTo>
                    <a:pt x="32" y="47"/>
                    <a:pt x="32" y="47"/>
                    <a:pt x="32" y="47"/>
                  </a:cubicBezTo>
                  <a:cubicBezTo>
                    <a:pt x="32" y="46"/>
                    <a:pt x="32" y="46"/>
                    <a:pt x="32" y="46"/>
                  </a:cubicBezTo>
                  <a:cubicBezTo>
                    <a:pt x="33" y="47"/>
                    <a:pt x="33" y="47"/>
                    <a:pt x="33" y="47"/>
                  </a:cubicBezTo>
                  <a:cubicBezTo>
                    <a:pt x="34" y="47"/>
                    <a:pt x="34" y="47"/>
                    <a:pt x="34" y="47"/>
                  </a:cubicBezTo>
                  <a:cubicBezTo>
                    <a:pt x="35" y="48"/>
                    <a:pt x="35" y="48"/>
                    <a:pt x="35" y="48"/>
                  </a:cubicBezTo>
                  <a:cubicBezTo>
                    <a:pt x="36" y="47"/>
                    <a:pt x="36" y="47"/>
                    <a:pt x="36" y="47"/>
                  </a:cubicBezTo>
                  <a:cubicBezTo>
                    <a:pt x="37" y="47"/>
                    <a:pt x="37" y="47"/>
                    <a:pt x="37" y="47"/>
                  </a:cubicBezTo>
                  <a:cubicBezTo>
                    <a:pt x="38" y="47"/>
                    <a:pt x="38" y="47"/>
                    <a:pt x="38" y="47"/>
                  </a:cubicBezTo>
                  <a:cubicBezTo>
                    <a:pt x="37" y="48"/>
                    <a:pt x="37" y="48"/>
                    <a:pt x="37" y="48"/>
                  </a:cubicBezTo>
                  <a:cubicBezTo>
                    <a:pt x="37" y="48"/>
                    <a:pt x="37" y="48"/>
                    <a:pt x="37" y="48"/>
                  </a:cubicBezTo>
                  <a:cubicBezTo>
                    <a:pt x="35" y="49"/>
                    <a:pt x="35" y="49"/>
                    <a:pt x="35" y="49"/>
                  </a:cubicBezTo>
                  <a:cubicBezTo>
                    <a:pt x="34" y="49"/>
                    <a:pt x="34" y="49"/>
                    <a:pt x="34" y="49"/>
                  </a:cubicBezTo>
                  <a:cubicBezTo>
                    <a:pt x="33" y="50"/>
                    <a:pt x="33" y="50"/>
                    <a:pt x="33" y="50"/>
                  </a:cubicBezTo>
                  <a:cubicBezTo>
                    <a:pt x="33" y="51"/>
                    <a:pt x="33" y="51"/>
                    <a:pt x="33" y="51"/>
                  </a:cubicBezTo>
                  <a:cubicBezTo>
                    <a:pt x="32" y="51"/>
                    <a:pt x="32" y="51"/>
                    <a:pt x="32" y="51"/>
                  </a:cubicBezTo>
                  <a:cubicBezTo>
                    <a:pt x="32" y="52"/>
                    <a:pt x="32" y="52"/>
                    <a:pt x="32" y="52"/>
                  </a:cubicBezTo>
                  <a:cubicBezTo>
                    <a:pt x="31" y="52"/>
                    <a:pt x="31" y="52"/>
                    <a:pt x="31" y="52"/>
                  </a:cubicBezTo>
                  <a:cubicBezTo>
                    <a:pt x="30" y="52"/>
                    <a:pt x="30" y="52"/>
                    <a:pt x="30" y="52"/>
                  </a:cubicBezTo>
                  <a:cubicBezTo>
                    <a:pt x="30" y="52"/>
                    <a:pt x="30" y="52"/>
                    <a:pt x="30" y="52"/>
                  </a:cubicBezTo>
                  <a:cubicBezTo>
                    <a:pt x="29" y="53"/>
                    <a:pt x="29" y="53"/>
                    <a:pt x="29" y="53"/>
                  </a:cubicBezTo>
                  <a:cubicBezTo>
                    <a:pt x="28" y="53"/>
                    <a:pt x="28" y="53"/>
                    <a:pt x="28" y="53"/>
                  </a:cubicBezTo>
                  <a:cubicBezTo>
                    <a:pt x="27" y="54"/>
                    <a:pt x="27" y="54"/>
                    <a:pt x="27" y="54"/>
                  </a:cubicBezTo>
                  <a:cubicBezTo>
                    <a:pt x="26" y="55"/>
                    <a:pt x="26" y="55"/>
                    <a:pt x="26" y="55"/>
                  </a:cubicBezTo>
                  <a:cubicBezTo>
                    <a:pt x="27" y="56"/>
                    <a:pt x="27" y="56"/>
                    <a:pt x="27" y="56"/>
                  </a:cubicBezTo>
                  <a:cubicBezTo>
                    <a:pt x="27" y="56"/>
                    <a:pt x="27" y="56"/>
                    <a:pt x="27" y="56"/>
                  </a:cubicBezTo>
                  <a:cubicBezTo>
                    <a:pt x="28" y="56"/>
                    <a:pt x="28" y="56"/>
                    <a:pt x="28" y="56"/>
                  </a:cubicBezTo>
                  <a:cubicBezTo>
                    <a:pt x="29" y="55"/>
                    <a:pt x="29" y="55"/>
                    <a:pt x="29" y="55"/>
                  </a:cubicBezTo>
                  <a:cubicBezTo>
                    <a:pt x="29" y="55"/>
                    <a:pt x="29" y="55"/>
                    <a:pt x="29" y="55"/>
                  </a:cubicBezTo>
                  <a:cubicBezTo>
                    <a:pt x="30" y="55"/>
                    <a:pt x="30" y="55"/>
                    <a:pt x="30" y="55"/>
                  </a:cubicBezTo>
                  <a:cubicBezTo>
                    <a:pt x="30" y="56"/>
                    <a:pt x="30" y="56"/>
                    <a:pt x="30" y="56"/>
                  </a:cubicBezTo>
                  <a:cubicBezTo>
                    <a:pt x="31" y="56"/>
                    <a:pt x="31" y="56"/>
                    <a:pt x="31" y="56"/>
                  </a:cubicBezTo>
                  <a:cubicBezTo>
                    <a:pt x="32" y="56"/>
                    <a:pt x="32" y="56"/>
                    <a:pt x="32" y="56"/>
                  </a:cubicBezTo>
                  <a:cubicBezTo>
                    <a:pt x="33" y="55"/>
                    <a:pt x="33" y="55"/>
                    <a:pt x="33" y="55"/>
                  </a:cubicBezTo>
                  <a:cubicBezTo>
                    <a:pt x="33" y="54"/>
                    <a:pt x="33" y="54"/>
                    <a:pt x="33" y="54"/>
                  </a:cubicBezTo>
                  <a:cubicBezTo>
                    <a:pt x="33" y="54"/>
                    <a:pt x="33" y="54"/>
                    <a:pt x="33" y="54"/>
                  </a:cubicBezTo>
                  <a:cubicBezTo>
                    <a:pt x="34" y="53"/>
                    <a:pt x="34" y="53"/>
                    <a:pt x="34" y="53"/>
                  </a:cubicBezTo>
                  <a:cubicBezTo>
                    <a:pt x="34" y="52"/>
                    <a:pt x="34" y="52"/>
                    <a:pt x="34" y="52"/>
                  </a:cubicBezTo>
                  <a:cubicBezTo>
                    <a:pt x="35" y="52"/>
                    <a:pt x="35" y="52"/>
                    <a:pt x="35" y="52"/>
                  </a:cubicBezTo>
                  <a:cubicBezTo>
                    <a:pt x="36" y="50"/>
                    <a:pt x="36" y="50"/>
                    <a:pt x="36" y="50"/>
                  </a:cubicBezTo>
                  <a:cubicBezTo>
                    <a:pt x="37" y="50"/>
                    <a:pt x="37" y="50"/>
                    <a:pt x="37" y="50"/>
                  </a:cubicBezTo>
                  <a:cubicBezTo>
                    <a:pt x="38" y="50"/>
                    <a:pt x="38" y="50"/>
                    <a:pt x="38" y="50"/>
                  </a:cubicBezTo>
                  <a:cubicBezTo>
                    <a:pt x="39" y="50"/>
                    <a:pt x="39" y="50"/>
                    <a:pt x="39" y="50"/>
                  </a:cubicBezTo>
                  <a:cubicBezTo>
                    <a:pt x="38" y="51"/>
                    <a:pt x="38" y="51"/>
                    <a:pt x="38" y="51"/>
                  </a:cubicBezTo>
                  <a:cubicBezTo>
                    <a:pt x="39" y="51"/>
                    <a:pt x="39" y="51"/>
                    <a:pt x="39" y="51"/>
                  </a:cubicBezTo>
                  <a:cubicBezTo>
                    <a:pt x="39" y="50"/>
                    <a:pt x="39" y="50"/>
                    <a:pt x="39" y="50"/>
                  </a:cubicBezTo>
                  <a:cubicBezTo>
                    <a:pt x="40" y="48"/>
                    <a:pt x="40" y="48"/>
                    <a:pt x="40" y="48"/>
                  </a:cubicBezTo>
                  <a:cubicBezTo>
                    <a:pt x="41" y="46"/>
                    <a:pt x="41" y="46"/>
                    <a:pt x="41" y="46"/>
                  </a:cubicBezTo>
                  <a:cubicBezTo>
                    <a:pt x="41" y="45"/>
                    <a:pt x="41" y="45"/>
                    <a:pt x="41" y="45"/>
                  </a:cubicBezTo>
                  <a:cubicBezTo>
                    <a:pt x="41" y="44"/>
                    <a:pt x="41" y="44"/>
                    <a:pt x="41" y="44"/>
                  </a:cubicBezTo>
                  <a:cubicBezTo>
                    <a:pt x="42" y="44"/>
                    <a:pt x="42" y="44"/>
                    <a:pt x="42" y="44"/>
                  </a:cubicBezTo>
                  <a:cubicBezTo>
                    <a:pt x="42" y="45"/>
                    <a:pt x="42" y="45"/>
                    <a:pt x="42" y="45"/>
                  </a:cubicBezTo>
                  <a:cubicBezTo>
                    <a:pt x="43" y="45"/>
                    <a:pt x="43" y="45"/>
                    <a:pt x="43" y="45"/>
                  </a:cubicBezTo>
                  <a:cubicBezTo>
                    <a:pt x="44" y="45"/>
                    <a:pt x="44" y="45"/>
                    <a:pt x="44" y="45"/>
                  </a:cubicBezTo>
                  <a:cubicBezTo>
                    <a:pt x="44" y="47"/>
                    <a:pt x="44" y="47"/>
                    <a:pt x="44" y="47"/>
                  </a:cubicBezTo>
                  <a:cubicBezTo>
                    <a:pt x="44" y="48"/>
                    <a:pt x="44" y="48"/>
                    <a:pt x="44" y="48"/>
                  </a:cubicBezTo>
                  <a:cubicBezTo>
                    <a:pt x="43" y="49"/>
                    <a:pt x="43" y="49"/>
                    <a:pt x="43" y="49"/>
                  </a:cubicBezTo>
                  <a:cubicBezTo>
                    <a:pt x="44" y="50"/>
                    <a:pt x="44" y="50"/>
                    <a:pt x="44" y="50"/>
                  </a:cubicBezTo>
                  <a:cubicBezTo>
                    <a:pt x="43" y="51"/>
                    <a:pt x="43" y="51"/>
                    <a:pt x="43" y="51"/>
                  </a:cubicBezTo>
                  <a:cubicBezTo>
                    <a:pt x="42" y="52"/>
                    <a:pt x="42" y="52"/>
                    <a:pt x="42" y="52"/>
                  </a:cubicBezTo>
                  <a:cubicBezTo>
                    <a:pt x="41" y="55"/>
                    <a:pt x="41" y="55"/>
                    <a:pt x="41" y="55"/>
                  </a:cubicBezTo>
                  <a:cubicBezTo>
                    <a:pt x="41" y="56"/>
                    <a:pt x="41" y="56"/>
                    <a:pt x="41" y="56"/>
                  </a:cubicBezTo>
                  <a:cubicBezTo>
                    <a:pt x="41" y="56"/>
                    <a:pt x="41" y="56"/>
                    <a:pt x="41" y="56"/>
                  </a:cubicBezTo>
                  <a:cubicBezTo>
                    <a:pt x="41" y="57"/>
                    <a:pt x="41" y="57"/>
                    <a:pt x="41" y="57"/>
                  </a:cubicBezTo>
                  <a:cubicBezTo>
                    <a:pt x="41" y="58"/>
                    <a:pt x="41" y="58"/>
                    <a:pt x="41" y="58"/>
                  </a:cubicBezTo>
                  <a:cubicBezTo>
                    <a:pt x="43" y="57"/>
                    <a:pt x="43" y="57"/>
                    <a:pt x="43" y="57"/>
                  </a:cubicBezTo>
                  <a:cubicBezTo>
                    <a:pt x="44" y="55"/>
                    <a:pt x="44" y="55"/>
                    <a:pt x="44" y="55"/>
                  </a:cubicBezTo>
                  <a:cubicBezTo>
                    <a:pt x="45" y="55"/>
                    <a:pt x="45" y="55"/>
                    <a:pt x="45" y="55"/>
                  </a:cubicBezTo>
                  <a:cubicBezTo>
                    <a:pt x="46" y="53"/>
                    <a:pt x="46" y="53"/>
                    <a:pt x="46" y="53"/>
                  </a:cubicBezTo>
                  <a:cubicBezTo>
                    <a:pt x="46" y="52"/>
                    <a:pt x="46" y="52"/>
                    <a:pt x="46" y="52"/>
                  </a:cubicBezTo>
                  <a:cubicBezTo>
                    <a:pt x="47" y="53"/>
                    <a:pt x="47" y="53"/>
                    <a:pt x="47" y="53"/>
                  </a:cubicBezTo>
                  <a:cubicBezTo>
                    <a:pt x="48" y="53"/>
                    <a:pt x="48" y="53"/>
                    <a:pt x="48" y="53"/>
                  </a:cubicBezTo>
                  <a:cubicBezTo>
                    <a:pt x="48" y="53"/>
                    <a:pt x="48" y="53"/>
                    <a:pt x="48" y="53"/>
                  </a:cubicBezTo>
                  <a:cubicBezTo>
                    <a:pt x="47" y="54"/>
                    <a:pt x="47" y="54"/>
                    <a:pt x="47" y="54"/>
                  </a:cubicBezTo>
                  <a:cubicBezTo>
                    <a:pt x="45" y="55"/>
                    <a:pt x="45" y="55"/>
                    <a:pt x="45" y="55"/>
                  </a:cubicBezTo>
                  <a:cubicBezTo>
                    <a:pt x="46" y="56"/>
                    <a:pt x="46" y="56"/>
                    <a:pt x="46" y="56"/>
                  </a:cubicBezTo>
                  <a:cubicBezTo>
                    <a:pt x="45" y="57"/>
                    <a:pt x="45" y="57"/>
                    <a:pt x="45" y="57"/>
                  </a:cubicBezTo>
                  <a:cubicBezTo>
                    <a:pt x="46" y="58"/>
                    <a:pt x="46" y="58"/>
                    <a:pt x="46" y="58"/>
                  </a:cubicBezTo>
                  <a:cubicBezTo>
                    <a:pt x="46" y="60"/>
                    <a:pt x="46" y="60"/>
                    <a:pt x="46" y="60"/>
                  </a:cubicBezTo>
                  <a:cubicBezTo>
                    <a:pt x="47" y="60"/>
                    <a:pt x="47" y="60"/>
                    <a:pt x="47" y="60"/>
                  </a:cubicBezTo>
                  <a:cubicBezTo>
                    <a:pt x="47" y="59"/>
                    <a:pt x="47" y="59"/>
                    <a:pt x="47" y="59"/>
                  </a:cubicBezTo>
                  <a:cubicBezTo>
                    <a:pt x="48" y="58"/>
                    <a:pt x="48" y="58"/>
                    <a:pt x="48" y="58"/>
                  </a:cubicBezTo>
                  <a:cubicBezTo>
                    <a:pt x="48" y="58"/>
                    <a:pt x="48" y="58"/>
                    <a:pt x="48" y="58"/>
                  </a:cubicBezTo>
                  <a:cubicBezTo>
                    <a:pt x="49" y="58"/>
                    <a:pt x="49" y="59"/>
                    <a:pt x="49" y="59"/>
                  </a:cubicBezTo>
                  <a:cubicBezTo>
                    <a:pt x="50" y="60"/>
                    <a:pt x="50" y="60"/>
                    <a:pt x="50" y="60"/>
                  </a:cubicBezTo>
                  <a:cubicBezTo>
                    <a:pt x="51" y="59"/>
                    <a:pt x="51" y="59"/>
                    <a:pt x="51" y="59"/>
                  </a:cubicBezTo>
                  <a:cubicBezTo>
                    <a:pt x="51" y="58"/>
                    <a:pt x="51" y="58"/>
                    <a:pt x="51" y="58"/>
                  </a:cubicBezTo>
                  <a:cubicBezTo>
                    <a:pt x="52" y="58"/>
                    <a:pt x="52" y="58"/>
                    <a:pt x="52" y="58"/>
                  </a:cubicBezTo>
                  <a:cubicBezTo>
                    <a:pt x="52" y="57"/>
                    <a:pt x="52" y="57"/>
                    <a:pt x="52" y="57"/>
                  </a:cubicBezTo>
                  <a:cubicBezTo>
                    <a:pt x="52" y="56"/>
                    <a:pt x="52" y="56"/>
                    <a:pt x="52" y="56"/>
                  </a:cubicBezTo>
                  <a:cubicBezTo>
                    <a:pt x="52" y="56"/>
                    <a:pt x="52" y="56"/>
                    <a:pt x="52" y="56"/>
                  </a:cubicBezTo>
                  <a:cubicBezTo>
                    <a:pt x="53" y="55"/>
                    <a:pt x="53" y="55"/>
                    <a:pt x="53" y="55"/>
                  </a:cubicBezTo>
                  <a:cubicBezTo>
                    <a:pt x="52" y="54"/>
                    <a:pt x="52" y="54"/>
                    <a:pt x="52" y="54"/>
                  </a:cubicBezTo>
                  <a:cubicBezTo>
                    <a:pt x="52" y="53"/>
                    <a:pt x="52" y="53"/>
                    <a:pt x="52" y="53"/>
                  </a:cubicBezTo>
                  <a:cubicBezTo>
                    <a:pt x="54" y="51"/>
                    <a:pt x="54" y="51"/>
                    <a:pt x="54" y="51"/>
                  </a:cubicBezTo>
                  <a:cubicBezTo>
                    <a:pt x="55" y="49"/>
                    <a:pt x="55" y="49"/>
                    <a:pt x="55" y="49"/>
                  </a:cubicBezTo>
                  <a:cubicBezTo>
                    <a:pt x="55" y="47"/>
                    <a:pt x="55" y="47"/>
                    <a:pt x="55" y="47"/>
                  </a:cubicBezTo>
                  <a:cubicBezTo>
                    <a:pt x="55" y="46"/>
                    <a:pt x="55" y="46"/>
                    <a:pt x="55" y="46"/>
                  </a:cubicBezTo>
                  <a:cubicBezTo>
                    <a:pt x="54" y="46"/>
                    <a:pt x="54" y="46"/>
                    <a:pt x="54" y="46"/>
                  </a:cubicBezTo>
                  <a:cubicBezTo>
                    <a:pt x="54" y="47"/>
                    <a:pt x="54" y="47"/>
                    <a:pt x="54" y="47"/>
                  </a:cubicBezTo>
                  <a:cubicBezTo>
                    <a:pt x="53" y="48"/>
                    <a:pt x="53" y="48"/>
                    <a:pt x="53" y="48"/>
                  </a:cubicBezTo>
                  <a:cubicBezTo>
                    <a:pt x="52" y="49"/>
                    <a:pt x="52" y="49"/>
                    <a:pt x="52" y="49"/>
                  </a:cubicBezTo>
                  <a:cubicBezTo>
                    <a:pt x="51" y="50"/>
                    <a:pt x="51" y="50"/>
                    <a:pt x="51" y="50"/>
                  </a:cubicBezTo>
                  <a:cubicBezTo>
                    <a:pt x="50" y="50"/>
                    <a:pt x="50" y="50"/>
                    <a:pt x="50" y="50"/>
                  </a:cubicBezTo>
                  <a:cubicBezTo>
                    <a:pt x="50" y="49"/>
                    <a:pt x="50" y="49"/>
                    <a:pt x="50" y="49"/>
                  </a:cubicBezTo>
                  <a:cubicBezTo>
                    <a:pt x="50" y="48"/>
                    <a:pt x="50" y="48"/>
                    <a:pt x="50" y="48"/>
                  </a:cubicBezTo>
                  <a:cubicBezTo>
                    <a:pt x="50" y="46"/>
                    <a:pt x="50" y="46"/>
                    <a:pt x="50" y="46"/>
                  </a:cubicBezTo>
                  <a:cubicBezTo>
                    <a:pt x="52" y="45"/>
                    <a:pt x="52" y="45"/>
                    <a:pt x="52" y="45"/>
                  </a:cubicBezTo>
                  <a:cubicBezTo>
                    <a:pt x="52" y="45"/>
                    <a:pt x="52" y="45"/>
                    <a:pt x="52" y="45"/>
                  </a:cubicBezTo>
                  <a:cubicBezTo>
                    <a:pt x="53" y="43"/>
                    <a:pt x="53" y="43"/>
                    <a:pt x="53" y="43"/>
                  </a:cubicBezTo>
                  <a:cubicBezTo>
                    <a:pt x="54" y="43"/>
                    <a:pt x="54" y="43"/>
                    <a:pt x="54" y="43"/>
                  </a:cubicBezTo>
                  <a:cubicBezTo>
                    <a:pt x="54" y="43"/>
                    <a:pt x="54" y="43"/>
                    <a:pt x="54" y="43"/>
                  </a:cubicBezTo>
                  <a:cubicBezTo>
                    <a:pt x="54" y="42"/>
                    <a:pt x="54" y="42"/>
                    <a:pt x="54" y="42"/>
                  </a:cubicBezTo>
                  <a:cubicBezTo>
                    <a:pt x="53" y="43"/>
                    <a:pt x="53" y="43"/>
                    <a:pt x="53" y="43"/>
                  </a:cubicBezTo>
                  <a:cubicBezTo>
                    <a:pt x="53" y="43"/>
                    <a:pt x="53" y="43"/>
                    <a:pt x="53" y="43"/>
                  </a:cubicBezTo>
                  <a:cubicBezTo>
                    <a:pt x="52" y="44"/>
                    <a:pt x="52" y="44"/>
                    <a:pt x="52" y="44"/>
                  </a:cubicBezTo>
                  <a:cubicBezTo>
                    <a:pt x="51" y="44"/>
                    <a:pt x="51" y="44"/>
                    <a:pt x="51" y="44"/>
                  </a:cubicBezTo>
                  <a:cubicBezTo>
                    <a:pt x="49" y="45"/>
                    <a:pt x="49" y="45"/>
                    <a:pt x="49" y="45"/>
                  </a:cubicBezTo>
                  <a:cubicBezTo>
                    <a:pt x="49" y="46"/>
                    <a:pt x="49" y="46"/>
                    <a:pt x="49" y="46"/>
                  </a:cubicBezTo>
                  <a:cubicBezTo>
                    <a:pt x="47" y="47"/>
                    <a:pt x="47" y="47"/>
                    <a:pt x="47" y="47"/>
                  </a:cubicBezTo>
                  <a:cubicBezTo>
                    <a:pt x="47" y="48"/>
                    <a:pt x="47" y="48"/>
                    <a:pt x="47" y="48"/>
                  </a:cubicBezTo>
                  <a:cubicBezTo>
                    <a:pt x="47" y="48"/>
                    <a:pt x="47" y="48"/>
                    <a:pt x="47" y="48"/>
                  </a:cubicBezTo>
                  <a:cubicBezTo>
                    <a:pt x="45" y="47"/>
                    <a:pt x="45" y="47"/>
                    <a:pt x="45" y="47"/>
                  </a:cubicBezTo>
                  <a:cubicBezTo>
                    <a:pt x="45" y="46"/>
                    <a:pt x="45" y="46"/>
                    <a:pt x="45" y="46"/>
                  </a:cubicBezTo>
                  <a:cubicBezTo>
                    <a:pt x="45" y="45"/>
                    <a:pt x="45" y="45"/>
                    <a:pt x="45" y="45"/>
                  </a:cubicBezTo>
                  <a:cubicBezTo>
                    <a:pt x="45" y="44"/>
                    <a:pt x="45" y="44"/>
                    <a:pt x="45" y="44"/>
                  </a:cubicBezTo>
                  <a:cubicBezTo>
                    <a:pt x="45" y="45"/>
                    <a:pt x="45" y="45"/>
                    <a:pt x="45" y="45"/>
                  </a:cubicBezTo>
                  <a:cubicBezTo>
                    <a:pt x="46" y="45"/>
                    <a:pt x="46" y="45"/>
                    <a:pt x="46" y="45"/>
                  </a:cubicBezTo>
                  <a:cubicBezTo>
                    <a:pt x="47" y="44"/>
                    <a:pt x="47" y="44"/>
                    <a:pt x="47" y="44"/>
                  </a:cubicBezTo>
                  <a:cubicBezTo>
                    <a:pt x="46" y="44"/>
                    <a:pt x="46" y="44"/>
                    <a:pt x="46" y="44"/>
                  </a:cubicBezTo>
                  <a:cubicBezTo>
                    <a:pt x="45" y="43"/>
                    <a:pt x="45" y="43"/>
                    <a:pt x="45" y="43"/>
                  </a:cubicBezTo>
                  <a:cubicBezTo>
                    <a:pt x="46" y="43"/>
                    <a:pt x="46" y="43"/>
                    <a:pt x="46" y="43"/>
                  </a:cubicBezTo>
                  <a:cubicBezTo>
                    <a:pt x="47" y="43"/>
                    <a:pt x="47" y="43"/>
                    <a:pt x="47" y="43"/>
                  </a:cubicBezTo>
                  <a:cubicBezTo>
                    <a:pt x="46" y="43"/>
                    <a:pt x="46" y="43"/>
                    <a:pt x="46" y="43"/>
                  </a:cubicBezTo>
                  <a:cubicBezTo>
                    <a:pt x="45" y="42"/>
                    <a:pt x="45" y="42"/>
                    <a:pt x="45" y="42"/>
                  </a:cubicBezTo>
                  <a:cubicBezTo>
                    <a:pt x="45" y="41"/>
                    <a:pt x="45" y="41"/>
                    <a:pt x="45" y="41"/>
                  </a:cubicBezTo>
                  <a:cubicBezTo>
                    <a:pt x="46" y="41"/>
                    <a:pt x="46" y="41"/>
                    <a:pt x="46" y="41"/>
                  </a:cubicBezTo>
                  <a:cubicBezTo>
                    <a:pt x="47" y="41"/>
                    <a:pt x="47" y="41"/>
                    <a:pt x="47" y="41"/>
                  </a:cubicBezTo>
                  <a:cubicBezTo>
                    <a:pt x="47" y="41"/>
                    <a:pt x="47" y="41"/>
                    <a:pt x="47" y="41"/>
                  </a:cubicBezTo>
                  <a:cubicBezTo>
                    <a:pt x="49" y="40"/>
                    <a:pt x="49" y="40"/>
                    <a:pt x="49" y="40"/>
                  </a:cubicBezTo>
                  <a:cubicBezTo>
                    <a:pt x="49" y="38"/>
                    <a:pt x="49" y="38"/>
                    <a:pt x="49" y="38"/>
                  </a:cubicBezTo>
                  <a:cubicBezTo>
                    <a:pt x="51" y="38"/>
                    <a:pt x="51" y="38"/>
                    <a:pt x="51" y="38"/>
                  </a:cubicBezTo>
                  <a:cubicBezTo>
                    <a:pt x="51" y="39"/>
                    <a:pt x="51" y="39"/>
                    <a:pt x="51" y="39"/>
                  </a:cubicBezTo>
                  <a:cubicBezTo>
                    <a:pt x="53" y="38"/>
                    <a:pt x="53" y="38"/>
                    <a:pt x="53" y="38"/>
                  </a:cubicBezTo>
                  <a:cubicBezTo>
                    <a:pt x="53" y="37"/>
                    <a:pt x="53" y="37"/>
                    <a:pt x="53" y="37"/>
                  </a:cubicBezTo>
                  <a:cubicBezTo>
                    <a:pt x="53" y="35"/>
                    <a:pt x="53" y="35"/>
                    <a:pt x="53" y="35"/>
                  </a:cubicBezTo>
                  <a:cubicBezTo>
                    <a:pt x="53" y="34"/>
                    <a:pt x="53" y="34"/>
                    <a:pt x="53" y="34"/>
                  </a:cubicBezTo>
                  <a:cubicBezTo>
                    <a:pt x="52" y="36"/>
                    <a:pt x="52" y="36"/>
                    <a:pt x="52" y="36"/>
                  </a:cubicBezTo>
                  <a:cubicBezTo>
                    <a:pt x="51" y="36"/>
                    <a:pt x="51" y="36"/>
                    <a:pt x="51" y="36"/>
                  </a:cubicBezTo>
                  <a:cubicBezTo>
                    <a:pt x="50" y="36"/>
                    <a:pt x="50" y="36"/>
                    <a:pt x="50" y="36"/>
                  </a:cubicBezTo>
                  <a:cubicBezTo>
                    <a:pt x="50" y="35"/>
                    <a:pt x="50" y="35"/>
                    <a:pt x="50" y="35"/>
                  </a:cubicBezTo>
                  <a:cubicBezTo>
                    <a:pt x="49" y="36"/>
                    <a:pt x="49" y="36"/>
                    <a:pt x="49" y="36"/>
                  </a:cubicBezTo>
                  <a:cubicBezTo>
                    <a:pt x="49" y="37"/>
                    <a:pt x="49" y="37"/>
                    <a:pt x="49" y="37"/>
                  </a:cubicBezTo>
                  <a:cubicBezTo>
                    <a:pt x="49" y="38"/>
                    <a:pt x="49" y="38"/>
                    <a:pt x="49" y="38"/>
                  </a:cubicBezTo>
                  <a:cubicBezTo>
                    <a:pt x="48" y="38"/>
                    <a:pt x="48" y="38"/>
                    <a:pt x="48" y="38"/>
                  </a:cubicBezTo>
                  <a:cubicBezTo>
                    <a:pt x="47" y="38"/>
                    <a:pt x="47" y="38"/>
                    <a:pt x="47" y="38"/>
                  </a:cubicBezTo>
                  <a:cubicBezTo>
                    <a:pt x="46" y="39"/>
                    <a:pt x="46" y="39"/>
                    <a:pt x="46" y="39"/>
                  </a:cubicBezTo>
                  <a:cubicBezTo>
                    <a:pt x="46" y="40"/>
                    <a:pt x="46" y="40"/>
                    <a:pt x="46" y="40"/>
                  </a:cubicBezTo>
                  <a:cubicBezTo>
                    <a:pt x="45" y="40"/>
                    <a:pt x="45" y="40"/>
                    <a:pt x="45" y="40"/>
                  </a:cubicBezTo>
                  <a:cubicBezTo>
                    <a:pt x="46" y="39"/>
                    <a:pt x="46" y="39"/>
                    <a:pt x="46" y="39"/>
                  </a:cubicBezTo>
                  <a:cubicBezTo>
                    <a:pt x="46" y="38"/>
                    <a:pt x="46" y="38"/>
                    <a:pt x="46" y="38"/>
                  </a:cubicBezTo>
                  <a:cubicBezTo>
                    <a:pt x="45" y="39"/>
                    <a:pt x="45" y="39"/>
                    <a:pt x="45" y="39"/>
                  </a:cubicBezTo>
                  <a:cubicBezTo>
                    <a:pt x="44" y="39"/>
                    <a:pt x="44" y="39"/>
                    <a:pt x="44" y="39"/>
                  </a:cubicBezTo>
                  <a:cubicBezTo>
                    <a:pt x="45" y="38"/>
                    <a:pt x="45" y="38"/>
                    <a:pt x="45" y="38"/>
                  </a:cubicBezTo>
                  <a:cubicBezTo>
                    <a:pt x="46" y="37"/>
                    <a:pt x="46" y="37"/>
                    <a:pt x="46" y="37"/>
                  </a:cubicBezTo>
                  <a:cubicBezTo>
                    <a:pt x="46" y="37"/>
                    <a:pt x="46" y="37"/>
                    <a:pt x="46" y="37"/>
                  </a:cubicBezTo>
                  <a:cubicBezTo>
                    <a:pt x="46" y="37"/>
                    <a:pt x="46" y="37"/>
                    <a:pt x="46" y="37"/>
                  </a:cubicBezTo>
                  <a:cubicBezTo>
                    <a:pt x="46" y="36"/>
                    <a:pt x="46" y="36"/>
                    <a:pt x="46" y="36"/>
                  </a:cubicBezTo>
                  <a:cubicBezTo>
                    <a:pt x="47" y="35"/>
                    <a:pt x="47" y="35"/>
                    <a:pt x="47" y="35"/>
                  </a:cubicBezTo>
                  <a:cubicBezTo>
                    <a:pt x="46" y="34"/>
                    <a:pt x="46" y="34"/>
                    <a:pt x="46" y="34"/>
                  </a:cubicBezTo>
                  <a:cubicBezTo>
                    <a:pt x="46" y="35"/>
                    <a:pt x="46" y="35"/>
                    <a:pt x="46" y="35"/>
                  </a:cubicBezTo>
                  <a:cubicBezTo>
                    <a:pt x="46" y="34"/>
                    <a:pt x="46" y="34"/>
                    <a:pt x="46" y="34"/>
                  </a:cubicBezTo>
                  <a:cubicBezTo>
                    <a:pt x="46" y="33"/>
                    <a:pt x="46" y="33"/>
                    <a:pt x="46" y="33"/>
                  </a:cubicBezTo>
                  <a:cubicBezTo>
                    <a:pt x="46" y="33"/>
                    <a:pt x="46" y="33"/>
                    <a:pt x="46" y="33"/>
                  </a:cubicBezTo>
                  <a:cubicBezTo>
                    <a:pt x="45" y="33"/>
                    <a:pt x="45" y="33"/>
                    <a:pt x="45" y="33"/>
                  </a:cubicBezTo>
                  <a:cubicBezTo>
                    <a:pt x="43" y="33"/>
                    <a:pt x="43" y="33"/>
                    <a:pt x="43" y="33"/>
                  </a:cubicBezTo>
                  <a:cubicBezTo>
                    <a:pt x="45" y="33"/>
                    <a:pt x="45" y="33"/>
                    <a:pt x="45" y="3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6" name="Freeform 358">
              <a:extLst>
                <a:ext uri="{FF2B5EF4-FFF2-40B4-BE49-F238E27FC236}">
                  <a16:creationId xmlns:a16="http://schemas.microsoft.com/office/drawing/2014/main" id="{CF23DFC5-3B1F-44B2-B5DF-43BBCB57588E}"/>
                </a:ext>
              </a:extLst>
            </p:cNvPr>
            <p:cNvSpPr>
              <a:spLocks/>
            </p:cNvSpPr>
            <p:nvPr/>
          </p:nvSpPr>
          <p:spPr bwMode="auto">
            <a:xfrm>
              <a:off x="9456738" y="3409950"/>
              <a:ext cx="11113" cy="4763"/>
            </a:xfrm>
            <a:custGeom>
              <a:avLst/>
              <a:gdLst>
                <a:gd name="T0" fmla="*/ 0 w 7"/>
                <a:gd name="T1" fmla="*/ 0 h 3"/>
                <a:gd name="T2" fmla="*/ 0 w 7"/>
                <a:gd name="T3" fmla="*/ 0 h 3"/>
                <a:gd name="T4" fmla="*/ 3 w 7"/>
                <a:gd name="T5" fmla="*/ 3 h 3"/>
                <a:gd name="T6" fmla="*/ 7 w 7"/>
                <a:gd name="T7" fmla="*/ 3 h 3"/>
                <a:gd name="T8" fmla="*/ 7 w 7"/>
                <a:gd name="T9" fmla="*/ 0 h 3"/>
                <a:gd name="T10" fmla="*/ 3 w 7"/>
                <a:gd name="T11" fmla="*/ 0 h 3"/>
                <a:gd name="T12" fmla="*/ 0 w 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7" h="3">
                  <a:moveTo>
                    <a:pt x="0" y="0"/>
                  </a:moveTo>
                  <a:lnTo>
                    <a:pt x="0" y="0"/>
                  </a:lnTo>
                  <a:lnTo>
                    <a:pt x="3" y="3"/>
                  </a:lnTo>
                  <a:lnTo>
                    <a:pt x="7" y="3"/>
                  </a:lnTo>
                  <a:lnTo>
                    <a:pt x="7" y="0"/>
                  </a:lnTo>
                  <a:lnTo>
                    <a:pt x="3"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7" name="Freeform 359">
              <a:extLst>
                <a:ext uri="{FF2B5EF4-FFF2-40B4-BE49-F238E27FC236}">
                  <a16:creationId xmlns:a16="http://schemas.microsoft.com/office/drawing/2014/main" id="{1BDE72F5-AAC8-4396-AFFA-7F8B04595BED}"/>
                </a:ext>
              </a:extLst>
            </p:cNvPr>
            <p:cNvSpPr>
              <a:spLocks/>
            </p:cNvSpPr>
            <p:nvPr/>
          </p:nvSpPr>
          <p:spPr bwMode="auto">
            <a:xfrm>
              <a:off x="9391650" y="3425825"/>
              <a:ext cx="3175" cy="3175"/>
            </a:xfrm>
            <a:custGeom>
              <a:avLst/>
              <a:gdLst>
                <a:gd name="T0" fmla="*/ 0 w 2"/>
                <a:gd name="T1" fmla="*/ 0 h 2"/>
                <a:gd name="T2" fmla="*/ 0 w 2"/>
                <a:gd name="T3" fmla="*/ 2 h 2"/>
                <a:gd name="T4" fmla="*/ 0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0" y="2"/>
                  </a:lnTo>
                  <a:lnTo>
                    <a:pt x="2" y="2"/>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8" name="Freeform 360">
              <a:extLst>
                <a:ext uri="{FF2B5EF4-FFF2-40B4-BE49-F238E27FC236}">
                  <a16:creationId xmlns:a16="http://schemas.microsoft.com/office/drawing/2014/main" id="{10A75828-D233-493D-8D44-5A61CE43AA15}"/>
                </a:ext>
              </a:extLst>
            </p:cNvPr>
            <p:cNvSpPr>
              <a:spLocks/>
            </p:cNvSpPr>
            <p:nvPr/>
          </p:nvSpPr>
          <p:spPr bwMode="auto">
            <a:xfrm>
              <a:off x="7283450" y="2974975"/>
              <a:ext cx="17463" cy="25400"/>
            </a:xfrm>
            <a:custGeom>
              <a:avLst/>
              <a:gdLst>
                <a:gd name="T0" fmla="*/ 2 w 11"/>
                <a:gd name="T1" fmla="*/ 4 h 16"/>
                <a:gd name="T2" fmla="*/ 0 w 11"/>
                <a:gd name="T3" fmla="*/ 7 h 16"/>
                <a:gd name="T4" fmla="*/ 2 w 11"/>
                <a:gd name="T5" fmla="*/ 9 h 16"/>
                <a:gd name="T6" fmla="*/ 4 w 11"/>
                <a:gd name="T7" fmla="*/ 11 h 16"/>
                <a:gd name="T8" fmla="*/ 9 w 11"/>
                <a:gd name="T9" fmla="*/ 7 h 16"/>
                <a:gd name="T10" fmla="*/ 6 w 11"/>
                <a:gd name="T11" fmla="*/ 11 h 16"/>
                <a:gd name="T12" fmla="*/ 6 w 11"/>
                <a:gd name="T13" fmla="*/ 16 h 16"/>
                <a:gd name="T14" fmla="*/ 11 w 11"/>
                <a:gd name="T15" fmla="*/ 11 h 16"/>
                <a:gd name="T16" fmla="*/ 11 w 11"/>
                <a:gd name="T17" fmla="*/ 2 h 16"/>
                <a:gd name="T18" fmla="*/ 6 w 11"/>
                <a:gd name="T19" fmla="*/ 0 h 16"/>
                <a:gd name="T20" fmla="*/ 2 w 11"/>
                <a:gd name="T21" fmla="*/ 0 h 16"/>
                <a:gd name="T22" fmla="*/ 0 w 11"/>
                <a:gd name="T23" fmla="*/ 4 h 16"/>
                <a:gd name="T24" fmla="*/ 2 w 11"/>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6">
                  <a:moveTo>
                    <a:pt x="2" y="4"/>
                  </a:moveTo>
                  <a:lnTo>
                    <a:pt x="0" y="7"/>
                  </a:lnTo>
                  <a:lnTo>
                    <a:pt x="2" y="9"/>
                  </a:lnTo>
                  <a:lnTo>
                    <a:pt x="4" y="11"/>
                  </a:lnTo>
                  <a:lnTo>
                    <a:pt x="9" y="7"/>
                  </a:lnTo>
                  <a:lnTo>
                    <a:pt x="6" y="11"/>
                  </a:lnTo>
                  <a:lnTo>
                    <a:pt x="6" y="16"/>
                  </a:lnTo>
                  <a:lnTo>
                    <a:pt x="11" y="11"/>
                  </a:lnTo>
                  <a:lnTo>
                    <a:pt x="11" y="2"/>
                  </a:lnTo>
                  <a:lnTo>
                    <a:pt x="6" y="0"/>
                  </a:lnTo>
                  <a:lnTo>
                    <a:pt x="2" y="0"/>
                  </a:lnTo>
                  <a:lnTo>
                    <a:pt x="0" y="4"/>
                  </a:lnTo>
                  <a:lnTo>
                    <a:pt x="2"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9" name="Freeform 361">
              <a:extLst>
                <a:ext uri="{FF2B5EF4-FFF2-40B4-BE49-F238E27FC236}">
                  <a16:creationId xmlns:a16="http://schemas.microsoft.com/office/drawing/2014/main" id="{53703DB5-77AD-44A5-98D9-40832B4034A7}"/>
                </a:ext>
              </a:extLst>
            </p:cNvPr>
            <p:cNvSpPr>
              <a:spLocks/>
            </p:cNvSpPr>
            <p:nvPr/>
          </p:nvSpPr>
          <p:spPr bwMode="auto">
            <a:xfrm>
              <a:off x="7534275" y="1831975"/>
              <a:ext cx="17463" cy="14288"/>
            </a:xfrm>
            <a:custGeom>
              <a:avLst/>
              <a:gdLst>
                <a:gd name="T0" fmla="*/ 6 w 11"/>
                <a:gd name="T1" fmla="*/ 6 h 9"/>
                <a:gd name="T2" fmla="*/ 9 w 11"/>
                <a:gd name="T3" fmla="*/ 9 h 9"/>
                <a:gd name="T4" fmla="*/ 11 w 11"/>
                <a:gd name="T5" fmla="*/ 6 h 9"/>
                <a:gd name="T6" fmla="*/ 6 w 11"/>
                <a:gd name="T7" fmla="*/ 2 h 9"/>
                <a:gd name="T8" fmla="*/ 2 w 11"/>
                <a:gd name="T9" fmla="*/ 0 h 9"/>
                <a:gd name="T10" fmla="*/ 0 w 11"/>
                <a:gd name="T11" fmla="*/ 2 h 9"/>
                <a:gd name="T12" fmla="*/ 4 w 11"/>
                <a:gd name="T13" fmla="*/ 6 h 9"/>
                <a:gd name="T14" fmla="*/ 6 w 11"/>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6"/>
                  </a:moveTo>
                  <a:lnTo>
                    <a:pt x="9" y="9"/>
                  </a:lnTo>
                  <a:lnTo>
                    <a:pt x="11" y="6"/>
                  </a:lnTo>
                  <a:lnTo>
                    <a:pt x="6" y="2"/>
                  </a:lnTo>
                  <a:lnTo>
                    <a:pt x="2" y="0"/>
                  </a:lnTo>
                  <a:lnTo>
                    <a:pt x="0" y="2"/>
                  </a:lnTo>
                  <a:lnTo>
                    <a:pt x="4" y="6"/>
                  </a:lnTo>
                  <a:lnTo>
                    <a:pt x="6"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0" name="Freeform 362">
              <a:extLst>
                <a:ext uri="{FF2B5EF4-FFF2-40B4-BE49-F238E27FC236}">
                  <a16:creationId xmlns:a16="http://schemas.microsoft.com/office/drawing/2014/main" id="{A3516FD6-9131-4CC4-A467-A15E2F5B1C31}"/>
                </a:ext>
              </a:extLst>
            </p:cNvPr>
            <p:cNvSpPr>
              <a:spLocks/>
            </p:cNvSpPr>
            <p:nvPr/>
          </p:nvSpPr>
          <p:spPr bwMode="auto">
            <a:xfrm>
              <a:off x="7253288" y="2913063"/>
              <a:ext cx="19050" cy="14288"/>
            </a:xfrm>
            <a:custGeom>
              <a:avLst/>
              <a:gdLst>
                <a:gd name="T0" fmla="*/ 7 w 12"/>
                <a:gd name="T1" fmla="*/ 6 h 9"/>
                <a:gd name="T2" fmla="*/ 7 w 12"/>
                <a:gd name="T3" fmla="*/ 9 h 9"/>
                <a:gd name="T4" fmla="*/ 9 w 12"/>
                <a:gd name="T5" fmla="*/ 9 h 9"/>
                <a:gd name="T6" fmla="*/ 12 w 12"/>
                <a:gd name="T7" fmla="*/ 4 h 9"/>
                <a:gd name="T8" fmla="*/ 9 w 12"/>
                <a:gd name="T9" fmla="*/ 0 h 9"/>
                <a:gd name="T10" fmla="*/ 3 w 12"/>
                <a:gd name="T11" fmla="*/ 2 h 9"/>
                <a:gd name="T12" fmla="*/ 0 w 12"/>
                <a:gd name="T13" fmla="*/ 6 h 9"/>
                <a:gd name="T14" fmla="*/ 7 w 12"/>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7" y="6"/>
                  </a:moveTo>
                  <a:lnTo>
                    <a:pt x="7" y="9"/>
                  </a:lnTo>
                  <a:lnTo>
                    <a:pt x="9" y="9"/>
                  </a:lnTo>
                  <a:lnTo>
                    <a:pt x="12" y="4"/>
                  </a:lnTo>
                  <a:lnTo>
                    <a:pt x="9" y="0"/>
                  </a:lnTo>
                  <a:lnTo>
                    <a:pt x="3" y="2"/>
                  </a:lnTo>
                  <a:lnTo>
                    <a:pt x="0" y="6"/>
                  </a:lnTo>
                  <a:lnTo>
                    <a:pt x="7"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1" name="Freeform 363">
              <a:extLst>
                <a:ext uri="{FF2B5EF4-FFF2-40B4-BE49-F238E27FC236}">
                  <a16:creationId xmlns:a16="http://schemas.microsoft.com/office/drawing/2014/main" id="{3B5B0D4B-511E-4BFE-8CB8-B33A6F16FF5F}"/>
                </a:ext>
              </a:extLst>
            </p:cNvPr>
            <p:cNvSpPr>
              <a:spLocks/>
            </p:cNvSpPr>
            <p:nvPr/>
          </p:nvSpPr>
          <p:spPr bwMode="auto">
            <a:xfrm>
              <a:off x="7264400" y="2882900"/>
              <a:ext cx="3175" cy="11113"/>
            </a:xfrm>
            <a:custGeom>
              <a:avLst/>
              <a:gdLst>
                <a:gd name="T0" fmla="*/ 2 w 2"/>
                <a:gd name="T1" fmla="*/ 5 h 7"/>
                <a:gd name="T2" fmla="*/ 2 w 2"/>
                <a:gd name="T3" fmla="*/ 0 h 7"/>
                <a:gd name="T4" fmla="*/ 0 w 2"/>
                <a:gd name="T5" fmla="*/ 2 h 7"/>
                <a:gd name="T6" fmla="*/ 0 w 2"/>
                <a:gd name="T7" fmla="*/ 7 h 7"/>
                <a:gd name="T8" fmla="*/ 2 w 2"/>
                <a:gd name="T9" fmla="*/ 5 h 7"/>
              </a:gdLst>
              <a:ahLst/>
              <a:cxnLst>
                <a:cxn ang="0">
                  <a:pos x="T0" y="T1"/>
                </a:cxn>
                <a:cxn ang="0">
                  <a:pos x="T2" y="T3"/>
                </a:cxn>
                <a:cxn ang="0">
                  <a:pos x="T4" y="T5"/>
                </a:cxn>
                <a:cxn ang="0">
                  <a:pos x="T6" y="T7"/>
                </a:cxn>
                <a:cxn ang="0">
                  <a:pos x="T8" y="T9"/>
                </a:cxn>
              </a:cxnLst>
              <a:rect l="0" t="0" r="r" b="b"/>
              <a:pathLst>
                <a:path w="2" h="7">
                  <a:moveTo>
                    <a:pt x="2" y="5"/>
                  </a:moveTo>
                  <a:lnTo>
                    <a:pt x="2" y="0"/>
                  </a:lnTo>
                  <a:lnTo>
                    <a:pt x="0" y="2"/>
                  </a:lnTo>
                  <a:lnTo>
                    <a:pt x="0" y="7"/>
                  </a:lnTo>
                  <a:lnTo>
                    <a:pt x="2"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2" name="Freeform 364">
              <a:extLst>
                <a:ext uri="{FF2B5EF4-FFF2-40B4-BE49-F238E27FC236}">
                  <a16:creationId xmlns:a16="http://schemas.microsoft.com/office/drawing/2014/main" id="{9B66C607-8E22-4AE8-8C70-31CD3B1D92E2}"/>
                </a:ext>
              </a:extLst>
            </p:cNvPr>
            <p:cNvSpPr>
              <a:spLocks/>
            </p:cNvSpPr>
            <p:nvPr/>
          </p:nvSpPr>
          <p:spPr bwMode="auto">
            <a:xfrm>
              <a:off x="7283450" y="2963863"/>
              <a:ext cx="3175" cy="6350"/>
            </a:xfrm>
            <a:custGeom>
              <a:avLst/>
              <a:gdLst>
                <a:gd name="T0" fmla="*/ 0 w 2"/>
                <a:gd name="T1" fmla="*/ 0 h 4"/>
                <a:gd name="T2" fmla="*/ 0 w 2"/>
                <a:gd name="T3" fmla="*/ 2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0" y="2"/>
                  </a:lnTo>
                  <a:lnTo>
                    <a:pt x="2" y="4"/>
                  </a:lnTo>
                  <a:lnTo>
                    <a:pt x="2" y="2"/>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3" name="Freeform 365">
              <a:extLst>
                <a:ext uri="{FF2B5EF4-FFF2-40B4-BE49-F238E27FC236}">
                  <a16:creationId xmlns:a16="http://schemas.microsoft.com/office/drawing/2014/main" id="{0D5A6D72-B114-429A-9CFA-FC117C2E1962}"/>
                </a:ext>
              </a:extLst>
            </p:cNvPr>
            <p:cNvSpPr>
              <a:spLocks/>
            </p:cNvSpPr>
            <p:nvPr/>
          </p:nvSpPr>
          <p:spPr bwMode="auto">
            <a:xfrm>
              <a:off x="7292975" y="2944813"/>
              <a:ext cx="11113" cy="11113"/>
            </a:xfrm>
            <a:custGeom>
              <a:avLst/>
              <a:gdLst>
                <a:gd name="T0" fmla="*/ 7 w 7"/>
                <a:gd name="T1" fmla="*/ 3 h 7"/>
                <a:gd name="T2" fmla="*/ 7 w 7"/>
                <a:gd name="T3" fmla="*/ 0 h 7"/>
                <a:gd name="T4" fmla="*/ 5 w 7"/>
                <a:gd name="T5" fmla="*/ 0 h 7"/>
                <a:gd name="T6" fmla="*/ 0 w 7"/>
                <a:gd name="T7" fmla="*/ 3 h 7"/>
                <a:gd name="T8" fmla="*/ 0 w 7"/>
                <a:gd name="T9" fmla="*/ 7 h 7"/>
                <a:gd name="T10" fmla="*/ 3 w 7"/>
                <a:gd name="T11" fmla="*/ 5 h 7"/>
                <a:gd name="T12" fmla="*/ 7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7" y="3"/>
                  </a:moveTo>
                  <a:lnTo>
                    <a:pt x="7" y="0"/>
                  </a:lnTo>
                  <a:lnTo>
                    <a:pt x="5" y="0"/>
                  </a:lnTo>
                  <a:lnTo>
                    <a:pt x="0" y="3"/>
                  </a:lnTo>
                  <a:lnTo>
                    <a:pt x="0" y="7"/>
                  </a:lnTo>
                  <a:lnTo>
                    <a:pt x="3" y="5"/>
                  </a:lnTo>
                  <a:lnTo>
                    <a:pt x="7"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4" name="Freeform 366">
              <a:extLst>
                <a:ext uri="{FF2B5EF4-FFF2-40B4-BE49-F238E27FC236}">
                  <a16:creationId xmlns:a16="http://schemas.microsoft.com/office/drawing/2014/main" id="{94AB6E73-741C-45CB-A1F8-4BAC0A908B1D}"/>
                </a:ext>
              </a:extLst>
            </p:cNvPr>
            <p:cNvSpPr>
              <a:spLocks/>
            </p:cNvSpPr>
            <p:nvPr/>
          </p:nvSpPr>
          <p:spPr bwMode="auto">
            <a:xfrm>
              <a:off x="7588250" y="1897063"/>
              <a:ext cx="7938" cy="19050"/>
            </a:xfrm>
            <a:custGeom>
              <a:avLst/>
              <a:gdLst>
                <a:gd name="T0" fmla="*/ 2 w 2"/>
                <a:gd name="T1" fmla="*/ 5 h 5"/>
                <a:gd name="T2" fmla="*/ 2 w 2"/>
                <a:gd name="T3" fmla="*/ 3 h 5"/>
                <a:gd name="T4" fmla="*/ 2 w 2"/>
                <a:gd name="T5" fmla="*/ 0 h 5"/>
                <a:gd name="T6" fmla="*/ 1 w 2"/>
                <a:gd name="T7" fmla="*/ 2 h 5"/>
                <a:gd name="T8" fmla="*/ 0 w 2"/>
                <a:gd name="T9" fmla="*/ 3 h 5"/>
                <a:gd name="T10" fmla="*/ 0 w 2"/>
                <a:gd name="T11" fmla="*/ 4 h 5"/>
                <a:gd name="T12" fmla="*/ 0 w 2"/>
                <a:gd name="T13" fmla="*/ 4 h 5"/>
                <a:gd name="T14" fmla="*/ 2 w 2"/>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2" y="5"/>
                  </a:moveTo>
                  <a:cubicBezTo>
                    <a:pt x="2" y="3"/>
                    <a:pt x="2" y="3"/>
                    <a:pt x="2" y="3"/>
                  </a:cubicBezTo>
                  <a:cubicBezTo>
                    <a:pt x="2" y="0"/>
                    <a:pt x="2" y="0"/>
                    <a:pt x="2" y="0"/>
                  </a:cubicBezTo>
                  <a:cubicBezTo>
                    <a:pt x="1" y="2"/>
                    <a:pt x="1" y="2"/>
                    <a:pt x="1" y="2"/>
                  </a:cubicBezTo>
                  <a:cubicBezTo>
                    <a:pt x="0" y="3"/>
                    <a:pt x="0" y="3"/>
                    <a:pt x="0" y="3"/>
                  </a:cubicBezTo>
                  <a:cubicBezTo>
                    <a:pt x="0" y="4"/>
                    <a:pt x="0" y="4"/>
                    <a:pt x="0" y="4"/>
                  </a:cubicBezTo>
                  <a:cubicBezTo>
                    <a:pt x="0" y="4"/>
                    <a:pt x="0" y="4"/>
                    <a:pt x="0" y="4"/>
                  </a:cubicBezTo>
                  <a:cubicBezTo>
                    <a:pt x="0" y="4"/>
                    <a:pt x="2" y="5"/>
                    <a:pt x="2" y="5"/>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5" name="Freeform 367">
              <a:extLst>
                <a:ext uri="{FF2B5EF4-FFF2-40B4-BE49-F238E27FC236}">
                  <a16:creationId xmlns:a16="http://schemas.microsoft.com/office/drawing/2014/main" id="{64DAA29B-8FF1-4F99-A3C2-1DF14D4A0114}"/>
                </a:ext>
              </a:extLst>
            </p:cNvPr>
            <p:cNvSpPr>
              <a:spLocks/>
            </p:cNvSpPr>
            <p:nvPr/>
          </p:nvSpPr>
          <p:spPr bwMode="auto">
            <a:xfrm>
              <a:off x="7631113" y="1860550"/>
              <a:ext cx="4763" cy="7938"/>
            </a:xfrm>
            <a:custGeom>
              <a:avLst/>
              <a:gdLst>
                <a:gd name="T0" fmla="*/ 1 w 1"/>
                <a:gd name="T1" fmla="*/ 0 h 2"/>
                <a:gd name="T2" fmla="*/ 1 w 1"/>
                <a:gd name="T3" fmla="*/ 0 h 2"/>
                <a:gd name="T4" fmla="*/ 0 w 1"/>
                <a:gd name="T5" fmla="*/ 1 h 2"/>
                <a:gd name="T6" fmla="*/ 0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cubicBezTo>
                    <a:pt x="1" y="0"/>
                    <a:pt x="1" y="0"/>
                    <a:pt x="1" y="0"/>
                  </a:cubicBezTo>
                  <a:cubicBezTo>
                    <a:pt x="1" y="0"/>
                    <a:pt x="0" y="1"/>
                    <a:pt x="0" y="1"/>
                  </a:cubicBezTo>
                  <a:cubicBezTo>
                    <a:pt x="0" y="2"/>
                    <a:pt x="0" y="2"/>
                    <a:pt x="0" y="2"/>
                  </a:cubicBezTo>
                  <a:lnTo>
                    <a:pt x="1"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6" name="Freeform 368">
              <a:extLst>
                <a:ext uri="{FF2B5EF4-FFF2-40B4-BE49-F238E27FC236}">
                  <a16:creationId xmlns:a16="http://schemas.microsoft.com/office/drawing/2014/main" id="{6EB5AA81-40A9-4B0A-B706-107D9303EE43}"/>
                </a:ext>
              </a:extLst>
            </p:cNvPr>
            <p:cNvSpPr>
              <a:spLocks/>
            </p:cNvSpPr>
            <p:nvPr/>
          </p:nvSpPr>
          <p:spPr bwMode="auto">
            <a:xfrm>
              <a:off x="7613650" y="1871663"/>
              <a:ext cx="53975" cy="44450"/>
            </a:xfrm>
            <a:custGeom>
              <a:avLst/>
              <a:gdLst>
                <a:gd name="T0" fmla="*/ 2 w 34"/>
                <a:gd name="T1" fmla="*/ 28 h 28"/>
                <a:gd name="T2" fmla="*/ 5 w 34"/>
                <a:gd name="T3" fmla="*/ 28 h 28"/>
                <a:gd name="T4" fmla="*/ 9 w 34"/>
                <a:gd name="T5" fmla="*/ 25 h 28"/>
                <a:gd name="T6" fmla="*/ 11 w 34"/>
                <a:gd name="T7" fmla="*/ 25 h 28"/>
                <a:gd name="T8" fmla="*/ 25 w 34"/>
                <a:gd name="T9" fmla="*/ 14 h 28"/>
                <a:gd name="T10" fmla="*/ 32 w 34"/>
                <a:gd name="T11" fmla="*/ 11 h 28"/>
                <a:gd name="T12" fmla="*/ 34 w 34"/>
                <a:gd name="T13" fmla="*/ 7 h 28"/>
                <a:gd name="T14" fmla="*/ 32 w 34"/>
                <a:gd name="T15" fmla="*/ 7 h 28"/>
                <a:gd name="T16" fmla="*/ 30 w 34"/>
                <a:gd name="T17" fmla="*/ 7 h 28"/>
                <a:gd name="T18" fmla="*/ 27 w 34"/>
                <a:gd name="T19" fmla="*/ 0 h 28"/>
                <a:gd name="T20" fmla="*/ 25 w 34"/>
                <a:gd name="T21" fmla="*/ 0 h 28"/>
                <a:gd name="T22" fmla="*/ 23 w 34"/>
                <a:gd name="T23" fmla="*/ 5 h 28"/>
                <a:gd name="T24" fmla="*/ 18 w 34"/>
                <a:gd name="T25" fmla="*/ 7 h 28"/>
                <a:gd name="T26" fmla="*/ 21 w 34"/>
                <a:gd name="T27" fmla="*/ 9 h 28"/>
                <a:gd name="T28" fmla="*/ 16 w 34"/>
                <a:gd name="T29" fmla="*/ 9 h 28"/>
                <a:gd name="T30" fmla="*/ 14 w 34"/>
                <a:gd name="T31" fmla="*/ 11 h 28"/>
                <a:gd name="T32" fmla="*/ 14 w 34"/>
                <a:gd name="T33" fmla="*/ 14 h 28"/>
                <a:gd name="T34" fmla="*/ 11 w 34"/>
                <a:gd name="T35" fmla="*/ 11 h 28"/>
                <a:gd name="T36" fmla="*/ 14 w 34"/>
                <a:gd name="T37" fmla="*/ 9 h 28"/>
                <a:gd name="T38" fmla="*/ 11 w 34"/>
                <a:gd name="T39" fmla="*/ 7 h 28"/>
                <a:gd name="T40" fmla="*/ 9 w 34"/>
                <a:gd name="T41" fmla="*/ 9 h 28"/>
                <a:gd name="T42" fmla="*/ 7 w 34"/>
                <a:gd name="T43" fmla="*/ 9 h 28"/>
                <a:gd name="T44" fmla="*/ 5 w 34"/>
                <a:gd name="T45" fmla="*/ 11 h 28"/>
                <a:gd name="T46" fmla="*/ 2 w 34"/>
                <a:gd name="T47" fmla="*/ 16 h 28"/>
                <a:gd name="T48" fmla="*/ 2 w 34"/>
                <a:gd name="T49" fmla="*/ 21 h 28"/>
                <a:gd name="T50" fmla="*/ 0 w 34"/>
                <a:gd name="T51" fmla="*/ 25 h 28"/>
                <a:gd name="T52" fmla="*/ 2 w 34"/>
                <a:gd name="T5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28">
                  <a:moveTo>
                    <a:pt x="2" y="28"/>
                  </a:moveTo>
                  <a:lnTo>
                    <a:pt x="5" y="28"/>
                  </a:lnTo>
                  <a:lnTo>
                    <a:pt x="9" y="25"/>
                  </a:lnTo>
                  <a:lnTo>
                    <a:pt x="11" y="25"/>
                  </a:lnTo>
                  <a:lnTo>
                    <a:pt x="25" y="14"/>
                  </a:lnTo>
                  <a:lnTo>
                    <a:pt x="32" y="11"/>
                  </a:lnTo>
                  <a:lnTo>
                    <a:pt x="34" y="7"/>
                  </a:lnTo>
                  <a:lnTo>
                    <a:pt x="32" y="7"/>
                  </a:lnTo>
                  <a:lnTo>
                    <a:pt x="30" y="7"/>
                  </a:lnTo>
                  <a:lnTo>
                    <a:pt x="27" y="0"/>
                  </a:lnTo>
                  <a:lnTo>
                    <a:pt x="25" y="0"/>
                  </a:lnTo>
                  <a:lnTo>
                    <a:pt x="23" y="5"/>
                  </a:lnTo>
                  <a:lnTo>
                    <a:pt x="18" y="7"/>
                  </a:lnTo>
                  <a:lnTo>
                    <a:pt x="21" y="9"/>
                  </a:lnTo>
                  <a:lnTo>
                    <a:pt x="16" y="9"/>
                  </a:lnTo>
                  <a:lnTo>
                    <a:pt x="14" y="11"/>
                  </a:lnTo>
                  <a:lnTo>
                    <a:pt x="14" y="14"/>
                  </a:lnTo>
                  <a:lnTo>
                    <a:pt x="11" y="11"/>
                  </a:lnTo>
                  <a:lnTo>
                    <a:pt x="14" y="9"/>
                  </a:lnTo>
                  <a:lnTo>
                    <a:pt x="11" y="7"/>
                  </a:lnTo>
                  <a:lnTo>
                    <a:pt x="9" y="9"/>
                  </a:lnTo>
                  <a:lnTo>
                    <a:pt x="7" y="9"/>
                  </a:lnTo>
                  <a:lnTo>
                    <a:pt x="5" y="11"/>
                  </a:lnTo>
                  <a:lnTo>
                    <a:pt x="2" y="16"/>
                  </a:lnTo>
                  <a:lnTo>
                    <a:pt x="2" y="21"/>
                  </a:lnTo>
                  <a:lnTo>
                    <a:pt x="0" y="25"/>
                  </a:lnTo>
                  <a:lnTo>
                    <a:pt x="2" y="28"/>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7" name="Freeform 369">
              <a:extLst>
                <a:ext uri="{FF2B5EF4-FFF2-40B4-BE49-F238E27FC236}">
                  <a16:creationId xmlns:a16="http://schemas.microsoft.com/office/drawing/2014/main" id="{BBBADD30-EF36-4199-BF22-183952247868}"/>
                </a:ext>
              </a:extLst>
            </p:cNvPr>
            <p:cNvSpPr>
              <a:spLocks/>
            </p:cNvSpPr>
            <p:nvPr/>
          </p:nvSpPr>
          <p:spPr bwMode="auto">
            <a:xfrm>
              <a:off x="7856538" y="1838325"/>
              <a:ext cx="7938" cy="7938"/>
            </a:xfrm>
            <a:custGeom>
              <a:avLst/>
              <a:gdLst>
                <a:gd name="T0" fmla="*/ 5 w 5"/>
                <a:gd name="T1" fmla="*/ 5 h 5"/>
                <a:gd name="T2" fmla="*/ 5 w 5"/>
                <a:gd name="T3" fmla="*/ 0 h 5"/>
                <a:gd name="T4" fmla="*/ 0 w 5"/>
                <a:gd name="T5" fmla="*/ 2 h 5"/>
                <a:gd name="T6" fmla="*/ 0 w 5"/>
                <a:gd name="T7" fmla="*/ 5 h 5"/>
                <a:gd name="T8" fmla="*/ 3 w 5"/>
                <a:gd name="T9" fmla="*/ 5 h 5"/>
                <a:gd name="T10" fmla="*/ 5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5" y="5"/>
                  </a:moveTo>
                  <a:lnTo>
                    <a:pt x="5" y="0"/>
                  </a:lnTo>
                  <a:lnTo>
                    <a:pt x="0" y="2"/>
                  </a:lnTo>
                  <a:lnTo>
                    <a:pt x="0" y="5"/>
                  </a:lnTo>
                  <a:lnTo>
                    <a:pt x="3" y="5"/>
                  </a:lnTo>
                  <a:lnTo>
                    <a:pt x="5"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8" name="Freeform 370">
              <a:extLst>
                <a:ext uri="{FF2B5EF4-FFF2-40B4-BE49-F238E27FC236}">
                  <a16:creationId xmlns:a16="http://schemas.microsoft.com/office/drawing/2014/main" id="{9E38A6FB-8330-4688-8E89-DB0044A87776}"/>
                </a:ext>
              </a:extLst>
            </p:cNvPr>
            <p:cNvSpPr>
              <a:spLocks/>
            </p:cNvSpPr>
            <p:nvPr/>
          </p:nvSpPr>
          <p:spPr bwMode="auto">
            <a:xfrm>
              <a:off x="7588250" y="1919288"/>
              <a:ext cx="22225" cy="33338"/>
            </a:xfrm>
            <a:custGeom>
              <a:avLst/>
              <a:gdLst>
                <a:gd name="T0" fmla="*/ 2 w 14"/>
                <a:gd name="T1" fmla="*/ 11 h 21"/>
                <a:gd name="T2" fmla="*/ 5 w 14"/>
                <a:gd name="T3" fmla="*/ 14 h 21"/>
                <a:gd name="T4" fmla="*/ 11 w 14"/>
                <a:gd name="T5" fmla="*/ 21 h 21"/>
                <a:gd name="T6" fmla="*/ 14 w 14"/>
                <a:gd name="T7" fmla="*/ 18 h 21"/>
                <a:gd name="T8" fmla="*/ 11 w 14"/>
                <a:gd name="T9" fmla="*/ 11 h 21"/>
                <a:gd name="T10" fmla="*/ 11 w 14"/>
                <a:gd name="T11" fmla="*/ 5 h 21"/>
                <a:gd name="T12" fmla="*/ 7 w 14"/>
                <a:gd name="T13" fmla="*/ 5 h 21"/>
                <a:gd name="T14" fmla="*/ 2 w 14"/>
                <a:gd name="T15" fmla="*/ 0 h 21"/>
                <a:gd name="T16" fmla="*/ 0 w 14"/>
                <a:gd name="T17" fmla="*/ 0 h 21"/>
                <a:gd name="T18" fmla="*/ 0 w 14"/>
                <a:gd name="T19" fmla="*/ 2 h 21"/>
                <a:gd name="T20" fmla="*/ 7 w 14"/>
                <a:gd name="T21" fmla="*/ 9 h 21"/>
                <a:gd name="T22" fmla="*/ 2 w 14"/>
                <a:gd name="T23" fmla="*/ 9 h 21"/>
                <a:gd name="T24" fmla="*/ 2 w 14"/>
                <a:gd name="T25"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1">
                  <a:moveTo>
                    <a:pt x="2" y="11"/>
                  </a:moveTo>
                  <a:lnTo>
                    <a:pt x="5" y="14"/>
                  </a:lnTo>
                  <a:lnTo>
                    <a:pt x="11" y="21"/>
                  </a:lnTo>
                  <a:lnTo>
                    <a:pt x="14" y="18"/>
                  </a:lnTo>
                  <a:lnTo>
                    <a:pt x="11" y="11"/>
                  </a:lnTo>
                  <a:lnTo>
                    <a:pt x="11" y="5"/>
                  </a:lnTo>
                  <a:lnTo>
                    <a:pt x="7" y="5"/>
                  </a:lnTo>
                  <a:lnTo>
                    <a:pt x="2" y="0"/>
                  </a:lnTo>
                  <a:lnTo>
                    <a:pt x="0" y="0"/>
                  </a:lnTo>
                  <a:lnTo>
                    <a:pt x="0" y="2"/>
                  </a:lnTo>
                  <a:lnTo>
                    <a:pt x="7" y="9"/>
                  </a:lnTo>
                  <a:lnTo>
                    <a:pt x="2" y="9"/>
                  </a:lnTo>
                  <a:lnTo>
                    <a:pt x="2" y="1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9" name="Freeform 371">
              <a:extLst>
                <a:ext uri="{FF2B5EF4-FFF2-40B4-BE49-F238E27FC236}">
                  <a16:creationId xmlns:a16="http://schemas.microsoft.com/office/drawing/2014/main" id="{9E5336C6-A928-48C8-ABBB-87282A05D594}"/>
                </a:ext>
              </a:extLst>
            </p:cNvPr>
            <p:cNvSpPr>
              <a:spLocks/>
            </p:cNvSpPr>
            <p:nvPr/>
          </p:nvSpPr>
          <p:spPr bwMode="auto">
            <a:xfrm>
              <a:off x="7596188" y="1885950"/>
              <a:ext cx="17463" cy="36513"/>
            </a:xfrm>
            <a:custGeom>
              <a:avLst/>
              <a:gdLst>
                <a:gd name="T0" fmla="*/ 2 w 11"/>
                <a:gd name="T1" fmla="*/ 21 h 23"/>
                <a:gd name="T2" fmla="*/ 0 w 11"/>
                <a:gd name="T3" fmla="*/ 21 h 23"/>
                <a:gd name="T4" fmla="*/ 4 w 11"/>
                <a:gd name="T5" fmla="*/ 23 h 23"/>
                <a:gd name="T6" fmla="*/ 11 w 11"/>
                <a:gd name="T7" fmla="*/ 21 h 23"/>
                <a:gd name="T8" fmla="*/ 9 w 11"/>
                <a:gd name="T9" fmla="*/ 19 h 23"/>
                <a:gd name="T10" fmla="*/ 11 w 11"/>
                <a:gd name="T11" fmla="*/ 14 h 23"/>
                <a:gd name="T12" fmla="*/ 11 w 11"/>
                <a:gd name="T13" fmla="*/ 5 h 23"/>
                <a:gd name="T14" fmla="*/ 9 w 11"/>
                <a:gd name="T15" fmla="*/ 0 h 23"/>
                <a:gd name="T16" fmla="*/ 6 w 11"/>
                <a:gd name="T17" fmla="*/ 2 h 23"/>
                <a:gd name="T18" fmla="*/ 6 w 11"/>
                <a:gd name="T19" fmla="*/ 5 h 23"/>
                <a:gd name="T20" fmla="*/ 4 w 11"/>
                <a:gd name="T21" fmla="*/ 2 h 23"/>
                <a:gd name="T22" fmla="*/ 2 w 11"/>
                <a:gd name="T23" fmla="*/ 5 h 23"/>
                <a:gd name="T24" fmla="*/ 2 w 11"/>
                <a:gd name="T25" fmla="*/ 14 h 23"/>
                <a:gd name="T26" fmla="*/ 4 w 11"/>
                <a:gd name="T27" fmla="*/ 16 h 23"/>
                <a:gd name="T28" fmla="*/ 2 w 11"/>
                <a:gd name="T2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23">
                  <a:moveTo>
                    <a:pt x="2" y="21"/>
                  </a:moveTo>
                  <a:lnTo>
                    <a:pt x="0" y="21"/>
                  </a:lnTo>
                  <a:lnTo>
                    <a:pt x="4" y="23"/>
                  </a:lnTo>
                  <a:lnTo>
                    <a:pt x="11" y="21"/>
                  </a:lnTo>
                  <a:lnTo>
                    <a:pt x="9" y="19"/>
                  </a:lnTo>
                  <a:lnTo>
                    <a:pt x="11" y="14"/>
                  </a:lnTo>
                  <a:lnTo>
                    <a:pt x="11" y="5"/>
                  </a:lnTo>
                  <a:lnTo>
                    <a:pt x="9" y="0"/>
                  </a:lnTo>
                  <a:lnTo>
                    <a:pt x="6" y="2"/>
                  </a:lnTo>
                  <a:lnTo>
                    <a:pt x="6" y="5"/>
                  </a:lnTo>
                  <a:lnTo>
                    <a:pt x="4" y="2"/>
                  </a:lnTo>
                  <a:lnTo>
                    <a:pt x="2" y="5"/>
                  </a:lnTo>
                  <a:lnTo>
                    <a:pt x="2" y="14"/>
                  </a:lnTo>
                  <a:lnTo>
                    <a:pt x="4" y="16"/>
                  </a:lnTo>
                  <a:lnTo>
                    <a:pt x="2" y="2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0" name="Freeform 372">
              <a:extLst>
                <a:ext uri="{FF2B5EF4-FFF2-40B4-BE49-F238E27FC236}">
                  <a16:creationId xmlns:a16="http://schemas.microsoft.com/office/drawing/2014/main" id="{53AD4C00-2F9C-48EC-99AB-5A8AD330B113}"/>
                </a:ext>
              </a:extLst>
            </p:cNvPr>
            <p:cNvSpPr>
              <a:spLocks/>
            </p:cNvSpPr>
            <p:nvPr/>
          </p:nvSpPr>
          <p:spPr bwMode="auto">
            <a:xfrm>
              <a:off x="8963025" y="2582863"/>
              <a:ext cx="25400" cy="22225"/>
            </a:xfrm>
            <a:custGeom>
              <a:avLst/>
              <a:gdLst>
                <a:gd name="T0" fmla="*/ 2 w 16"/>
                <a:gd name="T1" fmla="*/ 4 h 14"/>
                <a:gd name="T2" fmla="*/ 4 w 16"/>
                <a:gd name="T3" fmla="*/ 4 h 14"/>
                <a:gd name="T4" fmla="*/ 4 w 16"/>
                <a:gd name="T5" fmla="*/ 7 h 14"/>
                <a:gd name="T6" fmla="*/ 7 w 16"/>
                <a:gd name="T7" fmla="*/ 9 h 14"/>
                <a:gd name="T8" fmla="*/ 7 w 16"/>
                <a:gd name="T9" fmla="*/ 14 h 14"/>
                <a:gd name="T10" fmla="*/ 9 w 16"/>
                <a:gd name="T11" fmla="*/ 14 h 14"/>
                <a:gd name="T12" fmla="*/ 11 w 16"/>
                <a:gd name="T13" fmla="*/ 14 h 14"/>
                <a:gd name="T14" fmla="*/ 11 w 16"/>
                <a:gd name="T15" fmla="*/ 14 h 14"/>
                <a:gd name="T16" fmla="*/ 14 w 16"/>
                <a:gd name="T17" fmla="*/ 14 h 14"/>
                <a:gd name="T18" fmla="*/ 14 w 16"/>
                <a:gd name="T19" fmla="*/ 14 h 14"/>
                <a:gd name="T20" fmla="*/ 16 w 16"/>
                <a:gd name="T21" fmla="*/ 11 h 14"/>
                <a:gd name="T22" fmla="*/ 16 w 16"/>
                <a:gd name="T23" fmla="*/ 11 h 14"/>
                <a:gd name="T24" fmla="*/ 14 w 16"/>
                <a:gd name="T25" fmla="*/ 9 h 14"/>
                <a:gd name="T26" fmla="*/ 16 w 16"/>
                <a:gd name="T27" fmla="*/ 7 h 14"/>
                <a:gd name="T28" fmla="*/ 16 w 16"/>
                <a:gd name="T29" fmla="*/ 7 h 14"/>
                <a:gd name="T30" fmla="*/ 11 w 16"/>
                <a:gd name="T31" fmla="*/ 4 h 14"/>
                <a:gd name="T32" fmla="*/ 9 w 16"/>
                <a:gd name="T33" fmla="*/ 4 h 14"/>
                <a:gd name="T34" fmla="*/ 9 w 16"/>
                <a:gd name="T35" fmla="*/ 2 h 14"/>
                <a:gd name="T36" fmla="*/ 7 w 16"/>
                <a:gd name="T37" fmla="*/ 2 h 14"/>
                <a:gd name="T38" fmla="*/ 7 w 16"/>
                <a:gd name="T39" fmla="*/ 2 h 14"/>
                <a:gd name="T40" fmla="*/ 4 w 16"/>
                <a:gd name="T41" fmla="*/ 0 h 14"/>
                <a:gd name="T42" fmla="*/ 2 w 16"/>
                <a:gd name="T43" fmla="*/ 2 h 14"/>
                <a:gd name="T44" fmla="*/ 0 w 16"/>
                <a:gd name="T45" fmla="*/ 2 h 14"/>
                <a:gd name="T46" fmla="*/ 2 w 16"/>
                <a:gd name="T47" fmla="*/ 4 h 14"/>
                <a:gd name="T48" fmla="*/ 2 w 16"/>
                <a:gd name="T49"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14">
                  <a:moveTo>
                    <a:pt x="2" y="4"/>
                  </a:moveTo>
                  <a:lnTo>
                    <a:pt x="4" y="4"/>
                  </a:lnTo>
                  <a:lnTo>
                    <a:pt x="4" y="7"/>
                  </a:lnTo>
                  <a:lnTo>
                    <a:pt x="7" y="9"/>
                  </a:lnTo>
                  <a:lnTo>
                    <a:pt x="7" y="14"/>
                  </a:lnTo>
                  <a:lnTo>
                    <a:pt x="9" y="14"/>
                  </a:lnTo>
                  <a:lnTo>
                    <a:pt x="11" y="14"/>
                  </a:lnTo>
                  <a:lnTo>
                    <a:pt x="11" y="14"/>
                  </a:lnTo>
                  <a:lnTo>
                    <a:pt x="14" y="14"/>
                  </a:lnTo>
                  <a:lnTo>
                    <a:pt x="14" y="14"/>
                  </a:lnTo>
                  <a:lnTo>
                    <a:pt x="16" y="11"/>
                  </a:lnTo>
                  <a:lnTo>
                    <a:pt x="16" y="11"/>
                  </a:lnTo>
                  <a:lnTo>
                    <a:pt x="14" y="9"/>
                  </a:lnTo>
                  <a:lnTo>
                    <a:pt x="16" y="7"/>
                  </a:lnTo>
                  <a:lnTo>
                    <a:pt x="16" y="7"/>
                  </a:lnTo>
                  <a:lnTo>
                    <a:pt x="11" y="4"/>
                  </a:lnTo>
                  <a:lnTo>
                    <a:pt x="9" y="4"/>
                  </a:lnTo>
                  <a:lnTo>
                    <a:pt x="9" y="2"/>
                  </a:lnTo>
                  <a:lnTo>
                    <a:pt x="7" y="2"/>
                  </a:lnTo>
                  <a:lnTo>
                    <a:pt x="7" y="2"/>
                  </a:lnTo>
                  <a:lnTo>
                    <a:pt x="4" y="0"/>
                  </a:lnTo>
                  <a:lnTo>
                    <a:pt x="2" y="2"/>
                  </a:lnTo>
                  <a:lnTo>
                    <a:pt x="0" y="2"/>
                  </a:lnTo>
                  <a:lnTo>
                    <a:pt x="2" y="4"/>
                  </a:lnTo>
                  <a:lnTo>
                    <a:pt x="2"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1" name="Freeform 373">
              <a:extLst>
                <a:ext uri="{FF2B5EF4-FFF2-40B4-BE49-F238E27FC236}">
                  <a16:creationId xmlns:a16="http://schemas.microsoft.com/office/drawing/2014/main" id="{71054AB5-23B7-4996-B4BB-1451C45895DD}"/>
                </a:ext>
              </a:extLst>
            </p:cNvPr>
            <p:cNvSpPr>
              <a:spLocks/>
            </p:cNvSpPr>
            <p:nvPr/>
          </p:nvSpPr>
          <p:spPr bwMode="auto">
            <a:xfrm>
              <a:off x="8969375" y="2201863"/>
              <a:ext cx="4763" cy="6350"/>
            </a:xfrm>
            <a:custGeom>
              <a:avLst/>
              <a:gdLst>
                <a:gd name="T0" fmla="*/ 3 w 3"/>
                <a:gd name="T1" fmla="*/ 4 h 4"/>
                <a:gd name="T2" fmla="*/ 3 w 3"/>
                <a:gd name="T3" fmla="*/ 2 h 4"/>
                <a:gd name="T4" fmla="*/ 3 w 3"/>
                <a:gd name="T5" fmla="*/ 2 h 4"/>
                <a:gd name="T6" fmla="*/ 0 w 3"/>
                <a:gd name="T7" fmla="*/ 0 h 4"/>
                <a:gd name="T8" fmla="*/ 3 w 3"/>
                <a:gd name="T9" fmla="*/ 4 h 4"/>
              </a:gdLst>
              <a:ahLst/>
              <a:cxnLst>
                <a:cxn ang="0">
                  <a:pos x="T0" y="T1"/>
                </a:cxn>
                <a:cxn ang="0">
                  <a:pos x="T2" y="T3"/>
                </a:cxn>
                <a:cxn ang="0">
                  <a:pos x="T4" y="T5"/>
                </a:cxn>
                <a:cxn ang="0">
                  <a:pos x="T6" y="T7"/>
                </a:cxn>
                <a:cxn ang="0">
                  <a:pos x="T8" y="T9"/>
                </a:cxn>
              </a:cxnLst>
              <a:rect l="0" t="0" r="r" b="b"/>
              <a:pathLst>
                <a:path w="3" h="4">
                  <a:moveTo>
                    <a:pt x="3" y="4"/>
                  </a:moveTo>
                  <a:lnTo>
                    <a:pt x="3" y="2"/>
                  </a:lnTo>
                  <a:lnTo>
                    <a:pt x="3" y="2"/>
                  </a:lnTo>
                  <a:lnTo>
                    <a:pt x="0" y="0"/>
                  </a:lnTo>
                  <a:lnTo>
                    <a:pt x="3"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2" name="Freeform 374">
              <a:extLst>
                <a:ext uri="{FF2B5EF4-FFF2-40B4-BE49-F238E27FC236}">
                  <a16:creationId xmlns:a16="http://schemas.microsoft.com/office/drawing/2014/main" id="{DD4E93D1-CB33-4930-9BBD-8CD96C68BA96}"/>
                </a:ext>
              </a:extLst>
            </p:cNvPr>
            <p:cNvSpPr>
              <a:spLocks/>
            </p:cNvSpPr>
            <p:nvPr/>
          </p:nvSpPr>
          <p:spPr bwMode="auto">
            <a:xfrm>
              <a:off x="8977313" y="2208213"/>
              <a:ext cx="7938" cy="7938"/>
            </a:xfrm>
            <a:custGeom>
              <a:avLst/>
              <a:gdLst>
                <a:gd name="T0" fmla="*/ 0 w 5"/>
                <a:gd name="T1" fmla="*/ 3 h 5"/>
                <a:gd name="T2" fmla="*/ 0 w 5"/>
                <a:gd name="T3" fmla="*/ 5 h 5"/>
                <a:gd name="T4" fmla="*/ 2 w 5"/>
                <a:gd name="T5" fmla="*/ 3 h 5"/>
                <a:gd name="T6" fmla="*/ 5 w 5"/>
                <a:gd name="T7" fmla="*/ 5 h 5"/>
                <a:gd name="T8" fmla="*/ 5 w 5"/>
                <a:gd name="T9" fmla="*/ 3 h 5"/>
                <a:gd name="T10" fmla="*/ 2 w 5"/>
                <a:gd name="T11" fmla="*/ 0 h 5"/>
                <a:gd name="T12" fmla="*/ 0 w 5"/>
                <a:gd name="T13" fmla="*/ 0 h 5"/>
                <a:gd name="T14" fmla="*/ 0 w 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0" y="3"/>
                  </a:moveTo>
                  <a:lnTo>
                    <a:pt x="0" y="5"/>
                  </a:lnTo>
                  <a:lnTo>
                    <a:pt x="2" y="3"/>
                  </a:lnTo>
                  <a:lnTo>
                    <a:pt x="5" y="5"/>
                  </a:lnTo>
                  <a:lnTo>
                    <a:pt x="5" y="3"/>
                  </a:lnTo>
                  <a:lnTo>
                    <a:pt x="2" y="0"/>
                  </a:lnTo>
                  <a:lnTo>
                    <a:pt x="0"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3" name="Freeform 375">
              <a:extLst>
                <a:ext uri="{FF2B5EF4-FFF2-40B4-BE49-F238E27FC236}">
                  <a16:creationId xmlns:a16="http://schemas.microsoft.com/office/drawing/2014/main" id="{F347A2C8-34E2-4D51-A2BA-E58242C18476}"/>
                </a:ext>
              </a:extLst>
            </p:cNvPr>
            <p:cNvSpPr>
              <a:spLocks/>
            </p:cNvSpPr>
            <p:nvPr/>
          </p:nvSpPr>
          <p:spPr bwMode="auto">
            <a:xfrm>
              <a:off x="8959850" y="2179638"/>
              <a:ext cx="9525" cy="6350"/>
            </a:xfrm>
            <a:custGeom>
              <a:avLst/>
              <a:gdLst>
                <a:gd name="T0" fmla="*/ 2 w 6"/>
                <a:gd name="T1" fmla="*/ 0 h 4"/>
                <a:gd name="T2" fmla="*/ 0 w 6"/>
                <a:gd name="T3" fmla="*/ 0 h 4"/>
                <a:gd name="T4" fmla="*/ 0 w 6"/>
                <a:gd name="T5" fmla="*/ 2 h 4"/>
                <a:gd name="T6" fmla="*/ 0 w 6"/>
                <a:gd name="T7" fmla="*/ 2 h 4"/>
                <a:gd name="T8" fmla="*/ 2 w 6"/>
                <a:gd name="T9" fmla="*/ 2 h 4"/>
                <a:gd name="T10" fmla="*/ 4 w 6"/>
                <a:gd name="T11" fmla="*/ 4 h 4"/>
                <a:gd name="T12" fmla="*/ 6 w 6"/>
                <a:gd name="T13" fmla="*/ 4 h 4"/>
                <a:gd name="T14" fmla="*/ 6 w 6"/>
                <a:gd name="T15" fmla="*/ 2 h 4"/>
                <a:gd name="T16" fmla="*/ 4 w 6"/>
                <a:gd name="T17" fmla="*/ 0 h 4"/>
                <a:gd name="T18" fmla="*/ 2 w 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2" y="0"/>
                  </a:moveTo>
                  <a:lnTo>
                    <a:pt x="0" y="0"/>
                  </a:lnTo>
                  <a:lnTo>
                    <a:pt x="0" y="2"/>
                  </a:lnTo>
                  <a:lnTo>
                    <a:pt x="0" y="2"/>
                  </a:lnTo>
                  <a:lnTo>
                    <a:pt x="2" y="2"/>
                  </a:lnTo>
                  <a:lnTo>
                    <a:pt x="4" y="4"/>
                  </a:lnTo>
                  <a:lnTo>
                    <a:pt x="6" y="4"/>
                  </a:lnTo>
                  <a:lnTo>
                    <a:pt x="6" y="2"/>
                  </a:lnTo>
                  <a:lnTo>
                    <a:pt x="4" y="0"/>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4" name="Freeform 376">
              <a:extLst>
                <a:ext uri="{FF2B5EF4-FFF2-40B4-BE49-F238E27FC236}">
                  <a16:creationId xmlns:a16="http://schemas.microsoft.com/office/drawing/2014/main" id="{FD0F7D81-1ECF-420B-B491-7393A0ED18A3}"/>
                </a:ext>
              </a:extLst>
            </p:cNvPr>
            <p:cNvSpPr>
              <a:spLocks/>
            </p:cNvSpPr>
            <p:nvPr/>
          </p:nvSpPr>
          <p:spPr bwMode="auto">
            <a:xfrm>
              <a:off x="8980488" y="2205038"/>
              <a:ext cx="4763" cy="0"/>
            </a:xfrm>
            <a:custGeom>
              <a:avLst/>
              <a:gdLst>
                <a:gd name="T0" fmla="*/ 3 w 3"/>
                <a:gd name="T1" fmla="*/ 0 w 3"/>
                <a:gd name="T2" fmla="*/ 3 w 3"/>
                <a:gd name="T3" fmla="*/ 3 w 3"/>
              </a:gdLst>
              <a:ahLst/>
              <a:cxnLst>
                <a:cxn ang="0">
                  <a:pos x="T0" y="0"/>
                </a:cxn>
                <a:cxn ang="0">
                  <a:pos x="T1" y="0"/>
                </a:cxn>
                <a:cxn ang="0">
                  <a:pos x="T2" y="0"/>
                </a:cxn>
                <a:cxn ang="0">
                  <a:pos x="T3" y="0"/>
                </a:cxn>
              </a:cxnLst>
              <a:rect l="0" t="0" r="r" b="b"/>
              <a:pathLst>
                <a:path w="3">
                  <a:moveTo>
                    <a:pt x="3" y="0"/>
                  </a:moveTo>
                  <a:lnTo>
                    <a:pt x="0" y="0"/>
                  </a:lnTo>
                  <a:lnTo>
                    <a:pt x="3" y="0"/>
                  </a:lnTo>
                  <a:lnTo>
                    <a:pt x="3"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5" name="Freeform 377">
              <a:extLst>
                <a:ext uri="{FF2B5EF4-FFF2-40B4-BE49-F238E27FC236}">
                  <a16:creationId xmlns:a16="http://schemas.microsoft.com/office/drawing/2014/main" id="{C79417AB-C75B-4A9E-82C4-23DAE86FA9BC}"/>
                </a:ext>
              </a:extLst>
            </p:cNvPr>
            <p:cNvSpPr>
              <a:spLocks/>
            </p:cNvSpPr>
            <p:nvPr/>
          </p:nvSpPr>
          <p:spPr bwMode="auto">
            <a:xfrm>
              <a:off x="8934450" y="2171700"/>
              <a:ext cx="9525" cy="7938"/>
            </a:xfrm>
            <a:custGeom>
              <a:avLst/>
              <a:gdLst>
                <a:gd name="T0" fmla="*/ 0 w 6"/>
                <a:gd name="T1" fmla="*/ 0 h 5"/>
                <a:gd name="T2" fmla="*/ 2 w 6"/>
                <a:gd name="T3" fmla="*/ 5 h 5"/>
                <a:gd name="T4" fmla="*/ 4 w 6"/>
                <a:gd name="T5" fmla="*/ 5 h 5"/>
                <a:gd name="T6" fmla="*/ 6 w 6"/>
                <a:gd name="T7" fmla="*/ 5 h 5"/>
                <a:gd name="T8" fmla="*/ 4 w 6"/>
                <a:gd name="T9" fmla="*/ 3 h 5"/>
                <a:gd name="T10" fmla="*/ 2 w 6"/>
                <a:gd name="T11" fmla="*/ 3 h 5"/>
                <a:gd name="T12" fmla="*/ 0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0"/>
                  </a:moveTo>
                  <a:lnTo>
                    <a:pt x="2" y="5"/>
                  </a:lnTo>
                  <a:lnTo>
                    <a:pt x="4" y="5"/>
                  </a:lnTo>
                  <a:lnTo>
                    <a:pt x="6" y="5"/>
                  </a:lnTo>
                  <a:lnTo>
                    <a:pt x="4" y="3"/>
                  </a:lnTo>
                  <a:lnTo>
                    <a:pt x="2" y="3"/>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6" name="Freeform 378">
              <a:extLst>
                <a:ext uri="{FF2B5EF4-FFF2-40B4-BE49-F238E27FC236}">
                  <a16:creationId xmlns:a16="http://schemas.microsoft.com/office/drawing/2014/main" id="{428298FA-3633-4B1F-B0CF-73F5A0BC590E}"/>
                </a:ext>
              </a:extLst>
            </p:cNvPr>
            <p:cNvSpPr>
              <a:spLocks/>
            </p:cNvSpPr>
            <p:nvPr/>
          </p:nvSpPr>
          <p:spPr bwMode="auto">
            <a:xfrm>
              <a:off x="8926513" y="2589213"/>
              <a:ext cx="28575" cy="30163"/>
            </a:xfrm>
            <a:custGeom>
              <a:avLst/>
              <a:gdLst>
                <a:gd name="T0" fmla="*/ 18 w 18"/>
                <a:gd name="T1" fmla="*/ 7 h 19"/>
                <a:gd name="T2" fmla="*/ 16 w 18"/>
                <a:gd name="T3" fmla="*/ 5 h 19"/>
                <a:gd name="T4" fmla="*/ 11 w 18"/>
                <a:gd name="T5" fmla="*/ 5 h 19"/>
                <a:gd name="T6" fmla="*/ 9 w 18"/>
                <a:gd name="T7" fmla="*/ 3 h 19"/>
                <a:gd name="T8" fmla="*/ 7 w 18"/>
                <a:gd name="T9" fmla="*/ 0 h 19"/>
                <a:gd name="T10" fmla="*/ 7 w 18"/>
                <a:gd name="T11" fmla="*/ 3 h 19"/>
                <a:gd name="T12" fmla="*/ 2 w 18"/>
                <a:gd name="T13" fmla="*/ 3 h 19"/>
                <a:gd name="T14" fmla="*/ 0 w 18"/>
                <a:gd name="T15" fmla="*/ 0 h 19"/>
                <a:gd name="T16" fmla="*/ 0 w 18"/>
                <a:gd name="T17" fmla="*/ 3 h 19"/>
                <a:gd name="T18" fmla="*/ 0 w 18"/>
                <a:gd name="T19" fmla="*/ 7 h 19"/>
                <a:gd name="T20" fmla="*/ 5 w 18"/>
                <a:gd name="T21" fmla="*/ 10 h 19"/>
                <a:gd name="T22" fmla="*/ 5 w 18"/>
                <a:gd name="T23" fmla="*/ 12 h 19"/>
                <a:gd name="T24" fmla="*/ 7 w 18"/>
                <a:gd name="T25" fmla="*/ 14 h 19"/>
                <a:gd name="T26" fmla="*/ 7 w 18"/>
                <a:gd name="T27" fmla="*/ 17 h 19"/>
                <a:gd name="T28" fmla="*/ 9 w 18"/>
                <a:gd name="T29" fmla="*/ 19 h 19"/>
                <a:gd name="T30" fmla="*/ 11 w 18"/>
                <a:gd name="T31" fmla="*/ 19 h 19"/>
                <a:gd name="T32" fmla="*/ 14 w 18"/>
                <a:gd name="T33" fmla="*/ 17 h 19"/>
                <a:gd name="T34" fmla="*/ 16 w 18"/>
                <a:gd name="T35" fmla="*/ 17 h 19"/>
                <a:gd name="T36" fmla="*/ 18 w 18"/>
                <a:gd name="T37" fmla="*/ 14 h 19"/>
                <a:gd name="T38" fmla="*/ 18 w 18"/>
                <a:gd name="T39" fmla="*/ 12 h 19"/>
                <a:gd name="T40" fmla="*/ 18 w 18"/>
                <a:gd name="T41" fmla="*/ 12 h 19"/>
                <a:gd name="T42" fmla="*/ 18 w 18"/>
                <a:gd name="T43"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9">
                  <a:moveTo>
                    <a:pt x="18" y="7"/>
                  </a:moveTo>
                  <a:lnTo>
                    <a:pt x="16" y="5"/>
                  </a:lnTo>
                  <a:lnTo>
                    <a:pt x="11" y="5"/>
                  </a:lnTo>
                  <a:lnTo>
                    <a:pt x="9" y="3"/>
                  </a:lnTo>
                  <a:lnTo>
                    <a:pt x="7" y="0"/>
                  </a:lnTo>
                  <a:lnTo>
                    <a:pt x="7" y="3"/>
                  </a:lnTo>
                  <a:lnTo>
                    <a:pt x="2" y="3"/>
                  </a:lnTo>
                  <a:lnTo>
                    <a:pt x="0" y="0"/>
                  </a:lnTo>
                  <a:lnTo>
                    <a:pt x="0" y="3"/>
                  </a:lnTo>
                  <a:lnTo>
                    <a:pt x="0" y="7"/>
                  </a:lnTo>
                  <a:lnTo>
                    <a:pt x="5" y="10"/>
                  </a:lnTo>
                  <a:lnTo>
                    <a:pt x="5" y="12"/>
                  </a:lnTo>
                  <a:lnTo>
                    <a:pt x="7" y="14"/>
                  </a:lnTo>
                  <a:lnTo>
                    <a:pt x="7" y="17"/>
                  </a:lnTo>
                  <a:lnTo>
                    <a:pt x="9" y="19"/>
                  </a:lnTo>
                  <a:lnTo>
                    <a:pt x="11" y="19"/>
                  </a:lnTo>
                  <a:lnTo>
                    <a:pt x="14" y="17"/>
                  </a:lnTo>
                  <a:lnTo>
                    <a:pt x="16" y="17"/>
                  </a:lnTo>
                  <a:lnTo>
                    <a:pt x="18" y="14"/>
                  </a:lnTo>
                  <a:lnTo>
                    <a:pt x="18" y="12"/>
                  </a:lnTo>
                  <a:lnTo>
                    <a:pt x="18" y="12"/>
                  </a:lnTo>
                  <a:lnTo>
                    <a:pt x="18"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7" name="Freeform 379">
              <a:extLst>
                <a:ext uri="{FF2B5EF4-FFF2-40B4-BE49-F238E27FC236}">
                  <a16:creationId xmlns:a16="http://schemas.microsoft.com/office/drawing/2014/main" id="{C126DE27-DC83-4738-A329-82A0BED7AF84}"/>
                </a:ext>
              </a:extLst>
            </p:cNvPr>
            <p:cNvSpPr>
              <a:spLocks/>
            </p:cNvSpPr>
            <p:nvPr/>
          </p:nvSpPr>
          <p:spPr bwMode="auto">
            <a:xfrm>
              <a:off x="8748713" y="2171700"/>
              <a:ext cx="3175" cy="14288"/>
            </a:xfrm>
            <a:custGeom>
              <a:avLst/>
              <a:gdLst>
                <a:gd name="T0" fmla="*/ 2 w 2"/>
                <a:gd name="T1" fmla="*/ 9 h 9"/>
                <a:gd name="T2" fmla="*/ 2 w 2"/>
                <a:gd name="T3" fmla="*/ 7 h 9"/>
                <a:gd name="T4" fmla="*/ 2 w 2"/>
                <a:gd name="T5" fmla="*/ 3 h 9"/>
                <a:gd name="T6" fmla="*/ 2 w 2"/>
                <a:gd name="T7" fmla="*/ 0 h 9"/>
                <a:gd name="T8" fmla="*/ 0 w 2"/>
                <a:gd name="T9" fmla="*/ 0 h 9"/>
                <a:gd name="T10" fmla="*/ 0 w 2"/>
                <a:gd name="T11" fmla="*/ 3 h 9"/>
                <a:gd name="T12" fmla="*/ 0 w 2"/>
                <a:gd name="T13" fmla="*/ 5 h 9"/>
                <a:gd name="T14" fmla="*/ 0 w 2"/>
                <a:gd name="T15" fmla="*/ 7 h 9"/>
                <a:gd name="T16" fmla="*/ 2 w 2"/>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2" y="9"/>
                  </a:moveTo>
                  <a:lnTo>
                    <a:pt x="2" y="7"/>
                  </a:lnTo>
                  <a:lnTo>
                    <a:pt x="2" y="3"/>
                  </a:lnTo>
                  <a:lnTo>
                    <a:pt x="2" y="0"/>
                  </a:lnTo>
                  <a:lnTo>
                    <a:pt x="0" y="0"/>
                  </a:lnTo>
                  <a:lnTo>
                    <a:pt x="0" y="3"/>
                  </a:lnTo>
                  <a:lnTo>
                    <a:pt x="0" y="5"/>
                  </a:lnTo>
                  <a:lnTo>
                    <a:pt x="0" y="7"/>
                  </a:lnTo>
                  <a:lnTo>
                    <a:pt x="2"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8" name="Freeform 380">
              <a:extLst>
                <a:ext uri="{FF2B5EF4-FFF2-40B4-BE49-F238E27FC236}">
                  <a16:creationId xmlns:a16="http://schemas.microsoft.com/office/drawing/2014/main" id="{D7F6A9ED-5584-4062-93B2-2FEF4C2CF401}"/>
                </a:ext>
              </a:extLst>
            </p:cNvPr>
            <p:cNvSpPr>
              <a:spLocks/>
            </p:cNvSpPr>
            <p:nvPr/>
          </p:nvSpPr>
          <p:spPr bwMode="auto">
            <a:xfrm>
              <a:off x="8755063" y="2168525"/>
              <a:ext cx="4763" cy="11113"/>
            </a:xfrm>
            <a:custGeom>
              <a:avLst/>
              <a:gdLst>
                <a:gd name="T0" fmla="*/ 0 w 3"/>
                <a:gd name="T1" fmla="*/ 2 h 7"/>
                <a:gd name="T2" fmla="*/ 0 w 3"/>
                <a:gd name="T3" fmla="*/ 7 h 7"/>
                <a:gd name="T4" fmla="*/ 3 w 3"/>
                <a:gd name="T5" fmla="*/ 5 h 7"/>
                <a:gd name="T6" fmla="*/ 3 w 3"/>
                <a:gd name="T7" fmla="*/ 5 h 7"/>
                <a:gd name="T8" fmla="*/ 3 w 3"/>
                <a:gd name="T9" fmla="*/ 2 h 7"/>
                <a:gd name="T10" fmla="*/ 3 w 3"/>
                <a:gd name="T11" fmla="*/ 0 h 7"/>
                <a:gd name="T12" fmla="*/ 0 w 3"/>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2"/>
                  </a:moveTo>
                  <a:lnTo>
                    <a:pt x="0" y="7"/>
                  </a:lnTo>
                  <a:lnTo>
                    <a:pt x="3" y="5"/>
                  </a:lnTo>
                  <a:lnTo>
                    <a:pt x="3" y="5"/>
                  </a:lnTo>
                  <a:lnTo>
                    <a:pt x="3" y="2"/>
                  </a:lnTo>
                  <a:lnTo>
                    <a:pt x="3"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9" name="Freeform 381">
              <a:extLst>
                <a:ext uri="{FF2B5EF4-FFF2-40B4-BE49-F238E27FC236}">
                  <a16:creationId xmlns:a16="http://schemas.microsoft.com/office/drawing/2014/main" id="{7A94E9B4-A249-4E86-845B-2C3E82D33675}"/>
                </a:ext>
              </a:extLst>
            </p:cNvPr>
            <p:cNvSpPr>
              <a:spLocks/>
            </p:cNvSpPr>
            <p:nvPr/>
          </p:nvSpPr>
          <p:spPr bwMode="auto">
            <a:xfrm>
              <a:off x="8734425" y="2135188"/>
              <a:ext cx="9525" cy="3175"/>
            </a:xfrm>
            <a:custGeom>
              <a:avLst/>
              <a:gdLst>
                <a:gd name="T0" fmla="*/ 0 w 6"/>
                <a:gd name="T1" fmla="*/ 2 h 2"/>
                <a:gd name="T2" fmla="*/ 2 w 6"/>
                <a:gd name="T3" fmla="*/ 2 h 2"/>
                <a:gd name="T4" fmla="*/ 2 w 6"/>
                <a:gd name="T5" fmla="*/ 2 h 2"/>
                <a:gd name="T6" fmla="*/ 4 w 6"/>
                <a:gd name="T7" fmla="*/ 2 h 2"/>
                <a:gd name="T8" fmla="*/ 6 w 6"/>
                <a:gd name="T9" fmla="*/ 0 h 2"/>
                <a:gd name="T10" fmla="*/ 4 w 6"/>
                <a:gd name="T11" fmla="*/ 0 h 2"/>
                <a:gd name="T12" fmla="*/ 2 w 6"/>
                <a:gd name="T13" fmla="*/ 0 h 2"/>
                <a:gd name="T14" fmla="*/ 0 w 6"/>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2"/>
                  </a:moveTo>
                  <a:lnTo>
                    <a:pt x="2" y="2"/>
                  </a:lnTo>
                  <a:lnTo>
                    <a:pt x="2" y="2"/>
                  </a:lnTo>
                  <a:lnTo>
                    <a:pt x="4" y="2"/>
                  </a:lnTo>
                  <a:lnTo>
                    <a:pt x="6" y="0"/>
                  </a:lnTo>
                  <a:lnTo>
                    <a:pt x="4" y="0"/>
                  </a:lnTo>
                  <a:lnTo>
                    <a:pt x="2"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0" name="Freeform 382">
              <a:extLst>
                <a:ext uri="{FF2B5EF4-FFF2-40B4-BE49-F238E27FC236}">
                  <a16:creationId xmlns:a16="http://schemas.microsoft.com/office/drawing/2014/main" id="{29044F48-2180-4D50-B9A2-828420E3D6CE}"/>
                </a:ext>
              </a:extLst>
            </p:cNvPr>
            <p:cNvSpPr>
              <a:spLocks/>
            </p:cNvSpPr>
            <p:nvPr/>
          </p:nvSpPr>
          <p:spPr bwMode="auto">
            <a:xfrm>
              <a:off x="9123363" y="2281238"/>
              <a:ext cx="11113" cy="26988"/>
            </a:xfrm>
            <a:custGeom>
              <a:avLst/>
              <a:gdLst>
                <a:gd name="T0" fmla="*/ 4 w 7"/>
                <a:gd name="T1" fmla="*/ 0 h 17"/>
                <a:gd name="T2" fmla="*/ 2 w 7"/>
                <a:gd name="T3" fmla="*/ 0 h 17"/>
                <a:gd name="T4" fmla="*/ 2 w 7"/>
                <a:gd name="T5" fmla="*/ 5 h 17"/>
                <a:gd name="T6" fmla="*/ 0 w 7"/>
                <a:gd name="T7" fmla="*/ 10 h 17"/>
                <a:gd name="T8" fmla="*/ 2 w 7"/>
                <a:gd name="T9" fmla="*/ 12 h 17"/>
                <a:gd name="T10" fmla="*/ 2 w 7"/>
                <a:gd name="T11" fmla="*/ 14 h 17"/>
                <a:gd name="T12" fmla="*/ 4 w 7"/>
                <a:gd name="T13" fmla="*/ 17 h 17"/>
                <a:gd name="T14" fmla="*/ 4 w 7"/>
                <a:gd name="T15" fmla="*/ 17 h 17"/>
                <a:gd name="T16" fmla="*/ 7 w 7"/>
                <a:gd name="T17" fmla="*/ 14 h 17"/>
                <a:gd name="T18" fmla="*/ 7 w 7"/>
                <a:gd name="T19" fmla="*/ 10 h 17"/>
                <a:gd name="T20" fmla="*/ 7 w 7"/>
                <a:gd name="T21" fmla="*/ 5 h 17"/>
                <a:gd name="T22" fmla="*/ 4 w 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7">
                  <a:moveTo>
                    <a:pt x="4" y="0"/>
                  </a:moveTo>
                  <a:lnTo>
                    <a:pt x="2" y="0"/>
                  </a:lnTo>
                  <a:lnTo>
                    <a:pt x="2" y="5"/>
                  </a:lnTo>
                  <a:lnTo>
                    <a:pt x="0" y="10"/>
                  </a:lnTo>
                  <a:lnTo>
                    <a:pt x="2" y="12"/>
                  </a:lnTo>
                  <a:lnTo>
                    <a:pt x="2" y="14"/>
                  </a:lnTo>
                  <a:lnTo>
                    <a:pt x="4" y="17"/>
                  </a:lnTo>
                  <a:lnTo>
                    <a:pt x="4" y="17"/>
                  </a:lnTo>
                  <a:lnTo>
                    <a:pt x="7" y="14"/>
                  </a:lnTo>
                  <a:lnTo>
                    <a:pt x="7" y="10"/>
                  </a:lnTo>
                  <a:lnTo>
                    <a:pt x="7" y="5"/>
                  </a:ln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1" name="Freeform 383">
              <a:extLst>
                <a:ext uri="{FF2B5EF4-FFF2-40B4-BE49-F238E27FC236}">
                  <a16:creationId xmlns:a16="http://schemas.microsoft.com/office/drawing/2014/main" id="{8C31B6D4-2E30-4A85-9C05-71991D471D41}"/>
                </a:ext>
              </a:extLst>
            </p:cNvPr>
            <p:cNvSpPr>
              <a:spLocks/>
            </p:cNvSpPr>
            <p:nvPr/>
          </p:nvSpPr>
          <p:spPr bwMode="auto">
            <a:xfrm>
              <a:off x="8853488" y="2135188"/>
              <a:ext cx="25400" cy="14288"/>
            </a:xfrm>
            <a:custGeom>
              <a:avLst/>
              <a:gdLst>
                <a:gd name="T0" fmla="*/ 4 w 7"/>
                <a:gd name="T1" fmla="*/ 0 h 4"/>
                <a:gd name="T2" fmla="*/ 2 w 7"/>
                <a:gd name="T3" fmla="*/ 0 h 4"/>
                <a:gd name="T4" fmla="*/ 2 w 7"/>
                <a:gd name="T5" fmla="*/ 0 h 4"/>
                <a:gd name="T6" fmla="*/ 0 w 7"/>
                <a:gd name="T7" fmla="*/ 1 h 4"/>
                <a:gd name="T8" fmla="*/ 1 w 7"/>
                <a:gd name="T9" fmla="*/ 1 h 4"/>
                <a:gd name="T10" fmla="*/ 1 w 7"/>
                <a:gd name="T11" fmla="*/ 3 h 4"/>
                <a:gd name="T12" fmla="*/ 2 w 7"/>
                <a:gd name="T13" fmla="*/ 3 h 4"/>
                <a:gd name="T14" fmla="*/ 2 w 7"/>
                <a:gd name="T15" fmla="*/ 2 h 4"/>
                <a:gd name="T16" fmla="*/ 3 w 7"/>
                <a:gd name="T17" fmla="*/ 3 h 4"/>
                <a:gd name="T18" fmla="*/ 5 w 7"/>
                <a:gd name="T19" fmla="*/ 3 h 4"/>
                <a:gd name="T20" fmla="*/ 5 w 7"/>
                <a:gd name="T21" fmla="*/ 4 h 4"/>
                <a:gd name="T22" fmla="*/ 6 w 7"/>
                <a:gd name="T23" fmla="*/ 4 h 4"/>
                <a:gd name="T24" fmla="*/ 7 w 7"/>
                <a:gd name="T25" fmla="*/ 3 h 4"/>
                <a:gd name="T26" fmla="*/ 6 w 7"/>
                <a:gd name="T27" fmla="*/ 2 h 4"/>
                <a:gd name="T28" fmla="*/ 5 w 7"/>
                <a:gd name="T29" fmla="*/ 1 h 4"/>
                <a:gd name="T30" fmla="*/ 4 w 7"/>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4">
                  <a:moveTo>
                    <a:pt x="4" y="0"/>
                  </a:moveTo>
                  <a:cubicBezTo>
                    <a:pt x="2" y="0"/>
                    <a:pt x="2" y="0"/>
                    <a:pt x="2" y="0"/>
                  </a:cubicBezTo>
                  <a:cubicBezTo>
                    <a:pt x="2" y="0"/>
                    <a:pt x="2" y="0"/>
                    <a:pt x="2" y="0"/>
                  </a:cubicBezTo>
                  <a:cubicBezTo>
                    <a:pt x="0" y="1"/>
                    <a:pt x="0" y="1"/>
                    <a:pt x="0" y="1"/>
                  </a:cubicBezTo>
                  <a:cubicBezTo>
                    <a:pt x="1" y="1"/>
                    <a:pt x="1" y="1"/>
                    <a:pt x="1" y="1"/>
                  </a:cubicBezTo>
                  <a:cubicBezTo>
                    <a:pt x="1" y="3"/>
                    <a:pt x="1" y="3"/>
                    <a:pt x="1" y="3"/>
                  </a:cubicBezTo>
                  <a:cubicBezTo>
                    <a:pt x="2" y="3"/>
                    <a:pt x="2" y="3"/>
                    <a:pt x="2" y="3"/>
                  </a:cubicBezTo>
                  <a:cubicBezTo>
                    <a:pt x="2" y="2"/>
                    <a:pt x="2" y="2"/>
                    <a:pt x="2" y="2"/>
                  </a:cubicBezTo>
                  <a:cubicBezTo>
                    <a:pt x="3" y="3"/>
                    <a:pt x="3" y="3"/>
                    <a:pt x="3" y="3"/>
                  </a:cubicBezTo>
                  <a:cubicBezTo>
                    <a:pt x="5" y="3"/>
                    <a:pt x="5" y="3"/>
                    <a:pt x="5" y="3"/>
                  </a:cubicBezTo>
                  <a:cubicBezTo>
                    <a:pt x="5" y="4"/>
                    <a:pt x="5" y="4"/>
                    <a:pt x="5" y="4"/>
                  </a:cubicBezTo>
                  <a:cubicBezTo>
                    <a:pt x="5" y="4"/>
                    <a:pt x="6" y="4"/>
                    <a:pt x="6" y="4"/>
                  </a:cubicBezTo>
                  <a:cubicBezTo>
                    <a:pt x="7" y="3"/>
                    <a:pt x="7" y="3"/>
                    <a:pt x="7" y="3"/>
                  </a:cubicBezTo>
                  <a:cubicBezTo>
                    <a:pt x="6" y="2"/>
                    <a:pt x="6" y="2"/>
                    <a:pt x="6" y="2"/>
                  </a:cubicBezTo>
                  <a:cubicBezTo>
                    <a:pt x="5" y="1"/>
                    <a:pt x="5" y="1"/>
                    <a:pt x="5" y="1"/>
                  </a:cubicBez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2" name="Freeform 384">
              <a:extLst>
                <a:ext uri="{FF2B5EF4-FFF2-40B4-BE49-F238E27FC236}">
                  <a16:creationId xmlns:a16="http://schemas.microsoft.com/office/drawing/2014/main" id="{8AA820B3-DF98-4DB0-919C-6B67DE43B2E3}"/>
                </a:ext>
              </a:extLst>
            </p:cNvPr>
            <p:cNvSpPr>
              <a:spLocks/>
            </p:cNvSpPr>
            <p:nvPr/>
          </p:nvSpPr>
          <p:spPr bwMode="auto">
            <a:xfrm>
              <a:off x="7304088" y="3022600"/>
              <a:ext cx="25400" cy="22225"/>
            </a:xfrm>
            <a:custGeom>
              <a:avLst/>
              <a:gdLst>
                <a:gd name="T0" fmla="*/ 9 w 16"/>
                <a:gd name="T1" fmla="*/ 7 h 14"/>
                <a:gd name="T2" fmla="*/ 16 w 16"/>
                <a:gd name="T3" fmla="*/ 2 h 14"/>
                <a:gd name="T4" fmla="*/ 16 w 16"/>
                <a:gd name="T5" fmla="*/ 0 h 14"/>
                <a:gd name="T6" fmla="*/ 9 w 16"/>
                <a:gd name="T7" fmla="*/ 2 h 14"/>
                <a:gd name="T8" fmla="*/ 7 w 16"/>
                <a:gd name="T9" fmla="*/ 4 h 14"/>
                <a:gd name="T10" fmla="*/ 5 w 16"/>
                <a:gd name="T11" fmla="*/ 7 h 14"/>
                <a:gd name="T12" fmla="*/ 0 w 16"/>
                <a:gd name="T13" fmla="*/ 14 h 14"/>
                <a:gd name="T14" fmla="*/ 3 w 16"/>
                <a:gd name="T15" fmla="*/ 11 h 14"/>
                <a:gd name="T16" fmla="*/ 7 w 16"/>
                <a:gd name="T17" fmla="*/ 9 h 14"/>
                <a:gd name="T18" fmla="*/ 9 w 16"/>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9" y="7"/>
                  </a:moveTo>
                  <a:lnTo>
                    <a:pt x="16" y="2"/>
                  </a:lnTo>
                  <a:lnTo>
                    <a:pt x="16" y="0"/>
                  </a:lnTo>
                  <a:lnTo>
                    <a:pt x="9" y="2"/>
                  </a:lnTo>
                  <a:lnTo>
                    <a:pt x="7" y="4"/>
                  </a:lnTo>
                  <a:lnTo>
                    <a:pt x="5" y="7"/>
                  </a:lnTo>
                  <a:lnTo>
                    <a:pt x="0" y="14"/>
                  </a:lnTo>
                  <a:lnTo>
                    <a:pt x="3" y="11"/>
                  </a:lnTo>
                  <a:lnTo>
                    <a:pt x="7" y="9"/>
                  </a:lnTo>
                  <a:lnTo>
                    <a:pt x="9"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3" name="Freeform 385">
              <a:extLst>
                <a:ext uri="{FF2B5EF4-FFF2-40B4-BE49-F238E27FC236}">
                  <a16:creationId xmlns:a16="http://schemas.microsoft.com/office/drawing/2014/main" id="{9C726E7B-F27F-436D-8B9D-B3FB76F52684}"/>
                </a:ext>
              </a:extLst>
            </p:cNvPr>
            <p:cNvSpPr>
              <a:spLocks/>
            </p:cNvSpPr>
            <p:nvPr/>
          </p:nvSpPr>
          <p:spPr bwMode="auto">
            <a:xfrm>
              <a:off x="9144000" y="2308225"/>
              <a:ext cx="4763" cy="6350"/>
            </a:xfrm>
            <a:custGeom>
              <a:avLst/>
              <a:gdLst>
                <a:gd name="T0" fmla="*/ 3 w 3"/>
                <a:gd name="T1" fmla="*/ 2 h 4"/>
                <a:gd name="T2" fmla="*/ 3 w 3"/>
                <a:gd name="T3" fmla="*/ 0 h 4"/>
                <a:gd name="T4" fmla="*/ 3 w 3"/>
                <a:gd name="T5" fmla="*/ 0 h 4"/>
                <a:gd name="T6" fmla="*/ 0 w 3"/>
                <a:gd name="T7" fmla="*/ 2 h 4"/>
                <a:gd name="T8" fmla="*/ 3 w 3"/>
                <a:gd name="T9" fmla="*/ 4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3" y="0"/>
                  </a:lnTo>
                  <a:lnTo>
                    <a:pt x="3" y="0"/>
                  </a:lnTo>
                  <a:lnTo>
                    <a:pt x="0" y="2"/>
                  </a:lnTo>
                  <a:lnTo>
                    <a:pt x="3" y="4"/>
                  </a:lnTo>
                  <a:lnTo>
                    <a:pt x="3"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4" name="Freeform 386">
              <a:extLst>
                <a:ext uri="{FF2B5EF4-FFF2-40B4-BE49-F238E27FC236}">
                  <a16:creationId xmlns:a16="http://schemas.microsoft.com/office/drawing/2014/main" id="{F0D35C07-368D-4382-8FBA-07985C4942C7}"/>
                </a:ext>
              </a:extLst>
            </p:cNvPr>
            <p:cNvSpPr>
              <a:spLocks/>
            </p:cNvSpPr>
            <p:nvPr/>
          </p:nvSpPr>
          <p:spPr bwMode="auto">
            <a:xfrm>
              <a:off x="8948738" y="2179638"/>
              <a:ext cx="6350" cy="3175"/>
            </a:xfrm>
            <a:custGeom>
              <a:avLst/>
              <a:gdLst>
                <a:gd name="T0" fmla="*/ 4 w 4"/>
                <a:gd name="T1" fmla="*/ 2 h 2"/>
                <a:gd name="T2" fmla="*/ 2 w 4"/>
                <a:gd name="T3" fmla="*/ 0 h 2"/>
                <a:gd name="T4" fmla="*/ 0 w 4"/>
                <a:gd name="T5" fmla="*/ 0 h 2"/>
                <a:gd name="T6" fmla="*/ 4 w 4"/>
                <a:gd name="T7" fmla="*/ 2 h 2"/>
              </a:gdLst>
              <a:ahLst/>
              <a:cxnLst>
                <a:cxn ang="0">
                  <a:pos x="T0" y="T1"/>
                </a:cxn>
                <a:cxn ang="0">
                  <a:pos x="T2" y="T3"/>
                </a:cxn>
                <a:cxn ang="0">
                  <a:pos x="T4" y="T5"/>
                </a:cxn>
                <a:cxn ang="0">
                  <a:pos x="T6" y="T7"/>
                </a:cxn>
              </a:cxnLst>
              <a:rect l="0" t="0" r="r" b="b"/>
              <a:pathLst>
                <a:path w="4" h="2">
                  <a:moveTo>
                    <a:pt x="4" y="2"/>
                  </a:moveTo>
                  <a:lnTo>
                    <a:pt x="2" y="0"/>
                  </a:lnTo>
                  <a:lnTo>
                    <a:pt x="0" y="0"/>
                  </a:ln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5" name="Freeform 387">
              <a:extLst>
                <a:ext uri="{FF2B5EF4-FFF2-40B4-BE49-F238E27FC236}">
                  <a16:creationId xmlns:a16="http://schemas.microsoft.com/office/drawing/2014/main" id="{A420C12E-8767-45FC-A326-84B151CC4095}"/>
                </a:ext>
              </a:extLst>
            </p:cNvPr>
            <p:cNvSpPr>
              <a:spLocks/>
            </p:cNvSpPr>
            <p:nvPr/>
          </p:nvSpPr>
          <p:spPr bwMode="auto">
            <a:xfrm>
              <a:off x="8515350" y="2095500"/>
              <a:ext cx="106363" cy="109538"/>
            </a:xfrm>
            <a:custGeom>
              <a:avLst/>
              <a:gdLst>
                <a:gd name="T0" fmla="*/ 23 w 67"/>
                <a:gd name="T1" fmla="*/ 57 h 69"/>
                <a:gd name="T2" fmla="*/ 25 w 67"/>
                <a:gd name="T3" fmla="*/ 57 h 69"/>
                <a:gd name="T4" fmla="*/ 28 w 67"/>
                <a:gd name="T5" fmla="*/ 64 h 69"/>
                <a:gd name="T6" fmla="*/ 30 w 67"/>
                <a:gd name="T7" fmla="*/ 67 h 69"/>
                <a:gd name="T8" fmla="*/ 34 w 67"/>
                <a:gd name="T9" fmla="*/ 62 h 69"/>
                <a:gd name="T10" fmla="*/ 34 w 67"/>
                <a:gd name="T11" fmla="*/ 64 h 69"/>
                <a:gd name="T12" fmla="*/ 39 w 67"/>
                <a:gd name="T13" fmla="*/ 69 h 69"/>
                <a:gd name="T14" fmla="*/ 41 w 67"/>
                <a:gd name="T15" fmla="*/ 69 h 69"/>
                <a:gd name="T16" fmla="*/ 46 w 67"/>
                <a:gd name="T17" fmla="*/ 69 h 69"/>
                <a:gd name="T18" fmla="*/ 50 w 67"/>
                <a:gd name="T19" fmla="*/ 64 h 69"/>
                <a:gd name="T20" fmla="*/ 53 w 67"/>
                <a:gd name="T21" fmla="*/ 64 h 69"/>
                <a:gd name="T22" fmla="*/ 57 w 67"/>
                <a:gd name="T23" fmla="*/ 62 h 69"/>
                <a:gd name="T24" fmla="*/ 60 w 67"/>
                <a:gd name="T25" fmla="*/ 64 h 69"/>
                <a:gd name="T26" fmla="*/ 62 w 67"/>
                <a:gd name="T27" fmla="*/ 62 h 69"/>
                <a:gd name="T28" fmla="*/ 67 w 67"/>
                <a:gd name="T29" fmla="*/ 60 h 69"/>
                <a:gd name="T30" fmla="*/ 67 w 67"/>
                <a:gd name="T31" fmla="*/ 55 h 69"/>
                <a:gd name="T32" fmla="*/ 62 w 67"/>
                <a:gd name="T33" fmla="*/ 57 h 69"/>
                <a:gd name="T34" fmla="*/ 60 w 67"/>
                <a:gd name="T35" fmla="*/ 55 h 69"/>
                <a:gd name="T36" fmla="*/ 64 w 67"/>
                <a:gd name="T37" fmla="*/ 46 h 69"/>
                <a:gd name="T38" fmla="*/ 67 w 67"/>
                <a:gd name="T39" fmla="*/ 41 h 69"/>
                <a:gd name="T40" fmla="*/ 62 w 67"/>
                <a:gd name="T41" fmla="*/ 44 h 69"/>
                <a:gd name="T42" fmla="*/ 57 w 67"/>
                <a:gd name="T43" fmla="*/ 51 h 69"/>
                <a:gd name="T44" fmla="*/ 57 w 67"/>
                <a:gd name="T45" fmla="*/ 46 h 69"/>
                <a:gd name="T46" fmla="*/ 62 w 67"/>
                <a:gd name="T47" fmla="*/ 37 h 69"/>
                <a:gd name="T48" fmla="*/ 60 w 67"/>
                <a:gd name="T49" fmla="*/ 23 h 69"/>
                <a:gd name="T50" fmla="*/ 53 w 67"/>
                <a:gd name="T51" fmla="*/ 21 h 69"/>
                <a:gd name="T52" fmla="*/ 53 w 67"/>
                <a:gd name="T53" fmla="*/ 16 h 69"/>
                <a:gd name="T54" fmla="*/ 50 w 67"/>
                <a:gd name="T55" fmla="*/ 16 h 69"/>
                <a:gd name="T56" fmla="*/ 48 w 67"/>
                <a:gd name="T57" fmla="*/ 21 h 69"/>
                <a:gd name="T58" fmla="*/ 48 w 67"/>
                <a:gd name="T59" fmla="*/ 16 h 69"/>
                <a:gd name="T60" fmla="*/ 50 w 67"/>
                <a:gd name="T61" fmla="*/ 11 h 69"/>
                <a:gd name="T62" fmla="*/ 48 w 67"/>
                <a:gd name="T63" fmla="*/ 9 h 69"/>
                <a:gd name="T64" fmla="*/ 48 w 67"/>
                <a:gd name="T65" fmla="*/ 4 h 69"/>
                <a:gd name="T66" fmla="*/ 48 w 67"/>
                <a:gd name="T67" fmla="*/ 0 h 69"/>
                <a:gd name="T68" fmla="*/ 44 w 67"/>
                <a:gd name="T69" fmla="*/ 2 h 69"/>
                <a:gd name="T70" fmla="*/ 37 w 67"/>
                <a:gd name="T71" fmla="*/ 7 h 69"/>
                <a:gd name="T72" fmla="*/ 34 w 67"/>
                <a:gd name="T73" fmla="*/ 14 h 69"/>
                <a:gd name="T74" fmla="*/ 37 w 67"/>
                <a:gd name="T75" fmla="*/ 21 h 69"/>
                <a:gd name="T76" fmla="*/ 32 w 67"/>
                <a:gd name="T77" fmla="*/ 18 h 69"/>
                <a:gd name="T78" fmla="*/ 32 w 67"/>
                <a:gd name="T79" fmla="*/ 14 h 69"/>
                <a:gd name="T80" fmla="*/ 30 w 67"/>
                <a:gd name="T81" fmla="*/ 14 h 69"/>
                <a:gd name="T82" fmla="*/ 30 w 67"/>
                <a:gd name="T83" fmla="*/ 18 h 69"/>
                <a:gd name="T84" fmla="*/ 25 w 67"/>
                <a:gd name="T85" fmla="*/ 18 h 69"/>
                <a:gd name="T86" fmla="*/ 28 w 67"/>
                <a:gd name="T87" fmla="*/ 23 h 69"/>
                <a:gd name="T88" fmla="*/ 25 w 67"/>
                <a:gd name="T89" fmla="*/ 25 h 69"/>
                <a:gd name="T90" fmla="*/ 23 w 67"/>
                <a:gd name="T91" fmla="*/ 25 h 69"/>
                <a:gd name="T92" fmla="*/ 21 w 67"/>
                <a:gd name="T93" fmla="*/ 30 h 69"/>
                <a:gd name="T94" fmla="*/ 14 w 67"/>
                <a:gd name="T95" fmla="*/ 30 h 69"/>
                <a:gd name="T96" fmla="*/ 12 w 67"/>
                <a:gd name="T97" fmla="*/ 30 h 69"/>
                <a:gd name="T98" fmla="*/ 9 w 67"/>
                <a:gd name="T99" fmla="*/ 30 h 69"/>
                <a:gd name="T100" fmla="*/ 0 w 67"/>
                <a:gd name="T101" fmla="*/ 34 h 69"/>
                <a:gd name="T102" fmla="*/ 0 w 67"/>
                <a:gd name="T103" fmla="*/ 39 h 69"/>
                <a:gd name="T104" fmla="*/ 5 w 67"/>
                <a:gd name="T105" fmla="*/ 44 h 69"/>
                <a:gd name="T106" fmla="*/ 9 w 67"/>
                <a:gd name="T107" fmla="*/ 44 h 69"/>
                <a:gd name="T108" fmla="*/ 7 w 67"/>
                <a:gd name="T109" fmla="*/ 39 h 69"/>
                <a:gd name="T110" fmla="*/ 9 w 67"/>
                <a:gd name="T111" fmla="*/ 37 h 69"/>
                <a:gd name="T112" fmla="*/ 12 w 67"/>
                <a:gd name="T113" fmla="*/ 41 h 69"/>
                <a:gd name="T114" fmla="*/ 12 w 67"/>
                <a:gd name="T115" fmla="*/ 46 h 69"/>
                <a:gd name="T116" fmla="*/ 16 w 67"/>
                <a:gd name="T117" fmla="*/ 51 h 69"/>
                <a:gd name="T118" fmla="*/ 18 w 67"/>
                <a:gd name="T119" fmla="*/ 46 h 69"/>
                <a:gd name="T120" fmla="*/ 18 w 67"/>
                <a:gd name="T121" fmla="*/ 48 h 69"/>
                <a:gd name="T122" fmla="*/ 18 w 67"/>
                <a:gd name="T123" fmla="*/ 51 h 69"/>
                <a:gd name="T124" fmla="*/ 23 w 67"/>
                <a:gd name="T125" fmla="*/ 5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 h="69">
                  <a:moveTo>
                    <a:pt x="23" y="57"/>
                  </a:moveTo>
                  <a:lnTo>
                    <a:pt x="25" y="57"/>
                  </a:lnTo>
                  <a:lnTo>
                    <a:pt x="28" y="64"/>
                  </a:lnTo>
                  <a:lnTo>
                    <a:pt x="30" y="67"/>
                  </a:lnTo>
                  <a:lnTo>
                    <a:pt x="34" y="62"/>
                  </a:lnTo>
                  <a:lnTo>
                    <a:pt x="34" y="64"/>
                  </a:lnTo>
                  <a:lnTo>
                    <a:pt x="39" y="69"/>
                  </a:lnTo>
                  <a:lnTo>
                    <a:pt x="41" y="69"/>
                  </a:lnTo>
                  <a:lnTo>
                    <a:pt x="46" y="69"/>
                  </a:lnTo>
                  <a:lnTo>
                    <a:pt x="50" y="64"/>
                  </a:lnTo>
                  <a:lnTo>
                    <a:pt x="53" y="64"/>
                  </a:lnTo>
                  <a:lnTo>
                    <a:pt x="57" y="62"/>
                  </a:lnTo>
                  <a:lnTo>
                    <a:pt x="60" y="64"/>
                  </a:lnTo>
                  <a:lnTo>
                    <a:pt x="62" y="62"/>
                  </a:lnTo>
                  <a:lnTo>
                    <a:pt x="67" y="60"/>
                  </a:lnTo>
                  <a:lnTo>
                    <a:pt x="67" y="55"/>
                  </a:lnTo>
                  <a:lnTo>
                    <a:pt x="62" y="57"/>
                  </a:lnTo>
                  <a:lnTo>
                    <a:pt x="60" y="55"/>
                  </a:lnTo>
                  <a:lnTo>
                    <a:pt x="64" y="46"/>
                  </a:lnTo>
                  <a:lnTo>
                    <a:pt x="67" y="41"/>
                  </a:lnTo>
                  <a:lnTo>
                    <a:pt x="62" y="44"/>
                  </a:lnTo>
                  <a:lnTo>
                    <a:pt x="57" y="51"/>
                  </a:lnTo>
                  <a:lnTo>
                    <a:pt x="57" y="46"/>
                  </a:lnTo>
                  <a:lnTo>
                    <a:pt x="62" y="37"/>
                  </a:lnTo>
                  <a:lnTo>
                    <a:pt x="60" y="23"/>
                  </a:lnTo>
                  <a:lnTo>
                    <a:pt x="53" y="21"/>
                  </a:lnTo>
                  <a:lnTo>
                    <a:pt x="53" y="16"/>
                  </a:lnTo>
                  <a:lnTo>
                    <a:pt x="50" y="16"/>
                  </a:lnTo>
                  <a:lnTo>
                    <a:pt x="48" y="21"/>
                  </a:lnTo>
                  <a:lnTo>
                    <a:pt x="48" y="16"/>
                  </a:lnTo>
                  <a:lnTo>
                    <a:pt x="50" y="11"/>
                  </a:lnTo>
                  <a:lnTo>
                    <a:pt x="48" y="9"/>
                  </a:lnTo>
                  <a:lnTo>
                    <a:pt x="48" y="4"/>
                  </a:lnTo>
                  <a:lnTo>
                    <a:pt x="48" y="0"/>
                  </a:lnTo>
                  <a:lnTo>
                    <a:pt x="44" y="2"/>
                  </a:lnTo>
                  <a:lnTo>
                    <a:pt x="37" y="7"/>
                  </a:lnTo>
                  <a:lnTo>
                    <a:pt x="34" y="14"/>
                  </a:lnTo>
                  <a:lnTo>
                    <a:pt x="37" y="21"/>
                  </a:lnTo>
                  <a:lnTo>
                    <a:pt x="32" y="18"/>
                  </a:lnTo>
                  <a:lnTo>
                    <a:pt x="32" y="14"/>
                  </a:lnTo>
                  <a:lnTo>
                    <a:pt x="30" y="14"/>
                  </a:lnTo>
                  <a:lnTo>
                    <a:pt x="30" y="18"/>
                  </a:lnTo>
                  <a:lnTo>
                    <a:pt x="25" y="18"/>
                  </a:lnTo>
                  <a:lnTo>
                    <a:pt x="28" y="23"/>
                  </a:lnTo>
                  <a:lnTo>
                    <a:pt x="25" y="25"/>
                  </a:lnTo>
                  <a:lnTo>
                    <a:pt x="23" y="25"/>
                  </a:lnTo>
                  <a:lnTo>
                    <a:pt x="21" y="30"/>
                  </a:lnTo>
                  <a:lnTo>
                    <a:pt x="14" y="30"/>
                  </a:lnTo>
                  <a:lnTo>
                    <a:pt x="12" y="30"/>
                  </a:lnTo>
                  <a:lnTo>
                    <a:pt x="9" y="30"/>
                  </a:lnTo>
                  <a:lnTo>
                    <a:pt x="0" y="34"/>
                  </a:lnTo>
                  <a:lnTo>
                    <a:pt x="0" y="39"/>
                  </a:lnTo>
                  <a:lnTo>
                    <a:pt x="5" y="44"/>
                  </a:lnTo>
                  <a:lnTo>
                    <a:pt x="9" y="44"/>
                  </a:lnTo>
                  <a:lnTo>
                    <a:pt x="7" y="39"/>
                  </a:lnTo>
                  <a:lnTo>
                    <a:pt x="9" y="37"/>
                  </a:lnTo>
                  <a:lnTo>
                    <a:pt x="12" y="41"/>
                  </a:lnTo>
                  <a:lnTo>
                    <a:pt x="12" y="46"/>
                  </a:lnTo>
                  <a:lnTo>
                    <a:pt x="16" y="51"/>
                  </a:lnTo>
                  <a:lnTo>
                    <a:pt x="18" y="46"/>
                  </a:lnTo>
                  <a:lnTo>
                    <a:pt x="18" y="48"/>
                  </a:lnTo>
                  <a:lnTo>
                    <a:pt x="18" y="51"/>
                  </a:lnTo>
                  <a:lnTo>
                    <a:pt x="23" y="5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6" name="Freeform 388">
              <a:extLst>
                <a:ext uri="{FF2B5EF4-FFF2-40B4-BE49-F238E27FC236}">
                  <a16:creationId xmlns:a16="http://schemas.microsoft.com/office/drawing/2014/main" id="{0F9625FB-51C0-4163-8D3A-B287092118EC}"/>
                </a:ext>
              </a:extLst>
            </p:cNvPr>
            <p:cNvSpPr>
              <a:spLocks/>
            </p:cNvSpPr>
            <p:nvPr/>
          </p:nvSpPr>
          <p:spPr bwMode="auto">
            <a:xfrm>
              <a:off x="8089900" y="1728788"/>
              <a:ext cx="425450" cy="414338"/>
            </a:xfrm>
            <a:custGeom>
              <a:avLst/>
              <a:gdLst>
                <a:gd name="T0" fmla="*/ 257 w 268"/>
                <a:gd name="T1" fmla="*/ 198 h 261"/>
                <a:gd name="T2" fmla="*/ 243 w 268"/>
                <a:gd name="T3" fmla="*/ 175 h 261"/>
                <a:gd name="T4" fmla="*/ 236 w 268"/>
                <a:gd name="T5" fmla="*/ 143 h 261"/>
                <a:gd name="T6" fmla="*/ 243 w 268"/>
                <a:gd name="T7" fmla="*/ 113 h 261"/>
                <a:gd name="T8" fmla="*/ 257 w 268"/>
                <a:gd name="T9" fmla="*/ 78 h 261"/>
                <a:gd name="T10" fmla="*/ 259 w 268"/>
                <a:gd name="T11" fmla="*/ 51 h 261"/>
                <a:gd name="T12" fmla="*/ 243 w 268"/>
                <a:gd name="T13" fmla="*/ 30 h 261"/>
                <a:gd name="T14" fmla="*/ 227 w 268"/>
                <a:gd name="T15" fmla="*/ 41 h 261"/>
                <a:gd name="T16" fmla="*/ 213 w 268"/>
                <a:gd name="T17" fmla="*/ 81 h 261"/>
                <a:gd name="T18" fmla="*/ 202 w 268"/>
                <a:gd name="T19" fmla="*/ 106 h 261"/>
                <a:gd name="T20" fmla="*/ 195 w 268"/>
                <a:gd name="T21" fmla="*/ 120 h 261"/>
                <a:gd name="T22" fmla="*/ 195 w 268"/>
                <a:gd name="T23" fmla="*/ 92 h 261"/>
                <a:gd name="T24" fmla="*/ 204 w 268"/>
                <a:gd name="T25" fmla="*/ 62 h 261"/>
                <a:gd name="T26" fmla="*/ 188 w 268"/>
                <a:gd name="T27" fmla="*/ 44 h 261"/>
                <a:gd name="T28" fmla="*/ 188 w 268"/>
                <a:gd name="T29" fmla="*/ 58 h 261"/>
                <a:gd name="T30" fmla="*/ 179 w 268"/>
                <a:gd name="T31" fmla="*/ 62 h 261"/>
                <a:gd name="T32" fmla="*/ 160 w 268"/>
                <a:gd name="T33" fmla="*/ 60 h 261"/>
                <a:gd name="T34" fmla="*/ 163 w 268"/>
                <a:gd name="T35" fmla="*/ 55 h 261"/>
                <a:gd name="T36" fmla="*/ 163 w 268"/>
                <a:gd name="T37" fmla="*/ 35 h 261"/>
                <a:gd name="T38" fmla="*/ 140 w 268"/>
                <a:gd name="T39" fmla="*/ 37 h 261"/>
                <a:gd name="T40" fmla="*/ 117 w 268"/>
                <a:gd name="T41" fmla="*/ 37 h 261"/>
                <a:gd name="T42" fmla="*/ 140 w 268"/>
                <a:gd name="T43" fmla="*/ 18 h 261"/>
                <a:gd name="T44" fmla="*/ 103 w 268"/>
                <a:gd name="T45" fmla="*/ 9 h 261"/>
                <a:gd name="T46" fmla="*/ 50 w 268"/>
                <a:gd name="T47" fmla="*/ 41 h 261"/>
                <a:gd name="T48" fmla="*/ 25 w 268"/>
                <a:gd name="T49" fmla="*/ 65 h 261"/>
                <a:gd name="T50" fmla="*/ 34 w 268"/>
                <a:gd name="T51" fmla="*/ 76 h 261"/>
                <a:gd name="T52" fmla="*/ 39 w 268"/>
                <a:gd name="T53" fmla="*/ 83 h 261"/>
                <a:gd name="T54" fmla="*/ 78 w 268"/>
                <a:gd name="T55" fmla="*/ 88 h 261"/>
                <a:gd name="T56" fmla="*/ 57 w 268"/>
                <a:gd name="T57" fmla="*/ 90 h 261"/>
                <a:gd name="T58" fmla="*/ 16 w 268"/>
                <a:gd name="T59" fmla="*/ 95 h 261"/>
                <a:gd name="T60" fmla="*/ 23 w 268"/>
                <a:gd name="T61" fmla="*/ 122 h 261"/>
                <a:gd name="T62" fmla="*/ 39 w 268"/>
                <a:gd name="T63" fmla="*/ 129 h 261"/>
                <a:gd name="T64" fmla="*/ 67 w 268"/>
                <a:gd name="T65" fmla="*/ 131 h 261"/>
                <a:gd name="T66" fmla="*/ 87 w 268"/>
                <a:gd name="T67" fmla="*/ 143 h 261"/>
                <a:gd name="T68" fmla="*/ 105 w 268"/>
                <a:gd name="T69" fmla="*/ 162 h 261"/>
                <a:gd name="T70" fmla="*/ 85 w 268"/>
                <a:gd name="T71" fmla="*/ 162 h 261"/>
                <a:gd name="T72" fmla="*/ 60 w 268"/>
                <a:gd name="T73" fmla="*/ 152 h 261"/>
                <a:gd name="T74" fmla="*/ 14 w 268"/>
                <a:gd name="T75" fmla="*/ 145 h 261"/>
                <a:gd name="T76" fmla="*/ 5 w 268"/>
                <a:gd name="T77" fmla="*/ 175 h 261"/>
                <a:gd name="T78" fmla="*/ 23 w 268"/>
                <a:gd name="T79" fmla="*/ 196 h 261"/>
                <a:gd name="T80" fmla="*/ 39 w 268"/>
                <a:gd name="T81" fmla="*/ 208 h 261"/>
                <a:gd name="T82" fmla="*/ 34 w 268"/>
                <a:gd name="T83" fmla="*/ 231 h 261"/>
                <a:gd name="T84" fmla="*/ 46 w 268"/>
                <a:gd name="T85" fmla="*/ 240 h 261"/>
                <a:gd name="T86" fmla="*/ 73 w 268"/>
                <a:gd name="T87" fmla="*/ 242 h 261"/>
                <a:gd name="T88" fmla="*/ 89 w 268"/>
                <a:gd name="T89" fmla="*/ 247 h 261"/>
                <a:gd name="T90" fmla="*/ 117 w 268"/>
                <a:gd name="T91" fmla="*/ 233 h 261"/>
                <a:gd name="T92" fmla="*/ 149 w 268"/>
                <a:gd name="T93" fmla="*/ 226 h 261"/>
                <a:gd name="T94" fmla="*/ 160 w 268"/>
                <a:gd name="T95" fmla="*/ 217 h 261"/>
                <a:gd name="T96" fmla="*/ 160 w 268"/>
                <a:gd name="T97" fmla="*/ 233 h 261"/>
                <a:gd name="T98" fmla="*/ 176 w 268"/>
                <a:gd name="T99" fmla="*/ 240 h 261"/>
                <a:gd name="T100" fmla="*/ 181 w 268"/>
                <a:gd name="T101" fmla="*/ 252 h 261"/>
                <a:gd name="T102" fmla="*/ 199 w 268"/>
                <a:gd name="T103" fmla="*/ 258 h 261"/>
                <a:gd name="T104" fmla="*/ 211 w 268"/>
                <a:gd name="T105" fmla="*/ 261 h 261"/>
                <a:gd name="T106" fmla="*/ 227 w 268"/>
                <a:gd name="T107" fmla="*/ 258 h 261"/>
                <a:gd name="T108" fmla="*/ 229 w 268"/>
                <a:gd name="T109" fmla="*/ 245 h 261"/>
                <a:gd name="T110" fmla="*/ 222 w 268"/>
                <a:gd name="T111" fmla="*/ 235 h 261"/>
                <a:gd name="T112" fmla="*/ 213 w 268"/>
                <a:gd name="T113" fmla="*/ 233 h 261"/>
                <a:gd name="T114" fmla="*/ 225 w 268"/>
                <a:gd name="T115" fmla="*/ 228 h 261"/>
                <a:gd name="T116" fmla="*/ 238 w 268"/>
                <a:gd name="T117" fmla="*/ 212 h 261"/>
                <a:gd name="T118" fmla="*/ 245 w 268"/>
                <a:gd name="T119" fmla="*/ 228 h 261"/>
                <a:gd name="T120" fmla="*/ 257 w 268"/>
                <a:gd name="T121" fmla="*/ 233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8" h="261">
                  <a:moveTo>
                    <a:pt x="266" y="208"/>
                  </a:moveTo>
                  <a:lnTo>
                    <a:pt x="264" y="208"/>
                  </a:lnTo>
                  <a:lnTo>
                    <a:pt x="261" y="205"/>
                  </a:lnTo>
                  <a:lnTo>
                    <a:pt x="259" y="208"/>
                  </a:lnTo>
                  <a:lnTo>
                    <a:pt x="259" y="203"/>
                  </a:lnTo>
                  <a:lnTo>
                    <a:pt x="261" y="203"/>
                  </a:lnTo>
                  <a:lnTo>
                    <a:pt x="261" y="201"/>
                  </a:lnTo>
                  <a:lnTo>
                    <a:pt x="257" y="201"/>
                  </a:lnTo>
                  <a:lnTo>
                    <a:pt x="257" y="198"/>
                  </a:lnTo>
                  <a:lnTo>
                    <a:pt x="252" y="196"/>
                  </a:lnTo>
                  <a:lnTo>
                    <a:pt x="252" y="194"/>
                  </a:lnTo>
                  <a:lnTo>
                    <a:pt x="250" y="187"/>
                  </a:lnTo>
                  <a:lnTo>
                    <a:pt x="250" y="182"/>
                  </a:lnTo>
                  <a:lnTo>
                    <a:pt x="250" y="178"/>
                  </a:lnTo>
                  <a:lnTo>
                    <a:pt x="250" y="171"/>
                  </a:lnTo>
                  <a:lnTo>
                    <a:pt x="247" y="175"/>
                  </a:lnTo>
                  <a:lnTo>
                    <a:pt x="247" y="180"/>
                  </a:lnTo>
                  <a:lnTo>
                    <a:pt x="243" y="175"/>
                  </a:lnTo>
                  <a:lnTo>
                    <a:pt x="241" y="173"/>
                  </a:lnTo>
                  <a:lnTo>
                    <a:pt x="238" y="166"/>
                  </a:lnTo>
                  <a:lnTo>
                    <a:pt x="236" y="164"/>
                  </a:lnTo>
                  <a:lnTo>
                    <a:pt x="236" y="157"/>
                  </a:lnTo>
                  <a:lnTo>
                    <a:pt x="231" y="155"/>
                  </a:lnTo>
                  <a:lnTo>
                    <a:pt x="231" y="150"/>
                  </a:lnTo>
                  <a:lnTo>
                    <a:pt x="231" y="148"/>
                  </a:lnTo>
                  <a:lnTo>
                    <a:pt x="231" y="145"/>
                  </a:lnTo>
                  <a:lnTo>
                    <a:pt x="236" y="143"/>
                  </a:lnTo>
                  <a:lnTo>
                    <a:pt x="236" y="141"/>
                  </a:lnTo>
                  <a:lnTo>
                    <a:pt x="238" y="141"/>
                  </a:lnTo>
                  <a:lnTo>
                    <a:pt x="241" y="141"/>
                  </a:lnTo>
                  <a:lnTo>
                    <a:pt x="243" y="138"/>
                  </a:lnTo>
                  <a:lnTo>
                    <a:pt x="243" y="136"/>
                  </a:lnTo>
                  <a:lnTo>
                    <a:pt x="245" y="127"/>
                  </a:lnTo>
                  <a:lnTo>
                    <a:pt x="245" y="122"/>
                  </a:lnTo>
                  <a:lnTo>
                    <a:pt x="247" y="120"/>
                  </a:lnTo>
                  <a:lnTo>
                    <a:pt x="243" y="113"/>
                  </a:lnTo>
                  <a:lnTo>
                    <a:pt x="245" y="108"/>
                  </a:lnTo>
                  <a:lnTo>
                    <a:pt x="247" y="108"/>
                  </a:lnTo>
                  <a:lnTo>
                    <a:pt x="247" y="101"/>
                  </a:lnTo>
                  <a:lnTo>
                    <a:pt x="252" y="97"/>
                  </a:lnTo>
                  <a:lnTo>
                    <a:pt x="252" y="95"/>
                  </a:lnTo>
                  <a:lnTo>
                    <a:pt x="254" y="90"/>
                  </a:lnTo>
                  <a:lnTo>
                    <a:pt x="254" y="83"/>
                  </a:lnTo>
                  <a:lnTo>
                    <a:pt x="257" y="83"/>
                  </a:lnTo>
                  <a:lnTo>
                    <a:pt x="257" y="78"/>
                  </a:lnTo>
                  <a:lnTo>
                    <a:pt x="261" y="74"/>
                  </a:lnTo>
                  <a:lnTo>
                    <a:pt x="261" y="69"/>
                  </a:lnTo>
                  <a:lnTo>
                    <a:pt x="261" y="67"/>
                  </a:lnTo>
                  <a:lnTo>
                    <a:pt x="264" y="65"/>
                  </a:lnTo>
                  <a:lnTo>
                    <a:pt x="266" y="62"/>
                  </a:lnTo>
                  <a:lnTo>
                    <a:pt x="264" y="58"/>
                  </a:lnTo>
                  <a:lnTo>
                    <a:pt x="264" y="55"/>
                  </a:lnTo>
                  <a:lnTo>
                    <a:pt x="264" y="51"/>
                  </a:lnTo>
                  <a:lnTo>
                    <a:pt x="259" y="51"/>
                  </a:lnTo>
                  <a:lnTo>
                    <a:pt x="259" y="44"/>
                  </a:lnTo>
                  <a:lnTo>
                    <a:pt x="259" y="41"/>
                  </a:lnTo>
                  <a:lnTo>
                    <a:pt x="257" y="35"/>
                  </a:lnTo>
                  <a:lnTo>
                    <a:pt x="252" y="35"/>
                  </a:lnTo>
                  <a:lnTo>
                    <a:pt x="252" y="32"/>
                  </a:lnTo>
                  <a:lnTo>
                    <a:pt x="250" y="32"/>
                  </a:lnTo>
                  <a:lnTo>
                    <a:pt x="250" y="39"/>
                  </a:lnTo>
                  <a:lnTo>
                    <a:pt x="247" y="39"/>
                  </a:lnTo>
                  <a:lnTo>
                    <a:pt x="243" y="30"/>
                  </a:lnTo>
                  <a:lnTo>
                    <a:pt x="241" y="30"/>
                  </a:lnTo>
                  <a:lnTo>
                    <a:pt x="238" y="28"/>
                  </a:lnTo>
                  <a:lnTo>
                    <a:pt x="234" y="28"/>
                  </a:lnTo>
                  <a:lnTo>
                    <a:pt x="236" y="32"/>
                  </a:lnTo>
                  <a:lnTo>
                    <a:pt x="234" y="35"/>
                  </a:lnTo>
                  <a:lnTo>
                    <a:pt x="231" y="35"/>
                  </a:lnTo>
                  <a:lnTo>
                    <a:pt x="229" y="39"/>
                  </a:lnTo>
                  <a:lnTo>
                    <a:pt x="229" y="41"/>
                  </a:lnTo>
                  <a:lnTo>
                    <a:pt x="227" y="41"/>
                  </a:lnTo>
                  <a:lnTo>
                    <a:pt x="225" y="53"/>
                  </a:lnTo>
                  <a:lnTo>
                    <a:pt x="225" y="55"/>
                  </a:lnTo>
                  <a:lnTo>
                    <a:pt x="222" y="60"/>
                  </a:lnTo>
                  <a:lnTo>
                    <a:pt x="222" y="65"/>
                  </a:lnTo>
                  <a:lnTo>
                    <a:pt x="220" y="65"/>
                  </a:lnTo>
                  <a:lnTo>
                    <a:pt x="220" y="69"/>
                  </a:lnTo>
                  <a:lnTo>
                    <a:pt x="218" y="71"/>
                  </a:lnTo>
                  <a:lnTo>
                    <a:pt x="215" y="78"/>
                  </a:lnTo>
                  <a:lnTo>
                    <a:pt x="213" y="81"/>
                  </a:lnTo>
                  <a:lnTo>
                    <a:pt x="211" y="81"/>
                  </a:lnTo>
                  <a:lnTo>
                    <a:pt x="209" y="88"/>
                  </a:lnTo>
                  <a:lnTo>
                    <a:pt x="211" y="90"/>
                  </a:lnTo>
                  <a:lnTo>
                    <a:pt x="209" y="92"/>
                  </a:lnTo>
                  <a:lnTo>
                    <a:pt x="209" y="97"/>
                  </a:lnTo>
                  <a:lnTo>
                    <a:pt x="206" y="101"/>
                  </a:lnTo>
                  <a:lnTo>
                    <a:pt x="209" y="104"/>
                  </a:lnTo>
                  <a:lnTo>
                    <a:pt x="206" y="106"/>
                  </a:lnTo>
                  <a:lnTo>
                    <a:pt x="202" y="106"/>
                  </a:lnTo>
                  <a:lnTo>
                    <a:pt x="204" y="108"/>
                  </a:lnTo>
                  <a:lnTo>
                    <a:pt x="209" y="111"/>
                  </a:lnTo>
                  <a:lnTo>
                    <a:pt x="209" y="113"/>
                  </a:lnTo>
                  <a:lnTo>
                    <a:pt x="206" y="113"/>
                  </a:lnTo>
                  <a:lnTo>
                    <a:pt x="202" y="113"/>
                  </a:lnTo>
                  <a:lnTo>
                    <a:pt x="199" y="115"/>
                  </a:lnTo>
                  <a:lnTo>
                    <a:pt x="197" y="115"/>
                  </a:lnTo>
                  <a:lnTo>
                    <a:pt x="195" y="118"/>
                  </a:lnTo>
                  <a:lnTo>
                    <a:pt x="195" y="120"/>
                  </a:lnTo>
                  <a:lnTo>
                    <a:pt x="195" y="122"/>
                  </a:lnTo>
                  <a:lnTo>
                    <a:pt x="190" y="120"/>
                  </a:lnTo>
                  <a:lnTo>
                    <a:pt x="190" y="118"/>
                  </a:lnTo>
                  <a:lnTo>
                    <a:pt x="193" y="113"/>
                  </a:lnTo>
                  <a:lnTo>
                    <a:pt x="190" y="111"/>
                  </a:lnTo>
                  <a:lnTo>
                    <a:pt x="190" y="106"/>
                  </a:lnTo>
                  <a:lnTo>
                    <a:pt x="193" y="99"/>
                  </a:lnTo>
                  <a:lnTo>
                    <a:pt x="193" y="95"/>
                  </a:lnTo>
                  <a:lnTo>
                    <a:pt x="195" y="92"/>
                  </a:lnTo>
                  <a:lnTo>
                    <a:pt x="197" y="88"/>
                  </a:lnTo>
                  <a:lnTo>
                    <a:pt x="197" y="85"/>
                  </a:lnTo>
                  <a:lnTo>
                    <a:pt x="199" y="76"/>
                  </a:lnTo>
                  <a:lnTo>
                    <a:pt x="204" y="74"/>
                  </a:lnTo>
                  <a:lnTo>
                    <a:pt x="204" y="69"/>
                  </a:lnTo>
                  <a:lnTo>
                    <a:pt x="202" y="69"/>
                  </a:lnTo>
                  <a:lnTo>
                    <a:pt x="199" y="69"/>
                  </a:lnTo>
                  <a:lnTo>
                    <a:pt x="202" y="67"/>
                  </a:lnTo>
                  <a:lnTo>
                    <a:pt x="204" y="62"/>
                  </a:lnTo>
                  <a:lnTo>
                    <a:pt x="204" y="55"/>
                  </a:lnTo>
                  <a:lnTo>
                    <a:pt x="202" y="53"/>
                  </a:lnTo>
                  <a:lnTo>
                    <a:pt x="199" y="48"/>
                  </a:lnTo>
                  <a:lnTo>
                    <a:pt x="202" y="46"/>
                  </a:lnTo>
                  <a:lnTo>
                    <a:pt x="202" y="41"/>
                  </a:lnTo>
                  <a:lnTo>
                    <a:pt x="199" y="41"/>
                  </a:lnTo>
                  <a:lnTo>
                    <a:pt x="195" y="37"/>
                  </a:lnTo>
                  <a:lnTo>
                    <a:pt x="190" y="39"/>
                  </a:lnTo>
                  <a:lnTo>
                    <a:pt x="188" y="44"/>
                  </a:lnTo>
                  <a:lnTo>
                    <a:pt x="193" y="46"/>
                  </a:lnTo>
                  <a:lnTo>
                    <a:pt x="193" y="51"/>
                  </a:lnTo>
                  <a:lnTo>
                    <a:pt x="195" y="53"/>
                  </a:lnTo>
                  <a:lnTo>
                    <a:pt x="195" y="55"/>
                  </a:lnTo>
                  <a:lnTo>
                    <a:pt x="190" y="55"/>
                  </a:lnTo>
                  <a:lnTo>
                    <a:pt x="190" y="51"/>
                  </a:lnTo>
                  <a:lnTo>
                    <a:pt x="188" y="51"/>
                  </a:lnTo>
                  <a:lnTo>
                    <a:pt x="186" y="55"/>
                  </a:lnTo>
                  <a:lnTo>
                    <a:pt x="188" y="58"/>
                  </a:lnTo>
                  <a:lnTo>
                    <a:pt x="188" y="60"/>
                  </a:lnTo>
                  <a:lnTo>
                    <a:pt x="190" y="65"/>
                  </a:lnTo>
                  <a:lnTo>
                    <a:pt x="188" y="67"/>
                  </a:lnTo>
                  <a:lnTo>
                    <a:pt x="188" y="65"/>
                  </a:lnTo>
                  <a:lnTo>
                    <a:pt x="186" y="65"/>
                  </a:lnTo>
                  <a:lnTo>
                    <a:pt x="183" y="69"/>
                  </a:lnTo>
                  <a:lnTo>
                    <a:pt x="181" y="65"/>
                  </a:lnTo>
                  <a:lnTo>
                    <a:pt x="181" y="62"/>
                  </a:lnTo>
                  <a:lnTo>
                    <a:pt x="179" y="62"/>
                  </a:lnTo>
                  <a:lnTo>
                    <a:pt x="176" y="67"/>
                  </a:lnTo>
                  <a:lnTo>
                    <a:pt x="174" y="67"/>
                  </a:lnTo>
                  <a:lnTo>
                    <a:pt x="174" y="62"/>
                  </a:lnTo>
                  <a:lnTo>
                    <a:pt x="176" y="60"/>
                  </a:lnTo>
                  <a:lnTo>
                    <a:pt x="176" y="58"/>
                  </a:lnTo>
                  <a:lnTo>
                    <a:pt x="172" y="60"/>
                  </a:lnTo>
                  <a:lnTo>
                    <a:pt x="167" y="65"/>
                  </a:lnTo>
                  <a:lnTo>
                    <a:pt x="163" y="60"/>
                  </a:lnTo>
                  <a:lnTo>
                    <a:pt x="160" y="60"/>
                  </a:lnTo>
                  <a:lnTo>
                    <a:pt x="158" y="62"/>
                  </a:lnTo>
                  <a:lnTo>
                    <a:pt x="154" y="62"/>
                  </a:lnTo>
                  <a:lnTo>
                    <a:pt x="154" y="60"/>
                  </a:lnTo>
                  <a:lnTo>
                    <a:pt x="149" y="62"/>
                  </a:lnTo>
                  <a:lnTo>
                    <a:pt x="147" y="60"/>
                  </a:lnTo>
                  <a:lnTo>
                    <a:pt x="149" y="58"/>
                  </a:lnTo>
                  <a:lnTo>
                    <a:pt x="156" y="55"/>
                  </a:lnTo>
                  <a:lnTo>
                    <a:pt x="158" y="58"/>
                  </a:lnTo>
                  <a:lnTo>
                    <a:pt x="163" y="55"/>
                  </a:lnTo>
                  <a:lnTo>
                    <a:pt x="163" y="53"/>
                  </a:lnTo>
                  <a:lnTo>
                    <a:pt x="165" y="53"/>
                  </a:lnTo>
                  <a:lnTo>
                    <a:pt x="167" y="53"/>
                  </a:lnTo>
                  <a:lnTo>
                    <a:pt x="172" y="51"/>
                  </a:lnTo>
                  <a:lnTo>
                    <a:pt x="172" y="46"/>
                  </a:lnTo>
                  <a:lnTo>
                    <a:pt x="172" y="44"/>
                  </a:lnTo>
                  <a:lnTo>
                    <a:pt x="170" y="41"/>
                  </a:lnTo>
                  <a:lnTo>
                    <a:pt x="167" y="35"/>
                  </a:lnTo>
                  <a:lnTo>
                    <a:pt x="163" y="35"/>
                  </a:lnTo>
                  <a:lnTo>
                    <a:pt x="160" y="30"/>
                  </a:lnTo>
                  <a:lnTo>
                    <a:pt x="156" y="25"/>
                  </a:lnTo>
                  <a:lnTo>
                    <a:pt x="154" y="23"/>
                  </a:lnTo>
                  <a:lnTo>
                    <a:pt x="151" y="23"/>
                  </a:lnTo>
                  <a:lnTo>
                    <a:pt x="147" y="25"/>
                  </a:lnTo>
                  <a:lnTo>
                    <a:pt x="144" y="25"/>
                  </a:lnTo>
                  <a:lnTo>
                    <a:pt x="138" y="32"/>
                  </a:lnTo>
                  <a:lnTo>
                    <a:pt x="140" y="35"/>
                  </a:lnTo>
                  <a:lnTo>
                    <a:pt x="140" y="37"/>
                  </a:lnTo>
                  <a:lnTo>
                    <a:pt x="138" y="37"/>
                  </a:lnTo>
                  <a:lnTo>
                    <a:pt x="133" y="39"/>
                  </a:lnTo>
                  <a:lnTo>
                    <a:pt x="133" y="37"/>
                  </a:lnTo>
                  <a:lnTo>
                    <a:pt x="131" y="37"/>
                  </a:lnTo>
                  <a:lnTo>
                    <a:pt x="128" y="37"/>
                  </a:lnTo>
                  <a:lnTo>
                    <a:pt x="124" y="37"/>
                  </a:lnTo>
                  <a:lnTo>
                    <a:pt x="121" y="37"/>
                  </a:lnTo>
                  <a:lnTo>
                    <a:pt x="119" y="37"/>
                  </a:lnTo>
                  <a:lnTo>
                    <a:pt x="117" y="37"/>
                  </a:lnTo>
                  <a:lnTo>
                    <a:pt x="117" y="35"/>
                  </a:lnTo>
                  <a:lnTo>
                    <a:pt x="124" y="35"/>
                  </a:lnTo>
                  <a:lnTo>
                    <a:pt x="126" y="30"/>
                  </a:lnTo>
                  <a:lnTo>
                    <a:pt x="128" y="28"/>
                  </a:lnTo>
                  <a:lnTo>
                    <a:pt x="131" y="30"/>
                  </a:lnTo>
                  <a:lnTo>
                    <a:pt x="133" y="25"/>
                  </a:lnTo>
                  <a:lnTo>
                    <a:pt x="135" y="21"/>
                  </a:lnTo>
                  <a:lnTo>
                    <a:pt x="135" y="18"/>
                  </a:lnTo>
                  <a:lnTo>
                    <a:pt x="140" y="18"/>
                  </a:lnTo>
                  <a:lnTo>
                    <a:pt x="142" y="11"/>
                  </a:lnTo>
                  <a:lnTo>
                    <a:pt x="142" y="7"/>
                  </a:lnTo>
                  <a:lnTo>
                    <a:pt x="142" y="2"/>
                  </a:lnTo>
                  <a:lnTo>
                    <a:pt x="142" y="0"/>
                  </a:lnTo>
                  <a:lnTo>
                    <a:pt x="138" y="0"/>
                  </a:lnTo>
                  <a:lnTo>
                    <a:pt x="133" y="2"/>
                  </a:lnTo>
                  <a:lnTo>
                    <a:pt x="124" y="2"/>
                  </a:lnTo>
                  <a:lnTo>
                    <a:pt x="117" y="7"/>
                  </a:lnTo>
                  <a:lnTo>
                    <a:pt x="103" y="9"/>
                  </a:lnTo>
                  <a:lnTo>
                    <a:pt x="85" y="16"/>
                  </a:lnTo>
                  <a:lnTo>
                    <a:pt x="80" y="21"/>
                  </a:lnTo>
                  <a:lnTo>
                    <a:pt x="69" y="23"/>
                  </a:lnTo>
                  <a:lnTo>
                    <a:pt x="53" y="30"/>
                  </a:lnTo>
                  <a:lnTo>
                    <a:pt x="48" y="35"/>
                  </a:lnTo>
                  <a:lnTo>
                    <a:pt x="48" y="37"/>
                  </a:lnTo>
                  <a:lnTo>
                    <a:pt x="50" y="37"/>
                  </a:lnTo>
                  <a:lnTo>
                    <a:pt x="53" y="39"/>
                  </a:lnTo>
                  <a:lnTo>
                    <a:pt x="50" y="41"/>
                  </a:lnTo>
                  <a:lnTo>
                    <a:pt x="46" y="41"/>
                  </a:lnTo>
                  <a:lnTo>
                    <a:pt x="39" y="48"/>
                  </a:lnTo>
                  <a:lnTo>
                    <a:pt x="34" y="48"/>
                  </a:lnTo>
                  <a:lnTo>
                    <a:pt x="32" y="51"/>
                  </a:lnTo>
                  <a:lnTo>
                    <a:pt x="30" y="53"/>
                  </a:lnTo>
                  <a:lnTo>
                    <a:pt x="25" y="58"/>
                  </a:lnTo>
                  <a:lnTo>
                    <a:pt x="23" y="62"/>
                  </a:lnTo>
                  <a:lnTo>
                    <a:pt x="23" y="67"/>
                  </a:lnTo>
                  <a:lnTo>
                    <a:pt x="25" y="65"/>
                  </a:lnTo>
                  <a:lnTo>
                    <a:pt x="28" y="67"/>
                  </a:lnTo>
                  <a:lnTo>
                    <a:pt x="25" y="69"/>
                  </a:lnTo>
                  <a:lnTo>
                    <a:pt x="28" y="71"/>
                  </a:lnTo>
                  <a:lnTo>
                    <a:pt x="30" y="69"/>
                  </a:lnTo>
                  <a:lnTo>
                    <a:pt x="32" y="67"/>
                  </a:lnTo>
                  <a:lnTo>
                    <a:pt x="37" y="69"/>
                  </a:lnTo>
                  <a:lnTo>
                    <a:pt x="39" y="71"/>
                  </a:lnTo>
                  <a:lnTo>
                    <a:pt x="39" y="74"/>
                  </a:lnTo>
                  <a:lnTo>
                    <a:pt x="34" y="76"/>
                  </a:lnTo>
                  <a:lnTo>
                    <a:pt x="30" y="74"/>
                  </a:lnTo>
                  <a:lnTo>
                    <a:pt x="28" y="74"/>
                  </a:lnTo>
                  <a:lnTo>
                    <a:pt x="28" y="78"/>
                  </a:lnTo>
                  <a:lnTo>
                    <a:pt x="34" y="83"/>
                  </a:lnTo>
                  <a:lnTo>
                    <a:pt x="37" y="81"/>
                  </a:lnTo>
                  <a:lnTo>
                    <a:pt x="37" y="78"/>
                  </a:lnTo>
                  <a:lnTo>
                    <a:pt x="39" y="78"/>
                  </a:lnTo>
                  <a:lnTo>
                    <a:pt x="41" y="78"/>
                  </a:lnTo>
                  <a:lnTo>
                    <a:pt x="39" y="83"/>
                  </a:lnTo>
                  <a:lnTo>
                    <a:pt x="44" y="81"/>
                  </a:lnTo>
                  <a:lnTo>
                    <a:pt x="50" y="83"/>
                  </a:lnTo>
                  <a:lnTo>
                    <a:pt x="55" y="81"/>
                  </a:lnTo>
                  <a:lnTo>
                    <a:pt x="60" y="81"/>
                  </a:lnTo>
                  <a:lnTo>
                    <a:pt x="64" y="83"/>
                  </a:lnTo>
                  <a:lnTo>
                    <a:pt x="69" y="83"/>
                  </a:lnTo>
                  <a:lnTo>
                    <a:pt x="73" y="85"/>
                  </a:lnTo>
                  <a:lnTo>
                    <a:pt x="76" y="88"/>
                  </a:lnTo>
                  <a:lnTo>
                    <a:pt x="78" y="88"/>
                  </a:lnTo>
                  <a:lnTo>
                    <a:pt x="78" y="90"/>
                  </a:lnTo>
                  <a:lnTo>
                    <a:pt x="76" y="90"/>
                  </a:lnTo>
                  <a:lnTo>
                    <a:pt x="69" y="88"/>
                  </a:lnTo>
                  <a:lnTo>
                    <a:pt x="62" y="88"/>
                  </a:lnTo>
                  <a:lnTo>
                    <a:pt x="60" y="88"/>
                  </a:lnTo>
                  <a:lnTo>
                    <a:pt x="64" y="90"/>
                  </a:lnTo>
                  <a:lnTo>
                    <a:pt x="67" y="92"/>
                  </a:lnTo>
                  <a:lnTo>
                    <a:pt x="60" y="92"/>
                  </a:lnTo>
                  <a:lnTo>
                    <a:pt x="57" y="90"/>
                  </a:lnTo>
                  <a:lnTo>
                    <a:pt x="48" y="90"/>
                  </a:lnTo>
                  <a:lnTo>
                    <a:pt x="46" y="92"/>
                  </a:lnTo>
                  <a:lnTo>
                    <a:pt x="44" y="92"/>
                  </a:lnTo>
                  <a:lnTo>
                    <a:pt x="41" y="92"/>
                  </a:lnTo>
                  <a:lnTo>
                    <a:pt x="37" y="92"/>
                  </a:lnTo>
                  <a:lnTo>
                    <a:pt x="34" y="92"/>
                  </a:lnTo>
                  <a:lnTo>
                    <a:pt x="25" y="92"/>
                  </a:lnTo>
                  <a:lnTo>
                    <a:pt x="23" y="95"/>
                  </a:lnTo>
                  <a:lnTo>
                    <a:pt x="16" y="95"/>
                  </a:lnTo>
                  <a:lnTo>
                    <a:pt x="14" y="99"/>
                  </a:lnTo>
                  <a:lnTo>
                    <a:pt x="16" y="111"/>
                  </a:lnTo>
                  <a:lnTo>
                    <a:pt x="16" y="113"/>
                  </a:lnTo>
                  <a:lnTo>
                    <a:pt x="16" y="118"/>
                  </a:lnTo>
                  <a:lnTo>
                    <a:pt x="14" y="118"/>
                  </a:lnTo>
                  <a:lnTo>
                    <a:pt x="16" y="120"/>
                  </a:lnTo>
                  <a:lnTo>
                    <a:pt x="16" y="122"/>
                  </a:lnTo>
                  <a:lnTo>
                    <a:pt x="21" y="122"/>
                  </a:lnTo>
                  <a:lnTo>
                    <a:pt x="23" y="122"/>
                  </a:lnTo>
                  <a:lnTo>
                    <a:pt x="25" y="125"/>
                  </a:lnTo>
                  <a:lnTo>
                    <a:pt x="28" y="125"/>
                  </a:lnTo>
                  <a:lnTo>
                    <a:pt x="30" y="122"/>
                  </a:lnTo>
                  <a:lnTo>
                    <a:pt x="30" y="122"/>
                  </a:lnTo>
                  <a:lnTo>
                    <a:pt x="32" y="122"/>
                  </a:lnTo>
                  <a:lnTo>
                    <a:pt x="34" y="125"/>
                  </a:lnTo>
                  <a:lnTo>
                    <a:pt x="37" y="125"/>
                  </a:lnTo>
                  <a:lnTo>
                    <a:pt x="39" y="127"/>
                  </a:lnTo>
                  <a:lnTo>
                    <a:pt x="39" y="129"/>
                  </a:lnTo>
                  <a:lnTo>
                    <a:pt x="41" y="129"/>
                  </a:lnTo>
                  <a:lnTo>
                    <a:pt x="46" y="129"/>
                  </a:lnTo>
                  <a:lnTo>
                    <a:pt x="48" y="129"/>
                  </a:lnTo>
                  <a:lnTo>
                    <a:pt x="48" y="129"/>
                  </a:lnTo>
                  <a:lnTo>
                    <a:pt x="53" y="129"/>
                  </a:lnTo>
                  <a:lnTo>
                    <a:pt x="55" y="129"/>
                  </a:lnTo>
                  <a:lnTo>
                    <a:pt x="60" y="131"/>
                  </a:lnTo>
                  <a:lnTo>
                    <a:pt x="62" y="129"/>
                  </a:lnTo>
                  <a:lnTo>
                    <a:pt x="67" y="131"/>
                  </a:lnTo>
                  <a:lnTo>
                    <a:pt x="71" y="131"/>
                  </a:lnTo>
                  <a:lnTo>
                    <a:pt x="73" y="129"/>
                  </a:lnTo>
                  <a:lnTo>
                    <a:pt x="78" y="131"/>
                  </a:lnTo>
                  <a:lnTo>
                    <a:pt x="78" y="134"/>
                  </a:lnTo>
                  <a:lnTo>
                    <a:pt x="80" y="131"/>
                  </a:lnTo>
                  <a:lnTo>
                    <a:pt x="83" y="136"/>
                  </a:lnTo>
                  <a:lnTo>
                    <a:pt x="85" y="138"/>
                  </a:lnTo>
                  <a:lnTo>
                    <a:pt x="85" y="141"/>
                  </a:lnTo>
                  <a:lnTo>
                    <a:pt x="87" y="143"/>
                  </a:lnTo>
                  <a:lnTo>
                    <a:pt x="89" y="143"/>
                  </a:lnTo>
                  <a:lnTo>
                    <a:pt x="92" y="143"/>
                  </a:lnTo>
                  <a:lnTo>
                    <a:pt x="94" y="145"/>
                  </a:lnTo>
                  <a:lnTo>
                    <a:pt x="96" y="145"/>
                  </a:lnTo>
                  <a:lnTo>
                    <a:pt x="99" y="150"/>
                  </a:lnTo>
                  <a:lnTo>
                    <a:pt x="99" y="150"/>
                  </a:lnTo>
                  <a:lnTo>
                    <a:pt x="96" y="155"/>
                  </a:lnTo>
                  <a:lnTo>
                    <a:pt x="101" y="157"/>
                  </a:lnTo>
                  <a:lnTo>
                    <a:pt x="105" y="162"/>
                  </a:lnTo>
                  <a:lnTo>
                    <a:pt x="105" y="164"/>
                  </a:lnTo>
                  <a:lnTo>
                    <a:pt x="105" y="164"/>
                  </a:lnTo>
                  <a:lnTo>
                    <a:pt x="105" y="166"/>
                  </a:lnTo>
                  <a:lnTo>
                    <a:pt x="103" y="166"/>
                  </a:lnTo>
                  <a:lnTo>
                    <a:pt x="96" y="164"/>
                  </a:lnTo>
                  <a:lnTo>
                    <a:pt x="92" y="162"/>
                  </a:lnTo>
                  <a:lnTo>
                    <a:pt x="89" y="164"/>
                  </a:lnTo>
                  <a:lnTo>
                    <a:pt x="85" y="162"/>
                  </a:lnTo>
                  <a:lnTo>
                    <a:pt x="85" y="162"/>
                  </a:lnTo>
                  <a:lnTo>
                    <a:pt x="83" y="162"/>
                  </a:lnTo>
                  <a:lnTo>
                    <a:pt x="78" y="159"/>
                  </a:lnTo>
                  <a:lnTo>
                    <a:pt x="76" y="159"/>
                  </a:lnTo>
                  <a:lnTo>
                    <a:pt x="73" y="157"/>
                  </a:lnTo>
                  <a:lnTo>
                    <a:pt x="71" y="155"/>
                  </a:lnTo>
                  <a:lnTo>
                    <a:pt x="69" y="155"/>
                  </a:lnTo>
                  <a:lnTo>
                    <a:pt x="67" y="155"/>
                  </a:lnTo>
                  <a:lnTo>
                    <a:pt x="64" y="152"/>
                  </a:lnTo>
                  <a:lnTo>
                    <a:pt x="60" y="152"/>
                  </a:lnTo>
                  <a:lnTo>
                    <a:pt x="60" y="148"/>
                  </a:lnTo>
                  <a:lnTo>
                    <a:pt x="57" y="148"/>
                  </a:lnTo>
                  <a:lnTo>
                    <a:pt x="55" y="148"/>
                  </a:lnTo>
                  <a:lnTo>
                    <a:pt x="50" y="148"/>
                  </a:lnTo>
                  <a:lnTo>
                    <a:pt x="48" y="148"/>
                  </a:lnTo>
                  <a:lnTo>
                    <a:pt x="39" y="148"/>
                  </a:lnTo>
                  <a:lnTo>
                    <a:pt x="34" y="148"/>
                  </a:lnTo>
                  <a:lnTo>
                    <a:pt x="30" y="145"/>
                  </a:lnTo>
                  <a:lnTo>
                    <a:pt x="14" y="145"/>
                  </a:lnTo>
                  <a:lnTo>
                    <a:pt x="12" y="145"/>
                  </a:lnTo>
                  <a:lnTo>
                    <a:pt x="7" y="148"/>
                  </a:lnTo>
                  <a:lnTo>
                    <a:pt x="5" y="150"/>
                  </a:lnTo>
                  <a:lnTo>
                    <a:pt x="5" y="157"/>
                  </a:lnTo>
                  <a:lnTo>
                    <a:pt x="2" y="162"/>
                  </a:lnTo>
                  <a:lnTo>
                    <a:pt x="2" y="168"/>
                  </a:lnTo>
                  <a:lnTo>
                    <a:pt x="0" y="171"/>
                  </a:lnTo>
                  <a:lnTo>
                    <a:pt x="2" y="173"/>
                  </a:lnTo>
                  <a:lnTo>
                    <a:pt x="5" y="175"/>
                  </a:lnTo>
                  <a:lnTo>
                    <a:pt x="5" y="175"/>
                  </a:lnTo>
                  <a:lnTo>
                    <a:pt x="2" y="178"/>
                  </a:lnTo>
                  <a:lnTo>
                    <a:pt x="5" y="187"/>
                  </a:lnTo>
                  <a:lnTo>
                    <a:pt x="9" y="189"/>
                  </a:lnTo>
                  <a:lnTo>
                    <a:pt x="9" y="192"/>
                  </a:lnTo>
                  <a:lnTo>
                    <a:pt x="16" y="194"/>
                  </a:lnTo>
                  <a:lnTo>
                    <a:pt x="16" y="196"/>
                  </a:lnTo>
                  <a:lnTo>
                    <a:pt x="21" y="194"/>
                  </a:lnTo>
                  <a:lnTo>
                    <a:pt x="23" y="196"/>
                  </a:lnTo>
                  <a:lnTo>
                    <a:pt x="25" y="198"/>
                  </a:lnTo>
                  <a:lnTo>
                    <a:pt x="30" y="196"/>
                  </a:lnTo>
                  <a:lnTo>
                    <a:pt x="32" y="196"/>
                  </a:lnTo>
                  <a:lnTo>
                    <a:pt x="34" y="198"/>
                  </a:lnTo>
                  <a:lnTo>
                    <a:pt x="39" y="198"/>
                  </a:lnTo>
                  <a:lnTo>
                    <a:pt x="41" y="203"/>
                  </a:lnTo>
                  <a:lnTo>
                    <a:pt x="44" y="205"/>
                  </a:lnTo>
                  <a:lnTo>
                    <a:pt x="44" y="208"/>
                  </a:lnTo>
                  <a:lnTo>
                    <a:pt x="39" y="208"/>
                  </a:lnTo>
                  <a:lnTo>
                    <a:pt x="41" y="210"/>
                  </a:lnTo>
                  <a:lnTo>
                    <a:pt x="39" y="212"/>
                  </a:lnTo>
                  <a:lnTo>
                    <a:pt x="39" y="215"/>
                  </a:lnTo>
                  <a:lnTo>
                    <a:pt x="37" y="217"/>
                  </a:lnTo>
                  <a:lnTo>
                    <a:pt x="32" y="219"/>
                  </a:lnTo>
                  <a:lnTo>
                    <a:pt x="32" y="222"/>
                  </a:lnTo>
                  <a:lnTo>
                    <a:pt x="30" y="224"/>
                  </a:lnTo>
                  <a:lnTo>
                    <a:pt x="34" y="226"/>
                  </a:lnTo>
                  <a:lnTo>
                    <a:pt x="34" y="231"/>
                  </a:lnTo>
                  <a:lnTo>
                    <a:pt x="37" y="235"/>
                  </a:lnTo>
                  <a:lnTo>
                    <a:pt x="37" y="238"/>
                  </a:lnTo>
                  <a:lnTo>
                    <a:pt x="32" y="240"/>
                  </a:lnTo>
                  <a:lnTo>
                    <a:pt x="32" y="242"/>
                  </a:lnTo>
                  <a:lnTo>
                    <a:pt x="39" y="242"/>
                  </a:lnTo>
                  <a:lnTo>
                    <a:pt x="41" y="242"/>
                  </a:lnTo>
                  <a:lnTo>
                    <a:pt x="44" y="242"/>
                  </a:lnTo>
                  <a:lnTo>
                    <a:pt x="46" y="242"/>
                  </a:lnTo>
                  <a:lnTo>
                    <a:pt x="46" y="240"/>
                  </a:lnTo>
                  <a:lnTo>
                    <a:pt x="48" y="240"/>
                  </a:lnTo>
                  <a:lnTo>
                    <a:pt x="50" y="242"/>
                  </a:lnTo>
                  <a:lnTo>
                    <a:pt x="55" y="242"/>
                  </a:lnTo>
                  <a:lnTo>
                    <a:pt x="62" y="245"/>
                  </a:lnTo>
                  <a:lnTo>
                    <a:pt x="64" y="242"/>
                  </a:lnTo>
                  <a:lnTo>
                    <a:pt x="69" y="242"/>
                  </a:lnTo>
                  <a:lnTo>
                    <a:pt x="71" y="245"/>
                  </a:lnTo>
                  <a:lnTo>
                    <a:pt x="71" y="245"/>
                  </a:lnTo>
                  <a:lnTo>
                    <a:pt x="73" y="242"/>
                  </a:lnTo>
                  <a:lnTo>
                    <a:pt x="76" y="242"/>
                  </a:lnTo>
                  <a:lnTo>
                    <a:pt x="78" y="242"/>
                  </a:lnTo>
                  <a:lnTo>
                    <a:pt x="78" y="245"/>
                  </a:lnTo>
                  <a:lnTo>
                    <a:pt x="80" y="245"/>
                  </a:lnTo>
                  <a:lnTo>
                    <a:pt x="83" y="245"/>
                  </a:lnTo>
                  <a:lnTo>
                    <a:pt x="85" y="245"/>
                  </a:lnTo>
                  <a:lnTo>
                    <a:pt x="85" y="249"/>
                  </a:lnTo>
                  <a:lnTo>
                    <a:pt x="87" y="249"/>
                  </a:lnTo>
                  <a:lnTo>
                    <a:pt x="89" y="247"/>
                  </a:lnTo>
                  <a:lnTo>
                    <a:pt x="94" y="247"/>
                  </a:lnTo>
                  <a:lnTo>
                    <a:pt x="96" y="245"/>
                  </a:lnTo>
                  <a:lnTo>
                    <a:pt x="99" y="242"/>
                  </a:lnTo>
                  <a:lnTo>
                    <a:pt x="101" y="242"/>
                  </a:lnTo>
                  <a:lnTo>
                    <a:pt x="105" y="238"/>
                  </a:lnTo>
                  <a:lnTo>
                    <a:pt x="110" y="235"/>
                  </a:lnTo>
                  <a:lnTo>
                    <a:pt x="115" y="235"/>
                  </a:lnTo>
                  <a:lnTo>
                    <a:pt x="115" y="233"/>
                  </a:lnTo>
                  <a:lnTo>
                    <a:pt x="117" y="233"/>
                  </a:lnTo>
                  <a:lnTo>
                    <a:pt x="121" y="235"/>
                  </a:lnTo>
                  <a:lnTo>
                    <a:pt x="124" y="235"/>
                  </a:lnTo>
                  <a:lnTo>
                    <a:pt x="128" y="235"/>
                  </a:lnTo>
                  <a:lnTo>
                    <a:pt x="135" y="235"/>
                  </a:lnTo>
                  <a:lnTo>
                    <a:pt x="142" y="231"/>
                  </a:lnTo>
                  <a:lnTo>
                    <a:pt x="144" y="228"/>
                  </a:lnTo>
                  <a:lnTo>
                    <a:pt x="147" y="228"/>
                  </a:lnTo>
                  <a:lnTo>
                    <a:pt x="147" y="228"/>
                  </a:lnTo>
                  <a:lnTo>
                    <a:pt x="149" y="226"/>
                  </a:lnTo>
                  <a:lnTo>
                    <a:pt x="151" y="226"/>
                  </a:lnTo>
                  <a:lnTo>
                    <a:pt x="151" y="224"/>
                  </a:lnTo>
                  <a:lnTo>
                    <a:pt x="154" y="222"/>
                  </a:lnTo>
                  <a:lnTo>
                    <a:pt x="154" y="222"/>
                  </a:lnTo>
                  <a:lnTo>
                    <a:pt x="156" y="222"/>
                  </a:lnTo>
                  <a:lnTo>
                    <a:pt x="158" y="219"/>
                  </a:lnTo>
                  <a:lnTo>
                    <a:pt x="158" y="217"/>
                  </a:lnTo>
                  <a:lnTo>
                    <a:pt x="158" y="217"/>
                  </a:lnTo>
                  <a:lnTo>
                    <a:pt x="160" y="217"/>
                  </a:lnTo>
                  <a:lnTo>
                    <a:pt x="163" y="219"/>
                  </a:lnTo>
                  <a:lnTo>
                    <a:pt x="163" y="222"/>
                  </a:lnTo>
                  <a:lnTo>
                    <a:pt x="163" y="224"/>
                  </a:lnTo>
                  <a:lnTo>
                    <a:pt x="160" y="226"/>
                  </a:lnTo>
                  <a:lnTo>
                    <a:pt x="160" y="228"/>
                  </a:lnTo>
                  <a:lnTo>
                    <a:pt x="158" y="231"/>
                  </a:lnTo>
                  <a:lnTo>
                    <a:pt x="158" y="233"/>
                  </a:lnTo>
                  <a:lnTo>
                    <a:pt x="158" y="233"/>
                  </a:lnTo>
                  <a:lnTo>
                    <a:pt x="160" y="233"/>
                  </a:lnTo>
                  <a:lnTo>
                    <a:pt x="163" y="238"/>
                  </a:lnTo>
                  <a:lnTo>
                    <a:pt x="165" y="235"/>
                  </a:lnTo>
                  <a:lnTo>
                    <a:pt x="167" y="235"/>
                  </a:lnTo>
                  <a:lnTo>
                    <a:pt x="170" y="238"/>
                  </a:lnTo>
                  <a:lnTo>
                    <a:pt x="172" y="240"/>
                  </a:lnTo>
                  <a:lnTo>
                    <a:pt x="172" y="242"/>
                  </a:lnTo>
                  <a:lnTo>
                    <a:pt x="174" y="240"/>
                  </a:lnTo>
                  <a:lnTo>
                    <a:pt x="174" y="240"/>
                  </a:lnTo>
                  <a:lnTo>
                    <a:pt x="176" y="240"/>
                  </a:lnTo>
                  <a:lnTo>
                    <a:pt x="176" y="242"/>
                  </a:lnTo>
                  <a:lnTo>
                    <a:pt x="174" y="245"/>
                  </a:lnTo>
                  <a:lnTo>
                    <a:pt x="172" y="245"/>
                  </a:lnTo>
                  <a:lnTo>
                    <a:pt x="170" y="249"/>
                  </a:lnTo>
                  <a:lnTo>
                    <a:pt x="170" y="249"/>
                  </a:lnTo>
                  <a:lnTo>
                    <a:pt x="172" y="249"/>
                  </a:lnTo>
                  <a:lnTo>
                    <a:pt x="174" y="252"/>
                  </a:lnTo>
                  <a:lnTo>
                    <a:pt x="176" y="254"/>
                  </a:lnTo>
                  <a:lnTo>
                    <a:pt x="181" y="252"/>
                  </a:lnTo>
                  <a:lnTo>
                    <a:pt x="183" y="249"/>
                  </a:lnTo>
                  <a:lnTo>
                    <a:pt x="183" y="249"/>
                  </a:lnTo>
                  <a:lnTo>
                    <a:pt x="183" y="252"/>
                  </a:lnTo>
                  <a:lnTo>
                    <a:pt x="186" y="256"/>
                  </a:lnTo>
                  <a:lnTo>
                    <a:pt x="188" y="256"/>
                  </a:lnTo>
                  <a:lnTo>
                    <a:pt x="190" y="254"/>
                  </a:lnTo>
                  <a:lnTo>
                    <a:pt x="195" y="256"/>
                  </a:lnTo>
                  <a:lnTo>
                    <a:pt x="195" y="258"/>
                  </a:lnTo>
                  <a:lnTo>
                    <a:pt x="199" y="258"/>
                  </a:lnTo>
                  <a:lnTo>
                    <a:pt x="199" y="261"/>
                  </a:lnTo>
                  <a:lnTo>
                    <a:pt x="202" y="261"/>
                  </a:lnTo>
                  <a:lnTo>
                    <a:pt x="202" y="256"/>
                  </a:lnTo>
                  <a:lnTo>
                    <a:pt x="204" y="256"/>
                  </a:lnTo>
                  <a:lnTo>
                    <a:pt x="206" y="256"/>
                  </a:lnTo>
                  <a:lnTo>
                    <a:pt x="209" y="258"/>
                  </a:lnTo>
                  <a:lnTo>
                    <a:pt x="209" y="261"/>
                  </a:lnTo>
                  <a:lnTo>
                    <a:pt x="209" y="261"/>
                  </a:lnTo>
                  <a:lnTo>
                    <a:pt x="211" y="261"/>
                  </a:lnTo>
                  <a:lnTo>
                    <a:pt x="213" y="256"/>
                  </a:lnTo>
                  <a:lnTo>
                    <a:pt x="215" y="258"/>
                  </a:lnTo>
                  <a:lnTo>
                    <a:pt x="215" y="261"/>
                  </a:lnTo>
                  <a:lnTo>
                    <a:pt x="218" y="261"/>
                  </a:lnTo>
                  <a:lnTo>
                    <a:pt x="220" y="258"/>
                  </a:lnTo>
                  <a:lnTo>
                    <a:pt x="220" y="258"/>
                  </a:lnTo>
                  <a:lnTo>
                    <a:pt x="222" y="256"/>
                  </a:lnTo>
                  <a:lnTo>
                    <a:pt x="225" y="256"/>
                  </a:lnTo>
                  <a:lnTo>
                    <a:pt x="227" y="258"/>
                  </a:lnTo>
                  <a:lnTo>
                    <a:pt x="227" y="258"/>
                  </a:lnTo>
                  <a:lnTo>
                    <a:pt x="229" y="258"/>
                  </a:lnTo>
                  <a:lnTo>
                    <a:pt x="229" y="256"/>
                  </a:lnTo>
                  <a:lnTo>
                    <a:pt x="229" y="254"/>
                  </a:lnTo>
                  <a:lnTo>
                    <a:pt x="231" y="252"/>
                  </a:lnTo>
                  <a:lnTo>
                    <a:pt x="231" y="249"/>
                  </a:lnTo>
                  <a:lnTo>
                    <a:pt x="234" y="247"/>
                  </a:lnTo>
                  <a:lnTo>
                    <a:pt x="234" y="245"/>
                  </a:lnTo>
                  <a:lnTo>
                    <a:pt x="229" y="245"/>
                  </a:lnTo>
                  <a:lnTo>
                    <a:pt x="229" y="242"/>
                  </a:lnTo>
                  <a:lnTo>
                    <a:pt x="231" y="238"/>
                  </a:lnTo>
                  <a:lnTo>
                    <a:pt x="234" y="238"/>
                  </a:lnTo>
                  <a:lnTo>
                    <a:pt x="234" y="233"/>
                  </a:lnTo>
                  <a:lnTo>
                    <a:pt x="229" y="231"/>
                  </a:lnTo>
                  <a:lnTo>
                    <a:pt x="227" y="233"/>
                  </a:lnTo>
                  <a:lnTo>
                    <a:pt x="227" y="235"/>
                  </a:lnTo>
                  <a:lnTo>
                    <a:pt x="225" y="238"/>
                  </a:lnTo>
                  <a:lnTo>
                    <a:pt x="222" y="235"/>
                  </a:lnTo>
                  <a:lnTo>
                    <a:pt x="218" y="235"/>
                  </a:lnTo>
                  <a:lnTo>
                    <a:pt x="213" y="240"/>
                  </a:lnTo>
                  <a:lnTo>
                    <a:pt x="209" y="242"/>
                  </a:lnTo>
                  <a:lnTo>
                    <a:pt x="211" y="240"/>
                  </a:lnTo>
                  <a:lnTo>
                    <a:pt x="213" y="238"/>
                  </a:lnTo>
                  <a:lnTo>
                    <a:pt x="215" y="235"/>
                  </a:lnTo>
                  <a:lnTo>
                    <a:pt x="215" y="231"/>
                  </a:lnTo>
                  <a:lnTo>
                    <a:pt x="215" y="233"/>
                  </a:lnTo>
                  <a:lnTo>
                    <a:pt x="213" y="233"/>
                  </a:lnTo>
                  <a:lnTo>
                    <a:pt x="213" y="228"/>
                  </a:lnTo>
                  <a:lnTo>
                    <a:pt x="215" y="226"/>
                  </a:lnTo>
                  <a:lnTo>
                    <a:pt x="213" y="222"/>
                  </a:lnTo>
                  <a:lnTo>
                    <a:pt x="215" y="219"/>
                  </a:lnTo>
                  <a:lnTo>
                    <a:pt x="218" y="219"/>
                  </a:lnTo>
                  <a:lnTo>
                    <a:pt x="218" y="222"/>
                  </a:lnTo>
                  <a:lnTo>
                    <a:pt x="220" y="226"/>
                  </a:lnTo>
                  <a:lnTo>
                    <a:pt x="222" y="228"/>
                  </a:lnTo>
                  <a:lnTo>
                    <a:pt x="225" y="228"/>
                  </a:lnTo>
                  <a:lnTo>
                    <a:pt x="229" y="228"/>
                  </a:lnTo>
                  <a:lnTo>
                    <a:pt x="229" y="224"/>
                  </a:lnTo>
                  <a:lnTo>
                    <a:pt x="227" y="222"/>
                  </a:lnTo>
                  <a:lnTo>
                    <a:pt x="229" y="219"/>
                  </a:lnTo>
                  <a:lnTo>
                    <a:pt x="231" y="219"/>
                  </a:lnTo>
                  <a:lnTo>
                    <a:pt x="231" y="222"/>
                  </a:lnTo>
                  <a:lnTo>
                    <a:pt x="234" y="222"/>
                  </a:lnTo>
                  <a:lnTo>
                    <a:pt x="238" y="217"/>
                  </a:lnTo>
                  <a:lnTo>
                    <a:pt x="238" y="212"/>
                  </a:lnTo>
                  <a:lnTo>
                    <a:pt x="238" y="217"/>
                  </a:lnTo>
                  <a:lnTo>
                    <a:pt x="241" y="217"/>
                  </a:lnTo>
                  <a:lnTo>
                    <a:pt x="245" y="215"/>
                  </a:lnTo>
                  <a:lnTo>
                    <a:pt x="241" y="222"/>
                  </a:lnTo>
                  <a:lnTo>
                    <a:pt x="241" y="226"/>
                  </a:lnTo>
                  <a:lnTo>
                    <a:pt x="243" y="224"/>
                  </a:lnTo>
                  <a:lnTo>
                    <a:pt x="245" y="226"/>
                  </a:lnTo>
                  <a:lnTo>
                    <a:pt x="243" y="228"/>
                  </a:lnTo>
                  <a:lnTo>
                    <a:pt x="245" y="228"/>
                  </a:lnTo>
                  <a:lnTo>
                    <a:pt x="247" y="224"/>
                  </a:lnTo>
                  <a:lnTo>
                    <a:pt x="250" y="224"/>
                  </a:lnTo>
                  <a:lnTo>
                    <a:pt x="252" y="217"/>
                  </a:lnTo>
                  <a:lnTo>
                    <a:pt x="254" y="217"/>
                  </a:lnTo>
                  <a:lnTo>
                    <a:pt x="254" y="219"/>
                  </a:lnTo>
                  <a:lnTo>
                    <a:pt x="250" y="224"/>
                  </a:lnTo>
                  <a:lnTo>
                    <a:pt x="252" y="231"/>
                  </a:lnTo>
                  <a:lnTo>
                    <a:pt x="254" y="231"/>
                  </a:lnTo>
                  <a:lnTo>
                    <a:pt x="257" y="233"/>
                  </a:lnTo>
                  <a:lnTo>
                    <a:pt x="259" y="228"/>
                  </a:lnTo>
                  <a:lnTo>
                    <a:pt x="264" y="226"/>
                  </a:lnTo>
                  <a:lnTo>
                    <a:pt x="266" y="219"/>
                  </a:lnTo>
                  <a:lnTo>
                    <a:pt x="266" y="215"/>
                  </a:lnTo>
                  <a:lnTo>
                    <a:pt x="266" y="210"/>
                  </a:lnTo>
                  <a:lnTo>
                    <a:pt x="268" y="210"/>
                  </a:lnTo>
                  <a:lnTo>
                    <a:pt x="266" y="208"/>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7" name="Freeform 389">
              <a:extLst>
                <a:ext uri="{FF2B5EF4-FFF2-40B4-BE49-F238E27FC236}">
                  <a16:creationId xmlns:a16="http://schemas.microsoft.com/office/drawing/2014/main" id="{41CA1457-D307-4F5C-AD31-B7BEEB661A68}"/>
                </a:ext>
              </a:extLst>
            </p:cNvPr>
            <p:cNvSpPr>
              <a:spLocks/>
            </p:cNvSpPr>
            <p:nvPr/>
          </p:nvSpPr>
          <p:spPr bwMode="auto">
            <a:xfrm>
              <a:off x="8478838" y="2138363"/>
              <a:ext cx="19050" cy="30163"/>
            </a:xfrm>
            <a:custGeom>
              <a:avLst/>
              <a:gdLst>
                <a:gd name="T0" fmla="*/ 0 w 12"/>
                <a:gd name="T1" fmla="*/ 14 h 19"/>
                <a:gd name="T2" fmla="*/ 2 w 12"/>
                <a:gd name="T3" fmla="*/ 19 h 19"/>
                <a:gd name="T4" fmla="*/ 5 w 12"/>
                <a:gd name="T5" fmla="*/ 17 h 19"/>
                <a:gd name="T6" fmla="*/ 5 w 12"/>
                <a:gd name="T7" fmla="*/ 14 h 19"/>
                <a:gd name="T8" fmla="*/ 9 w 12"/>
                <a:gd name="T9" fmla="*/ 12 h 19"/>
                <a:gd name="T10" fmla="*/ 12 w 12"/>
                <a:gd name="T11" fmla="*/ 7 h 19"/>
                <a:gd name="T12" fmla="*/ 9 w 12"/>
                <a:gd name="T13" fmla="*/ 3 h 19"/>
                <a:gd name="T14" fmla="*/ 9 w 12"/>
                <a:gd name="T15" fmla="*/ 0 h 19"/>
                <a:gd name="T16" fmla="*/ 7 w 12"/>
                <a:gd name="T17" fmla="*/ 0 h 19"/>
                <a:gd name="T18" fmla="*/ 5 w 12"/>
                <a:gd name="T19" fmla="*/ 3 h 19"/>
                <a:gd name="T20" fmla="*/ 5 w 12"/>
                <a:gd name="T21" fmla="*/ 5 h 19"/>
                <a:gd name="T22" fmla="*/ 0 w 12"/>
                <a:gd name="T23" fmla="*/ 12 h 19"/>
                <a:gd name="T24" fmla="*/ 0 w 12"/>
                <a:gd name="T2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9">
                  <a:moveTo>
                    <a:pt x="0" y="14"/>
                  </a:moveTo>
                  <a:lnTo>
                    <a:pt x="2" y="19"/>
                  </a:lnTo>
                  <a:lnTo>
                    <a:pt x="5" y="17"/>
                  </a:lnTo>
                  <a:lnTo>
                    <a:pt x="5" y="14"/>
                  </a:lnTo>
                  <a:lnTo>
                    <a:pt x="9" y="12"/>
                  </a:lnTo>
                  <a:lnTo>
                    <a:pt x="12" y="7"/>
                  </a:lnTo>
                  <a:lnTo>
                    <a:pt x="9" y="3"/>
                  </a:lnTo>
                  <a:lnTo>
                    <a:pt x="9" y="0"/>
                  </a:lnTo>
                  <a:lnTo>
                    <a:pt x="7" y="0"/>
                  </a:lnTo>
                  <a:lnTo>
                    <a:pt x="5" y="3"/>
                  </a:lnTo>
                  <a:lnTo>
                    <a:pt x="5" y="5"/>
                  </a:lnTo>
                  <a:lnTo>
                    <a:pt x="0" y="12"/>
                  </a:lnTo>
                  <a:lnTo>
                    <a:pt x="0" y="1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8" name="Freeform 390">
              <a:extLst>
                <a:ext uri="{FF2B5EF4-FFF2-40B4-BE49-F238E27FC236}">
                  <a16:creationId xmlns:a16="http://schemas.microsoft.com/office/drawing/2014/main" id="{4C6F80BC-174F-4E0C-8284-575408D51BD1}"/>
                </a:ext>
              </a:extLst>
            </p:cNvPr>
            <p:cNvSpPr>
              <a:spLocks/>
            </p:cNvSpPr>
            <p:nvPr/>
          </p:nvSpPr>
          <p:spPr bwMode="auto">
            <a:xfrm>
              <a:off x="8482013" y="2098675"/>
              <a:ext cx="11113" cy="19050"/>
            </a:xfrm>
            <a:custGeom>
              <a:avLst/>
              <a:gdLst>
                <a:gd name="T0" fmla="*/ 0 w 7"/>
                <a:gd name="T1" fmla="*/ 9 h 12"/>
                <a:gd name="T2" fmla="*/ 0 w 7"/>
                <a:gd name="T3" fmla="*/ 12 h 12"/>
                <a:gd name="T4" fmla="*/ 3 w 7"/>
                <a:gd name="T5" fmla="*/ 12 h 12"/>
                <a:gd name="T6" fmla="*/ 3 w 7"/>
                <a:gd name="T7" fmla="*/ 9 h 12"/>
                <a:gd name="T8" fmla="*/ 5 w 7"/>
                <a:gd name="T9" fmla="*/ 9 h 12"/>
                <a:gd name="T10" fmla="*/ 7 w 7"/>
                <a:gd name="T11" fmla="*/ 7 h 12"/>
                <a:gd name="T12" fmla="*/ 7 w 7"/>
                <a:gd name="T13" fmla="*/ 5 h 12"/>
                <a:gd name="T14" fmla="*/ 5 w 7"/>
                <a:gd name="T15" fmla="*/ 5 h 12"/>
                <a:gd name="T16" fmla="*/ 5 w 7"/>
                <a:gd name="T17" fmla="*/ 0 h 12"/>
                <a:gd name="T18" fmla="*/ 3 w 7"/>
                <a:gd name="T19" fmla="*/ 2 h 12"/>
                <a:gd name="T20" fmla="*/ 3 w 7"/>
                <a:gd name="T21" fmla="*/ 5 h 12"/>
                <a:gd name="T22" fmla="*/ 3 w 7"/>
                <a:gd name="T23" fmla="*/ 7 h 12"/>
                <a:gd name="T24" fmla="*/ 0 w 7"/>
                <a:gd name="T25" fmla="*/ 7 h 12"/>
                <a:gd name="T26" fmla="*/ 0 w 7"/>
                <a:gd name="T2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2">
                  <a:moveTo>
                    <a:pt x="0" y="9"/>
                  </a:moveTo>
                  <a:lnTo>
                    <a:pt x="0" y="12"/>
                  </a:lnTo>
                  <a:lnTo>
                    <a:pt x="3" y="12"/>
                  </a:lnTo>
                  <a:lnTo>
                    <a:pt x="3" y="9"/>
                  </a:lnTo>
                  <a:lnTo>
                    <a:pt x="5" y="9"/>
                  </a:lnTo>
                  <a:lnTo>
                    <a:pt x="7" y="7"/>
                  </a:lnTo>
                  <a:lnTo>
                    <a:pt x="7" y="5"/>
                  </a:lnTo>
                  <a:lnTo>
                    <a:pt x="5" y="5"/>
                  </a:lnTo>
                  <a:lnTo>
                    <a:pt x="5" y="0"/>
                  </a:lnTo>
                  <a:lnTo>
                    <a:pt x="3" y="2"/>
                  </a:lnTo>
                  <a:lnTo>
                    <a:pt x="3" y="5"/>
                  </a:lnTo>
                  <a:lnTo>
                    <a:pt x="3" y="7"/>
                  </a:lnTo>
                  <a:lnTo>
                    <a:pt x="0" y="7"/>
                  </a:lnTo>
                  <a:lnTo>
                    <a:pt x="0"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9" name="Freeform 391">
              <a:extLst>
                <a:ext uri="{FF2B5EF4-FFF2-40B4-BE49-F238E27FC236}">
                  <a16:creationId xmlns:a16="http://schemas.microsoft.com/office/drawing/2014/main" id="{98CE684D-4E02-4918-AAF6-09C89AB388FE}"/>
                </a:ext>
              </a:extLst>
            </p:cNvPr>
            <p:cNvSpPr>
              <a:spLocks/>
            </p:cNvSpPr>
            <p:nvPr/>
          </p:nvSpPr>
          <p:spPr bwMode="auto">
            <a:xfrm>
              <a:off x="8497888" y="2132013"/>
              <a:ext cx="11113" cy="14288"/>
            </a:xfrm>
            <a:custGeom>
              <a:avLst/>
              <a:gdLst>
                <a:gd name="T0" fmla="*/ 2 w 3"/>
                <a:gd name="T1" fmla="*/ 3 h 4"/>
                <a:gd name="T2" fmla="*/ 3 w 3"/>
                <a:gd name="T3" fmla="*/ 2 h 4"/>
                <a:gd name="T4" fmla="*/ 2 w 3"/>
                <a:gd name="T5" fmla="*/ 0 h 4"/>
                <a:gd name="T6" fmla="*/ 1 w 3"/>
                <a:gd name="T7" fmla="*/ 0 h 4"/>
                <a:gd name="T8" fmla="*/ 0 w 3"/>
                <a:gd name="T9" fmla="*/ 3 h 4"/>
                <a:gd name="T10" fmla="*/ 1 w 3"/>
                <a:gd name="T11" fmla="*/ 3 h 4"/>
                <a:gd name="T12" fmla="*/ 1 w 3"/>
                <a:gd name="T13" fmla="*/ 4 h 4"/>
                <a:gd name="T14" fmla="*/ 2 w 3"/>
                <a:gd name="T15" fmla="*/ 4 h 4"/>
                <a:gd name="T16" fmla="*/ 2 w 3"/>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3"/>
                  </a:moveTo>
                  <a:cubicBezTo>
                    <a:pt x="3" y="2"/>
                    <a:pt x="3" y="2"/>
                    <a:pt x="3" y="2"/>
                  </a:cubicBezTo>
                  <a:cubicBezTo>
                    <a:pt x="2" y="0"/>
                    <a:pt x="2" y="0"/>
                    <a:pt x="2" y="0"/>
                  </a:cubicBezTo>
                  <a:cubicBezTo>
                    <a:pt x="1" y="0"/>
                    <a:pt x="1" y="0"/>
                    <a:pt x="1" y="0"/>
                  </a:cubicBezTo>
                  <a:cubicBezTo>
                    <a:pt x="0" y="3"/>
                    <a:pt x="0" y="3"/>
                    <a:pt x="0" y="3"/>
                  </a:cubicBezTo>
                  <a:cubicBezTo>
                    <a:pt x="1" y="3"/>
                    <a:pt x="1" y="3"/>
                    <a:pt x="1" y="3"/>
                  </a:cubicBezTo>
                  <a:cubicBezTo>
                    <a:pt x="1" y="4"/>
                    <a:pt x="1" y="4"/>
                    <a:pt x="1" y="4"/>
                  </a:cubicBezTo>
                  <a:cubicBezTo>
                    <a:pt x="1" y="4"/>
                    <a:pt x="2" y="4"/>
                    <a:pt x="2" y="4"/>
                  </a:cubicBez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0" name="Freeform 392">
              <a:extLst>
                <a:ext uri="{FF2B5EF4-FFF2-40B4-BE49-F238E27FC236}">
                  <a16:creationId xmlns:a16="http://schemas.microsoft.com/office/drawing/2014/main" id="{7FC98D14-9536-4DDB-B49D-EE2BA1C92739}"/>
                </a:ext>
              </a:extLst>
            </p:cNvPr>
            <p:cNvSpPr>
              <a:spLocks/>
            </p:cNvSpPr>
            <p:nvPr/>
          </p:nvSpPr>
          <p:spPr bwMode="auto">
            <a:xfrm>
              <a:off x="8497888" y="2212975"/>
              <a:ext cx="3175" cy="6350"/>
            </a:xfrm>
            <a:custGeom>
              <a:avLst/>
              <a:gdLst>
                <a:gd name="T0" fmla="*/ 0 w 2"/>
                <a:gd name="T1" fmla="*/ 4 h 4"/>
                <a:gd name="T2" fmla="*/ 2 w 2"/>
                <a:gd name="T3" fmla="*/ 4 h 4"/>
                <a:gd name="T4" fmla="*/ 2 w 2"/>
                <a:gd name="T5" fmla="*/ 0 h 4"/>
                <a:gd name="T6" fmla="*/ 0 w 2"/>
                <a:gd name="T7" fmla="*/ 0 h 4"/>
                <a:gd name="T8" fmla="*/ 0 w 2"/>
                <a:gd name="T9" fmla="*/ 4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0" y="4"/>
                  </a:moveTo>
                  <a:lnTo>
                    <a:pt x="2" y="4"/>
                  </a:lnTo>
                  <a:lnTo>
                    <a:pt x="2" y="0"/>
                  </a:lnTo>
                  <a:lnTo>
                    <a:pt x="0" y="0"/>
                  </a:lnTo>
                  <a:lnTo>
                    <a:pt x="0" y="4"/>
                  </a:lnTo>
                  <a:lnTo>
                    <a:pt x="0"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1" name="Freeform 393">
              <a:extLst>
                <a:ext uri="{FF2B5EF4-FFF2-40B4-BE49-F238E27FC236}">
                  <a16:creationId xmlns:a16="http://schemas.microsoft.com/office/drawing/2014/main" id="{2A1D439B-CB7F-4443-8EF6-8EA8FD8F3FCA}"/>
                </a:ext>
              </a:extLst>
            </p:cNvPr>
            <p:cNvSpPr>
              <a:spLocks/>
            </p:cNvSpPr>
            <p:nvPr/>
          </p:nvSpPr>
          <p:spPr bwMode="auto">
            <a:xfrm>
              <a:off x="8616950" y="2132013"/>
              <a:ext cx="19050" cy="22225"/>
            </a:xfrm>
            <a:custGeom>
              <a:avLst/>
              <a:gdLst>
                <a:gd name="T0" fmla="*/ 4 w 5"/>
                <a:gd name="T1" fmla="*/ 5 h 6"/>
                <a:gd name="T2" fmla="*/ 5 w 5"/>
                <a:gd name="T3" fmla="*/ 3 h 6"/>
                <a:gd name="T4" fmla="*/ 5 w 5"/>
                <a:gd name="T5" fmla="*/ 1 h 6"/>
                <a:gd name="T6" fmla="*/ 3 w 5"/>
                <a:gd name="T7" fmla="*/ 0 h 6"/>
                <a:gd name="T8" fmla="*/ 1 w 5"/>
                <a:gd name="T9" fmla="*/ 2 h 6"/>
                <a:gd name="T10" fmla="*/ 0 w 5"/>
                <a:gd name="T11" fmla="*/ 5 h 6"/>
                <a:gd name="T12" fmla="*/ 2 w 5"/>
                <a:gd name="T13" fmla="*/ 5 h 6"/>
                <a:gd name="T14" fmla="*/ 2 w 5"/>
                <a:gd name="T15" fmla="*/ 4 h 6"/>
                <a:gd name="T16" fmla="*/ 3 w 5"/>
                <a:gd name="T17" fmla="*/ 3 h 6"/>
                <a:gd name="T18" fmla="*/ 3 w 5"/>
                <a:gd name="T19" fmla="*/ 5 h 6"/>
                <a:gd name="T20" fmla="*/ 2 w 5"/>
                <a:gd name="T21" fmla="*/ 6 h 6"/>
                <a:gd name="T22" fmla="*/ 4 w 5"/>
                <a:gd name="T23"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6">
                  <a:moveTo>
                    <a:pt x="4" y="5"/>
                  </a:moveTo>
                  <a:cubicBezTo>
                    <a:pt x="5" y="3"/>
                    <a:pt x="5" y="3"/>
                    <a:pt x="5" y="3"/>
                  </a:cubicBezTo>
                  <a:cubicBezTo>
                    <a:pt x="5" y="1"/>
                    <a:pt x="5" y="1"/>
                    <a:pt x="5" y="1"/>
                  </a:cubicBezTo>
                  <a:cubicBezTo>
                    <a:pt x="3" y="0"/>
                    <a:pt x="3" y="0"/>
                    <a:pt x="3" y="0"/>
                  </a:cubicBezTo>
                  <a:cubicBezTo>
                    <a:pt x="1" y="2"/>
                    <a:pt x="1" y="2"/>
                    <a:pt x="1" y="2"/>
                  </a:cubicBezTo>
                  <a:cubicBezTo>
                    <a:pt x="0" y="5"/>
                    <a:pt x="0" y="5"/>
                    <a:pt x="0" y="5"/>
                  </a:cubicBezTo>
                  <a:cubicBezTo>
                    <a:pt x="0" y="5"/>
                    <a:pt x="2" y="5"/>
                    <a:pt x="2" y="5"/>
                  </a:cubicBezTo>
                  <a:cubicBezTo>
                    <a:pt x="2" y="4"/>
                    <a:pt x="2" y="4"/>
                    <a:pt x="2" y="4"/>
                  </a:cubicBezTo>
                  <a:cubicBezTo>
                    <a:pt x="3" y="3"/>
                    <a:pt x="3" y="3"/>
                    <a:pt x="3" y="3"/>
                  </a:cubicBezTo>
                  <a:cubicBezTo>
                    <a:pt x="3" y="5"/>
                    <a:pt x="3" y="5"/>
                    <a:pt x="3" y="5"/>
                  </a:cubicBezTo>
                  <a:cubicBezTo>
                    <a:pt x="2" y="6"/>
                    <a:pt x="2" y="6"/>
                    <a:pt x="2" y="6"/>
                  </a:cubicBezTo>
                  <a:lnTo>
                    <a:pt x="4"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2" name="Freeform 394">
              <a:extLst>
                <a:ext uri="{FF2B5EF4-FFF2-40B4-BE49-F238E27FC236}">
                  <a16:creationId xmlns:a16="http://schemas.microsoft.com/office/drawing/2014/main" id="{231D7CF0-D0EB-4934-96F9-D8168D7CAD39}"/>
                </a:ext>
              </a:extLst>
            </p:cNvPr>
            <p:cNvSpPr>
              <a:spLocks/>
            </p:cNvSpPr>
            <p:nvPr/>
          </p:nvSpPr>
          <p:spPr bwMode="auto">
            <a:xfrm>
              <a:off x="8802688" y="2289175"/>
              <a:ext cx="14288" cy="7938"/>
            </a:xfrm>
            <a:custGeom>
              <a:avLst/>
              <a:gdLst>
                <a:gd name="T0" fmla="*/ 0 w 9"/>
                <a:gd name="T1" fmla="*/ 0 h 5"/>
                <a:gd name="T2" fmla="*/ 0 w 9"/>
                <a:gd name="T3" fmla="*/ 2 h 5"/>
                <a:gd name="T4" fmla="*/ 2 w 9"/>
                <a:gd name="T5" fmla="*/ 5 h 5"/>
                <a:gd name="T6" fmla="*/ 7 w 9"/>
                <a:gd name="T7" fmla="*/ 5 h 5"/>
                <a:gd name="T8" fmla="*/ 9 w 9"/>
                <a:gd name="T9" fmla="*/ 2 h 5"/>
                <a:gd name="T10" fmla="*/ 7 w 9"/>
                <a:gd name="T11" fmla="*/ 0 h 5"/>
                <a:gd name="T12" fmla="*/ 5 w 9"/>
                <a:gd name="T13" fmla="*/ 0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2"/>
                  </a:lnTo>
                  <a:lnTo>
                    <a:pt x="2" y="5"/>
                  </a:lnTo>
                  <a:lnTo>
                    <a:pt x="7" y="5"/>
                  </a:lnTo>
                  <a:lnTo>
                    <a:pt x="9" y="2"/>
                  </a:lnTo>
                  <a:lnTo>
                    <a:pt x="7" y="0"/>
                  </a:lnTo>
                  <a:lnTo>
                    <a:pt x="5"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3" name="Freeform 395">
              <a:extLst>
                <a:ext uri="{FF2B5EF4-FFF2-40B4-BE49-F238E27FC236}">
                  <a16:creationId xmlns:a16="http://schemas.microsoft.com/office/drawing/2014/main" id="{83965A1E-7E90-47D9-8AFC-08E9EA80C528}"/>
                </a:ext>
              </a:extLst>
            </p:cNvPr>
            <p:cNvSpPr>
              <a:spLocks/>
            </p:cNvSpPr>
            <p:nvPr/>
          </p:nvSpPr>
          <p:spPr bwMode="auto">
            <a:xfrm>
              <a:off x="8723313" y="1790700"/>
              <a:ext cx="192088" cy="168275"/>
            </a:xfrm>
            <a:custGeom>
              <a:avLst/>
              <a:gdLst>
                <a:gd name="T0" fmla="*/ 33 w 53"/>
                <a:gd name="T1" fmla="*/ 32 h 46"/>
                <a:gd name="T2" fmla="*/ 37 w 53"/>
                <a:gd name="T3" fmla="*/ 28 h 46"/>
                <a:gd name="T4" fmla="*/ 38 w 53"/>
                <a:gd name="T5" fmla="*/ 26 h 46"/>
                <a:gd name="T6" fmla="*/ 40 w 53"/>
                <a:gd name="T7" fmla="*/ 25 h 46"/>
                <a:gd name="T8" fmla="*/ 45 w 53"/>
                <a:gd name="T9" fmla="*/ 20 h 46"/>
                <a:gd name="T10" fmla="*/ 47 w 53"/>
                <a:gd name="T11" fmla="*/ 19 h 46"/>
                <a:gd name="T12" fmla="*/ 51 w 53"/>
                <a:gd name="T13" fmla="*/ 14 h 46"/>
                <a:gd name="T14" fmla="*/ 52 w 53"/>
                <a:gd name="T15" fmla="*/ 12 h 46"/>
                <a:gd name="T16" fmla="*/ 53 w 53"/>
                <a:gd name="T17" fmla="*/ 11 h 46"/>
                <a:gd name="T18" fmla="*/ 51 w 53"/>
                <a:gd name="T19" fmla="*/ 9 h 46"/>
                <a:gd name="T20" fmla="*/ 45 w 53"/>
                <a:gd name="T21" fmla="*/ 7 h 46"/>
                <a:gd name="T22" fmla="*/ 41 w 53"/>
                <a:gd name="T23" fmla="*/ 7 h 46"/>
                <a:gd name="T24" fmla="*/ 41 w 53"/>
                <a:gd name="T25" fmla="*/ 5 h 46"/>
                <a:gd name="T26" fmla="*/ 39 w 53"/>
                <a:gd name="T27" fmla="*/ 4 h 46"/>
                <a:gd name="T28" fmla="*/ 37 w 53"/>
                <a:gd name="T29" fmla="*/ 3 h 46"/>
                <a:gd name="T30" fmla="*/ 34 w 53"/>
                <a:gd name="T31" fmla="*/ 1 h 46"/>
                <a:gd name="T32" fmla="*/ 32 w 53"/>
                <a:gd name="T33" fmla="*/ 1 h 46"/>
                <a:gd name="T34" fmla="*/ 30 w 53"/>
                <a:gd name="T35" fmla="*/ 0 h 46"/>
                <a:gd name="T36" fmla="*/ 25 w 53"/>
                <a:gd name="T37" fmla="*/ 1 h 46"/>
                <a:gd name="T38" fmla="*/ 20 w 53"/>
                <a:gd name="T39" fmla="*/ 4 h 46"/>
                <a:gd name="T40" fmla="*/ 20 w 53"/>
                <a:gd name="T41" fmla="*/ 6 h 46"/>
                <a:gd name="T42" fmla="*/ 21 w 53"/>
                <a:gd name="T43" fmla="*/ 8 h 46"/>
                <a:gd name="T44" fmla="*/ 20 w 53"/>
                <a:gd name="T45" fmla="*/ 10 h 46"/>
                <a:gd name="T46" fmla="*/ 18 w 53"/>
                <a:gd name="T47" fmla="*/ 6 h 46"/>
                <a:gd name="T48" fmla="*/ 16 w 53"/>
                <a:gd name="T49" fmla="*/ 8 h 46"/>
                <a:gd name="T50" fmla="*/ 16 w 53"/>
                <a:gd name="T51" fmla="*/ 10 h 46"/>
                <a:gd name="T52" fmla="*/ 14 w 53"/>
                <a:gd name="T53" fmla="*/ 13 h 46"/>
                <a:gd name="T54" fmla="*/ 11 w 53"/>
                <a:gd name="T55" fmla="*/ 17 h 46"/>
                <a:gd name="T56" fmla="*/ 10 w 53"/>
                <a:gd name="T57" fmla="*/ 20 h 46"/>
                <a:gd name="T58" fmla="*/ 9 w 53"/>
                <a:gd name="T59" fmla="*/ 23 h 46"/>
                <a:gd name="T60" fmla="*/ 6 w 53"/>
                <a:gd name="T61" fmla="*/ 27 h 46"/>
                <a:gd name="T62" fmla="*/ 5 w 53"/>
                <a:gd name="T63" fmla="*/ 30 h 46"/>
                <a:gd name="T64" fmla="*/ 6 w 53"/>
                <a:gd name="T65" fmla="*/ 32 h 46"/>
                <a:gd name="T66" fmla="*/ 5 w 53"/>
                <a:gd name="T67" fmla="*/ 34 h 46"/>
                <a:gd name="T68" fmla="*/ 2 w 53"/>
                <a:gd name="T69" fmla="*/ 40 h 46"/>
                <a:gd name="T70" fmla="*/ 4 w 53"/>
                <a:gd name="T71" fmla="*/ 41 h 46"/>
                <a:gd name="T72" fmla="*/ 4 w 53"/>
                <a:gd name="T73" fmla="*/ 42 h 46"/>
                <a:gd name="T74" fmla="*/ 1 w 53"/>
                <a:gd name="T75" fmla="*/ 42 h 46"/>
                <a:gd name="T76" fmla="*/ 3 w 53"/>
                <a:gd name="T77" fmla="*/ 45 h 46"/>
                <a:gd name="T78" fmla="*/ 7 w 53"/>
                <a:gd name="T79" fmla="*/ 46 h 46"/>
                <a:gd name="T80" fmla="*/ 8 w 53"/>
                <a:gd name="T81" fmla="*/ 44 h 46"/>
                <a:gd name="T82" fmla="*/ 10 w 53"/>
                <a:gd name="T83" fmla="*/ 43 h 46"/>
                <a:gd name="T84" fmla="*/ 12 w 53"/>
                <a:gd name="T85" fmla="*/ 40 h 46"/>
                <a:gd name="T86" fmla="*/ 15 w 53"/>
                <a:gd name="T87" fmla="*/ 39 h 46"/>
                <a:gd name="T88" fmla="*/ 17 w 53"/>
                <a:gd name="T89" fmla="*/ 37 h 46"/>
                <a:gd name="T90" fmla="*/ 16 w 53"/>
                <a:gd name="T91" fmla="*/ 34 h 46"/>
                <a:gd name="T92" fmla="*/ 18 w 53"/>
                <a:gd name="T93" fmla="*/ 31 h 46"/>
                <a:gd name="T94" fmla="*/ 14 w 53"/>
                <a:gd name="T95" fmla="*/ 30 h 46"/>
                <a:gd name="T96" fmla="*/ 15 w 53"/>
                <a:gd name="T97" fmla="*/ 29 h 46"/>
                <a:gd name="T98" fmla="*/ 18 w 53"/>
                <a:gd name="T99" fmla="*/ 30 h 46"/>
                <a:gd name="T100" fmla="*/ 21 w 53"/>
                <a:gd name="T101" fmla="*/ 30 h 46"/>
                <a:gd name="T102" fmla="*/ 22 w 53"/>
                <a:gd name="T103" fmla="*/ 32 h 46"/>
                <a:gd name="T104" fmla="*/ 26 w 53"/>
                <a:gd name="T105" fmla="*/ 34 h 46"/>
                <a:gd name="T106" fmla="*/ 27 w 53"/>
                <a:gd name="T107" fmla="*/ 3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 h="46">
                  <a:moveTo>
                    <a:pt x="29" y="34"/>
                  </a:moveTo>
                  <a:cubicBezTo>
                    <a:pt x="33" y="32"/>
                    <a:pt x="33" y="32"/>
                    <a:pt x="33" y="32"/>
                  </a:cubicBezTo>
                  <a:cubicBezTo>
                    <a:pt x="35" y="30"/>
                    <a:pt x="35" y="30"/>
                    <a:pt x="35" y="30"/>
                  </a:cubicBezTo>
                  <a:cubicBezTo>
                    <a:pt x="37" y="28"/>
                    <a:pt x="37" y="28"/>
                    <a:pt x="37" y="28"/>
                  </a:cubicBezTo>
                  <a:cubicBezTo>
                    <a:pt x="38" y="26"/>
                    <a:pt x="38" y="26"/>
                    <a:pt x="38" y="26"/>
                  </a:cubicBezTo>
                  <a:cubicBezTo>
                    <a:pt x="38" y="26"/>
                    <a:pt x="38" y="26"/>
                    <a:pt x="38" y="26"/>
                  </a:cubicBezTo>
                  <a:cubicBezTo>
                    <a:pt x="38" y="25"/>
                    <a:pt x="38" y="25"/>
                    <a:pt x="38" y="25"/>
                  </a:cubicBezTo>
                  <a:cubicBezTo>
                    <a:pt x="40" y="25"/>
                    <a:pt x="40" y="25"/>
                    <a:pt x="40" y="25"/>
                  </a:cubicBezTo>
                  <a:cubicBezTo>
                    <a:pt x="42" y="22"/>
                    <a:pt x="42" y="22"/>
                    <a:pt x="42" y="22"/>
                  </a:cubicBezTo>
                  <a:cubicBezTo>
                    <a:pt x="45" y="20"/>
                    <a:pt x="45" y="20"/>
                    <a:pt x="45" y="20"/>
                  </a:cubicBezTo>
                  <a:cubicBezTo>
                    <a:pt x="45" y="19"/>
                    <a:pt x="45" y="19"/>
                    <a:pt x="45" y="19"/>
                  </a:cubicBezTo>
                  <a:cubicBezTo>
                    <a:pt x="47" y="19"/>
                    <a:pt x="47" y="19"/>
                    <a:pt x="47" y="19"/>
                  </a:cubicBezTo>
                  <a:cubicBezTo>
                    <a:pt x="48" y="17"/>
                    <a:pt x="48" y="17"/>
                    <a:pt x="48" y="17"/>
                  </a:cubicBezTo>
                  <a:cubicBezTo>
                    <a:pt x="51" y="14"/>
                    <a:pt x="51" y="14"/>
                    <a:pt x="51" y="14"/>
                  </a:cubicBezTo>
                  <a:cubicBezTo>
                    <a:pt x="52" y="12"/>
                    <a:pt x="52" y="12"/>
                    <a:pt x="52" y="12"/>
                  </a:cubicBezTo>
                  <a:cubicBezTo>
                    <a:pt x="52" y="12"/>
                    <a:pt x="52" y="12"/>
                    <a:pt x="52" y="12"/>
                  </a:cubicBezTo>
                  <a:cubicBezTo>
                    <a:pt x="53" y="13"/>
                    <a:pt x="53" y="13"/>
                    <a:pt x="53" y="13"/>
                  </a:cubicBezTo>
                  <a:cubicBezTo>
                    <a:pt x="53" y="11"/>
                    <a:pt x="53" y="11"/>
                    <a:pt x="53" y="11"/>
                  </a:cubicBezTo>
                  <a:cubicBezTo>
                    <a:pt x="51" y="10"/>
                    <a:pt x="51" y="10"/>
                    <a:pt x="51" y="10"/>
                  </a:cubicBezTo>
                  <a:cubicBezTo>
                    <a:pt x="51" y="9"/>
                    <a:pt x="51" y="9"/>
                    <a:pt x="51" y="9"/>
                  </a:cubicBezTo>
                  <a:cubicBezTo>
                    <a:pt x="49" y="8"/>
                    <a:pt x="49" y="8"/>
                    <a:pt x="49" y="8"/>
                  </a:cubicBezTo>
                  <a:cubicBezTo>
                    <a:pt x="45" y="7"/>
                    <a:pt x="45" y="7"/>
                    <a:pt x="45" y="7"/>
                  </a:cubicBezTo>
                  <a:cubicBezTo>
                    <a:pt x="43" y="7"/>
                    <a:pt x="43" y="7"/>
                    <a:pt x="43" y="7"/>
                  </a:cubicBezTo>
                  <a:cubicBezTo>
                    <a:pt x="41" y="7"/>
                    <a:pt x="41" y="7"/>
                    <a:pt x="41" y="7"/>
                  </a:cubicBezTo>
                  <a:cubicBezTo>
                    <a:pt x="41" y="7"/>
                    <a:pt x="41" y="7"/>
                    <a:pt x="41" y="7"/>
                  </a:cubicBezTo>
                  <a:cubicBezTo>
                    <a:pt x="41" y="5"/>
                    <a:pt x="41" y="5"/>
                    <a:pt x="41" y="5"/>
                  </a:cubicBezTo>
                  <a:cubicBezTo>
                    <a:pt x="40" y="4"/>
                    <a:pt x="40" y="4"/>
                    <a:pt x="40" y="4"/>
                  </a:cubicBezTo>
                  <a:cubicBezTo>
                    <a:pt x="39" y="4"/>
                    <a:pt x="39" y="4"/>
                    <a:pt x="39" y="4"/>
                  </a:cubicBezTo>
                  <a:cubicBezTo>
                    <a:pt x="39" y="3"/>
                    <a:pt x="39" y="3"/>
                    <a:pt x="39" y="3"/>
                  </a:cubicBezTo>
                  <a:cubicBezTo>
                    <a:pt x="37" y="3"/>
                    <a:pt x="37" y="3"/>
                    <a:pt x="37" y="3"/>
                  </a:cubicBezTo>
                  <a:cubicBezTo>
                    <a:pt x="36" y="1"/>
                    <a:pt x="36" y="1"/>
                    <a:pt x="36" y="1"/>
                  </a:cubicBezTo>
                  <a:cubicBezTo>
                    <a:pt x="34" y="1"/>
                    <a:pt x="34" y="1"/>
                    <a:pt x="34" y="1"/>
                  </a:cubicBezTo>
                  <a:cubicBezTo>
                    <a:pt x="32" y="2"/>
                    <a:pt x="32" y="2"/>
                    <a:pt x="32" y="2"/>
                  </a:cubicBezTo>
                  <a:cubicBezTo>
                    <a:pt x="32" y="1"/>
                    <a:pt x="32" y="1"/>
                    <a:pt x="32" y="1"/>
                  </a:cubicBezTo>
                  <a:cubicBezTo>
                    <a:pt x="30" y="1"/>
                    <a:pt x="30" y="1"/>
                    <a:pt x="30" y="1"/>
                  </a:cubicBezTo>
                  <a:cubicBezTo>
                    <a:pt x="30" y="0"/>
                    <a:pt x="30" y="0"/>
                    <a:pt x="30" y="0"/>
                  </a:cubicBezTo>
                  <a:cubicBezTo>
                    <a:pt x="28" y="1"/>
                    <a:pt x="28" y="1"/>
                    <a:pt x="28" y="1"/>
                  </a:cubicBezTo>
                  <a:cubicBezTo>
                    <a:pt x="25" y="1"/>
                    <a:pt x="25" y="1"/>
                    <a:pt x="25" y="1"/>
                  </a:cubicBezTo>
                  <a:cubicBezTo>
                    <a:pt x="22" y="1"/>
                    <a:pt x="22" y="1"/>
                    <a:pt x="22" y="1"/>
                  </a:cubicBezTo>
                  <a:cubicBezTo>
                    <a:pt x="20" y="4"/>
                    <a:pt x="20" y="4"/>
                    <a:pt x="20" y="4"/>
                  </a:cubicBezTo>
                  <a:cubicBezTo>
                    <a:pt x="21" y="6"/>
                    <a:pt x="21" y="6"/>
                    <a:pt x="21" y="6"/>
                  </a:cubicBezTo>
                  <a:cubicBezTo>
                    <a:pt x="20" y="6"/>
                    <a:pt x="20" y="6"/>
                    <a:pt x="20" y="6"/>
                  </a:cubicBezTo>
                  <a:cubicBezTo>
                    <a:pt x="20" y="7"/>
                    <a:pt x="20" y="7"/>
                    <a:pt x="20" y="7"/>
                  </a:cubicBezTo>
                  <a:cubicBezTo>
                    <a:pt x="21" y="8"/>
                    <a:pt x="21" y="8"/>
                    <a:pt x="21" y="8"/>
                  </a:cubicBezTo>
                  <a:cubicBezTo>
                    <a:pt x="22" y="10"/>
                    <a:pt x="22" y="10"/>
                    <a:pt x="22" y="10"/>
                  </a:cubicBezTo>
                  <a:cubicBezTo>
                    <a:pt x="20" y="10"/>
                    <a:pt x="20" y="10"/>
                    <a:pt x="20" y="10"/>
                  </a:cubicBezTo>
                  <a:cubicBezTo>
                    <a:pt x="19" y="8"/>
                    <a:pt x="19" y="8"/>
                    <a:pt x="19" y="8"/>
                  </a:cubicBezTo>
                  <a:cubicBezTo>
                    <a:pt x="18" y="6"/>
                    <a:pt x="18" y="6"/>
                    <a:pt x="18" y="6"/>
                  </a:cubicBezTo>
                  <a:cubicBezTo>
                    <a:pt x="17" y="6"/>
                    <a:pt x="17" y="6"/>
                    <a:pt x="17" y="6"/>
                  </a:cubicBezTo>
                  <a:cubicBezTo>
                    <a:pt x="16" y="8"/>
                    <a:pt x="16" y="8"/>
                    <a:pt x="16" y="8"/>
                  </a:cubicBezTo>
                  <a:cubicBezTo>
                    <a:pt x="16" y="9"/>
                    <a:pt x="16" y="9"/>
                    <a:pt x="16" y="9"/>
                  </a:cubicBezTo>
                  <a:cubicBezTo>
                    <a:pt x="16" y="10"/>
                    <a:pt x="16" y="10"/>
                    <a:pt x="16" y="10"/>
                  </a:cubicBezTo>
                  <a:cubicBezTo>
                    <a:pt x="14" y="10"/>
                    <a:pt x="14" y="10"/>
                    <a:pt x="14" y="10"/>
                  </a:cubicBezTo>
                  <a:cubicBezTo>
                    <a:pt x="14" y="13"/>
                    <a:pt x="14" y="13"/>
                    <a:pt x="14" y="13"/>
                  </a:cubicBezTo>
                  <a:cubicBezTo>
                    <a:pt x="12" y="15"/>
                    <a:pt x="12" y="15"/>
                    <a:pt x="12" y="15"/>
                  </a:cubicBezTo>
                  <a:cubicBezTo>
                    <a:pt x="11" y="17"/>
                    <a:pt x="11" y="17"/>
                    <a:pt x="11" y="17"/>
                  </a:cubicBezTo>
                  <a:cubicBezTo>
                    <a:pt x="11" y="18"/>
                    <a:pt x="11" y="18"/>
                    <a:pt x="11" y="18"/>
                  </a:cubicBezTo>
                  <a:cubicBezTo>
                    <a:pt x="10" y="20"/>
                    <a:pt x="10" y="20"/>
                    <a:pt x="10" y="20"/>
                  </a:cubicBezTo>
                  <a:cubicBezTo>
                    <a:pt x="9" y="21"/>
                    <a:pt x="9" y="21"/>
                    <a:pt x="9" y="21"/>
                  </a:cubicBezTo>
                  <a:cubicBezTo>
                    <a:pt x="9" y="23"/>
                    <a:pt x="9" y="23"/>
                    <a:pt x="9" y="23"/>
                  </a:cubicBezTo>
                  <a:cubicBezTo>
                    <a:pt x="7" y="23"/>
                    <a:pt x="7" y="23"/>
                    <a:pt x="7" y="23"/>
                  </a:cubicBezTo>
                  <a:cubicBezTo>
                    <a:pt x="6" y="27"/>
                    <a:pt x="6" y="27"/>
                    <a:pt x="6" y="27"/>
                  </a:cubicBezTo>
                  <a:cubicBezTo>
                    <a:pt x="6" y="29"/>
                    <a:pt x="6" y="29"/>
                    <a:pt x="6" y="29"/>
                  </a:cubicBezTo>
                  <a:cubicBezTo>
                    <a:pt x="5" y="30"/>
                    <a:pt x="5" y="30"/>
                    <a:pt x="5" y="30"/>
                  </a:cubicBezTo>
                  <a:cubicBezTo>
                    <a:pt x="6" y="31"/>
                    <a:pt x="6" y="31"/>
                    <a:pt x="6" y="31"/>
                  </a:cubicBezTo>
                  <a:cubicBezTo>
                    <a:pt x="6" y="32"/>
                    <a:pt x="6" y="32"/>
                    <a:pt x="6" y="32"/>
                  </a:cubicBezTo>
                  <a:cubicBezTo>
                    <a:pt x="5" y="33"/>
                    <a:pt x="5" y="33"/>
                    <a:pt x="5" y="33"/>
                  </a:cubicBezTo>
                  <a:cubicBezTo>
                    <a:pt x="5" y="34"/>
                    <a:pt x="5" y="34"/>
                    <a:pt x="5" y="34"/>
                  </a:cubicBezTo>
                  <a:cubicBezTo>
                    <a:pt x="4" y="37"/>
                    <a:pt x="4" y="37"/>
                    <a:pt x="4" y="37"/>
                  </a:cubicBezTo>
                  <a:cubicBezTo>
                    <a:pt x="2" y="40"/>
                    <a:pt x="2" y="40"/>
                    <a:pt x="2" y="40"/>
                  </a:cubicBezTo>
                  <a:cubicBezTo>
                    <a:pt x="3" y="41"/>
                    <a:pt x="3" y="41"/>
                    <a:pt x="3" y="41"/>
                  </a:cubicBezTo>
                  <a:cubicBezTo>
                    <a:pt x="4" y="41"/>
                    <a:pt x="4" y="41"/>
                    <a:pt x="4" y="41"/>
                  </a:cubicBezTo>
                  <a:cubicBezTo>
                    <a:pt x="4" y="42"/>
                    <a:pt x="4" y="42"/>
                    <a:pt x="4" y="42"/>
                  </a:cubicBezTo>
                  <a:cubicBezTo>
                    <a:pt x="4" y="42"/>
                    <a:pt x="4" y="42"/>
                    <a:pt x="4" y="42"/>
                  </a:cubicBezTo>
                  <a:cubicBezTo>
                    <a:pt x="3" y="42"/>
                    <a:pt x="3" y="42"/>
                    <a:pt x="3" y="42"/>
                  </a:cubicBezTo>
                  <a:cubicBezTo>
                    <a:pt x="1" y="42"/>
                    <a:pt x="1" y="42"/>
                    <a:pt x="1" y="42"/>
                  </a:cubicBezTo>
                  <a:cubicBezTo>
                    <a:pt x="0" y="44"/>
                    <a:pt x="0" y="44"/>
                    <a:pt x="0" y="44"/>
                  </a:cubicBezTo>
                  <a:cubicBezTo>
                    <a:pt x="3" y="45"/>
                    <a:pt x="3" y="45"/>
                    <a:pt x="3" y="45"/>
                  </a:cubicBezTo>
                  <a:cubicBezTo>
                    <a:pt x="5" y="44"/>
                    <a:pt x="5" y="44"/>
                    <a:pt x="5" y="44"/>
                  </a:cubicBezTo>
                  <a:cubicBezTo>
                    <a:pt x="7" y="46"/>
                    <a:pt x="7" y="46"/>
                    <a:pt x="7" y="46"/>
                  </a:cubicBezTo>
                  <a:cubicBezTo>
                    <a:pt x="7" y="46"/>
                    <a:pt x="8" y="46"/>
                    <a:pt x="8" y="46"/>
                  </a:cubicBezTo>
                  <a:cubicBezTo>
                    <a:pt x="8" y="44"/>
                    <a:pt x="8" y="44"/>
                    <a:pt x="8" y="44"/>
                  </a:cubicBezTo>
                  <a:cubicBezTo>
                    <a:pt x="9" y="44"/>
                    <a:pt x="9" y="44"/>
                    <a:pt x="9" y="44"/>
                  </a:cubicBezTo>
                  <a:cubicBezTo>
                    <a:pt x="10" y="43"/>
                    <a:pt x="10" y="43"/>
                    <a:pt x="10" y="43"/>
                  </a:cubicBezTo>
                  <a:cubicBezTo>
                    <a:pt x="11" y="41"/>
                    <a:pt x="11" y="41"/>
                    <a:pt x="11" y="41"/>
                  </a:cubicBezTo>
                  <a:cubicBezTo>
                    <a:pt x="12" y="40"/>
                    <a:pt x="12" y="40"/>
                    <a:pt x="12" y="40"/>
                  </a:cubicBezTo>
                  <a:cubicBezTo>
                    <a:pt x="14" y="40"/>
                    <a:pt x="14" y="40"/>
                    <a:pt x="14" y="40"/>
                  </a:cubicBezTo>
                  <a:cubicBezTo>
                    <a:pt x="15" y="39"/>
                    <a:pt x="15" y="39"/>
                    <a:pt x="15" y="39"/>
                  </a:cubicBezTo>
                  <a:cubicBezTo>
                    <a:pt x="16" y="38"/>
                    <a:pt x="16" y="38"/>
                    <a:pt x="16" y="38"/>
                  </a:cubicBezTo>
                  <a:cubicBezTo>
                    <a:pt x="17" y="37"/>
                    <a:pt x="17" y="37"/>
                    <a:pt x="17" y="37"/>
                  </a:cubicBezTo>
                  <a:cubicBezTo>
                    <a:pt x="17" y="35"/>
                    <a:pt x="17" y="35"/>
                    <a:pt x="17" y="35"/>
                  </a:cubicBezTo>
                  <a:cubicBezTo>
                    <a:pt x="16" y="34"/>
                    <a:pt x="16" y="34"/>
                    <a:pt x="16" y="34"/>
                  </a:cubicBezTo>
                  <a:cubicBezTo>
                    <a:pt x="17" y="33"/>
                    <a:pt x="17" y="33"/>
                    <a:pt x="17" y="33"/>
                  </a:cubicBezTo>
                  <a:cubicBezTo>
                    <a:pt x="18" y="31"/>
                    <a:pt x="18" y="31"/>
                    <a:pt x="18" y="31"/>
                  </a:cubicBezTo>
                  <a:cubicBezTo>
                    <a:pt x="14" y="31"/>
                    <a:pt x="14" y="31"/>
                    <a:pt x="14" y="31"/>
                  </a:cubicBezTo>
                  <a:cubicBezTo>
                    <a:pt x="14" y="30"/>
                    <a:pt x="14" y="30"/>
                    <a:pt x="14" y="30"/>
                  </a:cubicBezTo>
                  <a:cubicBezTo>
                    <a:pt x="14" y="29"/>
                    <a:pt x="14" y="29"/>
                    <a:pt x="14" y="29"/>
                  </a:cubicBezTo>
                  <a:cubicBezTo>
                    <a:pt x="15" y="29"/>
                    <a:pt x="15" y="29"/>
                    <a:pt x="15" y="29"/>
                  </a:cubicBezTo>
                  <a:cubicBezTo>
                    <a:pt x="17" y="30"/>
                    <a:pt x="17" y="30"/>
                    <a:pt x="17" y="30"/>
                  </a:cubicBezTo>
                  <a:cubicBezTo>
                    <a:pt x="18" y="30"/>
                    <a:pt x="18" y="30"/>
                    <a:pt x="18" y="30"/>
                  </a:cubicBezTo>
                  <a:cubicBezTo>
                    <a:pt x="20" y="30"/>
                    <a:pt x="20" y="30"/>
                    <a:pt x="20" y="30"/>
                  </a:cubicBezTo>
                  <a:cubicBezTo>
                    <a:pt x="21" y="30"/>
                    <a:pt x="21" y="30"/>
                    <a:pt x="21" y="30"/>
                  </a:cubicBezTo>
                  <a:cubicBezTo>
                    <a:pt x="22" y="30"/>
                    <a:pt x="22" y="30"/>
                    <a:pt x="22" y="30"/>
                  </a:cubicBezTo>
                  <a:cubicBezTo>
                    <a:pt x="22" y="32"/>
                    <a:pt x="22" y="32"/>
                    <a:pt x="22" y="32"/>
                  </a:cubicBezTo>
                  <a:cubicBezTo>
                    <a:pt x="25" y="34"/>
                    <a:pt x="25" y="34"/>
                    <a:pt x="25" y="34"/>
                  </a:cubicBezTo>
                  <a:cubicBezTo>
                    <a:pt x="26" y="34"/>
                    <a:pt x="26" y="34"/>
                    <a:pt x="26" y="34"/>
                  </a:cubicBezTo>
                  <a:cubicBezTo>
                    <a:pt x="26" y="34"/>
                    <a:pt x="26" y="34"/>
                    <a:pt x="26" y="34"/>
                  </a:cubicBezTo>
                  <a:cubicBezTo>
                    <a:pt x="27" y="35"/>
                    <a:pt x="27" y="35"/>
                    <a:pt x="27" y="35"/>
                  </a:cubicBezTo>
                  <a:lnTo>
                    <a:pt x="29" y="3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4" name="Freeform 396">
              <a:extLst>
                <a:ext uri="{FF2B5EF4-FFF2-40B4-BE49-F238E27FC236}">
                  <a16:creationId xmlns:a16="http://schemas.microsoft.com/office/drawing/2014/main" id="{63FCBAC7-2ADC-42A9-B538-DEC785D7CDBB}"/>
                </a:ext>
              </a:extLst>
            </p:cNvPr>
            <p:cNvSpPr>
              <a:spLocks/>
            </p:cNvSpPr>
            <p:nvPr/>
          </p:nvSpPr>
          <p:spPr bwMode="auto">
            <a:xfrm>
              <a:off x="8569325" y="1773238"/>
              <a:ext cx="182563" cy="222250"/>
            </a:xfrm>
            <a:custGeom>
              <a:avLst/>
              <a:gdLst>
                <a:gd name="T0" fmla="*/ 43 w 50"/>
                <a:gd name="T1" fmla="*/ 35 h 61"/>
                <a:gd name="T2" fmla="*/ 42 w 50"/>
                <a:gd name="T3" fmla="*/ 32 h 61"/>
                <a:gd name="T4" fmla="*/ 38 w 50"/>
                <a:gd name="T5" fmla="*/ 32 h 61"/>
                <a:gd name="T6" fmla="*/ 38 w 50"/>
                <a:gd name="T7" fmla="*/ 27 h 61"/>
                <a:gd name="T8" fmla="*/ 37 w 50"/>
                <a:gd name="T9" fmla="*/ 23 h 61"/>
                <a:gd name="T10" fmla="*/ 32 w 50"/>
                <a:gd name="T11" fmla="*/ 25 h 61"/>
                <a:gd name="T12" fmla="*/ 36 w 50"/>
                <a:gd name="T13" fmla="*/ 20 h 61"/>
                <a:gd name="T14" fmla="*/ 43 w 50"/>
                <a:gd name="T15" fmla="*/ 18 h 61"/>
                <a:gd name="T16" fmla="*/ 46 w 50"/>
                <a:gd name="T17" fmla="*/ 15 h 61"/>
                <a:gd name="T18" fmla="*/ 46 w 50"/>
                <a:gd name="T19" fmla="*/ 11 h 61"/>
                <a:gd name="T20" fmla="*/ 50 w 50"/>
                <a:gd name="T21" fmla="*/ 10 h 61"/>
                <a:gd name="T22" fmla="*/ 49 w 50"/>
                <a:gd name="T23" fmla="*/ 7 h 61"/>
                <a:gd name="T24" fmla="*/ 41 w 50"/>
                <a:gd name="T25" fmla="*/ 6 h 61"/>
                <a:gd name="T26" fmla="*/ 34 w 50"/>
                <a:gd name="T27" fmla="*/ 4 h 61"/>
                <a:gd name="T28" fmla="*/ 33 w 50"/>
                <a:gd name="T29" fmla="*/ 1 h 61"/>
                <a:gd name="T30" fmla="*/ 30 w 50"/>
                <a:gd name="T31" fmla="*/ 3 h 61"/>
                <a:gd name="T32" fmla="*/ 27 w 50"/>
                <a:gd name="T33" fmla="*/ 2 h 61"/>
                <a:gd name="T34" fmla="*/ 23 w 50"/>
                <a:gd name="T35" fmla="*/ 4 h 61"/>
                <a:gd name="T36" fmla="*/ 25 w 50"/>
                <a:gd name="T37" fmla="*/ 8 h 61"/>
                <a:gd name="T38" fmla="*/ 23 w 50"/>
                <a:gd name="T39" fmla="*/ 13 h 61"/>
                <a:gd name="T40" fmla="*/ 20 w 50"/>
                <a:gd name="T41" fmla="*/ 9 h 61"/>
                <a:gd name="T42" fmla="*/ 19 w 50"/>
                <a:gd name="T43" fmla="*/ 13 h 61"/>
                <a:gd name="T44" fmla="*/ 23 w 50"/>
                <a:gd name="T45" fmla="*/ 15 h 61"/>
                <a:gd name="T46" fmla="*/ 26 w 50"/>
                <a:gd name="T47" fmla="*/ 20 h 61"/>
                <a:gd name="T48" fmla="*/ 21 w 50"/>
                <a:gd name="T49" fmla="*/ 18 h 61"/>
                <a:gd name="T50" fmla="*/ 20 w 50"/>
                <a:gd name="T51" fmla="*/ 22 h 61"/>
                <a:gd name="T52" fmla="*/ 18 w 50"/>
                <a:gd name="T53" fmla="*/ 28 h 61"/>
                <a:gd name="T54" fmla="*/ 15 w 50"/>
                <a:gd name="T55" fmla="*/ 25 h 61"/>
                <a:gd name="T56" fmla="*/ 11 w 50"/>
                <a:gd name="T57" fmla="*/ 20 h 61"/>
                <a:gd name="T58" fmla="*/ 12 w 50"/>
                <a:gd name="T59" fmla="*/ 17 h 61"/>
                <a:gd name="T60" fmla="*/ 6 w 50"/>
                <a:gd name="T61" fmla="*/ 17 h 61"/>
                <a:gd name="T62" fmla="*/ 2 w 50"/>
                <a:gd name="T63" fmla="*/ 22 h 61"/>
                <a:gd name="T64" fmla="*/ 2 w 50"/>
                <a:gd name="T65" fmla="*/ 30 h 61"/>
                <a:gd name="T66" fmla="*/ 3 w 50"/>
                <a:gd name="T67" fmla="*/ 33 h 61"/>
                <a:gd name="T68" fmla="*/ 6 w 50"/>
                <a:gd name="T69" fmla="*/ 36 h 61"/>
                <a:gd name="T70" fmla="*/ 8 w 50"/>
                <a:gd name="T71" fmla="*/ 41 h 61"/>
                <a:gd name="T72" fmla="*/ 12 w 50"/>
                <a:gd name="T73" fmla="*/ 47 h 61"/>
                <a:gd name="T74" fmla="*/ 11 w 50"/>
                <a:gd name="T75" fmla="*/ 54 h 61"/>
                <a:gd name="T76" fmla="*/ 13 w 50"/>
                <a:gd name="T77" fmla="*/ 57 h 61"/>
                <a:gd name="T78" fmla="*/ 17 w 50"/>
                <a:gd name="T79" fmla="*/ 60 h 61"/>
                <a:gd name="T80" fmla="*/ 20 w 50"/>
                <a:gd name="T81" fmla="*/ 55 h 61"/>
                <a:gd name="T82" fmla="*/ 21 w 50"/>
                <a:gd name="T83" fmla="*/ 48 h 61"/>
                <a:gd name="T84" fmla="*/ 23 w 50"/>
                <a:gd name="T85" fmla="*/ 53 h 61"/>
                <a:gd name="T86" fmla="*/ 30 w 50"/>
                <a:gd name="T87" fmla="*/ 51 h 61"/>
                <a:gd name="T88" fmla="*/ 35 w 50"/>
                <a:gd name="T89" fmla="*/ 50 h 61"/>
                <a:gd name="T90" fmla="*/ 34 w 50"/>
                <a:gd name="T91" fmla="*/ 46 h 61"/>
                <a:gd name="T92" fmla="*/ 37 w 50"/>
                <a:gd name="T93" fmla="*/ 45 h 61"/>
                <a:gd name="T94" fmla="*/ 39 w 50"/>
                <a:gd name="T95" fmla="*/ 4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61">
                  <a:moveTo>
                    <a:pt x="39" y="41"/>
                  </a:moveTo>
                  <a:cubicBezTo>
                    <a:pt x="42" y="39"/>
                    <a:pt x="42" y="39"/>
                    <a:pt x="42" y="39"/>
                  </a:cubicBezTo>
                  <a:cubicBezTo>
                    <a:pt x="42" y="38"/>
                    <a:pt x="42" y="38"/>
                    <a:pt x="42" y="38"/>
                  </a:cubicBezTo>
                  <a:cubicBezTo>
                    <a:pt x="43" y="35"/>
                    <a:pt x="43" y="35"/>
                    <a:pt x="43" y="35"/>
                  </a:cubicBezTo>
                  <a:cubicBezTo>
                    <a:pt x="43" y="32"/>
                    <a:pt x="43" y="32"/>
                    <a:pt x="43" y="32"/>
                  </a:cubicBezTo>
                  <a:cubicBezTo>
                    <a:pt x="43" y="31"/>
                    <a:pt x="43" y="31"/>
                    <a:pt x="43" y="31"/>
                  </a:cubicBezTo>
                  <a:cubicBezTo>
                    <a:pt x="42" y="31"/>
                    <a:pt x="42" y="31"/>
                    <a:pt x="42" y="31"/>
                  </a:cubicBezTo>
                  <a:cubicBezTo>
                    <a:pt x="42" y="32"/>
                    <a:pt x="42" y="32"/>
                    <a:pt x="42" y="32"/>
                  </a:cubicBezTo>
                  <a:cubicBezTo>
                    <a:pt x="40" y="33"/>
                    <a:pt x="40" y="33"/>
                    <a:pt x="40" y="33"/>
                  </a:cubicBezTo>
                  <a:cubicBezTo>
                    <a:pt x="39" y="35"/>
                    <a:pt x="39" y="35"/>
                    <a:pt x="39" y="35"/>
                  </a:cubicBezTo>
                  <a:cubicBezTo>
                    <a:pt x="38" y="34"/>
                    <a:pt x="38" y="34"/>
                    <a:pt x="38" y="34"/>
                  </a:cubicBezTo>
                  <a:cubicBezTo>
                    <a:pt x="38" y="32"/>
                    <a:pt x="38" y="32"/>
                    <a:pt x="38" y="32"/>
                  </a:cubicBezTo>
                  <a:cubicBezTo>
                    <a:pt x="40" y="31"/>
                    <a:pt x="40" y="31"/>
                    <a:pt x="40" y="31"/>
                  </a:cubicBezTo>
                  <a:cubicBezTo>
                    <a:pt x="40" y="29"/>
                    <a:pt x="40" y="29"/>
                    <a:pt x="40" y="29"/>
                  </a:cubicBezTo>
                  <a:cubicBezTo>
                    <a:pt x="40" y="28"/>
                    <a:pt x="40" y="28"/>
                    <a:pt x="40" y="28"/>
                  </a:cubicBezTo>
                  <a:cubicBezTo>
                    <a:pt x="38" y="27"/>
                    <a:pt x="38" y="27"/>
                    <a:pt x="38" y="27"/>
                  </a:cubicBezTo>
                  <a:cubicBezTo>
                    <a:pt x="39" y="27"/>
                    <a:pt x="39" y="27"/>
                    <a:pt x="39" y="27"/>
                  </a:cubicBezTo>
                  <a:cubicBezTo>
                    <a:pt x="40" y="27"/>
                    <a:pt x="40" y="27"/>
                    <a:pt x="40" y="27"/>
                  </a:cubicBezTo>
                  <a:cubicBezTo>
                    <a:pt x="40" y="25"/>
                    <a:pt x="40" y="25"/>
                    <a:pt x="40" y="25"/>
                  </a:cubicBezTo>
                  <a:cubicBezTo>
                    <a:pt x="37" y="23"/>
                    <a:pt x="37" y="23"/>
                    <a:pt x="37" y="23"/>
                  </a:cubicBezTo>
                  <a:cubicBezTo>
                    <a:pt x="36" y="24"/>
                    <a:pt x="36" y="24"/>
                    <a:pt x="36" y="24"/>
                  </a:cubicBezTo>
                  <a:cubicBezTo>
                    <a:pt x="33" y="24"/>
                    <a:pt x="33" y="24"/>
                    <a:pt x="33" y="24"/>
                  </a:cubicBezTo>
                  <a:cubicBezTo>
                    <a:pt x="33" y="25"/>
                    <a:pt x="33" y="25"/>
                    <a:pt x="33" y="25"/>
                  </a:cubicBezTo>
                  <a:cubicBezTo>
                    <a:pt x="32" y="25"/>
                    <a:pt x="32" y="25"/>
                    <a:pt x="32" y="25"/>
                  </a:cubicBezTo>
                  <a:cubicBezTo>
                    <a:pt x="32" y="24"/>
                    <a:pt x="32" y="24"/>
                    <a:pt x="32" y="24"/>
                  </a:cubicBezTo>
                  <a:cubicBezTo>
                    <a:pt x="33" y="22"/>
                    <a:pt x="33" y="22"/>
                    <a:pt x="33" y="22"/>
                  </a:cubicBezTo>
                  <a:cubicBezTo>
                    <a:pt x="34" y="22"/>
                    <a:pt x="34" y="22"/>
                    <a:pt x="34" y="22"/>
                  </a:cubicBezTo>
                  <a:cubicBezTo>
                    <a:pt x="36" y="20"/>
                    <a:pt x="36" y="20"/>
                    <a:pt x="36" y="20"/>
                  </a:cubicBezTo>
                  <a:cubicBezTo>
                    <a:pt x="40" y="19"/>
                    <a:pt x="40" y="19"/>
                    <a:pt x="40" y="19"/>
                  </a:cubicBezTo>
                  <a:cubicBezTo>
                    <a:pt x="40" y="19"/>
                    <a:pt x="40" y="19"/>
                    <a:pt x="40" y="19"/>
                  </a:cubicBezTo>
                  <a:cubicBezTo>
                    <a:pt x="42" y="18"/>
                    <a:pt x="42" y="18"/>
                    <a:pt x="42" y="18"/>
                  </a:cubicBezTo>
                  <a:cubicBezTo>
                    <a:pt x="43" y="18"/>
                    <a:pt x="43" y="18"/>
                    <a:pt x="43" y="18"/>
                  </a:cubicBezTo>
                  <a:cubicBezTo>
                    <a:pt x="44" y="19"/>
                    <a:pt x="44" y="19"/>
                    <a:pt x="44" y="19"/>
                  </a:cubicBezTo>
                  <a:cubicBezTo>
                    <a:pt x="45" y="18"/>
                    <a:pt x="45" y="18"/>
                    <a:pt x="45" y="18"/>
                  </a:cubicBezTo>
                  <a:cubicBezTo>
                    <a:pt x="45" y="16"/>
                    <a:pt x="45" y="16"/>
                    <a:pt x="45" y="16"/>
                  </a:cubicBezTo>
                  <a:cubicBezTo>
                    <a:pt x="46" y="15"/>
                    <a:pt x="46" y="15"/>
                    <a:pt x="46" y="15"/>
                  </a:cubicBezTo>
                  <a:cubicBezTo>
                    <a:pt x="44" y="14"/>
                    <a:pt x="44" y="14"/>
                    <a:pt x="44" y="14"/>
                  </a:cubicBezTo>
                  <a:cubicBezTo>
                    <a:pt x="44" y="13"/>
                    <a:pt x="44" y="13"/>
                    <a:pt x="44" y="13"/>
                  </a:cubicBezTo>
                  <a:cubicBezTo>
                    <a:pt x="45" y="12"/>
                    <a:pt x="45" y="12"/>
                    <a:pt x="45" y="12"/>
                  </a:cubicBezTo>
                  <a:cubicBezTo>
                    <a:pt x="46" y="11"/>
                    <a:pt x="46" y="11"/>
                    <a:pt x="46" y="11"/>
                  </a:cubicBezTo>
                  <a:cubicBezTo>
                    <a:pt x="46" y="12"/>
                    <a:pt x="46" y="12"/>
                    <a:pt x="46" y="12"/>
                  </a:cubicBezTo>
                  <a:cubicBezTo>
                    <a:pt x="47" y="13"/>
                    <a:pt x="47" y="13"/>
                    <a:pt x="47" y="13"/>
                  </a:cubicBezTo>
                  <a:cubicBezTo>
                    <a:pt x="49" y="11"/>
                    <a:pt x="49" y="11"/>
                    <a:pt x="49" y="11"/>
                  </a:cubicBezTo>
                  <a:cubicBezTo>
                    <a:pt x="50" y="10"/>
                    <a:pt x="50" y="10"/>
                    <a:pt x="50" y="10"/>
                  </a:cubicBezTo>
                  <a:cubicBezTo>
                    <a:pt x="50" y="9"/>
                    <a:pt x="50" y="9"/>
                    <a:pt x="50" y="9"/>
                  </a:cubicBezTo>
                  <a:cubicBezTo>
                    <a:pt x="50" y="8"/>
                    <a:pt x="50" y="8"/>
                    <a:pt x="50" y="8"/>
                  </a:cubicBezTo>
                  <a:cubicBezTo>
                    <a:pt x="50" y="7"/>
                    <a:pt x="50" y="7"/>
                    <a:pt x="50" y="7"/>
                  </a:cubicBezTo>
                  <a:cubicBezTo>
                    <a:pt x="49" y="7"/>
                    <a:pt x="49" y="7"/>
                    <a:pt x="49" y="7"/>
                  </a:cubicBezTo>
                  <a:cubicBezTo>
                    <a:pt x="47" y="6"/>
                    <a:pt x="47" y="6"/>
                    <a:pt x="47" y="6"/>
                  </a:cubicBezTo>
                  <a:cubicBezTo>
                    <a:pt x="43" y="6"/>
                    <a:pt x="43" y="6"/>
                    <a:pt x="43" y="6"/>
                  </a:cubicBezTo>
                  <a:cubicBezTo>
                    <a:pt x="42" y="5"/>
                    <a:pt x="42" y="5"/>
                    <a:pt x="42" y="5"/>
                  </a:cubicBezTo>
                  <a:cubicBezTo>
                    <a:pt x="41" y="6"/>
                    <a:pt x="41" y="6"/>
                    <a:pt x="41" y="6"/>
                  </a:cubicBezTo>
                  <a:cubicBezTo>
                    <a:pt x="39" y="6"/>
                    <a:pt x="39" y="6"/>
                    <a:pt x="39" y="6"/>
                  </a:cubicBezTo>
                  <a:cubicBezTo>
                    <a:pt x="37" y="5"/>
                    <a:pt x="37" y="5"/>
                    <a:pt x="37" y="5"/>
                  </a:cubicBezTo>
                  <a:cubicBezTo>
                    <a:pt x="36" y="6"/>
                    <a:pt x="36" y="6"/>
                    <a:pt x="36" y="6"/>
                  </a:cubicBezTo>
                  <a:cubicBezTo>
                    <a:pt x="34" y="4"/>
                    <a:pt x="34" y="4"/>
                    <a:pt x="34" y="4"/>
                  </a:cubicBezTo>
                  <a:cubicBezTo>
                    <a:pt x="33" y="3"/>
                    <a:pt x="33" y="3"/>
                    <a:pt x="33" y="3"/>
                  </a:cubicBezTo>
                  <a:cubicBezTo>
                    <a:pt x="33" y="2"/>
                    <a:pt x="33" y="2"/>
                    <a:pt x="33" y="2"/>
                  </a:cubicBezTo>
                  <a:cubicBezTo>
                    <a:pt x="34" y="1"/>
                    <a:pt x="34" y="1"/>
                    <a:pt x="34" y="1"/>
                  </a:cubicBezTo>
                  <a:cubicBezTo>
                    <a:pt x="33" y="1"/>
                    <a:pt x="33" y="1"/>
                    <a:pt x="33" y="1"/>
                  </a:cubicBezTo>
                  <a:cubicBezTo>
                    <a:pt x="31" y="0"/>
                    <a:pt x="31" y="0"/>
                    <a:pt x="31" y="0"/>
                  </a:cubicBezTo>
                  <a:cubicBezTo>
                    <a:pt x="30" y="1"/>
                    <a:pt x="30" y="1"/>
                    <a:pt x="30" y="1"/>
                  </a:cubicBezTo>
                  <a:cubicBezTo>
                    <a:pt x="29" y="2"/>
                    <a:pt x="29" y="2"/>
                    <a:pt x="29" y="2"/>
                  </a:cubicBezTo>
                  <a:cubicBezTo>
                    <a:pt x="30" y="3"/>
                    <a:pt x="30" y="3"/>
                    <a:pt x="30" y="3"/>
                  </a:cubicBezTo>
                  <a:cubicBezTo>
                    <a:pt x="31" y="3"/>
                    <a:pt x="31" y="3"/>
                    <a:pt x="31" y="3"/>
                  </a:cubicBezTo>
                  <a:cubicBezTo>
                    <a:pt x="31" y="4"/>
                    <a:pt x="31" y="4"/>
                    <a:pt x="31" y="4"/>
                  </a:cubicBezTo>
                  <a:cubicBezTo>
                    <a:pt x="28" y="4"/>
                    <a:pt x="28" y="4"/>
                    <a:pt x="28" y="4"/>
                  </a:cubicBezTo>
                  <a:cubicBezTo>
                    <a:pt x="27" y="2"/>
                    <a:pt x="27" y="2"/>
                    <a:pt x="27" y="2"/>
                  </a:cubicBezTo>
                  <a:cubicBezTo>
                    <a:pt x="26" y="2"/>
                    <a:pt x="26" y="2"/>
                    <a:pt x="26" y="2"/>
                  </a:cubicBezTo>
                  <a:cubicBezTo>
                    <a:pt x="26" y="1"/>
                    <a:pt x="26" y="1"/>
                    <a:pt x="26" y="1"/>
                  </a:cubicBezTo>
                  <a:cubicBezTo>
                    <a:pt x="24" y="2"/>
                    <a:pt x="24" y="2"/>
                    <a:pt x="24" y="2"/>
                  </a:cubicBezTo>
                  <a:cubicBezTo>
                    <a:pt x="23" y="4"/>
                    <a:pt x="23" y="4"/>
                    <a:pt x="23" y="4"/>
                  </a:cubicBezTo>
                  <a:cubicBezTo>
                    <a:pt x="23" y="4"/>
                    <a:pt x="23" y="4"/>
                    <a:pt x="23" y="4"/>
                  </a:cubicBezTo>
                  <a:cubicBezTo>
                    <a:pt x="23" y="6"/>
                    <a:pt x="23" y="6"/>
                    <a:pt x="23" y="6"/>
                  </a:cubicBezTo>
                  <a:cubicBezTo>
                    <a:pt x="23" y="8"/>
                    <a:pt x="23" y="8"/>
                    <a:pt x="23" y="8"/>
                  </a:cubicBezTo>
                  <a:cubicBezTo>
                    <a:pt x="25" y="8"/>
                    <a:pt x="25" y="8"/>
                    <a:pt x="25" y="8"/>
                  </a:cubicBezTo>
                  <a:cubicBezTo>
                    <a:pt x="25" y="10"/>
                    <a:pt x="25" y="10"/>
                    <a:pt x="25" y="10"/>
                  </a:cubicBezTo>
                  <a:cubicBezTo>
                    <a:pt x="24" y="11"/>
                    <a:pt x="24" y="11"/>
                    <a:pt x="24" y="11"/>
                  </a:cubicBezTo>
                  <a:cubicBezTo>
                    <a:pt x="24" y="13"/>
                    <a:pt x="24" y="13"/>
                    <a:pt x="24" y="13"/>
                  </a:cubicBezTo>
                  <a:cubicBezTo>
                    <a:pt x="23" y="13"/>
                    <a:pt x="23" y="13"/>
                    <a:pt x="23" y="13"/>
                  </a:cubicBezTo>
                  <a:cubicBezTo>
                    <a:pt x="23" y="9"/>
                    <a:pt x="23" y="9"/>
                    <a:pt x="23" y="9"/>
                  </a:cubicBezTo>
                  <a:cubicBezTo>
                    <a:pt x="22" y="8"/>
                    <a:pt x="22" y="8"/>
                    <a:pt x="22" y="8"/>
                  </a:cubicBezTo>
                  <a:cubicBezTo>
                    <a:pt x="20" y="7"/>
                    <a:pt x="20" y="7"/>
                    <a:pt x="20" y="7"/>
                  </a:cubicBezTo>
                  <a:cubicBezTo>
                    <a:pt x="20" y="9"/>
                    <a:pt x="20" y="9"/>
                    <a:pt x="20" y="9"/>
                  </a:cubicBezTo>
                  <a:cubicBezTo>
                    <a:pt x="19" y="8"/>
                    <a:pt x="19" y="8"/>
                    <a:pt x="19" y="8"/>
                  </a:cubicBezTo>
                  <a:cubicBezTo>
                    <a:pt x="18" y="9"/>
                    <a:pt x="18" y="9"/>
                    <a:pt x="18" y="9"/>
                  </a:cubicBezTo>
                  <a:cubicBezTo>
                    <a:pt x="18" y="11"/>
                    <a:pt x="18" y="11"/>
                    <a:pt x="18" y="11"/>
                  </a:cubicBezTo>
                  <a:cubicBezTo>
                    <a:pt x="19" y="13"/>
                    <a:pt x="19" y="13"/>
                    <a:pt x="19" y="13"/>
                  </a:cubicBezTo>
                  <a:cubicBezTo>
                    <a:pt x="19" y="14"/>
                    <a:pt x="19" y="14"/>
                    <a:pt x="19" y="14"/>
                  </a:cubicBezTo>
                  <a:cubicBezTo>
                    <a:pt x="21" y="17"/>
                    <a:pt x="21" y="17"/>
                    <a:pt x="21" y="17"/>
                  </a:cubicBezTo>
                  <a:cubicBezTo>
                    <a:pt x="23" y="16"/>
                    <a:pt x="23" y="16"/>
                    <a:pt x="23" y="16"/>
                  </a:cubicBezTo>
                  <a:cubicBezTo>
                    <a:pt x="23" y="15"/>
                    <a:pt x="23" y="15"/>
                    <a:pt x="23" y="15"/>
                  </a:cubicBezTo>
                  <a:cubicBezTo>
                    <a:pt x="24" y="15"/>
                    <a:pt x="24" y="15"/>
                    <a:pt x="24" y="15"/>
                  </a:cubicBezTo>
                  <a:cubicBezTo>
                    <a:pt x="24" y="16"/>
                    <a:pt x="24" y="16"/>
                    <a:pt x="24" y="16"/>
                  </a:cubicBezTo>
                  <a:cubicBezTo>
                    <a:pt x="26" y="19"/>
                    <a:pt x="26" y="19"/>
                    <a:pt x="26" y="19"/>
                  </a:cubicBezTo>
                  <a:cubicBezTo>
                    <a:pt x="26" y="20"/>
                    <a:pt x="26" y="20"/>
                    <a:pt x="26" y="20"/>
                  </a:cubicBezTo>
                  <a:cubicBezTo>
                    <a:pt x="25" y="20"/>
                    <a:pt x="25" y="20"/>
                    <a:pt x="25" y="20"/>
                  </a:cubicBezTo>
                  <a:cubicBezTo>
                    <a:pt x="24" y="18"/>
                    <a:pt x="24" y="18"/>
                    <a:pt x="24" y="18"/>
                  </a:cubicBezTo>
                  <a:cubicBezTo>
                    <a:pt x="23" y="17"/>
                    <a:pt x="23" y="17"/>
                    <a:pt x="23" y="17"/>
                  </a:cubicBezTo>
                  <a:cubicBezTo>
                    <a:pt x="21" y="18"/>
                    <a:pt x="21" y="18"/>
                    <a:pt x="21" y="18"/>
                  </a:cubicBezTo>
                  <a:cubicBezTo>
                    <a:pt x="20" y="19"/>
                    <a:pt x="20" y="19"/>
                    <a:pt x="20" y="19"/>
                  </a:cubicBezTo>
                  <a:cubicBezTo>
                    <a:pt x="21" y="20"/>
                    <a:pt x="21" y="20"/>
                    <a:pt x="21" y="20"/>
                  </a:cubicBezTo>
                  <a:cubicBezTo>
                    <a:pt x="21" y="21"/>
                    <a:pt x="21" y="21"/>
                    <a:pt x="21" y="21"/>
                  </a:cubicBezTo>
                  <a:cubicBezTo>
                    <a:pt x="20" y="22"/>
                    <a:pt x="20" y="22"/>
                    <a:pt x="20" y="22"/>
                  </a:cubicBezTo>
                  <a:cubicBezTo>
                    <a:pt x="20" y="24"/>
                    <a:pt x="20" y="24"/>
                    <a:pt x="20" y="24"/>
                  </a:cubicBezTo>
                  <a:cubicBezTo>
                    <a:pt x="19" y="25"/>
                    <a:pt x="19" y="25"/>
                    <a:pt x="19" y="25"/>
                  </a:cubicBezTo>
                  <a:cubicBezTo>
                    <a:pt x="18" y="26"/>
                    <a:pt x="18" y="26"/>
                    <a:pt x="18" y="26"/>
                  </a:cubicBezTo>
                  <a:cubicBezTo>
                    <a:pt x="18" y="28"/>
                    <a:pt x="18" y="28"/>
                    <a:pt x="18" y="28"/>
                  </a:cubicBezTo>
                  <a:cubicBezTo>
                    <a:pt x="17" y="28"/>
                    <a:pt x="17" y="28"/>
                    <a:pt x="17" y="28"/>
                  </a:cubicBezTo>
                  <a:cubicBezTo>
                    <a:pt x="16" y="28"/>
                    <a:pt x="16" y="28"/>
                    <a:pt x="16" y="28"/>
                  </a:cubicBezTo>
                  <a:cubicBezTo>
                    <a:pt x="15" y="27"/>
                    <a:pt x="15" y="27"/>
                    <a:pt x="15" y="27"/>
                  </a:cubicBezTo>
                  <a:cubicBezTo>
                    <a:pt x="15" y="25"/>
                    <a:pt x="15" y="25"/>
                    <a:pt x="15" y="25"/>
                  </a:cubicBezTo>
                  <a:cubicBezTo>
                    <a:pt x="12" y="23"/>
                    <a:pt x="12" y="23"/>
                    <a:pt x="12" y="23"/>
                  </a:cubicBezTo>
                  <a:cubicBezTo>
                    <a:pt x="13" y="21"/>
                    <a:pt x="13" y="21"/>
                    <a:pt x="13" y="21"/>
                  </a:cubicBezTo>
                  <a:cubicBezTo>
                    <a:pt x="12" y="20"/>
                    <a:pt x="12" y="20"/>
                    <a:pt x="12" y="20"/>
                  </a:cubicBezTo>
                  <a:cubicBezTo>
                    <a:pt x="11" y="20"/>
                    <a:pt x="11" y="20"/>
                    <a:pt x="11" y="20"/>
                  </a:cubicBezTo>
                  <a:cubicBezTo>
                    <a:pt x="11" y="19"/>
                    <a:pt x="11" y="19"/>
                    <a:pt x="11" y="19"/>
                  </a:cubicBezTo>
                  <a:cubicBezTo>
                    <a:pt x="12" y="19"/>
                    <a:pt x="12" y="19"/>
                    <a:pt x="12" y="19"/>
                  </a:cubicBezTo>
                  <a:cubicBezTo>
                    <a:pt x="12" y="18"/>
                    <a:pt x="12" y="18"/>
                    <a:pt x="12" y="18"/>
                  </a:cubicBezTo>
                  <a:cubicBezTo>
                    <a:pt x="12" y="17"/>
                    <a:pt x="12" y="17"/>
                    <a:pt x="12" y="17"/>
                  </a:cubicBezTo>
                  <a:cubicBezTo>
                    <a:pt x="10" y="16"/>
                    <a:pt x="10" y="16"/>
                    <a:pt x="10" y="16"/>
                  </a:cubicBezTo>
                  <a:cubicBezTo>
                    <a:pt x="7" y="17"/>
                    <a:pt x="7" y="17"/>
                    <a:pt x="7" y="17"/>
                  </a:cubicBezTo>
                  <a:cubicBezTo>
                    <a:pt x="7" y="16"/>
                    <a:pt x="7" y="16"/>
                    <a:pt x="7" y="16"/>
                  </a:cubicBezTo>
                  <a:cubicBezTo>
                    <a:pt x="6" y="17"/>
                    <a:pt x="6" y="17"/>
                    <a:pt x="6" y="17"/>
                  </a:cubicBezTo>
                  <a:cubicBezTo>
                    <a:pt x="5" y="18"/>
                    <a:pt x="5" y="18"/>
                    <a:pt x="5" y="18"/>
                  </a:cubicBezTo>
                  <a:cubicBezTo>
                    <a:pt x="4" y="18"/>
                    <a:pt x="4" y="18"/>
                    <a:pt x="4" y="18"/>
                  </a:cubicBezTo>
                  <a:cubicBezTo>
                    <a:pt x="2" y="21"/>
                    <a:pt x="2" y="21"/>
                    <a:pt x="2" y="21"/>
                  </a:cubicBezTo>
                  <a:cubicBezTo>
                    <a:pt x="2" y="22"/>
                    <a:pt x="2" y="22"/>
                    <a:pt x="2" y="22"/>
                  </a:cubicBezTo>
                  <a:cubicBezTo>
                    <a:pt x="2" y="25"/>
                    <a:pt x="2" y="25"/>
                    <a:pt x="2" y="25"/>
                  </a:cubicBezTo>
                  <a:cubicBezTo>
                    <a:pt x="2" y="26"/>
                    <a:pt x="2" y="26"/>
                    <a:pt x="2" y="26"/>
                  </a:cubicBezTo>
                  <a:cubicBezTo>
                    <a:pt x="3" y="28"/>
                    <a:pt x="3" y="28"/>
                    <a:pt x="3" y="28"/>
                  </a:cubicBezTo>
                  <a:cubicBezTo>
                    <a:pt x="2" y="30"/>
                    <a:pt x="2" y="30"/>
                    <a:pt x="2" y="30"/>
                  </a:cubicBezTo>
                  <a:cubicBezTo>
                    <a:pt x="0" y="31"/>
                    <a:pt x="0" y="31"/>
                    <a:pt x="0" y="31"/>
                  </a:cubicBezTo>
                  <a:cubicBezTo>
                    <a:pt x="1" y="33"/>
                    <a:pt x="1" y="33"/>
                    <a:pt x="1" y="33"/>
                  </a:cubicBezTo>
                  <a:cubicBezTo>
                    <a:pt x="1" y="34"/>
                    <a:pt x="1" y="34"/>
                    <a:pt x="1" y="34"/>
                  </a:cubicBezTo>
                  <a:cubicBezTo>
                    <a:pt x="3" y="33"/>
                    <a:pt x="3" y="33"/>
                    <a:pt x="3" y="33"/>
                  </a:cubicBezTo>
                  <a:cubicBezTo>
                    <a:pt x="3" y="34"/>
                    <a:pt x="3" y="34"/>
                    <a:pt x="3" y="34"/>
                  </a:cubicBezTo>
                  <a:cubicBezTo>
                    <a:pt x="5" y="33"/>
                    <a:pt x="5" y="33"/>
                    <a:pt x="5" y="33"/>
                  </a:cubicBezTo>
                  <a:cubicBezTo>
                    <a:pt x="6" y="34"/>
                    <a:pt x="6" y="34"/>
                    <a:pt x="6" y="34"/>
                  </a:cubicBezTo>
                  <a:cubicBezTo>
                    <a:pt x="6" y="36"/>
                    <a:pt x="6" y="36"/>
                    <a:pt x="6" y="36"/>
                  </a:cubicBezTo>
                  <a:cubicBezTo>
                    <a:pt x="6" y="37"/>
                    <a:pt x="6" y="37"/>
                    <a:pt x="6" y="37"/>
                  </a:cubicBezTo>
                  <a:cubicBezTo>
                    <a:pt x="7" y="37"/>
                    <a:pt x="7" y="37"/>
                    <a:pt x="7" y="37"/>
                  </a:cubicBezTo>
                  <a:cubicBezTo>
                    <a:pt x="8" y="39"/>
                    <a:pt x="8" y="39"/>
                    <a:pt x="8" y="39"/>
                  </a:cubicBezTo>
                  <a:cubicBezTo>
                    <a:pt x="8" y="41"/>
                    <a:pt x="8" y="41"/>
                    <a:pt x="8" y="41"/>
                  </a:cubicBezTo>
                  <a:cubicBezTo>
                    <a:pt x="9" y="43"/>
                    <a:pt x="9" y="43"/>
                    <a:pt x="9" y="43"/>
                  </a:cubicBezTo>
                  <a:cubicBezTo>
                    <a:pt x="9" y="45"/>
                    <a:pt x="9" y="45"/>
                    <a:pt x="9" y="45"/>
                  </a:cubicBezTo>
                  <a:cubicBezTo>
                    <a:pt x="10" y="46"/>
                    <a:pt x="10" y="46"/>
                    <a:pt x="10" y="46"/>
                  </a:cubicBezTo>
                  <a:cubicBezTo>
                    <a:pt x="12" y="47"/>
                    <a:pt x="12" y="47"/>
                    <a:pt x="12" y="47"/>
                  </a:cubicBezTo>
                  <a:cubicBezTo>
                    <a:pt x="11" y="48"/>
                    <a:pt x="11" y="48"/>
                    <a:pt x="11" y="48"/>
                  </a:cubicBezTo>
                  <a:cubicBezTo>
                    <a:pt x="11" y="50"/>
                    <a:pt x="11" y="50"/>
                    <a:pt x="11" y="50"/>
                  </a:cubicBezTo>
                  <a:cubicBezTo>
                    <a:pt x="10" y="52"/>
                    <a:pt x="10" y="52"/>
                    <a:pt x="10" y="52"/>
                  </a:cubicBezTo>
                  <a:cubicBezTo>
                    <a:pt x="11" y="54"/>
                    <a:pt x="11" y="54"/>
                    <a:pt x="11" y="54"/>
                  </a:cubicBezTo>
                  <a:cubicBezTo>
                    <a:pt x="12" y="56"/>
                    <a:pt x="12" y="56"/>
                    <a:pt x="12" y="56"/>
                  </a:cubicBezTo>
                  <a:cubicBezTo>
                    <a:pt x="11" y="57"/>
                    <a:pt x="11" y="57"/>
                    <a:pt x="11" y="57"/>
                  </a:cubicBezTo>
                  <a:cubicBezTo>
                    <a:pt x="12" y="58"/>
                    <a:pt x="12" y="58"/>
                    <a:pt x="12" y="58"/>
                  </a:cubicBezTo>
                  <a:cubicBezTo>
                    <a:pt x="13" y="57"/>
                    <a:pt x="13" y="57"/>
                    <a:pt x="13" y="57"/>
                  </a:cubicBezTo>
                  <a:cubicBezTo>
                    <a:pt x="14" y="58"/>
                    <a:pt x="14" y="58"/>
                    <a:pt x="14" y="58"/>
                  </a:cubicBezTo>
                  <a:cubicBezTo>
                    <a:pt x="14" y="60"/>
                    <a:pt x="14" y="60"/>
                    <a:pt x="14" y="60"/>
                  </a:cubicBezTo>
                  <a:cubicBezTo>
                    <a:pt x="15" y="61"/>
                    <a:pt x="15" y="61"/>
                    <a:pt x="15" y="61"/>
                  </a:cubicBezTo>
                  <a:cubicBezTo>
                    <a:pt x="15" y="61"/>
                    <a:pt x="17" y="60"/>
                    <a:pt x="17" y="60"/>
                  </a:cubicBezTo>
                  <a:cubicBezTo>
                    <a:pt x="18" y="58"/>
                    <a:pt x="18" y="58"/>
                    <a:pt x="18" y="58"/>
                  </a:cubicBezTo>
                  <a:cubicBezTo>
                    <a:pt x="20" y="57"/>
                    <a:pt x="20" y="57"/>
                    <a:pt x="20" y="57"/>
                  </a:cubicBezTo>
                  <a:cubicBezTo>
                    <a:pt x="20" y="55"/>
                    <a:pt x="20" y="55"/>
                    <a:pt x="20" y="55"/>
                  </a:cubicBezTo>
                  <a:cubicBezTo>
                    <a:pt x="20" y="55"/>
                    <a:pt x="20" y="55"/>
                    <a:pt x="20" y="55"/>
                  </a:cubicBezTo>
                  <a:cubicBezTo>
                    <a:pt x="18" y="51"/>
                    <a:pt x="18" y="51"/>
                    <a:pt x="18" y="51"/>
                  </a:cubicBezTo>
                  <a:cubicBezTo>
                    <a:pt x="19" y="50"/>
                    <a:pt x="19" y="50"/>
                    <a:pt x="19" y="50"/>
                  </a:cubicBezTo>
                  <a:cubicBezTo>
                    <a:pt x="21" y="47"/>
                    <a:pt x="21" y="47"/>
                    <a:pt x="21" y="47"/>
                  </a:cubicBezTo>
                  <a:cubicBezTo>
                    <a:pt x="21" y="48"/>
                    <a:pt x="21" y="48"/>
                    <a:pt x="21" y="48"/>
                  </a:cubicBezTo>
                  <a:cubicBezTo>
                    <a:pt x="20" y="50"/>
                    <a:pt x="20" y="50"/>
                    <a:pt x="20" y="50"/>
                  </a:cubicBezTo>
                  <a:cubicBezTo>
                    <a:pt x="20" y="54"/>
                    <a:pt x="20" y="54"/>
                    <a:pt x="20" y="54"/>
                  </a:cubicBezTo>
                  <a:cubicBezTo>
                    <a:pt x="22" y="54"/>
                    <a:pt x="22" y="54"/>
                    <a:pt x="22" y="54"/>
                  </a:cubicBezTo>
                  <a:cubicBezTo>
                    <a:pt x="23" y="53"/>
                    <a:pt x="23" y="53"/>
                    <a:pt x="23" y="53"/>
                  </a:cubicBezTo>
                  <a:cubicBezTo>
                    <a:pt x="25" y="55"/>
                    <a:pt x="25" y="55"/>
                    <a:pt x="25" y="55"/>
                  </a:cubicBezTo>
                  <a:cubicBezTo>
                    <a:pt x="28" y="54"/>
                    <a:pt x="28" y="54"/>
                    <a:pt x="28" y="54"/>
                  </a:cubicBezTo>
                  <a:cubicBezTo>
                    <a:pt x="28" y="52"/>
                    <a:pt x="28" y="52"/>
                    <a:pt x="28" y="52"/>
                  </a:cubicBezTo>
                  <a:cubicBezTo>
                    <a:pt x="30" y="51"/>
                    <a:pt x="30" y="51"/>
                    <a:pt x="30" y="51"/>
                  </a:cubicBezTo>
                  <a:cubicBezTo>
                    <a:pt x="32" y="52"/>
                    <a:pt x="32" y="52"/>
                    <a:pt x="32" y="52"/>
                  </a:cubicBezTo>
                  <a:cubicBezTo>
                    <a:pt x="33" y="51"/>
                    <a:pt x="33" y="51"/>
                    <a:pt x="33" y="51"/>
                  </a:cubicBezTo>
                  <a:cubicBezTo>
                    <a:pt x="33" y="51"/>
                    <a:pt x="33" y="51"/>
                    <a:pt x="33" y="51"/>
                  </a:cubicBezTo>
                  <a:cubicBezTo>
                    <a:pt x="35" y="50"/>
                    <a:pt x="35" y="50"/>
                    <a:pt x="35" y="50"/>
                  </a:cubicBezTo>
                  <a:cubicBezTo>
                    <a:pt x="34" y="48"/>
                    <a:pt x="34" y="48"/>
                    <a:pt x="34" y="48"/>
                  </a:cubicBezTo>
                  <a:cubicBezTo>
                    <a:pt x="36" y="48"/>
                    <a:pt x="36" y="48"/>
                    <a:pt x="36" y="48"/>
                  </a:cubicBezTo>
                  <a:cubicBezTo>
                    <a:pt x="36" y="47"/>
                    <a:pt x="36" y="47"/>
                    <a:pt x="36" y="47"/>
                  </a:cubicBezTo>
                  <a:cubicBezTo>
                    <a:pt x="34" y="46"/>
                    <a:pt x="34" y="46"/>
                    <a:pt x="34" y="46"/>
                  </a:cubicBezTo>
                  <a:cubicBezTo>
                    <a:pt x="34" y="45"/>
                    <a:pt x="34" y="45"/>
                    <a:pt x="34" y="45"/>
                  </a:cubicBezTo>
                  <a:cubicBezTo>
                    <a:pt x="35" y="44"/>
                    <a:pt x="35" y="44"/>
                    <a:pt x="35" y="44"/>
                  </a:cubicBezTo>
                  <a:cubicBezTo>
                    <a:pt x="36" y="45"/>
                    <a:pt x="36" y="45"/>
                    <a:pt x="36" y="45"/>
                  </a:cubicBezTo>
                  <a:cubicBezTo>
                    <a:pt x="37" y="45"/>
                    <a:pt x="37" y="45"/>
                    <a:pt x="37" y="45"/>
                  </a:cubicBezTo>
                  <a:cubicBezTo>
                    <a:pt x="37" y="43"/>
                    <a:pt x="37" y="43"/>
                    <a:pt x="37" y="43"/>
                  </a:cubicBezTo>
                  <a:cubicBezTo>
                    <a:pt x="37" y="42"/>
                    <a:pt x="37" y="42"/>
                    <a:pt x="37" y="42"/>
                  </a:cubicBezTo>
                  <a:cubicBezTo>
                    <a:pt x="37" y="41"/>
                    <a:pt x="37" y="41"/>
                    <a:pt x="37" y="41"/>
                  </a:cubicBezTo>
                  <a:lnTo>
                    <a:pt x="39" y="4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5" name="Freeform 397">
              <a:extLst>
                <a:ext uri="{FF2B5EF4-FFF2-40B4-BE49-F238E27FC236}">
                  <a16:creationId xmlns:a16="http://schemas.microsoft.com/office/drawing/2014/main" id="{2E125AEA-94B2-4FF4-98E7-C92402884378}"/>
                </a:ext>
              </a:extLst>
            </p:cNvPr>
            <p:cNvSpPr>
              <a:spLocks/>
            </p:cNvSpPr>
            <p:nvPr/>
          </p:nvSpPr>
          <p:spPr bwMode="auto">
            <a:xfrm>
              <a:off x="8661400" y="1995488"/>
              <a:ext cx="3175" cy="7938"/>
            </a:xfrm>
            <a:custGeom>
              <a:avLst/>
              <a:gdLst>
                <a:gd name="T0" fmla="*/ 0 w 2"/>
                <a:gd name="T1" fmla="*/ 3 h 5"/>
                <a:gd name="T2" fmla="*/ 0 w 2"/>
                <a:gd name="T3" fmla="*/ 5 h 5"/>
                <a:gd name="T4" fmla="*/ 2 w 2"/>
                <a:gd name="T5" fmla="*/ 3 h 5"/>
                <a:gd name="T6" fmla="*/ 2 w 2"/>
                <a:gd name="T7" fmla="*/ 0 h 5"/>
                <a:gd name="T8" fmla="*/ 0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5"/>
                  </a:lnTo>
                  <a:lnTo>
                    <a:pt x="2" y="3"/>
                  </a:lnTo>
                  <a:lnTo>
                    <a:pt x="2" y="0"/>
                  </a:lnTo>
                  <a:lnTo>
                    <a:pt x="0"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6" name="Freeform 398">
              <a:extLst>
                <a:ext uri="{FF2B5EF4-FFF2-40B4-BE49-F238E27FC236}">
                  <a16:creationId xmlns:a16="http://schemas.microsoft.com/office/drawing/2014/main" id="{7FC5EE8F-1C72-4B96-8825-D56B4733D716}"/>
                </a:ext>
              </a:extLst>
            </p:cNvPr>
            <p:cNvSpPr>
              <a:spLocks/>
            </p:cNvSpPr>
            <p:nvPr/>
          </p:nvSpPr>
          <p:spPr bwMode="auto">
            <a:xfrm>
              <a:off x="8805863" y="2263775"/>
              <a:ext cx="15875" cy="22225"/>
            </a:xfrm>
            <a:custGeom>
              <a:avLst/>
              <a:gdLst>
                <a:gd name="T0" fmla="*/ 10 w 10"/>
                <a:gd name="T1" fmla="*/ 9 h 14"/>
                <a:gd name="T2" fmla="*/ 10 w 10"/>
                <a:gd name="T3" fmla="*/ 5 h 14"/>
                <a:gd name="T4" fmla="*/ 10 w 10"/>
                <a:gd name="T5" fmla="*/ 0 h 14"/>
                <a:gd name="T6" fmla="*/ 10 w 10"/>
                <a:gd name="T7" fmla="*/ 0 h 14"/>
                <a:gd name="T8" fmla="*/ 7 w 10"/>
                <a:gd name="T9" fmla="*/ 2 h 14"/>
                <a:gd name="T10" fmla="*/ 3 w 10"/>
                <a:gd name="T11" fmla="*/ 7 h 14"/>
                <a:gd name="T12" fmla="*/ 3 w 10"/>
                <a:gd name="T13" fmla="*/ 9 h 14"/>
                <a:gd name="T14" fmla="*/ 0 w 10"/>
                <a:gd name="T15" fmla="*/ 14 h 14"/>
                <a:gd name="T16" fmla="*/ 5 w 10"/>
                <a:gd name="T17" fmla="*/ 14 h 14"/>
                <a:gd name="T18" fmla="*/ 10 w 10"/>
                <a:gd name="T19" fmla="*/ 14 h 14"/>
                <a:gd name="T20" fmla="*/ 10 w 10"/>
                <a:gd name="T2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4">
                  <a:moveTo>
                    <a:pt x="10" y="9"/>
                  </a:moveTo>
                  <a:lnTo>
                    <a:pt x="10" y="5"/>
                  </a:lnTo>
                  <a:lnTo>
                    <a:pt x="10" y="0"/>
                  </a:lnTo>
                  <a:lnTo>
                    <a:pt x="10" y="0"/>
                  </a:lnTo>
                  <a:lnTo>
                    <a:pt x="7" y="2"/>
                  </a:lnTo>
                  <a:lnTo>
                    <a:pt x="3" y="7"/>
                  </a:lnTo>
                  <a:lnTo>
                    <a:pt x="3" y="9"/>
                  </a:lnTo>
                  <a:lnTo>
                    <a:pt x="0" y="14"/>
                  </a:lnTo>
                  <a:lnTo>
                    <a:pt x="5" y="14"/>
                  </a:lnTo>
                  <a:lnTo>
                    <a:pt x="10" y="14"/>
                  </a:lnTo>
                  <a:lnTo>
                    <a:pt x="10"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7" name="Freeform 399">
              <a:extLst>
                <a:ext uri="{FF2B5EF4-FFF2-40B4-BE49-F238E27FC236}">
                  <a16:creationId xmlns:a16="http://schemas.microsoft.com/office/drawing/2014/main" id="{24633905-BF5C-4C5B-ABDF-B1435F68F54C}"/>
                </a:ext>
              </a:extLst>
            </p:cNvPr>
            <p:cNvSpPr>
              <a:spLocks/>
            </p:cNvSpPr>
            <p:nvPr/>
          </p:nvSpPr>
          <p:spPr bwMode="auto">
            <a:xfrm>
              <a:off x="9118600" y="2854325"/>
              <a:ext cx="4763" cy="9525"/>
            </a:xfrm>
            <a:custGeom>
              <a:avLst/>
              <a:gdLst>
                <a:gd name="T0" fmla="*/ 0 w 3"/>
                <a:gd name="T1" fmla="*/ 6 h 6"/>
                <a:gd name="T2" fmla="*/ 3 w 3"/>
                <a:gd name="T3" fmla="*/ 4 h 6"/>
                <a:gd name="T4" fmla="*/ 0 w 3"/>
                <a:gd name="T5" fmla="*/ 0 h 6"/>
                <a:gd name="T6" fmla="*/ 0 w 3"/>
                <a:gd name="T7" fmla="*/ 2 h 6"/>
                <a:gd name="T8" fmla="*/ 0 w 3"/>
                <a:gd name="T9" fmla="*/ 6 h 6"/>
                <a:gd name="T10" fmla="*/ 0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lnTo>
                    <a:pt x="3" y="4"/>
                  </a:lnTo>
                  <a:lnTo>
                    <a:pt x="0" y="0"/>
                  </a:lnTo>
                  <a:lnTo>
                    <a:pt x="0" y="2"/>
                  </a:lnTo>
                  <a:lnTo>
                    <a:pt x="0" y="6"/>
                  </a:lnTo>
                  <a:lnTo>
                    <a:pt x="0" y="6"/>
                  </a:lnTo>
                  <a:lnTo>
                    <a:pt x="0"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8" name="Freeform 400">
              <a:extLst>
                <a:ext uri="{FF2B5EF4-FFF2-40B4-BE49-F238E27FC236}">
                  <a16:creationId xmlns:a16="http://schemas.microsoft.com/office/drawing/2014/main" id="{89BB0B23-D30C-4F28-9C55-15B7FD72FFBB}"/>
                </a:ext>
              </a:extLst>
            </p:cNvPr>
            <p:cNvSpPr>
              <a:spLocks/>
            </p:cNvSpPr>
            <p:nvPr/>
          </p:nvSpPr>
          <p:spPr bwMode="auto">
            <a:xfrm>
              <a:off x="8734425" y="3121025"/>
              <a:ext cx="3175" cy="11113"/>
            </a:xfrm>
            <a:custGeom>
              <a:avLst/>
              <a:gdLst>
                <a:gd name="T0" fmla="*/ 2 w 2"/>
                <a:gd name="T1" fmla="*/ 7 h 7"/>
                <a:gd name="T2" fmla="*/ 2 w 2"/>
                <a:gd name="T3" fmla="*/ 0 h 7"/>
                <a:gd name="T4" fmla="*/ 2 w 2"/>
                <a:gd name="T5" fmla="*/ 2 h 7"/>
                <a:gd name="T6" fmla="*/ 0 w 2"/>
                <a:gd name="T7" fmla="*/ 2 h 7"/>
                <a:gd name="T8" fmla="*/ 0 w 2"/>
                <a:gd name="T9" fmla="*/ 7 h 7"/>
                <a:gd name="T10" fmla="*/ 2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lnTo>
                    <a:pt x="2" y="0"/>
                  </a:lnTo>
                  <a:lnTo>
                    <a:pt x="2" y="2"/>
                  </a:lnTo>
                  <a:lnTo>
                    <a:pt x="0" y="2"/>
                  </a:lnTo>
                  <a:lnTo>
                    <a:pt x="0" y="7"/>
                  </a:lnTo>
                  <a:lnTo>
                    <a:pt x="2" y="7"/>
                  </a:lnTo>
                  <a:lnTo>
                    <a:pt x="2"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9" name="Freeform 401">
              <a:extLst>
                <a:ext uri="{FF2B5EF4-FFF2-40B4-BE49-F238E27FC236}">
                  <a16:creationId xmlns:a16="http://schemas.microsoft.com/office/drawing/2014/main" id="{CF8EC063-F725-4F36-83EF-8B82AE37201E}"/>
                </a:ext>
              </a:extLst>
            </p:cNvPr>
            <p:cNvSpPr>
              <a:spLocks/>
            </p:cNvSpPr>
            <p:nvPr/>
          </p:nvSpPr>
          <p:spPr bwMode="auto">
            <a:xfrm>
              <a:off x="8805863" y="2414588"/>
              <a:ext cx="7938" cy="25400"/>
            </a:xfrm>
            <a:custGeom>
              <a:avLst/>
              <a:gdLst>
                <a:gd name="T0" fmla="*/ 5 w 5"/>
                <a:gd name="T1" fmla="*/ 0 h 16"/>
                <a:gd name="T2" fmla="*/ 3 w 5"/>
                <a:gd name="T3" fmla="*/ 0 h 16"/>
                <a:gd name="T4" fmla="*/ 0 w 5"/>
                <a:gd name="T5" fmla="*/ 2 h 16"/>
                <a:gd name="T6" fmla="*/ 0 w 5"/>
                <a:gd name="T7" fmla="*/ 9 h 16"/>
                <a:gd name="T8" fmla="*/ 0 w 5"/>
                <a:gd name="T9" fmla="*/ 11 h 16"/>
                <a:gd name="T10" fmla="*/ 0 w 5"/>
                <a:gd name="T11" fmla="*/ 13 h 16"/>
                <a:gd name="T12" fmla="*/ 0 w 5"/>
                <a:gd name="T13" fmla="*/ 16 h 16"/>
                <a:gd name="T14" fmla="*/ 3 w 5"/>
                <a:gd name="T15" fmla="*/ 16 h 16"/>
                <a:gd name="T16" fmla="*/ 5 w 5"/>
                <a:gd name="T17" fmla="*/ 9 h 16"/>
                <a:gd name="T18" fmla="*/ 5 w 5"/>
                <a:gd name="T19" fmla="*/ 6 h 16"/>
                <a:gd name="T20" fmla="*/ 5 w 5"/>
                <a:gd name="T21" fmla="*/ 4 h 16"/>
                <a:gd name="T22" fmla="*/ 5 w 5"/>
                <a:gd name="T23" fmla="*/ 2 h 16"/>
                <a:gd name="T24" fmla="*/ 5 w 5"/>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16">
                  <a:moveTo>
                    <a:pt x="5" y="0"/>
                  </a:moveTo>
                  <a:lnTo>
                    <a:pt x="3" y="0"/>
                  </a:lnTo>
                  <a:lnTo>
                    <a:pt x="0" y="2"/>
                  </a:lnTo>
                  <a:lnTo>
                    <a:pt x="0" y="9"/>
                  </a:lnTo>
                  <a:lnTo>
                    <a:pt x="0" y="11"/>
                  </a:lnTo>
                  <a:lnTo>
                    <a:pt x="0" y="13"/>
                  </a:lnTo>
                  <a:lnTo>
                    <a:pt x="0" y="16"/>
                  </a:lnTo>
                  <a:lnTo>
                    <a:pt x="3" y="16"/>
                  </a:lnTo>
                  <a:lnTo>
                    <a:pt x="5" y="9"/>
                  </a:lnTo>
                  <a:lnTo>
                    <a:pt x="5" y="6"/>
                  </a:lnTo>
                  <a:lnTo>
                    <a:pt x="5" y="4"/>
                  </a:lnTo>
                  <a:lnTo>
                    <a:pt x="5" y="2"/>
                  </a:lnTo>
                  <a:lnTo>
                    <a:pt x="5"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0" name="Freeform 402">
              <a:extLst>
                <a:ext uri="{FF2B5EF4-FFF2-40B4-BE49-F238E27FC236}">
                  <a16:creationId xmlns:a16="http://schemas.microsoft.com/office/drawing/2014/main" id="{67AEA7CF-2FB7-47EC-B83C-58B5B1E60712}"/>
                </a:ext>
              </a:extLst>
            </p:cNvPr>
            <p:cNvSpPr>
              <a:spLocks/>
            </p:cNvSpPr>
            <p:nvPr/>
          </p:nvSpPr>
          <p:spPr bwMode="auto">
            <a:xfrm>
              <a:off x="8734425" y="3190875"/>
              <a:ext cx="9525" cy="7938"/>
            </a:xfrm>
            <a:custGeom>
              <a:avLst/>
              <a:gdLst>
                <a:gd name="T0" fmla="*/ 2 w 6"/>
                <a:gd name="T1" fmla="*/ 5 h 5"/>
                <a:gd name="T2" fmla="*/ 6 w 6"/>
                <a:gd name="T3" fmla="*/ 2 h 5"/>
                <a:gd name="T4" fmla="*/ 4 w 6"/>
                <a:gd name="T5" fmla="*/ 0 h 5"/>
                <a:gd name="T6" fmla="*/ 4 w 6"/>
                <a:gd name="T7" fmla="*/ 0 h 5"/>
                <a:gd name="T8" fmla="*/ 0 w 6"/>
                <a:gd name="T9" fmla="*/ 0 h 5"/>
                <a:gd name="T10" fmla="*/ 0 w 6"/>
                <a:gd name="T11" fmla="*/ 5 h 5"/>
                <a:gd name="T12" fmla="*/ 2 w 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5"/>
                  </a:moveTo>
                  <a:lnTo>
                    <a:pt x="6" y="2"/>
                  </a:lnTo>
                  <a:lnTo>
                    <a:pt x="4" y="0"/>
                  </a:lnTo>
                  <a:lnTo>
                    <a:pt x="4" y="0"/>
                  </a:lnTo>
                  <a:lnTo>
                    <a:pt x="0" y="0"/>
                  </a:lnTo>
                  <a:lnTo>
                    <a:pt x="0" y="5"/>
                  </a:lnTo>
                  <a:lnTo>
                    <a:pt x="2"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1" name="Freeform 403">
              <a:extLst>
                <a:ext uri="{FF2B5EF4-FFF2-40B4-BE49-F238E27FC236}">
                  <a16:creationId xmlns:a16="http://schemas.microsoft.com/office/drawing/2014/main" id="{CDA657FD-9269-4756-A022-838C95B0A9DF}"/>
                </a:ext>
              </a:extLst>
            </p:cNvPr>
            <p:cNvSpPr>
              <a:spLocks/>
            </p:cNvSpPr>
            <p:nvPr/>
          </p:nvSpPr>
          <p:spPr bwMode="auto">
            <a:xfrm>
              <a:off x="8802688" y="2981325"/>
              <a:ext cx="7938" cy="11113"/>
            </a:xfrm>
            <a:custGeom>
              <a:avLst/>
              <a:gdLst>
                <a:gd name="T0" fmla="*/ 2 w 2"/>
                <a:gd name="T1" fmla="*/ 2 h 3"/>
                <a:gd name="T2" fmla="*/ 2 w 2"/>
                <a:gd name="T3" fmla="*/ 0 h 3"/>
                <a:gd name="T4" fmla="*/ 2 w 2"/>
                <a:gd name="T5" fmla="*/ 0 h 3"/>
                <a:gd name="T6" fmla="*/ 2 w 2"/>
                <a:gd name="T7" fmla="*/ 2 h 3"/>
                <a:gd name="T8" fmla="*/ 0 w 2"/>
                <a:gd name="T9" fmla="*/ 3 h 3"/>
                <a:gd name="T10" fmla="*/ 1 w 2"/>
                <a:gd name="T11" fmla="*/ 3 h 3"/>
                <a:gd name="T12" fmla="*/ 2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2"/>
                  </a:moveTo>
                  <a:cubicBezTo>
                    <a:pt x="2" y="0"/>
                    <a:pt x="2" y="0"/>
                    <a:pt x="2" y="0"/>
                  </a:cubicBezTo>
                  <a:cubicBezTo>
                    <a:pt x="2" y="0"/>
                    <a:pt x="2" y="0"/>
                    <a:pt x="2" y="0"/>
                  </a:cubicBezTo>
                  <a:cubicBezTo>
                    <a:pt x="2" y="2"/>
                    <a:pt x="2" y="2"/>
                    <a:pt x="2" y="2"/>
                  </a:cubicBezTo>
                  <a:cubicBezTo>
                    <a:pt x="0" y="3"/>
                    <a:pt x="0" y="3"/>
                    <a:pt x="0" y="3"/>
                  </a:cubicBezTo>
                  <a:cubicBezTo>
                    <a:pt x="0" y="3"/>
                    <a:pt x="1" y="3"/>
                    <a:pt x="1" y="3"/>
                  </a:cubicBezTo>
                  <a:lnTo>
                    <a:pt x="2"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2" name="Freeform 404">
              <a:extLst>
                <a:ext uri="{FF2B5EF4-FFF2-40B4-BE49-F238E27FC236}">
                  <a16:creationId xmlns:a16="http://schemas.microsoft.com/office/drawing/2014/main" id="{BEDE9BDA-FB61-43B4-809E-B2D2A9649E97}"/>
                </a:ext>
              </a:extLst>
            </p:cNvPr>
            <p:cNvSpPr>
              <a:spLocks/>
            </p:cNvSpPr>
            <p:nvPr/>
          </p:nvSpPr>
          <p:spPr bwMode="auto">
            <a:xfrm>
              <a:off x="8799513" y="2967038"/>
              <a:ext cx="3175" cy="3175"/>
            </a:xfrm>
            <a:custGeom>
              <a:avLst/>
              <a:gdLst>
                <a:gd name="T0" fmla="*/ 2 w 2"/>
                <a:gd name="T1" fmla="*/ 0 h 2"/>
                <a:gd name="T2" fmla="*/ 0 w 2"/>
                <a:gd name="T3" fmla="*/ 0 h 2"/>
                <a:gd name="T4" fmla="*/ 2 w 2"/>
                <a:gd name="T5" fmla="*/ 2 h 2"/>
                <a:gd name="T6" fmla="*/ 2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0"/>
                  </a:lnTo>
                  <a:lnTo>
                    <a:pt x="2" y="2"/>
                  </a:lnTo>
                  <a:lnTo>
                    <a:pt x="2" y="0"/>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3" name="Freeform 405">
              <a:extLst>
                <a:ext uri="{FF2B5EF4-FFF2-40B4-BE49-F238E27FC236}">
                  <a16:creationId xmlns:a16="http://schemas.microsoft.com/office/drawing/2014/main" id="{E7598C87-2D12-4F03-85A4-F48C31B64812}"/>
                </a:ext>
              </a:extLst>
            </p:cNvPr>
            <p:cNvSpPr>
              <a:spLocks/>
            </p:cNvSpPr>
            <p:nvPr/>
          </p:nvSpPr>
          <p:spPr bwMode="auto">
            <a:xfrm>
              <a:off x="8828088" y="2406650"/>
              <a:ext cx="28575" cy="36513"/>
            </a:xfrm>
            <a:custGeom>
              <a:avLst/>
              <a:gdLst>
                <a:gd name="T0" fmla="*/ 9 w 18"/>
                <a:gd name="T1" fmla="*/ 9 h 23"/>
                <a:gd name="T2" fmla="*/ 7 w 18"/>
                <a:gd name="T3" fmla="*/ 7 h 23"/>
                <a:gd name="T4" fmla="*/ 5 w 18"/>
                <a:gd name="T5" fmla="*/ 5 h 23"/>
                <a:gd name="T6" fmla="*/ 2 w 18"/>
                <a:gd name="T7" fmla="*/ 0 h 23"/>
                <a:gd name="T8" fmla="*/ 2 w 18"/>
                <a:gd name="T9" fmla="*/ 2 h 23"/>
                <a:gd name="T10" fmla="*/ 0 w 18"/>
                <a:gd name="T11" fmla="*/ 7 h 23"/>
                <a:gd name="T12" fmla="*/ 5 w 18"/>
                <a:gd name="T13" fmla="*/ 9 h 23"/>
                <a:gd name="T14" fmla="*/ 5 w 18"/>
                <a:gd name="T15" fmla="*/ 14 h 23"/>
                <a:gd name="T16" fmla="*/ 5 w 18"/>
                <a:gd name="T17" fmla="*/ 16 h 23"/>
                <a:gd name="T18" fmla="*/ 7 w 18"/>
                <a:gd name="T19" fmla="*/ 18 h 23"/>
                <a:gd name="T20" fmla="*/ 9 w 18"/>
                <a:gd name="T21" fmla="*/ 21 h 23"/>
                <a:gd name="T22" fmla="*/ 9 w 18"/>
                <a:gd name="T23" fmla="*/ 23 h 23"/>
                <a:gd name="T24" fmla="*/ 14 w 18"/>
                <a:gd name="T25" fmla="*/ 23 h 23"/>
                <a:gd name="T26" fmla="*/ 16 w 18"/>
                <a:gd name="T27" fmla="*/ 23 h 23"/>
                <a:gd name="T28" fmla="*/ 18 w 18"/>
                <a:gd name="T29" fmla="*/ 18 h 23"/>
                <a:gd name="T30" fmla="*/ 14 w 18"/>
                <a:gd name="T31" fmla="*/ 18 h 23"/>
                <a:gd name="T32" fmla="*/ 12 w 18"/>
                <a:gd name="T33" fmla="*/ 16 h 23"/>
                <a:gd name="T34" fmla="*/ 12 w 18"/>
                <a:gd name="T35" fmla="*/ 11 h 23"/>
                <a:gd name="T36" fmla="*/ 9 w 18"/>
                <a:gd name="T37"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23">
                  <a:moveTo>
                    <a:pt x="9" y="9"/>
                  </a:moveTo>
                  <a:lnTo>
                    <a:pt x="7" y="7"/>
                  </a:lnTo>
                  <a:lnTo>
                    <a:pt x="5" y="5"/>
                  </a:lnTo>
                  <a:lnTo>
                    <a:pt x="2" y="0"/>
                  </a:lnTo>
                  <a:lnTo>
                    <a:pt x="2" y="2"/>
                  </a:lnTo>
                  <a:lnTo>
                    <a:pt x="0" y="7"/>
                  </a:lnTo>
                  <a:lnTo>
                    <a:pt x="5" y="9"/>
                  </a:lnTo>
                  <a:lnTo>
                    <a:pt x="5" y="14"/>
                  </a:lnTo>
                  <a:lnTo>
                    <a:pt x="5" y="16"/>
                  </a:lnTo>
                  <a:lnTo>
                    <a:pt x="7" y="18"/>
                  </a:lnTo>
                  <a:lnTo>
                    <a:pt x="9" y="21"/>
                  </a:lnTo>
                  <a:lnTo>
                    <a:pt x="9" y="23"/>
                  </a:lnTo>
                  <a:lnTo>
                    <a:pt x="14" y="23"/>
                  </a:lnTo>
                  <a:lnTo>
                    <a:pt x="16" y="23"/>
                  </a:lnTo>
                  <a:lnTo>
                    <a:pt x="18" y="18"/>
                  </a:lnTo>
                  <a:lnTo>
                    <a:pt x="14" y="18"/>
                  </a:lnTo>
                  <a:lnTo>
                    <a:pt x="12" y="16"/>
                  </a:lnTo>
                  <a:lnTo>
                    <a:pt x="12" y="11"/>
                  </a:lnTo>
                  <a:lnTo>
                    <a:pt x="9"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4" name="Freeform 406">
              <a:extLst>
                <a:ext uri="{FF2B5EF4-FFF2-40B4-BE49-F238E27FC236}">
                  <a16:creationId xmlns:a16="http://schemas.microsoft.com/office/drawing/2014/main" id="{5D9B820E-8F99-4074-8195-32F032A67331}"/>
                </a:ext>
              </a:extLst>
            </p:cNvPr>
            <p:cNvSpPr>
              <a:spLocks/>
            </p:cNvSpPr>
            <p:nvPr/>
          </p:nvSpPr>
          <p:spPr bwMode="auto">
            <a:xfrm>
              <a:off x="8763000" y="2608263"/>
              <a:ext cx="68263" cy="47625"/>
            </a:xfrm>
            <a:custGeom>
              <a:avLst/>
              <a:gdLst>
                <a:gd name="T0" fmla="*/ 15 w 19"/>
                <a:gd name="T1" fmla="*/ 6 h 13"/>
                <a:gd name="T2" fmla="*/ 17 w 19"/>
                <a:gd name="T3" fmla="*/ 5 h 13"/>
                <a:gd name="T4" fmla="*/ 18 w 19"/>
                <a:gd name="T5" fmla="*/ 4 h 13"/>
                <a:gd name="T6" fmla="*/ 19 w 19"/>
                <a:gd name="T7" fmla="*/ 2 h 13"/>
                <a:gd name="T8" fmla="*/ 18 w 19"/>
                <a:gd name="T9" fmla="*/ 1 h 13"/>
                <a:gd name="T10" fmla="*/ 17 w 19"/>
                <a:gd name="T11" fmla="*/ 2 h 13"/>
                <a:gd name="T12" fmla="*/ 16 w 19"/>
                <a:gd name="T13" fmla="*/ 1 h 13"/>
                <a:gd name="T14" fmla="*/ 15 w 19"/>
                <a:gd name="T15" fmla="*/ 1 h 13"/>
                <a:gd name="T16" fmla="*/ 13 w 19"/>
                <a:gd name="T17" fmla="*/ 2 h 13"/>
                <a:gd name="T18" fmla="*/ 13 w 19"/>
                <a:gd name="T19" fmla="*/ 1 h 13"/>
                <a:gd name="T20" fmla="*/ 12 w 19"/>
                <a:gd name="T21" fmla="*/ 1 h 13"/>
                <a:gd name="T22" fmla="*/ 11 w 19"/>
                <a:gd name="T23" fmla="*/ 3 h 13"/>
                <a:gd name="T24" fmla="*/ 9 w 19"/>
                <a:gd name="T25" fmla="*/ 2 h 13"/>
                <a:gd name="T26" fmla="*/ 9 w 19"/>
                <a:gd name="T27" fmla="*/ 0 h 13"/>
                <a:gd name="T28" fmla="*/ 8 w 19"/>
                <a:gd name="T29" fmla="*/ 1 h 13"/>
                <a:gd name="T30" fmla="*/ 7 w 19"/>
                <a:gd name="T31" fmla="*/ 1 h 13"/>
                <a:gd name="T32" fmla="*/ 5 w 19"/>
                <a:gd name="T33" fmla="*/ 4 h 13"/>
                <a:gd name="T34" fmla="*/ 5 w 19"/>
                <a:gd name="T35" fmla="*/ 4 h 13"/>
                <a:gd name="T36" fmla="*/ 4 w 19"/>
                <a:gd name="T37" fmla="*/ 5 h 13"/>
                <a:gd name="T38" fmla="*/ 1 w 19"/>
                <a:gd name="T39" fmla="*/ 6 h 13"/>
                <a:gd name="T40" fmla="*/ 0 w 19"/>
                <a:gd name="T41" fmla="*/ 7 h 13"/>
                <a:gd name="T42" fmla="*/ 1 w 19"/>
                <a:gd name="T43" fmla="*/ 8 h 13"/>
                <a:gd name="T44" fmla="*/ 2 w 19"/>
                <a:gd name="T45" fmla="*/ 10 h 13"/>
                <a:gd name="T46" fmla="*/ 1 w 19"/>
                <a:gd name="T47" fmla="*/ 11 h 13"/>
                <a:gd name="T48" fmla="*/ 1 w 19"/>
                <a:gd name="T49" fmla="*/ 12 h 13"/>
                <a:gd name="T50" fmla="*/ 2 w 19"/>
                <a:gd name="T51" fmla="*/ 13 h 13"/>
                <a:gd name="T52" fmla="*/ 2 w 19"/>
                <a:gd name="T53" fmla="*/ 13 h 13"/>
                <a:gd name="T54" fmla="*/ 4 w 19"/>
                <a:gd name="T55" fmla="*/ 11 h 13"/>
                <a:gd name="T56" fmla="*/ 5 w 19"/>
                <a:gd name="T57" fmla="*/ 11 h 13"/>
                <a:gd name="T58" fmla="*/ 6 w 19"/>
                <a:gd name="T59" fmla="*/ 11 h 13"/>
                <a:gd name="T60" fmla="*/ 6 w 19"/>
                <a:gd name="T61" fmla="*/ 12 h 13"/>
                <a:gd name="T62" fmla="*/ 7 w 19"/>
                <a:gd name="T63" fmla="*/ 12 h 13"/>
                <a:gd name="T64" fmla="*/ 10 w 19"/>
                <a:gd name="T65" fmla="*/ 10 h 13"/>
                <a:gd name="T66" fmla="*/ 11 w 19"/>
                <a:gd name="T67" fmla="*/ 9 h 13"/>
                <a:gd name="T68" fmla="*/ 13 w 19"/>
                <a:gd name="T69" fmla="*/ 8 h 13"/>
                <a:gd name="T70" fmla="*/ 14 w 19"/>
                <a:gd name="T71" fmla="*/ 6 h 13"/>
                <a:gd name="T72" fmla="*/ 15 w 19"/>
                <a:gd name="T73"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 h="13">
                  <a:moveTo>
                    <a:pt x="15" y="6"/>
                  </a:moveTo>
                  <a:cubicBezTo>
                    <a:pt x="17" y="5"/>
                    <a:pt x="17" y="5"/>
                    <a:pt x="17" y="5"/>
                  </a:cubicBezTo>
                  <a:cubicBezTo>
                    <a:pt x="18" y="4"/>
                    <a:pt x="18" y="4"/>
                    <a:pt x="18" y="4"/>
                  </a:cubicBezTo>
                  <a:cubicBezTo>
                    <a:pt x="19" y="2"/>
                    <a:pt x="19" y="2"/>
                    <a:pt x="19" y="2"/>
                  </a:cubicBezTo>
                  <a:cubicBezTo>
                    <a:pt x="18" y="1"/>
                    <a:pt x="18" y="1"/>
                    <a:pt x="18" y="1"/>
                  </a:cubicBezTo>
                  <a:cubicBezTo>
                    <a:pt x="17" y="2"/>
                    <a:pt x="17" y="2"/>
                    <a:pt x="17" y="2"/>
                  </a:cubicBezTo>
                  <a:cubicBezTo>
                    <a:pt x="16" y="1"/>
                    <a:pt x="16" y="1"/>
                    <a:pt x="16" y="1"/>
                  </a:cubicBezTo>
                  <a:cubicBezTo>
                    <a:pt x="15" y="1"/>
                    <a:pt x="15" y="1"/>
                    <a:pt x="15" y="1"/>
                  </a:cubicBezTo>
                  <a:cubicBezTo>
                    <a:pt x="13" y="2"/>
                    <a:pt x="13" y="2"/>
                    <a:pt x="13" y="2"/>
                  </a:cubicBezTo>
                  <a:cubicBezTo>
                    <a:pt x="13" y="1"/>
                    <a:pt x="13" y="1"/>
                    <a:pt x="13" y="1"/>
                  </a:cubicBezTo>
                  <a:cubicBezTo>
                    <a:pt x="12" y="1"/>
                    <a:pt x="12" y="1"/>
                    <a:pt x="12" y="1"/>
                  </a:cubicBezTo>
                  <a:cubicBezTo>
                    <a:pt x="11" y="3"/>
                    <a:pt x="11" y="3"/>
                    <a:pt x="11" y="3"/>
                  </a:cubicBezTo>
                  <a:cubicBezTo>
                    <a:pt x="9" y="2"/>
                    <a:pt x="9" y="2"/>
                    <a:pt x="9" y="2"/>
                  </a:cubicBezTo>
                  <a:cubicBezTo>
                    <a:pt x="9" y="0"/>
                    <a:pt x="9" y="0"/>
                    <a:pt x="9" y="0"/>
                  </a:cubicBezTo>
                  <a:cubicBezTo>
                    <a:pt x="8" y="1"/>
                    <a:pt x="8" y="1"/>
                    <a:pt x="8" y="1"/>
                  </a:cubicBezTo>
                  <a:cubicBezTo>
                    <a:pt x="7" y="1"/>
                    <a:pt x="7" y="1"/>
                    <a:pt x="7" y="1"/>
                  </a:cubicBezTo>
                  <a:cubicBezTo>
                    <a:pt x="5" y="4"/>
                    <a:pt x="5" y="4"/>
                    <a:pt x="5" y="4"/>
                  </a:cubicBezTo>
                  <a:cubicBezTo>
                    <a:pt x="5" y="4"/>
                    <a:pt x="5" y="4"/>
                    <a:pt x="5" y="4"/>
                  </a:cubicBezTo>
                  <a:cubicBezTo>
                    <a:pt x="4" y="5"/>
                    <a:pt x="4" y="5"/>
                    <a:pt x="4" y="5"/>
                  </a:cubicBezTo>
                  <a:cubicBezTo>
                    <a:pt x="1" y="6"/>
                    <a:pt x="1" y="6"/>
                    <a:pt x="1" y="6"/>
                  </a:cubicBezTo>
                  <a:cubicBezTo>
                    <a:pt x="0" y="7"/>
                    <a:pt x="0" y="7"/>
                    <a:pt x="0" y="7"/>
                  </a:cubicBezTo>
                  <a:cubicBezTo>
                    <a:pt x="1" y="8"/>
                    <a:pt x="1" y="8"/>
                    <a:pt x="1" y="8"/>
                  </a:cubicBezTo>
                  <a:cubicBezTo>
                    <a:pt x="2" y="10"/>
                    <a:pt x="2" y="10"/>
                    <a:pt x="2" y="10"/>
                  </a:cubicBezTo>
                  <a:cubicBezTo>
                    <a:pt x="1" y="11"/>
                    <a:pt x="1" y="11"/>
                    <a:pt x="1" y="11"/>
                  </a:cubicBezTo>
                  <a:cubicBezTo>
                    <a:pt x="1" y="12"/>
                    <a:pt x="1" y="12"/>
                    <a:pt x="1" y="12"/>
                  </a:cubicBezTo>
                  <a:cubicBezTo>
                    <a:pt x="1" y="13"/>
                    <a:pt x="2" y="13"/>
                    <a:pt x="2" y="13"/>
                  </a:cubicBezTo>
                  <a:cubicBezTo>
                    <a:pt x="2" y="13"/>
                    <a:pt x="2" y="13"/>
                    <a:pt x="2" y="13"/>
                  </a:cubicBezTo>
                  <a:cubicBezTo>
                    <a:pt x="4" y="11"/>
                    <a:pt x="4" y="11"/>
                    <a:pt x="4" y="11"/>
                  </a:cubicBezTo>
                  <a:cubicBezTo>
                    <a:pt x="5" y="11"/>
                    <a:pt x="5" y="11"/>
                    <a:pt x="5" y="11"/>
                  </a:cubicBezTo>
                  <a:cubicBezTo>
                    <a:pt x="6" y="11"/>
                    <a:pt x="6" y="11"/>
                    <a:pt x="6" y="11"/>
                  </a:cubicBezTo>
                  <a:cubicBezTo>
                    <a:pt x="6" y="12"/>
                    <a:pt x="6" y="12"/>
                    <a:pt x="6" y="12"/>
                  </a:cubicBezTo>
                  <a:cubicBezTo>
                    <a:pt x="7" y="12"/>
                    <a:pt x="7" y="12"/>
                    <a:pt x="7" y="12"/>
                  </a:cubicBezTo>
                  <a:cubicBezTo>
                    <a:pt x="10" y="10"/>
                    <a:pt x="10" y="10"/>
                    <a:pt x="10" y="10"/>
                  </a:cubicBezTo>
                  <a:cubicBezTo>
                    <a:pt x="11" y="9"/>
                    <a:pt x="11" y="9"/>
                    <a:pt x="11" y="9"/>
                  </a:cubicBezTo>
                  <a:cubicBezTo>
                    <a:pt x="13" y="8"/>
                    <a:pt x="13" y="8"/>
                    <a:pt x="13" y="8"/>
                  </a:cubicBezTo>
                  <a:cubicBezTo>
                    <a:pt x="14" y="6"/>
                    <a:pt x="14" y="6"/>
                    <a:pt x="14" y="6"/>
                  </a:cubicBezTo>
                  <a:lnTo>
                    <a:pt x="15"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5" name="Freeform 407">
              <a:extLst>
                <a:ext uri="{FF2B5EF4-FFF2-40B4-BE49-F238E27FC236}">
                  <a16:creationId xmlns:a16="http://schemas.microsoft.com/office/drawing/2014/main" id="{BC8A5F15-5A03-465C-B0A0-CB6DE05141D3}"/>
                </a:ext>
              </a:extLst>
            </p:cNvPr>
            <p:cNvSpPr>
              <a:spLocks/>
            </p:cNvSpPr>
            <p:nvPr/>
          </p:nvSpPr>
          <p:spPr bwMode="auto">
            <a:xfrm>
              <a:off x="9112250" y="2854325"/>
              <a:ext cx="0" cy="3175"/>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6" name="Freeform 408">
              <a:extLst>
                <a:ext uri="{FF2B5EF4-FFF2-40B4-BE49-F238E27FC236}">
                  <a16:creationId xmlns:a16="http://schemas.microsoft.com/office/drawing/2014/main" id="{D4BED1BD-AF21-4265-85B0-F60FF7289F77}"/>
                </a:ext>
              </a:extLst>
            </p:cNvPr>
            <p:cNvSpPr>
              <a:spLocks/>
            </p:cNvSpPr>
            <p:nvPr/>
          </p:nvSpPr>
          <p:spPr bwMode="auto">
            <a:xfrm>
              <a:off x="8766175" y="2970213"/>
              <a:ext cx="19050" cy="15875"/>
            </a:xfrm>
            <a:custGeom>
              <a:avLst/>
              <a:gdLst>
                <a:gd name="T0" fmla="*/ 12 w 12"/>
                <a:gd name="T1" fmla="*/ 0 h 10"/>
                <a:gd name="T2" fmla="*/ 9 w 12"/>
                <a:gd name="T3" fmla="*/ 3 h 10"/>
                <a:gd name="T4" fmla="*/ 7 w 12"/>
                <a:gd name="T5" fmla="*/ 5 h 10"/>
                <a:gd name="T6" fmla="*/ 7 w 12"/>
                <a:gd name="T7" fmla="*/ 5 h 10"/>
                <a:gd name="T8" fmla="*/ 5 w 12"/>
                <a:gd name="T9" fmla="*/ 5 h 10"/>
                <a:gd name="T10" fmla="*/ 2 w 12"/>
                <a:gd name="T11" fmla="*/ 5 h 10"/>
                <a:gd name="T12" fmla="*/ 0 w 12"/>
                <a:gd name="T13" fmla="*/ 10 h 10"/>
                <a:gd name="T14" fmla="*/ 0 w 12"/>
                <a:gd name="T15" fmla="*/ 10 h 10"/>
                <a:gd name="T16" fmla="*/ 5 w 12"/>
                <a:gd name="T17" fmla="*/ 10 h 10"/>
                <a:gd name="T18" fmla="*/ 9 w 12"/>
                <a:gd name="T19" fmla="*/ 5 h 10"/>
                <a:gd name="T20" fmla="*/ 12 w 12"/>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0">
                  <a:moveTo>
                    <a:pt x="12" y="0"/>
                  </a:moveTo>
                  <a:lnTo>
                    <a:pt x="9" y="3"/>
                  </a:lnTo>
                  <a:lnTo>
                    <a:pt x="7" y="5"/>
                  </a:lnTo>
                  <a:lnTo>
                    <a:pt x="7" y="5"/>
                  </a:lnTo>
                  <a:lnTo>
                    <a:pt x="5" y="5"/>
                  </a:lnTo>
                  <a:lnTo>
                    <a:pt x="2" y="5"/>
                  </a:lnTo>
                  <a:lnTo>
                    <a:pt x="0" y="10"/>
                  </a:lnTo>
                  <a:lnTo>
                    <a:pt x="0" y="10"/>
                  </a:lnTo>
                  <a:lnTo>
                    <a:pt x="5" y="10"/>
                  </a:lnTo>
                  <a:lnTo>
                    <a:pt x="9" y="5"/>
                  </a:lnTo>
                  <a:lnTo>
                    <a:pt x="1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7" name="Freeform 409">
              <a:extLst>
                <a:ext uri="{FF2B5EF4-FFF2-40B4-BE49-F238E27FC236}">
                  <a16:creationId xmlns:a16="http://schemas.microsoft.com/office/drawing/2014/main" id="{2EB3A0F3-2F93-4A69-B078-F6BABC8B1746}"/>
                </a:ext>
              </a:extLst>
            </p:cNvPr>
            <p:cNvSpPr>
              <a:spLocks/>
            </p:cNvSpPr>
            <p:nvPr/>
          </p:nvSpPr>
          <p:spPr bwMode="auto">
            <a:xfrm>
              <a:off x="9115425" y="2854325"/>
              <a:ext cx="0" cy="3175"/>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8" name="Freeform 410">
              <a:extLst>
                <a:ext uri="{FF2B5EF4-FFF2-40B4-BE49-F238E27FC236}">
                  <a16:creationId xmlns:a16="http://schemas.microsoft.com/office/drawing/2014/main" id="{80704732-908D-4E88-B81E-6D532978E33F}"/>
                </a:ext>
              </a:extLst>
            </p:cNvPr>
            <p:cNvSpPr>
              <a:spLocks/>
            </p:cNvSpPr>
            <p:nvPr/>
          </p:nvSpPr>
          <p:spPr bwMode="auto">
            <a:xfrm>
              <a:off x="9159875" y="3314700"/>
              <a:ext cx="76200" cy="47625"/>
            </a:xfrm>
            <a:custGeom>
              <a:avLst/>
              <a:gdLst>
                <a:gd name="T0" fmla="*/ 34 w 48"/>
                <a:gd name="T1" fmla="*/ 26 h 30"/>
                <a:gd name="T2" fmla="*/ 36 w 48"/>
                <a:gd name="T3" fmla="*/ 28 h 30"/>
                <a:gd name="T4" fmla="*/ 38 w 48"/>
                <a:gd name="T5" fmla="*/ 28 h 30"/>
                <a:gd name="T6" fmla="*/ 43 w 48"/>
                <a:gd name="T7" fmla="*/ 30 h 30"/>
                <a:gd name="T8" fmla="*/ 48 w 48"/>
                <a:gd name="T9" fmla="*/ 28 h 30"/>
                <a:gd name="T10" fmla="*/ 48 w 48"/>
                <a:gd name="T11" fmla="*/ 26 h 30"/>
                <a:gd name="T12" fmla="*/ 45 w 48"/>
                <a:gd name="T13" fmla="*/ 26 h 30"/>
                <a:gd name="T14" fmla="*/ 45 w 48"/>
                <a:gd name="T15" fmla="*/ 24 h 30"/>
                <a:gd name="T16" fmla="*/ 43 w 48"/>
                <a:gd name="T17" fmla="*/ 21 h 30"/>
                <a:gd name="T18" fmla="*/ 41 w 48"/>
                <a:gd name="T19" fmla="*/ 21 h 30"/>
                <a:gd name="T20" fmla="*/ 36 w 48"/>
                <a:gd name="T21" fmla="*/ 17 h 30"/>
                <a:gd name="T22" fmla="*/ 32 w 48"/>
                <a:gd name="T23" fmla="*/ 12 h 30"/>
                <a:gd name="T24" fmla="*/ 29 w 48"/>
                <a:gd name="T25" fmla="*/ 12 h 30"/>
                <a:gd name="T26" fmla="*/ 27 w 48"/>
                <a:gd name="T27" fmla="*/ 7 h 30"/>
                <a:gd name="T28" fmla="*/ 22 w 48"/>
                <a:gd name="T29" fmla="*/ 7 h 30"/>
                <a:gd name="T30" fmla="*/ 16 w 48"/>
                <a:gd name="T31" fmla="*/ 5 h 30"/>
                <a:gd name="T32" fmla="*/ 6 w 48"/>
                <a:gd name="T33" fmla="*/ 3 h 30"/>
                <a:gd name="T34" fmla="*/ 4 w 48"/>
                <a:gd name="T35" fmla="*/ 0 h 30"/>
                <a:gd name="T36" fmla="*/ 0 w 48"/>
                <a:gd name="T37" fmla="*/ 3 h 30"/>
                <a:gd name="T38" fmla="*/ 2 w 48"/>
                <a:gd name="T39" fmla="*/ 7 h 30"/>
                <a:gd name="T40" fmla="*/ 4 w 48"/>
                <a:gd name="T41" fmla="*/ 10 h 30"/>
                <a:gd name="T42" fmla="*/ 11 w 48"/>
                <a:gd name="T43" fmla="*/ 14 h 30"/>
                <a:gd name="T44" fmla="*/ 13 w 48"/>
                <a:gd name="T45" fmla="*/ 19 h 30"/>
                <a:gd name="T46" fmla="*/ 13 w 48"/>
                <a:gd name="T47" fmla="*/ 19 h 30"/>
                <a:gd name="T48" fmla="*/ 16 w 48"/>
                <a:gd name="T49" fmla="*/ 19 h 30"/>
                <a:gd name="T50" fmla="*/ 22 w 48"/>
                <a:gd name="T51" fmla="*/ 26 h 30"/>
                <a:gd name="T52" fmla="*/ 29 w 48"/>
                <a:gd name="T53" fmla="*/ 26 h 30"/>
                <a:gd name="T54" fmla="*/ 34 w 48"/>
                <a:gd name="T55"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30">
                  <a:moveTo>
                    <a:pt x="34" y="26"/>
                  </a:moveTo>
                  <a:lnTo>
                    <a:pt x="36" y="28"/>
                  </a:lnTo>
                  <a:lnTo>
                    <a:pt x="38" y="28"/>
                  </a:lnTo>
                  <a:lnTo>
                    <a:pt x="43" y="30"/>
                  </a:lnTo>
                  <a:lnTo>
                    <a:pt x="48" y="28"/>
                  </a:lnTo>
                  <a:lnTo>
                    <a:pt x="48" y="26"/>
                  </a:lnTo>
                  <a:lnTo>
                    <a:pt x="45" y="26"/>
                  </a:lnTo>
                  <a:lnTo>
                    <a:pt x="45" y="24"/>
                  </a:lnTo>
                  <a:lnTo>
                    <a:pt x="43" y="21"/>
                  </a:lnTo>
                  <a:lnTo>
                    <a:pt x="41" y="21"/>
                  </a:lnTo>
                  <a:lnTo>
                    <a:pt x="36" y="17"/>
                  </a:lnTo>
                  <a:lnTo>
                    <a:pt x="32" y="12"/>
                  </a:lnTo>
                  <a:lnTo>
                    <a:pt x="29" y="12"/>
                  </a:lnTo>
                  <a:lnTo>
                    <a:pt x="27" y="7"/>
                  </a:lnTo>
                  <a:lnTo>
                    <a:pt x="22" y="7"/>
                  </a:lnTo>
                  <a:lnTo>
                    <a:pt x="16" y="5"/>
                  </a:lnTo>
                  <a:lnTo>
                    <a:pt x="6" y="3"/>
                  </a:lnTo>
                  <a:lnTo>
                    <a:pt x="4" y="0"/>
                  </a:lnTo>
                  <a:lnTo>
                    <a:pt x="0" y="3"/>
                  </a:lnTo>
                  <a:lnTo>
                    <a:pt x="2" y="7"/>
                  </a:lnTo>
                  <a:lnTo>
                    <a:pt x="4" y="10"/>
                  </a:lnTo>
                  <a:lnTo>
                    <a:pt x="11" y="14"/>
                  </a:lnTo>
                  <a:lnTo>
                    <a:pt x="13" y="19"/>
                  </a:lnTo>
                  <a:lnTo>
                    <a:pt x="13" y="19"/>
                  </a:lnTo>
                  <a:lnTo>
                    <a:pt x="16" y="19"/>
                  </a:lnTo>
                  <a:lnTo>
                    <a:pt x="22" y="26"/>
                  </a:lnTo>
                  <a:lnTo>
                    <a:pt x="29" y="26"/>
                  </a:lnTo>
                  <a:lnTo>
                    <a:pt x="34" y="2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9" name="Freeform 411">
              <a:extLst>
                <a:ext uri="{FF2B5EF4-FFF2-40B4-BE49-F238E27FC236}">
                  <a16:creationId xmlns:a16="http://schemas.microsoft.com/office/drawing/2014/main" id="{AA0D529A-68DC-44C3-8359-C5DFD9D90FF3}"/>
                </a:ext>
              </a:extLst>
            </p:cNvPr>
            <p:cNvSpPr>
              <a:spLocks/>
            </p:cNvSpPr>
            <p:nvPr/>
          </p:nvSpPr>
          <p:spPr bwMode="auto">
            <a:xfrm>
              <a:off x="8672513" y="3132138"/>
              <a:ext cx="39688" cy="22225"/>
            </a:xfrm>
            <a:custGeom>
              <a:avLst/>
              <a:gdLst>
                <a:gd name="T0" fmla="*/ 11 w 25"/>
                <a:gd name="T1" fmla="*/ 9 h 14"/>
                <a:gd name="T2" fmla="*/ 16 w 25"/>
                <a:gd name="T3" fmla="*/ 12 h 14"/>
                <a:gd name="T4" fmla="*/ 25 w 25"/>
                <a:gd name="T5" fmla="*/ 14 h 14"/>
                <a:gd name="T6" fmla="*/ 25 w 25"/>
                <a:gd name="T7" fmla="*/ 12 h 14"/>
                <a:gd name="T8" fmla="*/ 25 w 25"/>
                <a:gd name="T9" fmla="*/ 9 h 14"/>
                <a:gd name="T10" fmla="*/ 23 w 25"/>
                <a:gd name="T11" fmla="*/ 5 h 14"/>
                <a:gd name="T12" fmla="*/ 18 w 25"/>
                <a:gd name="T13" fmla="*/ 2 h 14"/>
                <a:gd name="T14" fmla="*/ 16 w 25"/>
                <a:gd name="T15" fmla="*/ 2 h 14"/>
                <a:gd name="T16" fmla="*/ 13 w 25"/>
                <a:gd name="T17" fmla="*/ 0 h 14"/>
                <a:gd name="T18" fmla="*/ 11 w 25"/>
                <a:gd name="T19" fmla="*/ 0 h 14"/>
                <a:gd name="T20" fmla="*/ 9 w 25"/>
                <a:gd name="T21" fmla="*/ 2 h 14"/>
                <a:gd name="T22" fmla="*/ 9 w 25"/>
                <a:gd name="T23" fmla="*/ 5 h 14"/>
                <a:gd name="T24" fmla="*/ 4 w 25"/>
                <a:gd name="T25" fmla="*/ 5 h 14"/>
                <a:gd name="T26" fmla="*/ 0 w 25"/>
                <a:gd name="T27" fmla="*/ 9 h 14"/>
                <a:gd name="T28" fmla="*/ 2 w 25"/>
                <a:gd name="T29" fmla="*/ 9 h 14"/>
                <a:gd name="T30" fmla="*/ 6 w 25"/>
                <a:gd name="T31" fmla="*/ 9 h 14"/>
                <a:gd name="T32" fmla="*/ 6 w 25"/>
                <a:gd name="T33" fmla="*/ 12 h 14"/>
                <a:gd name="T34" fmla="*/ 9 w 25"/>
                <a:gd name="T35" fmla="*/ 14 h 14"/>
                <a:gd name="T36" fmla="*/ 6 w 25"/>
                <a:gd name="T37" fmla="*/ 12 h 14"/>
                <a:gd name="T38" fmla="*/ 9 w 25"/>
                <a:gd name="T39" fmla="*/ 9 h 14"/>
                <a:gd name="T40" fmla="*/ 11 w 25"/>
                <a:gd name="T4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14">
                  <a:moveTo>
                    <a:pt x="11" y="9"/>
                  </a:moveTo>
                  <a:lnTo>
                    <a:pt x="16" y="12"/>
                  </a:lnTo>
                  <a:lnTo>
                    <a:pt x="25" y="14"/>
                  </a:lnTo>
                  <a:lnTo>
                    <a:pt x="25" y="12"/>
                  </a:lnTo>
                  <a:lnTo>
                    <a:pt x="25" y="9"/>
                  </a:lnTo>
                  <a:lnTo>
                    <a:pt x="23" y="5"/>
                  </a:lnTo>
                  <a:lnTo>
                    <a:pt x="18" y="2"/>
                  </a:lnTo>
                  <a:lnTo>
                    <a:pt x="16" y="2"/>
                  </a:lnTo>
                  <a:lnTo>
                    <a:pt x="13" y="0"/>
                  </a:lnTo>
                  <a:lnTo>
                    <a:pt x="11" y="0"/>
                  </a:lnTo>
                  <a:lnTo>
                    <a:pt x="9" y="2"/>
                  </a:lnTo>
                  <a:lnTo>
                    <a:pt x="9" y="5"/>
                  </a:lnTo>
                  <a:lnTo>
                    <a:pt x="4" y="5"/>
                  </a:lnTo>
                  <a:lnTo>
                    <a:pt x="0" y="9"/>
                  </a:lnTo>
                  <a:lnTo>
                    <a:pt x="2" y="9"/>
                  </a:lnTo>
                  <a:lnTo>
                    <a:pt x="6" y="9"/>
                  </a:lnTo>
                  <a:lnTo>
                    <a:pt x="6" y="12"/>
                  </a:lnTo>
                  <a:lnTo>
                    <a:pt x="9" y="14"/>
                  </a:lnTo>
                  <a:lnTo>
                    <a:pt x="6" y="12"/>
                  </a:lnTo>
                  <a:lnTo>
                    <a:pt x="9" y="9"/>
                  </a:lnTo>
                  <a:lnTo>
                    <a:pt x="11"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0" name="Freeform 412">
              <a:extLst>
                <a:ext uri="{FF2B5EF4-FFF2-40B4-BE49-F238E27FC236}">
                  <a16:creationId xmlns:a16="http://schemas.microsoft.com/office/drawing/2014/main" id="{E4EF176F-28D1-4B07-9337-02F2DDA16929}"/>
                </a:ext>
              </a:extLst>
            </p:cNvPr>
            <p:cNvSpPr>
              <a:spLocks/>
            </p:cNvSpPr>
            <p:nvPr/>
          </p:nvSpPr>
          <p:spPr bwMode="auto">
            <a:xfrm>
              <a:off x="8864600" y="2406650"/>
              <a:ext cx="7938" cy="3175"/>
            </a:xfrm>
            <a:custGeom>
              <a:avLst/>
              <a:gdLst>
                <a:gd name="T0" fmla="*/ 5 w 5"/>
                <a:gd name="T1" fmla="*/ 2 h 2"/>
                <a:gd name="T2" fmla="*/ 5 w 5"/>
                <a:gd name="T3" fmla="*/ 2 h 2"/>
                <a:gd name="T4" fmla="*/ 2 w 5"/>
                <a:gd name="T5" fmla="*/ 0 h 2"/>
                <a:gd name="T6" fmla="*/ 2 w 5"/>
                <a:gd name="T7" fmla="*/ 0 h 2"/>
                <a:gd name="T8" fmla="*/ 0 w 5"/>
                <a:gd name="T9" fmla="*/ 0 h 2"/>
                <a:gd name="T10" fmla="*/ 2 w 5"/>
                <a:gd name="T11" fmla="*/ 2 h 2"/>
                <a:gd name="T12" fmla="*/ 5 w 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5" y="2"/>
                  </a:moveTo>
                  <a:lnTo>
                    <a:pt x="5" y="2"/>
                  </a:lnTo>
                  <a:lnTo>
                    <a:pt x="2" y="0"/>
                  </a:lnTo>
                  <a:lnTo>
                    <a:pt x="2" y="0"/>
                  </a:lnTo>
                  <a:lnTo>
                    <a:pt x="0" y="0"/>
                  </a:lnTo>
                  <a:lnTo>
                    <a:pt x="2" y="2"/>
                  </a:lnTo>
                  <a:lnTo>
                    <a:pt x="5"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1" name="Freeform 413">
              <a:extLst>
                <a:ext uri="{FF2B5EF4-FFF2-40B4-BE49-F238E27FC236}">
                  <a16:creationId xmlns:a16="http://schemas.microsoft.com/office/drawing/2014/main" id="{2567438D-ACED-4A26-BD7A-88363BDEF1F4}"/>
                </a:ext>
              </a:extLst>
            </p:cNvPr>
            <p:cNvSpPr>
              <a:spLocks/>
            </p:cNvSpPr>
            <p:nvPr/>
          </p:nvSpPr>
          <p:spPr bwMode="auto">
            <a:xfrm>
              <a:off x="9213850" y="3429000"/>
              <a:ext cx="11113" cy="11113"/>
            </a:xfrm>
            <a:custGeom>
              <a:avLst/>
              <a:gdLst>
                <a:gd name="T0" fmla="*/ 2 w 7"/>
                <a:gd name="T1" fmla="*/ 7 h 7"/>
                <a:gd name="T2" fmla="*/ 2 w 7"/>
                <a:gd name="T3" fmla="*/ 7 h 7"/>
                <a:gd name="T4" fmla="*/ 2 w 7"/>
                <a:gd name="T5" fmla="*/ 7 h 7"/>
                <a:gd name="T6" fmla="*/ 0 w 7"/>
                <a:gd name="T7" fmla="*/ 5 h 7"/>
                <a:gd name="T8" fmla="*/ 2 w 7"/>
                <a:gd name="T9" fmla="*/ 5 h 7"/>
                <a:gd name="T10" fmla="*/ 2 w 7"/>
                <a:gd name="T11" fmla="*/ 2 h 7"/>
                <a:gd name="T12" fmla="*/ 7 w 7"/>
                <a:gd name="T13" fmla="*/ 0 h 7"/>
                <a:gd name="T14" fmla="*/ 7 w 7"/>
                <a:gd name="T15" fmla="*/ 0 h 7"/>
                <a:gd name="T16" fmla="*/ 7 w 7"/>
                <a:gd name="T17" fmla="*/ 0 h 7"/>
                <a:gd name="T18" fmla="*/ 4 w 7"/>
                <a:gd name="T19" fmla="*/ 0 h 7"/>
                <a:gd name="T20" fmla="*/ 2 w 7"/>
                <a:gd name="T21" fmla="*/ 2 h 7"/>
                <a:gd name="T22" fmla="*/ 0 w 7"/>
                <a:gd name="T23" fmla="*/ 5 h 7"/>
                <a:gd name="T24" fmla="*/ 0 w 7"/>
                <a:gd name="T25" fmla="*/ 7 h 7"/>
                <a:gd name="T26" fmla="*/ 2 w 7"/>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2" y="7"/>
                  </a:moveTo>
                  <a:lnTo>
                    <a:pt x="2" y="7"/>
                  </a:lnTo>
                  <a:lnTo>
                    <a:pt x="2" y="7"/>
                  </a:lnTo>
                  <a:lnTo>
                    <a:pt x="0" y="5"/>
                  </a:lnTo>
                  <a:lnTo>
                    <a:pt x="2" y="5"/>
                  </a:lnTo>
                  <a:lnTo>
                    <a:pt x="2" y="2"/>
                  </a:lnTo>
                  <a:lnTo>
                    <a:pt x="7" y="0"/>
                  </a:lnTo>
                  <a:lnTo>
                    <a:pt x="7" y="0"/>
                  </a:lnTo>
                  <a:lnTo>
                    <a:pt x="7" y="0"/>
                  </a:lnTo>
                  <a:lnTo>
                    <a:pt x="4" y="0"/>
                  </a:lnTo>
                  <a:lnTo>
                    <a:pt x="2" y="2"/>
                  </a:lnTo>
                  <a:lnTo>
                    <a:pt x="0" y="5"/>
                  </a:lnTo>
                  <a:lnTo>
                    <a:pt x="0" y="7"/>
                  </a:lnTo>
                  <a:lnTo>
                    <a:pt x="2"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2" name="Freeform 414">
              <a:extLst>
                <a:ext uri="{FF2B5EF4-FFF2-40B4-BE49-F238E27FC236}">
                  <a16:creationId xmlns:a16="http://schemas.microsoft.com/office/drawing/2014/main" id="{FB2276D6-E137-4BC7-8973-856DFE019D2D}"/>
                </a:ext>
              </a:extLst>
            </p:cNvPr>
            <p:cNvSpPr>
              <a:spLocks/>
            </p:cNvSpPr>
            <p:nvPr/>
          </p:nvSpPr>
          <p:spPr bwMode="auto">
            <a:xfrm>
              <a:off x="9137650" y="3443288"/>
              <a:ext cx="65088" cy="47625"/>
            </a:xfrm>
            <a:custGeom>
              <a:avLst/>
              <a:gdLst>
                <a:gd name="T0" fmla="*/ 39 w 41"/>
                <a:gd name="T1" fmla="*/ 19 h 30"/>
                <a:gd name="T2" fmla="*/ 41 w 41"/>
                <a:gd name="T3" fmla="*/ 19 h 30"/>
                <a:gd name="T4" fmla="*/ 34 w 41"/>
                <a:gd name="T5" fmla="*/ 19 h 30"/>
                <a:gd name="T6" fmla="*/ 32 w 41"/>
                <a:gd name="T7" fmla="*/ 16 h 30"/>
                <a:gd name="T8" fmla="*/ 30 w 41"/>
                <a:gd name="T9" fmla="*/ 19 h 30"/>
                <a:gd name="T10" fmla="*/ 23 w 41"/>
                <a:gd name="T11" fmla="*/ 19 h 30"/>
                <a:gd name="T12" fmla="*/ 23 w 41"/>
                <a:gd name="T13" fmla="*/ 16 h 30"/>
                <a:gd name="T14" fmla="*/ 20 w 41"/>
                <a:gd name="T15" fmla="*/ 16 h 30"/>
                <a:gd name="T16" fmla="*/ 14 w 41"/>
                <a:gd name="T17" fmla="*/ 12 h 30"/>
                <a:gd name="T18" fmla="*/ 11 w 41"/>
                <a:gd name="T19" fmla="*/ 12 h 30"/>
                <a:gd name="T20" fmla="*/ 11 w 41"/>
                <a:gd name="T21" fmla="*/ 16 h 30"/>
                <a:gd name="T22" fmla="*/ 7 w 41"/>
                <a:gd name="T23" fmla="*/ 14 h 30"/>
                <a:gd name="T24" fmla="*/ 7 w 41"/>
                <a:gd name="T25" fmla="*/ 9 h 30"/>
                <a:gd name="T26" fmla="*/ 7 w 41"/>
                <a:gd name="T27" fmla="*/ 7 h 30"/>
                <a:gd name="T28" fmla="*/ 7 w 41"/>
                <a:gd name="T29" fmla="*/ 7 h 30"/>
                <a:gd name="T30" fmla="*/ 9 w 41"/>
                <a:gd name="T31" fmla="*/ 5 h 30"/>
                <a:gd name="T32" fmla="*/ 9 w 41"/>
                <a:gd name="T33" fmla="*/ 0 h 30"/>
                <a:gd name="T34" fmla="*/ 0 w 41"/>
                <a:gd name="T35" fmla="*/ 5 h 30"/>
                <a:gd name="T36" fmla="*/ 0 w 41"/>
                <a:gd name="T37" fmla="*/ 9 h 30"/>
                <a:gd name="T38" fmla="*/ 0 w 41"/>
                <a:gd name="T39" fmla="*/ 9 h 30"/>
                <a:gd name="T40" fmla="*/ 2 w 41"/>
                <a:gd name="T41" fmla="*/ 9 h 30"/>
                <a:gd name="T42" fmla="*/ 4 w 41"/>
                <a:gd name="T43" fmla="*/ 12 h 30"/>
                <a:gd name="T44" fmla="*/ 4 w 41"/>
                <a:gd name="T45" fmla="*/ 14 h 30"/>
                <a:gd name="T46" fmla="*/ 7 w 41"/>
                <a:gd name="T47" fmla="*/ 16 h 30"/>
                <a:gd name="T48" fmla="*/ 9 w 41"/>
                <a:gd name="T49" fmla="*/ 19 h 30"/>
                <a:gd name="T50" fmla="*/ 9 w 41"/>
                <a:gd name="T51" fmla="*/ 19 h 30"/>
                <a:gd name="T52" fmla="*/ 11 w 41"/>
                <a:gd name="T53" fmla="*/ 21 h 30"/>
                <a:gd name="T54" fmla="*/ 11 w 41"/>
                <a:gd name="T55" fmla="*/ 23 h 30"/>
                <a:gd name="T56" fmla="*/ 14 w 41"/>
                <a:gd name="T57" fmla="*/ 23 h 30"/>
                <a:gd name="T58" fmla="*/ 23 w 41"/>
                <a:gd name="T59" fmla="*/ 26 h 30"/>
                <a:gd name="T60" fmla="*/ 25 w 41"/>
                <a:gd name="T61" fmla="*/ 30 h 30"/>
                <a:gd name="T62" fmla="*/ 30 w 41"/>
                <a:gd name="T63" fmla="*/ 30 h 30"/>
                <a:gd name="T64" fmla="*/ 32 w 41"/>
                <a:gd name="T65" fmla="*/ 30 h 30"/>
                <a:gd name="T66" fmla="*/ 34 w 41"/>
                <a:gd name="T67" fmla="*/ 26 h 30"/>
                <a:gd name="T68" fmla="*/ 32 w 41"/>
                <a:gd name="T69" fmla="*/ 23 h 30"/>
                <a:gd name="T70" fmla="*/ 34 w 41"/>
                <a:gd name="T71" fmla="*/ 21 h 30"/>
                <a:gd name="T72" fmla="*/ 39 w 41"/>
                <a:gd name="T73"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 h="30">
                  <a:moveTo>
                    <a:pt x="39" y="19"/>
                  </a:moveTo>
                  <a:lnTo>
                    <a:pt x="41" y="19"/>
                  </a:lnTo>
                  <a:lnTo>
                    <a:pt x="34" y="19"/>
                  </a:lnTo>
                  <a:lnTo>
                    <a:pt x="32" y="16"/>
                  </a:lnTo>
                  <a:lnTo>
                    <a:pt x="30" y="19"/>
                  </a:lnTo>
                  <a:lnTo>
                    <a:pt x="23" y="19"/>
                  </a:lnTo>
                  <a:lnTo>
                    <a:pt x="23" y="16"/>
                  </a:lnTo>
                  <a:lnTo>
                    <a:pt x="20" y="16"/>
                  </a:lnTo>
                  <a:lnTo>
                    <a:pt x="14" y="12"/>
                  </a:lnTo>
                  <a:lnTo>
                    <a:pt x="11" y="12"/>
                  </a:lnTo>
                  <a:lnTo>
                    <a:pt x="11" y="16"/>
                  </a:lnTo>
                  <a:lnTo>
                    <a:pt x="7" y="14"/>
                  </a:lnTo>
                  <a:lnTo>
                    <a:pt x="7" y="9"/>
                  </a:lnTo>
                  <a:lnTo>
                    <a:pt x="7" y="7"/>
                  </a:lnTo>
                  <a:lnTo>
                    <a:pt x="7" y="7"/>
                  </a:lnTo>
                  <a:lnTo>
                    <a:pt x="9" y="5"/>
                  </a:lnTo>
                  <a:lnTo>
                    <a:pt x="9" y="0"/>
                  </a:lnTo>
                  <a:lnTo>
                    <a:pt x="0" y="5"/>
                  </a:lnTo>
                  <a:lnTo>
                    <a:pt x="0" y="9"/>
                  </a:lnTo>
                  <a:lnTo>
                    <a:pt x="0" y="9"/>
                  </a:lnTo>
                  <a:lnTo>
                    <a:pt x="2" y="9"/>
                  </a:lnTo>
                  <a:lnTo>
                    <a:pt x="4" y="12"/>
                  </a:lnTo>
                  <a:lnTo>
                    <a:pt x="4" y="14"/>
                  </a:lnTo>
                  <a:lnTo>
                    <a:pt x="7" y="16"/>
                  </a:lnTo>
                  <a:lnTo>
                    <a:pt x="9" y="19"/>
                  </a:lnTo>
                  <a:lnTo>
                    <a:pt x="9" y="19"/>
                  </a:lnTo>
                  <a:lnTo>
                    <a:pt x="11" y="21"/>
                  </a:lnTo>
                  <a:lnTo>
                    <a:pt x="11" y="23"/>
                  </a:lnTo>
                  <a:lnTo>
                    <a:pt x="14" y="23"/>
                  </a:lnTo>
                  <a:lnTo>
                    <a:pt x="23" y="26"/>
                  </a:lnTo>
                  <a:lnTo>
                    <a:pt x="25" y="30"/>
                  </a:lnTo>
                  <a:lnTo>
                    <a:pt x="30" y="30"/>
                  </a:lnTo>
                  <a:lnTo>
                    <a:pt x="32" y="30"/>
                  </a:lnTo>
                  <a:lnTo>
                    <a:pt x="34" y="26"/>
                  </a:lnTo>
                  <a:lnTo>
                    <a:pt x="32" y="23"/>
                  </a:lnTo>
                  <a:lnTo>
                    <a:pt x="34" y="21"/>
                  </a:lnTo>
                  <a:lnTo>
                    <a:pt x="39" y="1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3" name="Freeform 415">
              <a:extLst>
                <a:ext uri="{FF2B5EF4-FFF2-40B4-BE49-F238E27FC236}">
                  <a16:creationId xmlns:a16="http://schemas.microsoft.com/office/drawing/2014/main" id="{623B1CBF-65AD-4189-835B-4495A5BFA680}"/>
                </a:ext>
              </a:extLst>
            </p:cNvPr>
            <p:cNvSpPr>
              <a:spLocks/>
            </p:cNvSpPr>
            <p:nvPr/>
          </p:nvSpPr>
          <p:spPr bwMode="auto">
            <a:xfrm>
              <a:off x="8929688" y="2641600"/>
              <a:ext cx="7938" cy="3175"/>
            </a:xfrm>
            <a:custGeom>
              <a:avLst/>
              <a:gdLst>
                <a:gd name="T0" fmla="*/ 0 w 2"/>
                <a:gd name="T1" fmla="*/ 0 h 1"/>
                <a:gd name="T2" fmla="*/ 0 w 2"/>
                <a:gd name="T3" fmla="*/ 1 h 1"/>
                <a:gd name="T4" fmla="*/ 0 w 2"/>
                <a:gd name="T5" fmla="*/ 1 h 1"/>
                <a:gd name="T6" fmla="*/ 2 w 2"/>
                <a:gd name="T7" fmla="*/ 1 h 1"/>
                <a:gd name="T8" fmla="*/ 2 w 2"/>
                <a:gd name="T9" fmla="*/ 1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0" y="0"/>
                  </a:moveTo>
                  <a:cubicBezTo>
                    <a:pt x="0" y="1"/>
                    <a:pt x="0" y="1"/>
                    <a:pt x="0" y="1"/>
                  </a:cubicBezTo>
                  <a:cubicBezTo>
                    <a:pt x="0" y="1"/>
                    <a:pt x="0" y="1"/>
                    <a:pt x="0" y="1"/>
                  </a:cubicBezTo>
                  <a:cubicBezTo>
                    <a:pt x="2" y="1"/>
                    <a:pt x="2" y="1"/>
                    <a:pt x="2" y="1"/>
                  </a:cubicBezTo>
                  <a:cubicBezTo>
                    <a:pt x="2" y="1"/>
                    <a:pt x="2" y="1"/>
                    <a:pt x="2" y="1"/>
                  </a:cubicBez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4" name="Freeform 416">
              <a:extLst>
                <a:ext uri="{FF2B5EF4-FFF2-40B4-BE49-F238E27FC236}">
                  <a16:creationId xmlns:a16="http://schemas.microsoft.com/office/drawing/2014/main" id="{4A5113D9-A6EB-41F8-83E1-A7A762F673E5}"/>
                </a:ext>
              </a:extLst>
            </p:cNvPr>
            <p:cNvSpPr>
              <a:spLocks/>
            </p:cNvSpPr>
            <p:nvPr/>
          </p:nvSpPr>
          <p:spPr bwMode="auto">
            <a:xfrm>
              <a:off x="8853488" y="2644775"/>
              <a:ext cx="36513" cy="50800"/>
            </a:xfrm>
            <a:custGeom>
              <a:avLst/>
              <a:gdLst>
                <a:gd name="T0" fmla="*/ 23 w 23"/>
                <a:gd name="T1" fmla="*/ 7 h 32"/>
                <a:gd name="T2" fmla="*/ 23 w 23"/>
                <a:gd name="T3" fmla="*/ 5 h 32"/>
                <a:gd name="T4" fmla="*/ 23 w 23"/>
                <a:gd name="T5" fmla="*/ 2 h 32"/>
                <a:gd name="T6" fmla="*/ 21 w 23"/>
                <a:gd name="T7" fmla="*/ 0 h 32"/>
                <a:gd name="T8" fmla="*/ 18 w 23"/>
                <a:gd name="T9" fmla="*/ 2 h 32"/>
                <a:gd name="T10" fmla="*/ 16 w 23"/>
                <a:gd name="T11" fmla="*/ 2 h 32"/>
                <a:gd name="T12" fmla="*/ 14 w 23"/>
                <a:gd name="T13" fmla="*/ 0 h 32"/>
                <a:gd name="T14" fmla="*/ 14 w 23"/>
                <a:gd name="T15" fmla="*/ 0 h 32"/>
                <a:gd name="T16" fmla="*/ 12 w 23"/>
                <a:gd name="T17" fmla="*/ 2 h 32"/>
                <a:gd name="T18" fmla="*/ 9 w 23"/>
                <a:gd name="T19" fmla="*/ 5 h 32"/>
                <a:gd name="T20" fmla="*/ 7 w 23"/>
                <a:gd name="T21" fmla="*/ 5 h 32"/>
                <a:gd name="T22" fmla="*/ 5 w 23"/>
                <a:gd name="T23" fmla="*/ 7 h 32"/>
                <a:gd name="T24" fmla="*/ 5 w 23"/>
                <a:gd name="T25" fmla="*/ 12 h 32"/>
                <a:gd name="T26" fmla="*/ 5 w 23"/>
                <a:gd name="T27" fmla="*/ 14 h 32"/>
                <a:gd name="T28" fmla="*/ 2 w 23"/>
                <a:gd name="T29" fmla="*/ 16 h 32"/>
                <a:gd name="T30" fmla="*/ 0 w 23"/>
                <a:gd name="T31" fmla="*/ 18 h 32"/>
                <a:gd name="T32" fmla="*/ 2 w 23"/>
                <a:gd name="T33" fmla="*/ 21 h 32"/>
                <a:gd name="T34" fmla="*/ 0 w 23"/>
                <a:gd name="T35" fmla="*/ 23 h 32"/>
                <a:gd name="T36" fmla="*/ 0 w 23"/>
                <a:gd name="T37" fmla="*/ 25 h 32"/>
                <a:gd name="T38" fmla="*/ 5 w 23"/>
                <a:gd name="T39" fmla="*/ 25 h 32"/>
                <a:gd name="T40" fmla="*/ 5 w 23"/>
                <a:gd name="T41" fmla="*/ 28 h 32"/>
                <a:gd name="T42" fmla="*/ 7 w 23"/>
                <a:gd name="T43" fmla="*/ 30 h 32"/>
                <a:gd name="T44" fmla="*/ 7 w 23"/>
                <a:gd name="T45" fmla="*/ 32 h 32"/>
                <a:gd name="T46" fmla="*/ 7 w 23"/>
                <a:gd name="T47" fmla="*/ 32 h 32"/>
                <a:gd name="T48" fmla="*/ 9 w 23"/>
                <a:gd name="T49" fmla="*/ 30 h 32"/>
                <a:gd name="T50" fmla="*/ 9 w 23"/>
                <a:gd name="T51" fmla="*/ 30 h 32"/>
                <a:gd name="T52" fmla="*/ 12 w 23"/>
                <a:gd name="T53" fmla="*/ 28 h 32"/>
                <a:gd name="T54" fmla="*/ 12 w 23"/>
                <a:gd name="T55" fmla="*/ 25 h 32"/>
                <a:gd name="T56" fmla="*/ 9 w 23"/>
                <a:gd name="T57" fmla="*/ 25 h 32"/>
                <a:gd name="T58" fmla="*/ 12 w 23"/>
                <a:gd name="T59" fmla="*/ 23 h 32"/>
                <a:gd name="T60" fmla="*/ 14 w 23"/>
                <a:gd name="T61" fmla="*/ 21 h 32"/>
                <a:gd name="T62" fmla="*/ 16 w 23"/>
                <a:gd name="T63" fmla="*/ 16 h 32"/>
                <a:gd name="T64" fmla="*/ 18 w 23"/>
                <a:gd name="T65" fmla="*/ 16 h 32"/>
                <a:gd name="T66" fmla="*/ 21 w 23"/>
                <a:gd name="T67" fmla="*/ 16 h 32"/>
                <a:gd name="T68" fmla="*/ 21 w 23"/>
                <a:gd name="T69" fmla="*/ 14 h 32"/>
                <a:gd name="T70" fmla="*/ 18 w 23"/>
                <a:gd name="T71" fmla="*/ 12 h 32"/>
                <a:gd name="T72" fmla="*/ 21 w 23"/>
                <a:gd name="T73" fmla="*/ 9 h 32"/>
                <a:gd name="T74" fmla="*/ 23 w 23"/>
                <a:gd name="T75"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 h="32">
                  <a:moveTo>
                    <a:pt x="23" y="7"/>
                  </a:moveTo>
                  <a:lnTo>
                    <a:pt x="23" y="5"/>
                  </a:lnTo>
                  <a:lnTo>
                    <a:pt x="23" y="2"/>
                  </a:lnTo>
                  <a:lnTo>
                    <a:pt x="21" y="0"/>
                  </a:lnTo>
                  <a:lnTo>
                    <a:pt x="18" y="2"/>
                  </a:lnTo>
                  <a:lnTo>
                    <a:pt x="16" y="2"/>
                  </a:lnTo>
                  <a:lnTo>
                    <a:pt x="14" y="0"/>
                  </a:lnTo>
                  <a:lnTo>
                    <a:pt x="14" y="0"/>
                  </a:lnTo>
                  <a:lnTo>
                    <a:pt x="12" y="2"/>
                  </a:lnTo>
                  <a:lnTo>
                    <a:pt x="9" y="5"/>
                  </a:lnTo>
                  <a:lnTo>
                    <a:pt x="7" y="5"/>
                  </a:lnTo>
                  <a:lnTo>
                    <a:pt x="5" y="7"/>
                  </a:lnTo>
                  <a:lnTo>
                    <a:pt x="5" y="12"/>
                  </a:lnTo>
                  <a:lnTo>
                    <a:pt x="5" y="14"/>
                  </a:lnTo>
                  <a:lnTo>
                    <a:pt x="2" y="16"/>
                  </a:lnTo>
                  <a:lnTo>
                    <a:pt x="0" y="18"/>
                  </a:lnTo>
                  <a:lnTo>
                    <a:pt x="2" y="21"/>
                  </a:lnTo>
                  <a:lnTo>
                    <a:pt x="0" y="23"/>
                  </a:lnTo>
                  <a:lnTo>
                    <a:pt x="0" y="25"/>
                  </a:lnTo>
                  <a:lnTo>
                    <a:pt x="5" y="25"/>
                  </a:lnTo>
                  <a:lnTo>
                    <a:pt x="5" y="28"/>
                  </a:lnTo>
                  <a:lnTo>
                    <a:pt x="7" y="30"/>
                  </a:lnTo>
                  <a:lnTo>
                    <a:pt x="7" y="32"/>
                  </a:lnTo>
                  <a:lnTo>
                    <a:pt x="7" y="32"/>
                  </a:lnTo>
                  <a:lnTo>
                    <a:pt x="9" y="30"/>
                  </a:lnTo>
                  <a:lnTo>
                    <a:pt x="9" y="30"/>
                  </a:lnTo>
                  <a:lnTo>
                    <a:pt x="12" y="28"/>
                  </a:lnTo>
                  <a:lnTo>
                    <a:pt x="12" y="25"/>
                  </a:lnTo>
                  <a:lnTo>
                    <a:pt x="9" y="25"/>
                  </a:lnTo>
                  <a:lnTo>
                    <a:pt x="12" y="23"/>
                  </a:lnTo>
                  <a:lnTo>
                    <a:pt x="14" y="21"/>
                  </a:lnTo>
                  <a:lnTo>
                    <a:pt x="16" y="16"/>
                  </a:lnTo>
                  <a:lnTo>
                    <a:pt x="18" y="16"/>
                  </a:lnTo>
                  <a:lnTo>
                    <a:pt x="21" y="16"/>
                  </a:lnTo>
                  <a:lnTo>
                    <a:pt x="21" y="14"/>
                  </a:lnTo>
                  <a:lnTo>
                    <a:pt x="18" y="12"/>
                  </a:lnTo>
                  <a:lnTo>
                    <a:pt x="21" y="9"/>
                  </a:lnTo>
                  <a:lnTo>
                    <a:pt x="23"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5" name="Freeform 417">
              <a:extLst>
                <a:ext uri="{FF2B5EF4-FFF2-40B4-BE49-F238E27FC236}">
                  <a16:creationId xmlns:a16="http://schemas.microsoft.com/office/drawing/2014/main" id="{B5893EE9-1A79-4841-97BE-D09FE7CDB92C}"/>
                </a:ext>
              </a:extLst>
            </p:cNvPr>
            <p:cNvSpPr>
              <a:spLocks/>
            </p:cNvSpPr>
            <p:nvPr/>
          </p:nvSpPr>
          <p:spPr bwMode="auto">
            <a:xfrm>
              <a:off x="8715375" y="2420938"/>
              <a:ext cx="174625" cy="168275"/>
            </a:xfrm>
            <a:custGeom>
              <a:avLst/>
              <a:gdLst>
                <a:gd name="T0" fmla="*/ 47 w 48"/>
                <a:gd name="T1" fmla="*/ 38 h 46"/>
                <a:gd name="T2" fmla="*/ 46 w 48"/>
                <a:gd name="T3" fmla="*/ 35 h 46"/>
                <a:gd name="T4" fmla="*/ 45 w 48"/>
                <a:gd name="T5" fmla="*/ 37 h 46"/>
                <a:gd name="T6" fmla="*/ 43 w 48"/>
                <a:gd name="T7" fmla="*/ 34 h 46"/>
                <a:gd name="T8" fmla="*/ 38 w 48"/>
                <a:gd name="T9" fmla="*/ 36 h 46"/>
                <a:gd name="T10" fmla="*/ 40 w 48"/>
                <a:gd name="T11" fmla="*/ 34 h 46"/>
                <a:gd name="T12" fmla="*/ 40 w 48"/>
                <a:gd name="T13" fmla="*/ 31 h 46"/>
                <a:gd name="T14" fmla="*/ 41 w 48"/>
                <a:gd name="T15" fmla="*/ 27 h 46"/>
                <a:gd name="T16" fmla="*/ 38 w 48"/>
                <a:gd name="T17" fmla="*/ 23 h 46"/>
                <a:gd name="T18" fmla="*/ 35 w 48"/>
                <a:gd name="T19" fmla="*/ 19 h 46"/>
                <a:gd name="T20" fmla="*/ 33 w 48"/>
                <a:gd name="T21" fmla="*/ 16 h 46"/>
                <a:gd name="T22" fmla="*/ 28 w 48"/>
                <a:gd name="T23" fmla="*/ 14 h 46"/>
                <a:gd name="T24" fmla="*/ 28 w 48"/>
                <a:gd name="T25" fmla="*/ 10 h 46"/>
                <a:gd name="T26" fmla="*/ 25 w 48"/>
                <a:gd name="T27" fmla="*/ 8 h 46"/>
                <a:gd name="T28" fmla="*/ 22 w 48"/>
                <a:gd name="T29" fmla="*/ 12 h 46"/>
                <a:gd name="T30" fmla="*/ 21 w 48"/>
                <a:gd name="T31" fmla="*/ 8 h 46"/>
                <a:gd name="T32" fmla="*/ 23 w 48"/>
                <a:gd name="T33" fmla="*/ 7 h 46"/>
                <a:gd name="T34" fmla="*/ 23 w 48"/>
                <a:gd name="T35" fmla="*/ 3 h 46"/>
                <a:gd name="T36" fmla="*/ 23 w 48"/>
                <a:gd name="T37" fmla="*/ 0 h 46"/>
                <a:gd name="T38" fmla="*/ 17 w 48"/>
                <a:gd name="T39" fmla="*/ 3 h 46"/>
                <a:gd name="T40" fmla="*/ 14 w 48"/>
                <a:gd name="T41" fmla="*/ 10 h 46"/>
                <a:gd name="T42" fmla="*/ 11 w 48"/>
                <a:gd name="T43" fmla="*/ 15 h 46"/>
                <a:gd name="T44" fmla="*/ 10 w 48"/>
                <a:gd name="T45" fmla="*/ 18 h 46"/>
                <a:gd name="T46" fmla="*/ 7 w 48"/>
                <a:gd name="T47" fmla="*/ 23 h 46"/>
                <a:gd name="T48" fmla="*/ 7 w 48"/>
                <a:gd name="T49" fmla="*/ 29 h 46"/>
                <a:gd name="T50" fmla="*/ 1 w 48"/>
                <a:gd name="T51" fmla="*/ 31 h 46"/>
                <a:gd name="T52" fmla="*/ 0 w 48"/>
                <a:gd name="T53" fmla="*/ 38 h 46"/>
                <a:gd name="T54" fmla="*/ 2 w 48"/>
                <a:gd name="T55" fmla="*/ 36 h 46"/>
                <a:gd name="T56" fmla="*/ 5 w 48"/>
                <a:gd name="T57" fmla="*/ 37 h 46"/>
                <a:gd name="T58" fmla="*/ 7 w 48"/>
                <a:gd name="T59" fmla="*/ 37 h 46"/>
                <a:gd name="T60" fmla="*/ 7 w 48"/>
                <a:gd name="T61" fmla="*/ 41 h 46"/>
                <a:gd name="T62" fmla="*/ 6 w 48"/>
                <a:gd name="T63" fmla="*/ 46 h 46"/>
                <a:gd name="T64" fmla="*/ 9 w 48"/>
                <a:gd name="T65" fmla="*/ 46 h 46"/>
                <a:gd name="T66" fmla="*/ 12 w 48"/>
                <a:gd name="T67" fmla="*/ 45 h 46"/>
                <a:gd name="T68" fmla="*/ 16 w 48"/>
                <a:gd name="T69" fmla="*/ 43 h 46"/>
                <a:gd name="T70" fmla="*/ 18 w 48"/>
                <a:gd name="T71" fmla="*/ 38 h 46"/>
                <a:gd name="T72" fmla="*/ 21 w 48"/>
                <a:gd name="T73" fmla="*/ 38 h 46"/>
                <a:gd name="T74" fmla="*/ 24 w 48"/>
                <a:gd name="T75" fmla="*/ 36 h 46"/>
                <a:gd name="T76" fmla="*/ 25 w 48"/>
                <a:gd name="T77" fmla="*/ 31 h 46"/>
                <a:gd name="T78" fmla="*/ 28 w 48"/>
                <a:gd name="T79" fmla="*/ 31 h 46"/>
                <a:gd name="T80" fmla="*/ 30 w 48"/>
                <a:gd name="T81" fmla="*/ 33 h 46"/>
                <a:gd name="T82" fmla="*/ 30 w 48"/>
                <a:gd name="T83" fmla="*/ 35 h 46"/>
                <a:gd name="T84" fmla="*/ 34 w 48"/>
                <a:gd name="T85" fmla="*/ 37 h 46"/>
                <a:gd name="T86" fmla="*/ 32 w 48"/>
                <a:gd name="T87" fmla="*/ 41 h 46"/>
                <a:gd name="T88" fmla="*/ 35 w 48"/>
                <a:gd name="T89" fmla="*/ 41 h 46"/>
                <a:gd name="T90" fmla="*/ 37 w 48"/>
                <a:gd name="T91" fmla="*/ 42 h 46"/>
                <a:gd name="T92" fmla="*/ 40 w 48"/>
                <a:gd name="T93" fmla="*/ 43 h 46"/>
                <a:gd name="T94" fmla="*/ 44 w 48"/>
                <a:gd name="T95" fmla="*/ 42 h 46"/>
                <a:gd name="T96" fmla="*/ 48 w 48"/>
                <a:gd name="T9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 h="46">
                  <a:moveTo>
                    <a:pt x="47" y="39"/>
                  </a:moveTo>
                  <a:cubicBezTo>
                    <a:pt x="46" y="38"/>
                    <a:pt x="46" y="38"/>
                    <a:pt x="46" y="38"/>
                  </a:cubicBezTo>
                  <a:cubicBezTo>
                    <a:pt x="47" y="38"/>
                    <a:pt x="47" y="38"/>
                    <a:pt x="47" y="38"/>
                  </a:cubicBezTo>
                  <a:cubicBezTo>
                    <a:pt x="48" y="37"/>
                    <a:pt x="48" y="37"/>
                    <a:pt x="48" y="37"/>
                  </a:cubicBezTo>
                  <a:cubicBezTo>
                    <a:pt x="47" y="36"/>
                    <a:pt x="47" y="36"/>
                    <a:pt x="47" y="36"/>
                  </a:cubicBezTo>
                  <a:cubicBezTo>
                    <a:pt x="46" y="35"/>
                    <a:pt x="46" y="35"/>
                    <a:pt x="46" y="35"/>
                  </a:cubicBezTo>
                  <a:cubicBezTo>
                    <a:pt x="45" y="35"/>
                    <a:pt x="45" y="35"/>
                    <a:pt x="45" y="35"/>
                  </a:cubicBezTo>
                  <a:cubicBezTo>
                    <a:pt x="45" y="36"/>
                    <a:pt x="45" y="36"/>
                    <a:pt x="45" y="36"/>
                  </a:cubicBezTo>
                  <a:cubicBezTo>
                    <a:pt x="45" y="37"/>
                    <a:pt x="45" y="37"/>
                    <a:pt x="45" y="37"/>
                  </a:cubicBezTo>
                  <a:cubicBezTo>
                    <a:pt x="44" y="36"/>
                    <a:pt x="44" y="36"/>
                    <a:pt x="44" y="36"/>
                  </a:cubicBezTo>
                  <a:cubicBezTo>
                    <a:pt x="43" y="35"/>
                    <a:pt x="43" y="35"/>
                    <a:pt x="43" y="35"/>
                  </a:cubicBezTo>
                  <a:cubicBezTo>
                    <a:pt x="43" y="34"/>
                    <a:pt x="43" y="34"/>
                    <a:pt x="43" y="34"/>
                  </a:cubicBezTo>
                  <a:cubicBezTo>
                    <a:pt x="42" y="35"/>
                    <a:pt x="42" y="35"/>
                    <a:pt x="42" y="35"/>
                  </a:cubicBezTo>
                  <a:cubicBezTo>
                    <a:pt x="41" y="36"/>
                    <a:pt x="41" y="36"/>
                    <a:pt x="41" y="36"/>
                  </a:cubicBezTo>
                  <a:cubicBezTo>
                    <a:pt x="38" y="36"/>
                    <a:pt x="38" y="36"/>
                    <a:pt x="38" y="36"/>
                  </a:cubicBezTo>
                  <a:cubicBezTo>
                    <a:pt x="37" y="35"/>
                    <a:pt x="37" y="35"/>
                    <a:pt x="37" y="35"/>
                  </a:cubicBezTo>
                  <a:cubicBezTo>
                    <a:pt x="38" y="34"/>
                    <a:pt x="38" y="34"/>
                    <a:pt x="38" y="34"/>
                  </a:cubicBezTo>
                  <a:cubicBezTo>
                    <a:pt x="40" y="34"/>
                    <a:pt x="40" y="34"/>
                    <a:pt x="40" y="34"/>
                  </a:cubicBezTo>
                  <a:cubicBezTo>
                    <a:pt x="41" y="33"/>
                    <a:pt x="41" y="33"/>
                    <a:pt x="41" y="33"/>
                  </a:cubicBezTo>
                  <a:cubicBezTo>
                    <a:pt x="41" y="32"/>
                    <a:pt x="41" y="32"/>
                    <a:pt x="41" y="32"/>
                  </a:cubicBezTo>
                  <a:cubicBezTo>
                    <a:pt x="40" y="31"/>
                    <a:pt x="40" y="31"/>
                    <a:pt x="40" y="31"/>
                  </a:cubicBezTo>
                  <a:cubicBezTo>
                    <a:pt x="40" y="29"/>
                    <a:pt x="40" y="29"/>
                    <a:pt x="40" y="29"/>
                  </a:cubicBezTo>
                  <a:cubicBezTo>
                    <a:pt x="41" y="28"/>
                    <a:pt x="41" y="28"/>
                    <a:pt x="41" y="28"/>
                  </a:cubicBezTo>
                  <a:cubicBezTo>
                    <a:pt x="41" y="27"/>
                    <a:pt x="41" y="27"/>
                    <a:pt x="41" y="27"/>
                  </a:cubicBezTo>
                  <a:cubicBezTo>
                    <a:pt x="40" y="27"/>
                    <a:pt x="40" y="27"/>
                    <a:pt x="40" y="27"/>
                  </a:cubicBezTo>
                  <a:cubicBezTo>
                    <a:pt x="40" y="25"/>
                    <a:pt x="40" y="25"/>
                    <a:pt x="40" y="25"/>
                  </a:cubicBezTo>
                  <a:cubicBezTo>
                    <a:pt x="38" y="23"/>
                    <a:pt x="38" y="23"/>
                    <a:pt x="38" y="23"/>
                  </a:cubicBezTo>
                  <a:cubicBezTo>
                    <a:pt x="35" y="22"/>
                    <a:pt x="35" y="22"/>
                    <a:pt x="35" y="22"/>
                  </a:cubicBezTo>
                  <a:cubicBezTo>
                    <a:pt x="35" y="21"/>
                    <a:pt x="35" y="21"/>
                    <a:pt x="35" y="21"/>
                  </a:cubicBezTo>
                  <a:cubicBezTo>
                    <a:pt x="35" y="19"/>
                    <a:pt x="35" y="19"/>
                    <a:pt x="35" y="19"/>
                  </a:cubicBezTo>
                  <a:cubicBezTo>
                    <a:pt x="33" y="19"/>
                    <a:pt x="33" y="19"/>
                    <a:pt x="33" y="19"/>
                  </a:cubicBezTo>
                  <a:cubicBezTo>
                    <a:pt x="33" y="18"/>
                    <a:pt x="33" y="18"/>
                    <a:pt x="33" y="18"/>
                  </a:cubicBezTo>
                  <a:cubicBezTo>
                    <a:pt x="33" y="16"/>
                    <a:pt x="33" y="16"/>
                    <a:pt x="33" y="16"/>
                  </a:cubicBezTo>
                  <a:cubicBezTo>
                    <a:pt x="33" y="15"/>
                    <a:pt x="33" y="15"/>
                    <a:pt x="33" y="15"/>
                  </a:cubicBezTo>
                  <a:cubicBezTo>
                    <a:pt x="31" y="15"/>
                    <a:pt x="31" y="15"/>
                    <a:pt x="31" y="15"/>
                  </a:cubicBezTo>
                  <a:cubicBezTo>
                    <a:pt x="28" y="14"/>
                    <a:pt x="28" y="14"/>
                    <a:pt x="28" y="14"/>
                  </a:cubicBezTo>
                  <a:cubicBezTo>
                    <a:pt x="27" y="12"/>
                    <a:pt x="27" y="12"/>
                    <a:pt x="27" y="12"/>
                  </a:cubicBezTo>
                  <a:cubicBezTo>
                    <a:pt x="28" y="11"/>
                    <a:pt x="28" y="11"/>
                    <a:pt x="28" y="11"/>
                  </a:cubicBezTo>
                  <a:cubicBezTo>
                    <a:pt x="28" y="10"/>
                    <a:pt x="28" y="10"/>
                    <a:pt x="28" y="10"/>
                  </a:cubicBezTo>
                  <a:cubicBezTo>
                    <a:pt x="26" y="9"/>
                    <a:pt x="26" y="9"/>
                    <a:pt x="26" y="9"/>
                  </a:cubicBezTo>
                  <a:cubicBezTo>
                    <a:pt x="26" y="8"/>
                    <a:pt x="26" y="8"/>
                    <a:pt x="26" y="8"/>
                  </a:cubicBezTo>
                  <a:cubicBezTo>
                    <a:pt x="25" y="8"/>
                    <a:pt x="25" y="8"/>
                    <a:pt x="25" y="8"/>
                  </a:cubicBezTo>
                  <a:cubicBezTo>
                    <a:pt x="24" y="10"/>
                    <a:pt x="24" y="10"/>
                    <a:pt x="24" y="10"/>
                  </a:cubicBezTo>
                  <a:cubicBezTo>
                    <a:pt x="23" y="11"/>
                    <a:pt x="23" y="11"/>
                    <a:pt x="23" y="11"/>
                  </a:cubicBezTo>
                  <a:cubicBezTo>
                    <a:pt x="22" y="12"/>
                    <a:pt x="22" y="12"/>
                    <a:pt x="22" y="12"/>
                  </a:cubicBezTo>
                  <a:cubicBezTo>
                    <a:pt x="22" y="11"/>
                    <a:pt x="22" y="11"/>
                    <a:pt x="22" y="11"/>
                  </a:cubicBezTo>
                  <a:cubicBezTo>
                    <a:pt x="22" y="9"/>
                    <a:pt x="22" y="9"/>
                    <a:pt x="22" y="9"/>
                  </a:cubicBezTo>
                  <a:cubicBezTo>
                    <a:pt x="21" y="8"/>
                    <a:pt x="21" y="8"/>
                    <a:pt x="21" y="8"/>
                  </a:cubicBezTo>
                  <a:cubicBezTo>
                    <a:pt x="21" y="7"/>
                    <a:pt x="21" y="7"/>
                    <a:pt x="21" y="7"/>
                  </a:cubicBezTo>
                  <a:cubicBezTo>
                    <a:pt x="22" y="7"/>
                    <a:pt x="22" y="7"/>
                    <a:pt x="22" y="7"/>
                  </a:cubicBezTo>
                  <a:cubicBezTo>
                    <a:pt x="23" y="7"/>
                    <a:pt x="23" y="7"/>
                    <a:pt x="23" y="7"/>
                  </a:cubicBezTo>
                  <a:cubicBezTo>
                    <a:pt x="23" y="6"/>
                    <a:pt x="23" y="6"/>
                    <a:pt x="23" y="6"/>
                  </a:cubicBezTo>
                  <a:cubicBezTo>
                    <a:pt x="23" y="4"/>
                    <a:pt x="23" y="4"/>
                    <a:pt x="23" y="4"/>
                  </a:cubicBezTo>
                  <a:cubicBezTo>
                    <a:pt x="23" y="3"/>
                    <a:pt x="23" y="3"/>
                    <a:pt x="23" y="3"/>
                  </a:cubicBezTo>
                  <a:cubicBezTo>
                    <a:pt x="21" y="3"/>
                    <a:pt x="21" y="3"/>
                    <a:pt x="21" y="3"/>
                  </a:cubicBezTo>
                  <a:cubicBezTo>
                    <a:pt x="21" y="2"/>
                    <a:pt x="21" y="2"/>
                    <a:pt x="21" y="2"/>
                  </a:cubicBezTo>
                  <a:cubicBezTo>
                    <a:pt x="23" y="0"/>
                    <a:pt x="23" y="0"/>
                    <a:pt x="23" y="0"/>
                  </a:cubicBezTo>
                  <a:cubicBezTo>
                    <a:pt x="22" y="0"/>
                    <a:pt x="22" y="0"/>
                    <a:pt x="22" y="0"/>
                  </a:cubicBezTo>
                  <a:cubicBezTo>
                    <a:pt x="18" y="1"/>
                    <a:pt x="18" y="1"/>
                    <a:pt x="18" y="1"/>
                  </a:cubicBezTo>
                  <a:cubicBezTo>
                    <a:pt x="17" y="3"/>
                    <a:pt x="17" y="3"/>
                    <a:pt x="17" y="3"/>
                  </a:cubicBezTo>
                  <a:cubicBezTo>
                    <a:pt x="15" y="6"/>
                    <a:pt x="15" y="6"/>
                    <a:pt x="15" y="6"/>
                  </a:cubicBezTo>
                  <a:cubicBezTo>
                    <a:pt x="14" y="8"/>
                    <a:pt x="14" y="8"/>
                    <a:pt x="14" y="8"/>
                  </a:cubicBezTo>
                  <a:cubicBezTo>
                    <a:pt x="14" y="10"/>
                    <a:pt x="14" y="10"/>
                    <a:pt x="14" y="10"/>
                  </a:cubicBezTo>
                  <a:cubicBezTo>
                    <a:pt x="13" y="11"/>
                    <a:pt x="13" y="11"/>
                    <a:pt x="13" y="11"/>
                  </a:cubicBezTo>
                  <a:cubicBezTo>
                    <a:pt x="13" y="12"/>
                    <a:pt x="13" y="12"/>
                    <a:pt x="13" y="12"/>
                  </a:cubicBezTo>
                  <a:cubicBezTo>
                    <a:pt x="11" y="15"/>
                    <a:pt x="11" y="15"/>
                    <a:pt x="11" y="15"/>
                  </a:cubicBezTo>
                  <a:cubicBezTo>
                    <a:pt x="11" y="16"/>
                    <a:pt x="11" y="16"/>
                    <a:pt x="11" y="16"/>
                  </a:cubicBezTo>
                  <a:cubicBezTo>
                    <a:pt x="11" y="17"/>
                    <a:pt x="11" y="17"/>
                    <a:pt x="11" y="17"/>
                  </a:cubicBezTo>
                  <a:cubicBezTo>
                    <a:pt x="10" y="18"/>
                    <a:pt x="10" y="18"/>
                    <a:pt x="10" y="18"/>
                  </a:cubicBezTo>
                  <a:cubicBezTo>
                    <a:pt x="10" y="20"/>
                    <a:pt x="10" y="20"/>
                    <a:pt x="10" y="20"/>
                  </a:cubicBezTo>
                  <a:cubicBezTo>
                    <a:pt x="8" y="22"/>
                    <a:pt x="8" y="22"/>
                    <a:pt x="8" y="22"/>
                  </a:cubicBezTo>
                  <a:cubicBezTo>
                    <a:pt x="7" y="23"/>
                    <a:pt x="7" y="23"/>
                    <a:pt x="7" y="23"/>
                  </a:cubicBezTo>
                  <a:cubicBezTo>
                    <a:pt x="7" y="25"/>
                    <a:pt x="7" y="25"/>
                    <a:pt x="7" y="25"/>
                  </a:cubicBezTo>
                  <a:cubicBezTo>
                    <a:pt x="7" y="26"/>
                    <a:pt x="7" y="26"/>
                    <a:pt x="7" y="26"/>
                  </a:cubicBezTo>
                  <a:cubicBezTo>
                    <a:pt x="7" y="29"/>
                    <a:pt x="7" y="29"/>
                    <a:pt x="7" y="29"/>
                  </a:cubicBezTo>
                  <a:cubicBezTo>
                    <a:pt x="6" y="30"/>
                    <a:pt x="6" y="30"/>
                    <a:pt x="6" y="30"/>
                  </a:cubicBezTo>
                  <a:cubicBezTo>
                    <a:pt x="3" y="30"/>
                    <a:pt x="3" y="30"/>
                    <a:pt x="3" y="30"/>
                  </a:cubicBezTo>
                  <a:cubicBezTo>
                    <a:pt x="1" y="31"/>
                    <a:pt x="1" y="31"/>
                    <a:pt x="1" y="31"/>
                  </a:cubicBezTo>
                  <a:cubicBezTo>
                    <a:pt x="1" y="33"/>
                    <a:pt x="1" y="33"/>
                    <a:pt x="1" y="33"/>
                  </a:cubicBezTo>
                  <a:cubicBezTo>
                    <a:pt x="0" y="36"/>
                    <a:pt x="0" y="36"/>
                    <a:pt x="0" y="36"/>
                  </a:cubicBezTo>
                  <a:cubicBezTo>
                    <a:pt x="0" y="38"/>
                    <a:pt x="0" y="38"/>
                    <a:pt x="0" y="38"/>
                  </a:cubicBezTo>
                  <a:cubicBezTo>
                    <a:pt x="0" y="38"/>
                    <a:pt x="1" y="38"/>
                    <a:pt x="1" y="38"/>
                  </a:cubicBezTo>
                  <a:cubicBezTo>
                    <a:pt x="1" y="36"/>
                    <a:pt x="1" y="36"/>
                    <a:pt x="1" y="36"/>
                  </a:cubicBezTo>
                  <a:cubicBezTo>
                    <a:pt x="2" y="36"/>
                    <a:pt x="2" y="36"/>
                    <a:pt x="2" y="36"/>
                  </a:cubicBezTo>
                  <a:cubicBezTo>
                    <a:pt x="3" y="36"/>
                    <a:pt x="3" y="36"/>
                    <a:pt x="3" y="36"/>
                  </a:cubicBezTo>
                  <a:cubicBezTo>
                    <a:pt x="4" y="37"/>
                    <a:pt x="4" y="37"/>
                    <a:pt x="4" y="37"/>
                  </a:cubicBezTo>
                  <a:cubicBezTo>
                    <a:pt x="5" y="37"/>
                    <a:pt x="5" y="37"/>
                    <a:pt x="5" y="37"/>
                  </a:cubicBezTo>
                  <a:cubicBezTo>
                    <a:pt x="6" y="37"/>
                    <a:pt x="6" y="37"/>
                    <a:pt x="6" y="37"/>
                  </a:cubicBezTo>
                  <a:cubicBezTo>
                    <a:pt x="7" y="37"/>
                    <a:pt x="7" y="37"/>
                    <a:pt x="7" y="37"/>
                  </a:cubicBezTo>
                  <a:cubicBezTo>
                    <a:pt x="7" y="37"/>
                    <a:pt x="7" y="37"/>
                    <a:pt x="7" y="37"/>
                  </a:cubicBezTo>
                  <a:cubicBezTo>
                    <a:pt x="8" y="38"/>
                    <a:pt x="8" y="38"/>
                    <a:pt x="8" y="38"/>
                  </a:cubicBezTo>
                  <a:cubicBezTo>
                    <a:pt x="6" y="40"/>
                    <a:pt x="6" y="40"/>
                    <a:pt x="6" y="40"/>
                  </a:cubicBezTo>
                  <a:cubicBezTo>
                    <a:pt x="7" y="41"/>
                    <a:pt x="7" y="41"/>
                    <a:pt x="7" y="41"/>
                  </a:cubicBezTo>
                  <a:cubicBezTo>
                    <a:pt x="6" y="43"/>
                    <a:pt x="6" y="43"/>
                    <a:pt x="6" y="43"/>
                  </a:cubicBezTo>
                  <a:cubicBezTo>
                    <a:pt x="6" y="45"/>
                    <a:pt x="6" y="45"/>
                    <a:pt x="6" y="45"/>
                  </a:cubicBezTo>
                  <a:cubicBezTo>
                    <a:pt x="6" y="46"/>
                    <a:pt x="6" y="46"/>
                    <a:pt x="6" y="46"/>
                  </a:cubicBezTo>
                  <a:cubicBezTo>
                    <a:pt x="7" y="45"/>
                    <a:pt x="7" y="45"/>
                    <a:pt x="7" y="45"/>
                  </a:cubicBezTo>
                  <a:cubicBezTo>
                    <a:pt x="8" y="46"/>
                    <a:pt x="8" y="46"/>
                    <a:pt x="8" y="46"/>
                  </a:cubicBezTo>
                  <a:cubicBezTo>
                    <a:pt x="9" y="46"/>
                    <a:pt x="9" y="46"/>
                    <a:pt x="9" y="46"/>
                  </a:cubicBezTo>
                  <a:cubicBezTo>
                    <a:pt x="10" y="45"/>
                    <a:pt x="10" y="45"/>
                    <a:pt x="10" y="45"/>
                  </a:cubicBezTo>
                  <a:cubicBezTo>
                    <a:pt x="11" y="45"/>
                    <a:pt x="11" y="45"/>
                    <a:pt x="11" y="45"/>
                  </a:cubicBezTo>
                  <a:cubicBezTo>
                    <a:pt x="12" y="45"/>
                    <a:pt x="12" y="45"/>
                    <a:pt x="12" y="45"/>
                  </a:cubicBezTo>
                  <a:cubicBezTo>
                    <a:pt x="13" y="44"/>
                    <a:pt x="13" y="44"/>
                    <a:pt x="13" y="44"/>
                  </a:cubicBezTo>
                  <a:cubicBezTo>
                    <a:pt x="14" y="44"/>
                    <a:pt x="14" y="44"/>
                    <a:pt x="14" y="44"/>
                  </a:cubicBezTo>
                  <a:cubicBezTo>
                    <a:pt x="16" y="43"/>
                    <a:pt x="16" y="43"/>
                    <a:pt x="16" y="43"/>
                  </a:cubicBezTo>
                  <a:cubicBezTo>
                    <a:pt x="16" y="41"/>
                    <a:pt x="16" y="41"/>
                    <a:pt x="16" y="41"/>
                  </a:cubicBezTo>
                  <a:cubicBezTo>
                    <a:pt x="17" y="40"/>
                    <a:pt x="17" y="40"/>
                    <a:pt x="17" y="40"/>
                  </a:cubicBezTo>
                  <a:cubicBezTo>
                    <a:pt x="18" y="38"/>
                    <a:pt x="18" y="38"/>
                    <a:pt x="18" y="38"/>
                  </a:cubicBezTo>
                  <a:cubicBezTo>
                    <a:pt x="19" y="38"/>
                    <a:pt x="19" y="38"/>
                    <a:pt x="19" y="38"/>
                  </a:cubicBezTo>
                  <a:cubicBezTo>
                    <a:pt x="20" y="39"/>
                    <a:pt x="20" y="39"/>
                    <a:pt x="20" y="39"/>
                  </a:cubicBezTo>
                  <a:cubicBezTo>
                    <a:pt x="21" y="38"/>
                    <a:pt x="21" y="38"/>
                    <a:pt x="21" y="38"/>
                  </a:cubicBezTo>
                  <a:cubicBezTo>
                    <a:pt x="22" y="38"/>
                    <a:pt x="22" y="38"/>
                    <a:pt x="22" y="38"/>
                  </a:cubicBezTo>
                  <a:cubicBezTo>
                    <a:pt x="23" y="38"/>
                    <a:pt x="23" y="38"/>
                    <a:pt x="23" y="38"/>
                  </a:cubicBezTo>
                  <a:cubicBezTo>
                    <a:pt x="24" y="36"/>
                    <a:pt x="24" y="36"/>
                    <a:pt x="24" y="36"/>
                  </a:cubicBezTo>
                  <a:cubicBezTo>
                    <a:pt x="23" y="33"/>
                    <a:pt x="23" y="33"/>
                    <a:pt x="23" y="33"/>
                  </a:cubicBezTo>
                  <a:cubicBezTo>
                    <a:pt x="25" y="32"/>
                    <a:pt x="25" y="32"/>
                    <a:pt x="25" y="32"/>
                  </a:cubicBezTo>
                  <a:cubicBezTo>
                    <a:pt x="25" y="31"/>
                    <a:pt x="25" y="31"/>
                    <a:pt x="25" y="31"/>
                  </a:cubicBezTo>
                  <a:cubicBezTo>
                    <a:pt x="27" y="31"/>
                    <a:pt x="27" y="31"/>
                    <a:pt x="27" y="31"/>
                  </a:cubicBezTo>
                  <a:cubicBezTo>
                    <a:pt x="27" y="32"/>
                    <a:pt x="27" y="32"/>
                    <a:pt x="27" y="32"/>
                  </a:cubicBezTo>
                  <a:cubicBezTo>
                    <a:pt x="28" y="31"/>
                    <a:pt x="28" y="31"/>
                    <a:pt x="28" y="31"/>
                  </a:cubicBezTo>
                  <a:cubicBezTo>
                    <a:pt x="29" y="31"/>
                    <a:pt x="29" y="31"/>
                    <a:pt x="29" y="31"/>
                  </a:cubicBezTo>
                  <a:cubicBezTo>
                    <a:pt x="30" y="31"/>
                    <a:pt x="30" y="31"/>
                    <a:pt x="30" y="31"/>
                  </a:cubicBezTo>
                  <a:cubicBezTo>
                    <a:pt x="30" y="33"/>
                    <a:pt x="30" y="33"/>
                    <a:pt x="30" y="33"/>
                  </a:cubicBezTo>
                  <a:cubicBezTo>
                    <a:pt x="29" y="33"/>
                    <a:pt x="29" y="33"/>
                    <a:pt x="29" y="33"/>
                  </a:cubicBezTo>
                  <a:cubicBezTo>
                    <a:pt x="28" y="34"/>
                    <a:pt x="28" y="34"/>
                    <a:pt x="28" y="34"/>
                  </a:cubicBezTo>
                  <a:cubicBezTo>
                    <a:pt x="30" y="35"/>
                    <a:pt x="30" y="35"/>
                    <a:pt x="30" y="35"/>
                  </a:cubicBezTo>
                  <a:cubicBezTo>
                    <a:pt x="32" y="35"/>
                    <a:pt x="32" y="35"/>
                    <a:pt x="32" y="35"/>
                  </a:cubicBezTo>
                  <a:cubicBezTo>
                    <a:pt x="33" y="36"/>
                    <a:pt x="33" y="36"/>
                    <a:pt x="33" y="36"/>
                  </a:cubicBezTo>
                  <a:cubicBezTo>
                    <a:pt x="34" y="37"/>
                    <a:pt x="34" y="37"/>
                    <a:pt x="34" y="37"/>
                  </a:cubicBezTo>
                  <a:cubicBezTo>
                    <a:pt x="33" y="39"/>
                    <a:pt x="33" y="39"/>
                    <a:pt x="33" y="39"/>
                  </a:cubicBezTo>
                  <a:cubicBezTo>
                    <a:pt x="32" y="39"/>
                    <a:pt x="32" y="39"/>
                    <a:pt x="32" y="39"/>
                  </a:cubicBezTo>
                  <a:cubicBezTo>
                    <a:pt x="32" y="41"/>
                    <a:pt x="32" y="41"/>
                    <a:pt x="32" y="41"/>
                  </a:cubicBezTo>
                  <a:cubicBezTo>
                    <a:pt x="33" y="42"/>
                    <a:pt x="33" y="42"/>
                    <a:pt x="33" y="42"/>
                  </a:cubicBezTo>
                  <a:cubicBezTo>
                    <a:pt x="33" y="41"/>
                    <a:pt x="33" y="41"/>
                    <a:pt x="33" y="41"/>
                  </a:cubicBezTo>
                  <a:cubicBezTo>
                    <a:pt x="35" y="41"/>
                    <a:pt x="35" y="41"/>
                    <a:pt x="35" y="41"/>
                  </a:cubicBezTo>
                  <a:cubicBezTo>
                    <a:pt x="35" y="42"/>
                    <a:pt x="35" y="42"/>
                    <a:pt x="35" y="42"/>
                  </a:cubicBezTo>
                  <a:cubicBezTo>
                    <a:pt x="36" y="41"/>
                    <a:pt x="36" y="41"/>
                    <a:pt x="36" y="41"/>
                  </a:cubicBezTo>
                  <a:cubicBezTo>
                    <a:pt x="37" y="42"/>
                    <a:pt x="37" y="42"/>
                    <a:pt x="37" y="42"/>
                  </a:cubicBezTo>
                  <a:cubicBezTo>
                    <a:pt x="38" y="43"/>
                    <a:pt x="38" y="43"/>
                    <a:pt x="38" y="43"/>
                  </a:cubicBezTo>
                  <a:cubicBezTo>
                    <a:pt x="39" y="43"/>
                    <a:pt x="39" y="43"/>
                    <a:pt x="39" y="43"/>
                  </a:cubicBezTo>
                  <a:cubicBezTo>
                    <a:pt x="40" y="43"/>
                    <a:pt x="40" y="43"/>
                    <a:pt x="40" y="43"/>
                  </a:cubicBezTo>
                  <a:cubicBezTo>
                    <a:pt x="42" y="45"/>
                    <a:pt x="42" y="45"/>
                    <a:pt x="42" y="45"/>
                  </a:cubicBezTo>
                  <a:cubicBezTo>
                    <a:pt x="43" y="44"/>
                    <a:pt x="43" y="44"/>
                    <a:pt x="43" y="44"/>
                  </a:cubicBezTo>
                  <a:cubicBezTo>
                    <a:pt x="44" y="42"/>
                    <a:pt x="44" y="42"/>
                    <a:pt x="44" y="42"/>
                  </a:cubicBezTo>
                  <a:cubicBezTo>
                    <a:pt x="45" y="42"/>
                    <a:pt x="45" y="42"/>
                    <a:pt x="45" y="42"/>
                  </a:cubicBezTo>
                  <a:cubicBezTo>
                    <a:pt x="46" y="40"/>
                    <a:pt x="46" y="40"/>
                    <a:pt x="46" y="40"/>
                  </a:cubicBezTo>
                  <a:cubicBezTo>
                    <a:pt x="48" y="40"/>
                    <a:pt x="48" y="40"/>
                    <a:pt x="48" y="40"/>
                  </a:cubicBezTo>
                  <a:cubicBezTo>
                    <a:pt x="48" y="40"/>
                    <a:pt x="48" y="40"/>
                    <a:pt x="48" y="40"/>
                  </a:cubicBezTo>
                  <a:lnTo>
                    <a:pt x="47" y="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6" name="Freeform 418">
              <a:extLst>
                <a:ext uri="{FF2B5EF4-FFF2-40B4-BE49-F238E27FC236}">
                  <a16:creationId xmlns:a16="http://schemas.microsoft.com/office/drawing/2014/main" id="{C68D34E9-EB33-4E24-9604-D22345FF8248}"/>
                </a:ext>
              </a:extLst>
            </p:cNvPr>
            <p:cNvSpPr>
              <a:spLocks noEditPoints="1"/>
            </p:cNvSpPr>
            <p:nvPr/>
          </p:nvSpPr>
          <p:spPr bwMode="auto">
            <a:xfrm>
              <a:off x="8769350" y="2970213"/>
              <a:ext cx="36513" cy="38100"/>
            </a:xfrm>
            <a:custGeom>
              <a:avLst/>
              <a:gdLst>
                <a:gd name="T0" fmla="*/ 7 w 10"/>
                <a:gd name="T1" fmla="*/ 7 h 10"/>
                <a:gd name="T2" fmla="*/ 6 w 10"/>
                <a:gd name="T3" fmla="*/ 8 h 10"/>
                <a:gd name="T4" fmla="*/ 7 w 10"/>
                <a:gd name="T5" fmla="*/ 7 h 10"/>
                <a:gd name="T6" fmla="*/ 9 w 10"/>
                <a:gd name="T7" fmla="*/ 5 h 10"/>
                <a:gd name="T8" fmla="*/ 10 w 10"/>
                <a:gd name="T9" fmla="*/ 4 h 10"/>
                <a:gd name="T10" fmla="*/ 10 w 10"/>
                <a:gd name="T11" fmla="*/ 3 h 10"/>
                <a:gd name="T12" fmla="*/ 10 w 10"/>
                <a:gd name="T13" fmla="*/ 2 h 10"/>
                <a:gd name="T14" fmla="*/ 9 w 10"/>
                <a:gd name="T15" fmla="*/ 2 h 10"/>
                <a:gd name="T16" fmla="*/ 9 w 10"/>
                <a:gd name="T17" fmla="*/ 0 h 10"/>
                <a:gd name="T18" fmla="*/ 8 w 10"/>
                <a:gd name="T19" fmla="*/ 0 h 10"/>
                <a:gd name="T20" fmla="*/ 7 w 10"/>
                <a:gd name="T21" fmla="*/ 1 h 10"/>
                <a:gd name="T22" fmla="*/ 6 w 10"/>
                <a:gd name="T23" fmla="*/ 3 h 10"/>
                <a:gd name="T24" fmla="*/ 5 w 10"/>
                <a:gd name="T25" fmla="*/ 4 h 10"/>
                <a:gd name="T26" fmla="*/ 4 w 10"/>
                <a:gd name="T27" fmla="*/ 5 h 10"/>
                <a:gd name="T28" fmla="*/ 4 w 10"/>
                <a:gd name="T29" fmla="*/ 4 h 10"/>
                <a:gd name="T30" fmla="*/ 6 w 10"/>
                <a:gd name="T31" fmla="*/ 3 h 10"/>
                <a:gd name="T32" fmla="*/ 6 w 10"/>
                <a:gd name="T33" fmla="*/ 1 h 10"/>
                <a:gd name="T34" fmla="*/ 6 w 10"/>
                <a:gd name="T35" fmla="*/ 1 h 10"/>
                <a:gd name="T36" fmla="*/ 5 w 10"/>
                <a:gd name="T37" fmla="*/ 2 h 10"/>
                <a:gd name="T38" fmla="*/ 4 w 10"/>
                <a:gd name="T39" fmla="*/ 4 h 10"/>
                <a:gd name="T40" fmla="*/ 2 w 10"/>
                <a:gd name="T41" fmla="*/ 6 h 10"/>
                <a:gd name="T42" fmla="*/ 1 w 10"/>
                <a:gd name="T43" fmla="*/ 7 h 10"/>
                <a:gd name="T44" fmla="*/ 0 w 10"/>
                <a:gd name="T45" fmla="*/ 8 h 10"/>
                <a:gd name="T46" fmla="*/ 1 w 10"/>
                <a:gd name="T47" fmla="*/ 9 h 10"/>
                <a:gd name="T48" fmla="*/ 1 w 10"/>
                <a:gd name="T49" fmla="*/ 9 h 10"/>
                <a:gd name="T50" fmla="*/ 3 w 10"/>
                <a:gd name="T51" fmla="*/ 7 h 10"/>
                <a:gd name="T52" fmla="*/ 4 w 10"/>
                <a:gd name="T53" fmla="*/ 6 h 10"/>
                <a:gd name="T54" fmla="*/ 3 w 10"/>
                <a:gd name="T55" fmla="*/ 8 h 10"/>
                <a:gd name="T56" fmla="*/ 2 w 10"/>
                <a:gd name="T57" fmla="*/ 9 h 10"/>
                <a:gd name="T58" fmla="*/ 3 w 10"/>
                <a:gd name="T59" fmla="*/ 10 h 10"/>
                <a:gd name="T60" fmla="*/ 4 w 10"/>
                <a:gd name="T61" fmla="*/ 9 h 10"/>
                <a:gd name="T62" fmla="*/ 5 w 10"/>
                <a:gd name="T63" fmla="*/ 9 h 10"/>
                <a:gd name="T64" fmla="*/ 6 w 10"/>
                <a:gd name="T65" fmla="*/ 7 h 10"/>
                <a:gd name="T66" fmla="*/ 8 w 10"/>
                <a:gd name="T67" fmla="*/ 4 h 10"/>
                <a:gd name="T68" fmla="*/ 9 w 10"/>
                <a:gd name="T69" fmla="*/ 3 h 10"/>
                <a:gd name="T70" fmla="*/ 9 w 10"/>
                <a:gd name="T71" fmla="*/ 3 h 10"/>
                <a:gd name="T72" fmla="*/ 9 w 10"/>
                <a:gd name="T73" fmla="*/ 4 h 10"/>
                <a:gd name="T74" fmla="*/ 7 w 10"/>
                <a:gd name="T75" fmla="*/ 7 h 10"/>
                <a:gd name="T76" fmla="*/ 6 w 10"/>
                <a:gd name="T77" fmla="*/ 6 h 10"/>
                <a:gd name="T78" fmla="*/ 5 w 10"/>
                <a:gd name="T79" fmla="*/ 7 h 10"/>
                <a:gd name="T80" fmla="*/ 4 w 10"/>
                <a:gd name="T81" fmla="*/ 7 h 10"/>
                <a:gd name="T82" fmla="*/ 5 w 10"/>
                <a:gd name="T83" fmla="*/ 6 h 10"/>
                <a:gd name="T84" fmla="*/ 7 w 10"/>
                <a:gd name="T85" fmla="*/ 4 h 10"/>
                <a:gd name="T86" fmla="*/ 6 w 10"/>
                <a:gd name="T8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 h="10">
                  <a:moveTo>
                    <a:pt x="7" y="7"/>
                  </a:moveTo>
                  <a:cubicBezTo>
                    <a:pt x="6" y="8"/>
                    <a:pt x="6" y="8"/>
                    <a:pt x="6" y="8"/>
                  </a:cubicBezTo>
                  <a:cubicBezTo>
                    <a:pt x="7" y="7"/>
                    <a:pt x="7" y="7"/>
                    <a:pt x="7" y="7"/>
                  </a:cubicBezTo>
                  <a:cubicBezTo>
                    <a:pt x="9" y="5"/>
                    <a:pt x="9" y="5"/>
                    <a:pt x="9" y="5"/>
                  </a:cubicBezTo>
                  <a:cubicBezTo>
                    <a:pt x="10" y="4"/>
                    <a:pt x="10" y="4"/>
                    <a:pt x="10" y="4"/>
                  </a:cubicBezTo>
                  <a:cubicBezTo>
                    <a:pt x="10" y="3"/>
                    <a:pt x="10" y="3"/>
                    <a:pt x="10" y="3"/>
                  </a:cubicBezTo>
                  <a:cubicBezTo>
                    <a:pt x="10" y="2"/>
                    <a:pt x="10" y="2"/>
                    <a:pt x="10" y="2"/>
                  </a:cubicBezTo>
                  <a:cubicBezTo>
                    <a:pt x="9" y="2"/>
                    <a:pt x="9" y="2"/>
                    <a:pt x="9" y="2"/>
                  </a:cubicBezTo>
                  <a:cubicBezTo>
                    <a:pt x="9" y="0"/>
                    <a:pt x="9" y="0"/>
                    <a:pt x="9" y="0"/>
                  </a:cubicBezTo>
                  <a:cubicBezTo>
                    <a:pt x="8" y="0"/>
                    <a:pt x="8" y="0"/>
                    <a:pt x="8" y="0"/>
                  </a:cubicBezTo>
                  <a:cubicBezTo>
                    <a:pt x="7" y="1"/>
                    <a:pt x="7" y="1"/>
                    <a:pt x="7" y="1"/>
                  </a:cubicBezTo>
                  <a:cubicBezTo>
                    <a:pt x="6" y="3"/>
                    <a:pt x="6" y="3"/>
                    <a:pt x="6" y="3"/>
                  </a:cubicBezTo>
                  <a:cubicBezTo>
                    <a:pt x="5" y="4"/>
                    <a:pt x="5" y="4"/>
                    <a:pt x="5" y="4"/>
                  </a:cubicBezTo>
                  <a:cubicBezTo>
                    <a:pt x="4" y="5"/>
                    <a:pt x="4" y="5"/>
                    <a:pt x="4" y="5"/>
                  </a:cubicBezTo>
                  <a:cubicBezTo>
                    <a:pt x="4" y="4"/>
                    <a:pt x="4" y="4"/>
                    <a:pt x="4" y="4"/>
                  </a:cubicBezTo>
                  <a:cubicBezTo>
                    <a:pt x="6" y="3"/>
                    <a:pt x="6" y="3"/>
                    <a:pt x="6" y="3"/>
                  </a:cubicBezTo>
                  <a:cubicBezTo>
                    <a:pt x="6" y="1"/>
                    <a:pt x="6" y="1"/>
                    <a:pt x="6" y="1"/>
                  </a:cubicBezTo>
                  <a:cubicBezTo>
                    <a:pt x="6" y="1"/>
                    <a:pt x="6" y="1"/>
                    <a:pt x="6" y="1"/>
                  </a:cubicBezTo>
                  <a:cubicBezTo>
                    <a:pt x="5" y="2"/>
                    <a:pt x="5" y="2"/>
                    <a:pt x="5" y="2"/>
                  </a:cubicBezTo>
                  <a:cubicBezTo>
                    <a:pt x="4" y="4"/>
                    <a:pt x="4" y="4"/>
                    <a:pt x="4" y="4"/>
                  </a:cubicBezTo>
                  <a:cubicBezTo>
                    <a:pt x="2" y="6"/>
                    <a:pt x="2" y="6"/>
                    <a:pt x="2" y="6"/>
                  </a:cubicBezTo>
                  <a:cubicBezTo>
                    <a:pt x="1" y="7"/>
                    <a:pt x="1" y="7"/>
                    <a:pt x="1" y="7"/>
                  </a:cubicBezTo>
                  <a:cubicBezTo>
                    <a:pt x="0" y="8"/>
                    <a:pt x="0" y="8"/>
                    <a:pt x="0" y="8"/>
                  </a:cubicBezTo>
                  <a:cubicBezTo>
                    <a:pt x="1" y="9"/>
                    <a:pt x="1" y="9"/>
                    <a:pt x="1" y="9"/>
                  </a:cubicBezTo>
                  <a:cubicBezTo>
                    <a:pt x="1" y="9"/>
                    <a:pt x="1" y="9"/>
                    <a:pt x="1" y="9"/>
                  </a:cubicBezTo>
                  <a:cubicBezTo>
                    <a:pt x="3" y="7"/>
                    <a:pt x="3" y="7"/>
                    <a:pt x="3" y="7"/>
                  </a:cubicBezTo>
                  <a:cubicBezTo>
                    <a:pt x="4" y="6"/>
                    <a:pt x="4" y="6"/>
                    <a:pt x="4" y="6"/>
                  </a:cubicBezTo>
                  <a:cubicBezTo>
                    <a:pt x="3" y="8"/>
                    <a:pt x="3" y="8"/>
                    <a:pt x="3" y="8"/>
                  </a:cubicBezTo>
                  <a:cubicBezTo>
                    <a:pt x="2" y="9"/>
                    <a:pt x="2" y="9"/>
                    <a:pt x="2" y="9"/>
                  </a:cubicBezTo>
                  <a:cubicBezTo>
                    <a:pt x="3" y="10"/>
                    <a:pt x="3" y="10"/>
                    <a:pt x="3" y="10"/>
                  </a:cubicBezTo>
                  <a:cubicBezTo>
                    <a:pt x="4" y="9"/>
                    <a:pt x="4" y="9"/>
                    <a:pt x="4" y="9"/>
                  </a:cubicBezTo>
                  <a:cubicBezTo>
                    <a:pt x="5" y="9"/>
                    <a:pt x="5" y="9"/>
                    <a:pt x="5" y="9"/>
                  </a:cubicBezTo>
                  <a:cubicBezTo>
                    <a:pt x="5" y="9"/>
                    <a:pt x="6" y="7"/>
                    <a:pt x="6" y="7"/>
                  </a:cubicBezTo>
                  <a:cubicBezTo>
                    <a:pt x="8" y="4"/>
                    <a:pt x="8" y="4"/>
                    <a:pt x="8" y="4"/>
                  </a:cubicBezTo>
                  <a:cubicBezTo>
                    <a:pt x="9" y="3"/>
                    <a:pt x="9" y="3"/>
                    <a:pt x="9" y="3"/>
                  </a:cubicBezTo>
                  <a:cubicBezTo>
                    <a:pt x="9" y="3"/>
                    <a:pt x="9" y="3"/>
                    <a:pt x="9" y="3"/>
                  </a:cubicBezTo>
                  <a:cubicBezTo>
                    <a:pt x="9" y="4"/>
                    <a:pt x="9" y="4"/>
                    <a:pt x="9" y="4"/>
                  </a:cubicBezTo>
                  <a:lnTo>
                    <a:pt x="7" y="7"/>
                  </a:lnTo>
                  <a:close/>
                  <a:moveTo>
                    <a:pt x="6" y="6"/>
                  </a:moveTo>
                  <a:cubicBezTo>
                    <a:pt x="5" y="7"/>
                    <a:pt x="5" y="7"/>
                    <a:pt x="5" y="7"/>
                  </a:cubicBezTo>
                  <a:cubicBezTo>
                    <a:pt x="4" y="7"/>
                    <a:pt x="4" y="7"/>
                    <a:pt x="4" y="7"/>
                  </a:cubicBezTo>
                  <a:cubicBezTo>
                    <a:pt x="5" y="6"/>
                    <a:pt x="5" y="6"/>
                    <a:pt x="5" y="6"/>
                  </a:cubicBezTo>
                  <a:cubicBezTo>
                    <a:pt x="7" y="4"/>
                    <a:pt x="7" y="4"/>
                    <a:pt x="7" y="4"/>
                  </a:cubicBezTo>
                  <a:lnTo>
                    <a:pt x="6"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7" name="Freeform 419">
              <a:extLst>
                <a:ext uri="{FF2B5EF4-FFF2-40B4-BE49-F238E27FC236}">
                  <a16:creationId xmlns:a16="http://schemas.microsoft.com/office/drawing/2014/main" id="{067BD7DC-3722-4C50-AE63-0525D0630969}"/>
                </a:ext>
              </a:extLst>
            </p:cNvPr>
            <p:cNvSpPr>
              <a:spLocks/>
            </p:cNvSpPr>
            <p:nvPr/>
          </p:nvSpPr>
          <p:spPr bwMode="auto">
            <a:xfrm>
              <a:off x="8475663" y="4498975"/>
              <a:ext cx="6350" cy="7938"/>
            </a:xfrm>
            <a:custGeom>
              <a:avLst/>
              <a:gdLst>
                <a:gd name="T0" fmla="*/ 4 w 4"/>
                <a:gd name="T1" fmla="*/ 2 h 5"/>
                <a:gd name="T2" fmla="*/ 4 w 4"/>
                <a:gd name="T3" fmla="*/ 0 h 5"/>
                <a:gd name="T4" fmla="*/ 0 w 4"/>
                <a:gd name="T5" fmla="*/ 0 h 5"/>
                <a:gd name="T6" fmla="*/ 0 w 4"/>
                <a:gd name="T7" fmla="*/ 5 h 5"/>
                <a:gd name="T8" fmla="*/ 4 w 4"/>
                <a:gd name="T9" fmla="*/ 2 h 5"/>
              </a:gdLst>
              <a:ahLst/>
              <a:cxnLst>
                <a:cxn ang="0">
                  <a:pos x="T0" y="T1"/>
                </a:cxn>
                <a:cxn ang="0">
                  <a:pos x="T2" y="T3"/>
                </a:cxn>
                <a:cxn ang="0">
                  <a:pos x="T4" y="T5"/>
                </a:cxn>
                <a:cxn ang="0">
                  <a:pos x="T6" y="T7"/>
                </a:cxn>
                <a:cxn ang="0">
                  <a:pos x="T8" y="T9"/>
                </a:cxn>
              </a:cxnLst>
              <a:rect l="0" t="0" r="r" b="b"/>
              <a:pathLst>
                <a:path w="4" h="5">
                  <a:moveTo>
                    <a:pt x="4" y="2"/>
                  </a:moveTo>
                  <a:lnTo>
                    <a:pt x="4" y="0"/>
                  </a:lnTo>
                  <a:lnTo>
                    <a:pt x="0" y="0"/>
                  </a:lnTo>
                  <a:lnTo>
                    <a:pt x="0" y="5"/>
                  </a:ln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8" name="Freeform 420">
              <a:extLst>
                <a:ext uri="{FF2B5EF4-FFF2-40B4-BE49-F238E27FC236}">
                  <a16:creationId xmlns:a16="http://schemas.microsoft.com/office/drawing/2014/main" id="{D4D1261C-2651-4BFC-A501-1AD4A5A951C1}"/>
                </a:ext>
              </a:extLst>
            </p:cNvPr>
            <p:cNvSpPr>
              <a:spLocks/>
            </p:cNvSpPr>
            <p:nvPr/>
          </p:nvSpPr>
          <p:spPr bwMode="auto">
            <a:xfrm>
              <a:off x="8569325" y="4527550"/>
              <a:ext cx="73025" cy="30163"/>
            </a:xfrm>
            <a:custGeom>
              <a:avLst/>
              <a:gdLst>
                <a:gd name="T0" fmla="*/ 37 w 46"/>
                <a:gd name="T1" fmla="*/ 7 h 19"/>
                <a:gd name="T2" fmla="*/ 35 w 46"/>
                <a:gd name="T3" fmla="*/ 0 h 19"/>
                <a:gd name="T4" fmla="*/ 19 w 46"/>
                <a:gd name="T5" fmla="*/ 0 h 19"/>
                <a:gd name="T6" fmla="*/ 12 w 46"/>
                <a:gd name="T7" fmla="*/ 3 h 19"/>
                <a:gd name="T8" fmla="*/ 7 w 46"/>
                <a:gd name="T9" fmla="*/ 3 h 19"/>
                <a:gd name="T10" fmla="*/ 3 w 46"/>
                <a:gd name="T11" fmla="*/ 3 h 19"/>
                <a:gd name="T12" fmla="*/ 0 w 46"/>
                <a:gd name="T13" fmla="*/ 5 h 19"/>
                <a:gd name="T14" fmla="*/ 5 w 46"/>
                <a:gd name="T15" fmla="*/ 10 h 19"/>
                <a:gd name="T16" fmla="*/ 7 w 46"/>
                <a:gd name="T17" fmla="*/ 7 h 19"/>
                <a:gd name="T18" fmla="*/ 10 w 46"/>
                <a:gd name="T19" fmla="*/ 10 h 19"/>
                <a:gd name="T20" fmla="*/ 12 w 46"/>
                <a:gd name="T21" fmla="*/ 14 h 19"/>
                <a:gd name="T22" fmla="*/ 14 w 46"/>
                <a:gd name="T23" fmla="*/ 17 h 19"/>
                <a:gd name="T24" fmla="*/ 19 w 46"/>
                <a:gd name="T25" fmla="*/ 17 h 19"/>
                <a:gd name="T26" fmla="*/ 23 w 46"/>
                <a:gd name="T27" fmla="*/ 19 h 19"/>
                <a:gd name="T28" fmla="*/ 28 w 46"/>
                <a:gd name="T29" fmla="*/ 19 h 19"/>
                <a:gd name="T30" fmla="*/ 28 w 46"/>
                <a:gd name="T31" fmla="*/ 14 h 19"/>
                <a:gd name="T32" fmla="*/ 30 w 46"/>
                <a:gd name="T33" fmla="*/ 14 h 19"/>
                <a:gd name="T34" fmla="*/ 33 w 46"/>
                <a:gd name="T35" fmla="*/ 17 h 19"/>
                <a:gd name="T36" fmla="*/ 35 w 46"/>
                <a:gd name="T37" fmla="*/ 17 h 19"/>
                <a:gd name="T38" fmla="*/ 37 w 46"/>
                <a:gd name="T39" fmla="*/ 12 h 19"/>
                <a:gd name="T40" fmla="*/ 39 w 46"/>
                <a:gd name="T41" fmla="*/ 14 h 19"/>
                <a:gd name="T42" fmla="*/ 46 w 46"/>
                <a:gd name="T43" fmla="*/ 14 h 19"/>
                <a:gd name="T44" fmla="*/ 46 w 46"/>
                <a:gd name="T45" fmla="*/ 12 h 19"/>
                <a:gd name="T46" fmla="*/ 44 w 46"/>
                <a:gd name="T47" fmla="*/ 10 h 19"/>
                <a:gd name="T48" fmla="*/ 37 w 46"/>
                <a:gd name="T4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19">
                  <a:moveTo>
                    <a:pt x="37" y="7"/>
                  </a:moveTo>
                  <a:lnTo>
                    <a:pt x="35" y="0"/>
                  </a:lnTo>
                  <a:lnTo>
                    <a:pt x="19" y="0"/>
                  </a:lnTo>
                  <a:lnTo>
                    <a:pt x="12" y="3"/>
                  </a:lnTo>
                  <a:lnTo>
                    <a:pt x="7" y="3"/>
                  </a:lnTo>
                  <a:lnTo>
                    <a:pt x="3" y="3"/>
                  </a:lnTo>
                  <a:lnTo>
                    <a:pt x="0" y="5"/>
                  </a:lnTo>
                  <a:lnTo>
                    <a:pt x="5" y="10"/>
                  </a:lnTo>
                  <a:lnTo>
                    <a:pt x="7" y="7"/>
                  </a:lnTo>
                  <a:lnTo>
                    <a:pt x="10" y="10"/>
                  </a:lnTo>
                  <a:lnTo>
                    <a:pt x="12" y="14"/>
                  </a:lnTo>
                  <a:lnTo>
                    <a:pt x="14" y="17"/>
                  </a:lnTo>
                  <a:lnTo>
                    <a:pt x="19" y="17"/>
                  </a:lnTo>
                  <a:lnTo>
                    <a:pt x="23" y="19"/>
                  </a:lnTo>
                  <a:lnTo>
                    <a:pt x="28" y="19"/>
                  </a:lnTo>
                  <a:lnTo>
                    <a:pt x="28" y="14"/>
                  </a:lnTo>
                  <a:lnTo>
                    <a:pt x="30" y="14"/>
                  </a:lnTo>
                  <a:lnTo>
                    <a:pt x="33" y="17"/>
                  </a:lnTo>
                  <a:lnTo>
                    <a:pt x="35" y="17"/>
                  </a:lnTo>
                  <a:lnTo>
                    <a:pt x="37" y="12"/>
                  </a:lnTo>
                  <a:lnTo>
                    <a:pt x="39" y="14"/>
                  </a:lnTo>
                  <a:lnTo>
                    <a:pt x="46" y="14"/>
                  </a:lnTo>
                  <a:lnTo>
                    <a:pt x="46" y="12"/>
                  </a:lnTo>
                  <a:lnTo>
                    <a:pt x="44" y="10"/>
                  </a:lnTo>
                  <a:lnTo>
                    <a:pt x="37"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9" name="Freeform 421">
              <a:extLst>
                <a:ext uri="{FF2B5EF4-FFF2-40B4-BE49-F238E27FC236}">
                  <a16:creationId xmlns:a16="http://schemas.microsoft.com/office/drawing/2014/main" id="{5451E6CE-056B-4E0E-8828-BC86F2EE9710}"/>
                </a:ext>
              </a:extLst>
            </p:cNvPr>
            <p:cNvSpPr>
              <a:spLocks/>
            </p:cNvSpPr>
            <p:nvPr/>
          </p:nvSpPr>
          <p:spPr bwMode="auto">
            <a:xfrm>
              <a:off x="8737600" y="4510088"/>
              <a:ext cx="14288" cy="11113"/>
            </a:xfrm>
            <a:custGeom>
              <a:avLst/>
              <a:gdLst>
                <a:gd name="T0" fmla="*/ 9 w 9"/>
                <a:gd name="T1" fmla="*/ 7 h 7"/>
                <a:gd name="T2" fmla="*/ 7 w 9"/>
                <a:gd name="T3" fmla="*/ 5 h 7"/>
                <a:gd name="T4" fmla="*/ 2 w 9"/>
                <a:gd name="T5" fmla="*/ 0 h 7"/>
                <a:gd name="T6" fmla="*/ 0 w 9"/>
                <a:gd name="T7" fmla="*/ 2 h 7"/>
                <a:gd name="T8" fmla="*/ 2 w 9"/>
                <a:gd name="T9" fmla="*/ 5 h 7"/>
                <a:gd name="T10" fmla="*/ 9 w 9"/>
                <a:gd name="T11" fmla="*/ 7 h 7"/>
              </a:gdLst>
              <a:ahLst/>
              <a:cxnLst>
                <a:cxn ang="0">
                  <a:pos x="T0" y="T1"/>
                </a:cxn>
                <a:cxn ang="0">
                  <a:pos x="T2" y="T3"/>
                </a:cxn>
                <a:cxn ang="0">
                  <a:pos x="T4" y="T5"/>
                </a:cxn>
                <a:cxn ang="0">
                  <a:pos x="T6" y="T7"/>
                </a:cxn>
                <a:cxn ang="0">
                  <a:pos x="T8" y="T9"/>
                </a:cxn>
                <a:cxn ang="0">
                  <a:pos x="T10" y="T11"/>
                </a:cxn>
              </a:cxnLst>
              <a:rect l="0" t="0" r="r" b="b"/>
              <a:pathLst>
                <a:path w="9" h="7">
                  <a:moveTo>
                    <a:pt x="9" y="7"/>
                  </a:moveTo>
                  <a:lnTo>
                    <a:pt x="7" y="5"/>
                  </a:lnTo>
                  <a:lnTo>
                    <a:pt x="2" y="0"/>
                  </a:lnTo>
                  <a:lnTo>
                    <a:pt x="0" y="2"/>
                  </a:lnTo>
                  <a:lnTo>
                    <a:pt x="2" y="5"/>
                  </a:lnTo>
                  <a:lnTo>
                    <a:pt x="9"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60" name="Freeform 422">
              <a:extLst>
                <a:ext uri="{FF2B5EF4-FFF2-40B4-BE49-F238E27FC236}">
                  <a16:creationId xmlns:a16="http://schemas.microsoft.com/office/drawing/2014/main" id="{E28716D6-99CA-46BD-A453-E4CE433C243C}"/>
                </a:ext>
              </a:extLst>
            </p:cNvPr>
            <p:cNvSpPr>
              <a:spLocks/>
            </p:cNvSpPr>
            <p:nvPr/>
          </p:nvSpPr>
          <p:spPr bwMode="auto">
            <a:xfrm>
              <a:off x="8697913" y="4479925"/>
              <a:ext cx="90488" cy="66675"/>
            </a:xfrm>
            <a:custGeom>
              <a:avLst/>
              <a:gdLst>
                <a:gd name="T0" fmla="*/ 23 w 25"/>
                <a:gd name="T1" fmla="*/ 14 h 18"/>
                <a:gd name="T2" fmla="*/ 23 w 25"/>
                <a:gd name="T3" fmla="*/ 13 h 18"/>
                <a:gd name="T4" fmla="*/ 23 w 25"/>
                <a:gd name="T5" fmla="*/ 11 h 18"/>
                <a:gd name="T6" fmla="*/ 22 w 25"/>
                <a:gd name="T7" fmla="*/ 9 h 18"/>
                <a:gd name="T8" fmla="*/ 23 w 25"/>
                <a:gd name="T9" fmla="*/ 9 h 18"/>
                <a:gd name="T10" fmla="*/ 24 w 25"/>
                <a:gd name="T11" fmla="*/ 8 h 18"/>
                <a:gd name="T12" fmla="*/ 25 w 25"/>
                <a:gd name="T13" fmla="*/ 6 h 18"/>
                <a:gd name="T14" fmla="*/ 24 w 25"/>
                <a:gd name="T15" fmla="*/ 5 h 18"/>
                <a:gd name="T16" fmla="*/ 25 w 25"/>
                <a:gd name="T17" fmla="*/ 3 h 18"/>
                <a:gd name="T18" fmla="*/ 25 w 25"/>
                <a:gd name="T19" fmla="*/ 2 h 18"/>
                <a:gd name="T20" fmla="*/ 25 w 25"/>
                <a:gd name="T21" fmla="*/ 2 h 18"/>
                <a:gd name="T22" fmla="*/ 23 w 25"/>
                <a:gd name="T23" fmla="*/ 2 h 18"/>
                <a:gd name="T24" fmla="*/ 21 w 25"/>
                <a:gd name="T25" fmla="*/ 2 h 18"/>
                <a:gd name="T26" fmla="*/ 20 w 25"/>
                <a:gd name="T27" fmla="*/ 1 h 18"/>
                <a:gd name="T28" fmla="*/ 16 w 25"/>
                <a:gd name="T29" fmla="*/ 0 h 18"/>
                <a:gd name="T30" fmla="*/ 15 w 25"/>
                <a:gd name="T31" fmla="*/ 1 h 18"/>
                <a:gd name="T32" fmla="*/ 14 w 25"/>
                <a:gd name="T33" fmla="*/ 0 h 18"/>
                <a:gd name="T34" fmla="*/ 10 w 25"/>
                <a:gd name="T35" fmla="*/ 0 h 18"/>
                <a:gd name="T36" fmla="*/ 10 w 25"/>
                <a:gd name="T37" fmla="*/ 1 h 18"/>
                <a:gd name="T38" fmla="*/ 12 w 25"/>
                <a:gd name="T39" fmla="*/ 2 h 18"/>
                <a:gd name="T40" fmla="*/ 16 w 25"/>
                <a:gd name="T41" fmla="*/ 4 h 18"/>
                <a:gd name="T42" fmla="*/ 16 w 25"/>
                <a:gd name="T43" fmla="*/ 5 h 18"/>
                <a:gd name="T44" fmla="*/ 16 w 25"/>
                <a:gd name="T45" fmla="*/ 6 h 18"/>
                <a:gd name="T46" fmla="*/ 16 w 25"/>
                <a:gd name="T47" fmla="*/ 8 h 18"/>
                <a:gd name="T48" fmla="*/ 17 w 25"/>
                <a:gd name="T49" fmla="*/ 10 h 18"/>
                <a:gd name="T50" fmla="*/ 18 w 25"/>
                <a:gd name="T51" fmla="*/ 10 h 18"/>
                <a:gd name="T52" fmla="*/ 20 w 25"/>
                <a:gd name="T53" fmla="*/ 12 h 18"/>
                <a:gd name="T54" fmla="*/ 20 w 25"/>
                <a:gd name="T55" fmla="*/ 13 h 18"/>
                <a:gd name="T56" fmla="*/ 16 w 25"/>
                <a:gd name="T57" fmla="*/ 13 h 18"/>
                <a:gd name="T58" fmla="*/ 15 w 25"/>
                <a:gd name="T59" fmla="*/ 13 h 18"/>
                <a:gd name="T60" fmla="*/ 14 w 25"/>
                <a:gd name="T61" fmla="*/ 13 h 18"/>
                <a:gd name="T62" fmla="*/ 12 w 25"/>
                <a:gd name="T63" fmla="*/ 13 h 18"/>
                <a:gd name="T64" fmla="*/ 10 w 25"/>
                <a:gd name="T65" fmla="*/ 12 h 18"/>
                <a:gd name="T66" fmla="*/ 8 w 25"/>
                <a:gd name="T67" fmla="*/ 13 h 18"/>
                <a:gd name="T68" fmla="*/ 8 w 25"/>
                <a:gd name="T69" fmla="*/ 12 h 18"/>
                <a:gd name="T70" fmla="*/ 7 w 25"/>
                <a:gd name="T71" fmla="*/ 12 h 18"/>
                <a:gd name="T72" fmla="*/ 4 w 25"/>
                <a:gd name="T73" fmla="*/ 13 h 18"/>
                <a:gd name="T74" fmla="*/ 3 w 25"/>
                <a:gd name="T75" fmla="*/ 11 h 18"/>
                <a:gd name="T76" fmla="*/ 1 w 25"/>
                <a:gd name="T77" fmla="*/ 12 h 18"/>
                <a:gd name="T78" fmla="*/ 0 w 25"/>
                <a:gd name="T79" fmla="*/ 13 h 18"/>
                <a:gd name="T80" fmla="*/ 1 w 25"/>
                <a:gd name="T81" fmla="*/ 15 h 18"/>
                <a:gd name="T82" fmla="*/ 3 w 25"/>
                <a:gd name="T83" fmla="*/ 15 h 18"/>
                <a:gd name="T84" fmla="*/ 5 w 25"/>
                <a:gd name="T85" fmla="*/ 18 h 18"/>
                <a:gd name="T86" fmla="*/ 6 w 25"/>
                <a:gd name="T87" fmla="*/ 18 h 18"/>
                <a:gd name="T88" fmla="*/ 6 w 25"/>
                <a:gd name="T89" fmla="*/ 16 h 18"/>
                <a:gd name="T90" fmla="*/ 7 w 25"/>
                <a:gd name="T91" fmla="*/ 16 h 18"/>
                <a:gd name="T92" fmla="*/ 11 w 25"/>
                <a:gd name="T93" fmla="*/ 16 h 18"/>
                <a:gd name="T94" fmla="*/ 13 w 25"/>
                <a:gd name="T95" fmla="*/ 17 h 18"/>
                <a:gd name="T96" fmla="*/ 17 w 25"/>
                <a:gd name="T97" fmla="*/ 17 h 18"/>
                <a:gd name="T98" fmla="*/ 18 w 25"/>
                <a:gd name="T99" fmla="*/ 16 h 18"/>
                <a:gd name="T100" fmla="*/ 20 w 25"/>
                <a:gd name="T101" fmla="*/ 17 h 18"/>
                <a:gd name="T102" fmla="*/ 21 w 25"/>
                <a:gd name="T103" fmla="*/ 17 h 18"/>
                <a:gd name="T104" fmla="*/ 21 w 25"/>
                <a:gd name="T105" fmla="*/ 16 h 18"/>
                <a:gd name="T106" fmla="*/ 23 w 25"/>
                <a:gd name="T10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18">
                  <a:moveTo>
                    <a:pt x="23" y="14"/>
                  </a:moveTo>
                  <a:cubicBezTo>
                    <a:pt x="23" y="13"/>
                    <a:pt x="23" y="13"/>
                    <a:pt x="23" y="13"/>
                  </a:cubicBezTo>
                  <a:cubicBezTo>
                    <a:pt x="23" y="11"/>
                    <a:pt x="23" y="11"/>
                    <a:pt x="23" y="11"/>
                  </a:cubicBezTo>
                  <a:cubicBezTo>
                    <a:pt x="22" y="9"/>
                    <a:pt x="22" y="9"/>
                    <a:pt x="22" y="9"/>
                  </a:cubicBezTo>
                  <a:cubicBezTo>
                    <a:pt x="23" y="9"/>
                    <a:pt x="23" y="9"/>
                    <a:pt x="23" y="9"/>
                  </a:cubicBezTo>
                  <a:cubicBezTo>
                    <a:pt x="24" y="8"/>
                    <a:pt x="24" y="8"/>
                    <a:pt x="24" y="8"/>
                  </a:cubicBezTo>
                  <a:cubicBezTo>
                    <a:pt x="25" y="6"/>
                    <a:pt x="25" y="6"/>
                    <a:pt x="25" y="6"/>
                  </a:cubicBezTo>
                  <a:cubicBezTo>
                    <a:pt x="24" y="5"/>
                    <a:pt x="24" y="5"/>
                    <a:pt x="24" y="5"/>
                  </a:cubicBezTo>
                  <a:cubicBezTo>
                    <a:pt x="25" y="3"/>
                    <a:pt x="25" y="3"/>
                    <a:pt x="25" y="3"/>
                  </a:cubicBezTo>
                  <a:cubicBezTo>
                    <a:pt x="25" y="2"/>
                    <a:pt x="25" y="2"/>
                    <a:pt x="25" y="2"/>
                  </a:cubicBezTo>
                  <a:cubicBezTo>
                    <a:pt x="25" y="2"/>
                    <a:pt x="25" y="2"/>
                    <a:pt x="25" y="2"/>
                  </a:cubicBezTo>
                  <a:cubicBezTo>
                    <a:pt x="23" y="2"/>
                    <a:pt x="23" y="2"/>
                    <a:pt x="23" y="2"/>
                  </a:cubicBezTo>
                  <a:cubicBezTo>
                    <a:pt x="21" y="2"/>
                    <a:pt x="21" y="2"/>
                    <a:pt x="21" y="2"/>
                  </a:cubicBezTo>
                  <a:cubicBezTo>
                    <a:pt x="20" y="1"/>
                    <a:pt x="20" y="1"/>
                    <a:pt x="20" y="1"/>
                  </a:cubicBezTo>
                  <a:cubicBezTo>
                    <a:pt x="16" y="0"/>
                    <a:pt x="16" y="0"/>
                    <a:pt x="16" y="0"/>
                  </a:cubicBezTo>
                  <a:cubicBezTo>
                    <a:pt x="15" y="1"/>
                    <a:pt x="15" y="1"/>
                    <a:pt x="15" y="1"/>
                  </a:cubicBezTo>
                  <a:cubicBezTo>
                    <a:pt x="14" y="0"/>
                    <a:pt x="14" y="0"/>
                    <a:pt x="14" y="0"/>
                  </a:cubicBezTo>
                  <a:cubicBezTo>
                    <a:pt x="10" y="0"/>
                    <a:pt x="10" y="0"/>
                    <a:pt x="10" y="0"/>
                  </a:cubicBezTo>
                  <a:cubicBezTo>
                    <a:pt x="10" y="1"/>
                    <a:pt x="10" y="1"/>
                    <a:pt x="10" y="1"/>
                  </a:cubicBezTo>
                  <a:cubicBezTo>
                    <a:pt x="10" y="1"/>
                    <a:pt x="12" y="2"/>
                    <a:pt x="12" y="2"/>
                  </a:cubicBezTo>
                  <a:cubicBezTo>
                    <a:pt x="16" y="4"/>
                    <a:pt x="16" y="4"/>
                    <a:pt x="16" y="4"/>
                  </a:cubicBezTo>
                  <a:cubicBezTo>
                    <a:pt x="16" y="5"/>
                    <a:pt x="16" y="5"/>
                    <a:pt x="16" y="5"/>
                  </a:cubicBezTo>
                  <a:cubicBezTo>
                    <a:pt x="16" y="6"/>
                    <a:pt x="16" y="6"/>
                    <a:pt x="16" y="6"/>
                  </a:cubicBezTo>
                  <a:cubicBezTo>
                    <a:pt x="16" y="8"/>
                    <a:pt x="16" y="8"/>
                    <a:pt x="16" y="8"/>
                  </a:cubicBezTo>
                  <a:cubicBezTo>
                    <a:pt x="17" y="10"/>
                    <a:pt x="17" y="10"/>
                    <a:pt x="17" y="10"/>
                  </a:cubicBezTo>
                  <a:cubicBezTo>
                    <a:pt x="18" y="10"/>
                    <a:pt x="18" y="10"/>
                    <a:pt x="18" y="10"/>
                  </a:cubicBezTo>
                  <a:cubicBezTo>
                    <a:pt x="20" y="12"/>
                    <a:pt x="20" y="12"/>
                    <a:pt x="20" y="12"/>
                  </a:cubicBezTo>
                  <a:cubicBezTo>
                    <a:pt x="20" y="13"/>
                    <a:pt x="20" y="13"/>
                    <a:pt x="20" y="13"/>
                  </a:cubicBezTo>
                  <a:cubicBezTo>
                    <a:pt x="16" y="13"/>
                    <a:pt x="16" y="13"/>
                    <a:pt x="16" y="13"/>
                  </a:cubicBezTo>
                  <a:cubicBezTo>
                    <a:pt x="15" y="13"/>
                    <a:pt x="15" y="13"/>
                    <a:pt x="15" y="13"/>
                  </a:cubicBezTo>
                  <a:cubicBezTo>
                    <a:pt x="14" y="13"/>
                    <a:pt x="14" y="13"/>
                    <a:pt x="14" y="13"/>
                  </a:cubicBezTo>
                  <a:cubicBezTo>
                    <a:pt x="12" y="13"/>
                    <a:pt x="12" y="13"/>
                    <a:pt x="12" y="13"/>
                  </a:cubicBezTo>
                  <a:cubicBezTo>
                    <a:pt x="10" y="12"/>
                    <a:pt x="10" y="12"/>
                    <a:pt x="10" y="12"/>
                  </a:cubicBezTo>
                  <a:cubicBezTo>
                    <a:pt x="8" y="13"/>
                    <a:pt x="8" y="13"/>
                    <a:pt x="8" y="13"/>
                  </a:cubicBezTo>
                  <a:cubicBezTo>
                    <a:pt x="8" y="12"/>
                    <a:pt x="8" y="12"/>
                    <a:pt x="8" y="12"/>
                  </a:cubicBezTo>
                  <a:cubicBezTo>
                    <a:pt x="7" y="12"/>
                    <a:pt x="7" y="12"/>
                    <a:pt x="7" y="12"/>
                  </a:cubicBezTo>
                  <a:cubicBezTo>
                    <a:pt x="4" y="13"/>
                    <a:pt x="4" y="13"/>
                    <a:pt x="4" y="13"/>
                  </a:cubicBezTo>
                  <a:cubicBezTo>
                    <a:pt x="3" y="11"/>
                    <a:pt x="3" y="11"/>
                    <a:pt x="3" y="11"/>
                  </a:cubicBezTo>
                  <a:cubicBezTo>
                    <a:pt x="1" y="12"/>
                    <a:pt x="1" y="12"/>
                    <a:pt x="1" y="12"/>
                  </a:cubicBezTo>
                  <a:cubicBezTo>
                    <a:pt x="0" y="13"/>
                    <a:pt x="0" y="13"/>
                    <a:pt x="0" y="13"/>
                  </a:cubicBezTo>
                  <a:cubicBezTo>
                    <a:pt x="1" y="15"/>
                    <a:pt x="1" y="15"/>
                    <a:pt x="1" y="15"/>
                  </a:cubicBezTo>
                  <a:cubicBezTo>
                    <a:pt x="3" y="15"/>
                    <a:pt x="3" y="15"/>
                    <a:pt x="3" y="15"/>
                  </a:cubicBezTo>
                  <a:cubicBezTo>
                    <a:pt x="5" y="18"/>
                    <a:pt x="5" y="18"/>
                    <a:pt x="5" y="18"/>
                  </a:cubicBezTo>
                  <a:cubicBezTo>
                    <a:pt x="6" y="18"/>
                    <a:pt x="6" y="18"/>
                    <a:pt x="6" y="18"/>
                  </a:cubicBezTo>
                  <a:cubicBezTo>
                    <a:pt x="6" y="16"/>
                    <a:pt x="6" y="16"/>
                    <a:pt x="6" y="16"/>
                  </a:cubicBezTo>
                  <a:cubicBezTo>
                    <a:pt x="7" y="16"/>
                    <a:pt x="7" y="16"/>
                    <a:pt x="7" y="16"/>
                  </a:cubicBezTo>
                  <a:cubicBezTo>
                    <a:pt x="11" y="16"/>
                    <a:pt x="11" y="16"/>
                    <a:pt x="11" y="16"/>
                  </a:cubicBezTo>
                  <a:cubicBezTo>
                    <a:pt x="13" y="17"/>
                    <a:pt x="13" y="17"/>
                    <a:pt x="13" y="17"/>
                  </a:cubicBezTo>
                  <a:cubicBezTo>
                    <a:pt x="17" y="17"/>
                    <a:pt x="17" y="17"/>
                    <a:pt x="17" y="17"/>
                  </a:cubicBezTo>
                  <a:cubicBezTo>
                    <a:pt x="18" y="16"/>
                    <a:pt x="18" y="16"/>
                    <a:pt x="18" y="16"/>
                  </a:cubicBezTo>
                  <a:cubicBezTo>
                    <a:pt x="20" y="17"/>
                    <a:pt x="20" y="17"/>
                    <a:pt x="20" y="17"/>
                  </a:cubicBezTo>
                  <a:cubicBezTo>
                    <a:pt x="21" y="17"/>
                    <a:pt x="21" y="17"/>
                    <a:pt x="21" y="17"/>
                  </a:cubicBezTo>
                  <a:cubicBezTo>
                    <a:pt x="21" y="16"/>
                    <a:pt x="21" y="16"/>
                    <a:pt x="21" y="16"/>
                  </a:cubicBezTo>
                  <a:lnTo>
                    <a:pt x="23" y="1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61" name="Freeform 423">
              <a:extLst>
                <a:ext uri="{FF2B5EF4-FFF2-40B4-BE49-F238E27FC236}">
                  <a16:creationId xmlns:a16="http://schemas.microsoft.com/office/drawing/2014/main" id="{F60A55AF-71E1-4C48-AFA4-85AAF6F88A59}"/>
                </a:ext>
              </a:extLst>
            </p:cNvPr>
            <p:cNvSpPr>
              <a:spLocks/>
            </p:cNvSpPr>
            <p:nvPr/>
          </p:nvSpPr>
          <p:spPr bwMode="auto">
            <a:xfrm>
              <a:off x="8748713" y="4470400"/>
              <a:ext cx="17463" cy="6350"/>
            </a:xfrm>
            <a:custGeom>
              <a:avLst/>
              <a:gdLst>
                <a:gd name="T0" fmla="*/ 11 w 11"/>
                <a:gd name="T1" fmla="*/ 4 h 4"/>
                <a:gd name="T2" fmla="*/ 4 w 11"/>
                <a:gd name="T3" fmla="*/ 0 h 4"/>
                <a:gd name="T4" fmla="*/ 0 w 11"/>
                <a:gd name="T5" fmla="*/ 2 h 4"/>
                <a:gd name="T6" fmla="*/ 4 w 11"/>
                <a:gd name="T7" fmla="*/ 4 h 4"/>
                <a:gd name="T8" fmla="*/ 11 w 11"/>
                <a:gd name="T9" fmla="*/ 4 h 4"/>
              </a:gdLst>
              <a:ahLst/>
              <a:cxnLst>
                <a:cxn ang="0">
                  <a:pos x="T0" y="T1"/>
                </a:cxn>
                <a:cxn ang="0">
                  <a:pos x="T2" y="T3"/>
                </a:cxn>
                <a:cxn ang="0">
                  <a:pos x="T4" y="T5"/>
                </a:cxn>
                <a:cxn ang="0">
                  <a:pos x="T6" y="T7"/>
                </a:cxn>
                <a:cxn ang="0">
                  <a:pos x="T8" y="T9"/>
                </a:cxn>
              </a:cxnLst>
              <a:rect l="0" t="0" r="r" b="b"/>
              <a:pathLst>
                <a:path w="11" h="4">
                  <a:moveTo>
                    <a:pt x="11" y="4"/>
                  </a:moveTo>
                  <a:lnTo>
                    <a:pt x="4" y="0"/>
                  </a:lnTo>
                  <a:lnTo>
                    <a:pt x="0" y="2"/>
                  </a:lnTo>
                  <a:lnTo>
                    <a:pt x="4" y="4"/>
                  </a:lnTo>
                  <a:lnTo>
                    <a:pt x="11"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62" name="Freeform 425">
              <a:extLst>
                <a:ext uri="{FF2B5EF4-FFF2-40B4-BE49-F238E27FC236}">
                  <a16:creationId xmlns:a16="http://schemas.microsoft.com/office/drawing/2014/main" id="{774E19E2-D5A9-40F4-ACF3-D52A1D5A92E5}"/>
                </a:ext>
              </a:extLst>
            </p:cNvPr>
            <p:cNvSpPr>
              <a:spLocks/>
            </p:cNvSpPr>
            <p:nvPr/>
          </p:nvSpPr>
          <p:spPr bwMode="auto">
            <a:xfrm>
              <a:off x="8369300" y="4364038"/>
              <a:ext cx="339725" cy="120650"/>
            </a:xfrm>
            <a:custGeom>
              <a:avLst/>
              <a:gdLst>
                <a:gd name="T0" fmla="*/ 193 w 214"/>
                <a:gd name="T1" fmla="*/ 73 h 76"/>
                <a:gd name="T2" fmla="*/ 197 w 214"/>
                <a:gd name="T3" fmla="*/ 73 h 76"/>
                <a:gd name="T4" fmla="*/ 207 w 214"/>
                <a:gd name="T5" fmla="*/ 71 h 76"/>
                <a:gd name="T6" fmla="*/ 214 w 214"/>
                <a:gd name="T7" fmla="*/ 67 h 76"/>
                <a:gd name="T8" fmla="*/ 209 w 214"/>
                <a:gd name="T9" fmla="*/ 64 h 76"/>
                <a:gd name="T10" fmla="*/ 197 w 214"/>
                <a:gd name="T11" fmla="*/ 55 h 76"/>
                <a:gd name="T12" fmla="*/ 184 w 214"/>
                <a:gd name="T13" fmla="*/ 53 h 76"/>
                <a:gd name="T14" fmla="*/ 188 w 214"/>
                <a:gd name="T15" fmla="*/ 46 h 76"/>
                <a:gd name="T16" fmla="*/ 181 w 214"/>
                <a:gd name="T17" fmla="*/ 46 h 76"/>
                <a:gd name="T18" fmla="*/ 172 w 214"/>
                <a:gd name="T19" fmla="*/ 41 h 76"/>
                <a:gd name="T20" fmla="*/ 165 w 214"/>
                <a:gd name="T21" fmla="*/ 39 h 76"/>
                <a:gd name="T22" fmla="*/ 156 w 214"/>
                <a:gd name="T23" fmla="*/ 39 h 76"/>
                <a:gd name="T24" fmla="*/ 156 w 214"/>
                <a:gd name="T25" fmla="*/ 34 h 76"/>
                <a:gd name="T26" fmla="*/ 154 w 214"/>
                <a:gd name="T27" fmla="*/ 37 h 76"/>
                <a:gd name="T28" fmla="*/ 142 w 214"/>
                <a:gd name="T29" fmla="*/ 32 h 76"/>
                <a:gd name="T30" fmla="*/ 133 w 214"/>
                <a:gd name="T31" fmla="*/ 25 h 76"/>
                <a:gd name="T32" fmla="*/ 117 w 214"/>
                <a:gd name="T33" fmla="*/ 20 h 76"/>
                <a:gd name="T34" fmla="*/ 110 w 214"/>
                <a:gd name="T35" fmla="*/ 13 h 76"/>
                <a:gd name="T36" fmla="*/ 104 w 214"/>
                <a:gd name="T37" fmla="*/ 9 h 76"/>
                <a:gd name="T38" fmla="*/ 85 w 214"/>
                <a:gd name="T39" fmla="*/ 4 h 76"/>
                <a:gd name="T40" fmla="*/ 76 w 214"/>
                <a:gd name="T41" fmla="*/ 4 h 76"/>
                <a:gd name="T42" fmla="*/ 62 w 214"/>
                <a:gd name="T43" fmla="*/ 0 h 76"/>
                <a:gd name="T44" fmla="*/ 51 w 214"/>
                <a:gd name="T45" fmla="*/ 2 h 76"/>
                <a:gd name="T46" fmla="*/ 30 w 214"/>
                <a:gd name="T47" fmla="*/ 4 h 76"/>
                <a:gd name="T48" fmla="*/ 19 w 214"/>
                <a:gd name="T49" fmla="*/ 11 h 76"/>
                <a:gd name="T50" fmla="*/ 12 w 214"/>
                <a:gd name="T51" fmla="*/ 16 h 76"/>
                <a:gd name="T52" fmla="*/ 14 w 214"/>
                <a:gd name="T53" fmla="*/ 25 h 76"/>
                <a:gd name="T54" fmla="*/ 10 w 214"/>
                <a:gd name="T55" fmla="*/ 25 h 76"/>
                <a:gd name="T56" fmla="*/ 0 w 214"/>
                <a:gd name="T57" fmla="*/ 27 h 76"/>
                <a:gd name="T58" fmla="*/ 3 w 214"/>
                <a:gd name="T59" fmla="*/ 32 h 76"/>
                <a:gd name="T60" fmla="*/ 10 w 214"/>
                <a:gd name="T61" fmla="*/ 27 h 76"/>
                <a:gd name="T62" fmla="*/ 14 w 214"/>
                <a:gd name="T63" fmla="*/ 27 h 76"/>
                <a:gd name="T64" fmla="*/ 21 w 214"/>
                <a:gd name="T65" fmla="*/ 23 h 76"/>
                <a:gd name="T66" fmla="*/ 28 w 214"/>
                <a:gd name="T67" fmla="*/ 20 h 76"/>
                <a:gd name="T68" fmla="*/ 35 w 214"/>
                <a:gd name="T69" fmla="*/ 23 h 76"/>
                <a:gd name="T70" fmla="*/ 44 w 214"/>
                <a:gd name="T71" fmla="*/ 13 h 76"/>
                <a:gd name="T72" fmla="*/ 53 w 214"/>
                <a:gd name="T73" fmla="*/ 13 h 76"/>
                <a:gd name="T74" fmla="*/ 65 w 214"/>
                <a:gd name="T75" fmla="*/ 13 h 76"/>
                <a:gd name="T76" fmla="*/ 65 w 214"/>
                <a:gd name="T77" fmla="*/ 18 h 76"/>
                <a:gd name="T78" fmla="*/ 58 w 214"/>
                <a:gd name="T79" fmla="*/ 18 h 76"/>
                <a:gd name="T80" fmla="*/ 74 w 214"/>
                <a:gd name="T81" fmla="*/ 23 h 76"/>
                <a:gd name="T82" fmla="*/ 78 w 214"/>
                <a:gd name="T83" fmla="*/ 23 h 76"/>
                <a:gd name="T84" fmla="*/ 88 w 214"/>
                <a:gd name="T85" fmla="*/ 27 h 76"/>
                <a:gd name="T86" fmla="*/ 92 w 214"/>
                <a:gd name="T87" fmla="*/ 23 h 76"/>
                <a:gd name="T88" fmla="*/ 94 w 214"/>
                <a:gd name="T89" fmla="*/ 27 h 76"/>
                <a:gd name="T90" fmla="*/ 106 w 214"/>
                <a:gd name="T91" fmla="*/ 34 h 76"/>
                <a:gd name="T92" fmla="*/ 113 w 214"/>
                <a:gd name="T93" fmla="*/ 34 h 76"/>
                <a:gd name="T94" fmla="*/ 120 w 214"/>
                <a:gd name="T95" fmla="*/ 37 h 76"/>
                <a:gd name="T96" fmla="*/ 126 w 214"/>
                <a:gd name="T97" fmla="*/ 34 h 76"/>
                <a:gd name="T98" fmla="*/ 138 w 214"/>
                <a:gd name="T99" fmla="*/ 55 h 76"/>
                <a:gd name="T100" fmla="*/ 142 w 214"/>
                <a:gd name="T101" fmla="*/ 55 h 76"/>
                <a:gd name="T102" fmla="*/ 154 w 214"/>
                <a:gd name="T103" fmla="*/ 57 h 76"/>
                <a:gd name="T104" fmla="*/ 159 w 214"/>
                <a:gd name="T105" fmla="*/ 60 h 76"/>
                <a:gd name="T106" fmla="*/ 152 w 214"/>
                <a:gd name="T107" fmla="*/ 64 h 76"/>
                <a:gd name="T108" fmla="*/ 145 w 214"/>
                <a:gd name="T109" fmla="*/ 76 h 76"/>
                <a:gd name="T110" fmla="*/ 156 w 214"/>
                <a:gd name="T111" fmla="*/ 73 h 76"/>
                <a:gd name="T112" fmla="*/ 170 w 214"/>
                <a:gd name="T113" fmla="*/ 73 h 76"/>
                <a:gd name="T114" fmla="*/ 184 w 214"/>
                <a:gd name="T11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4" h="76">
                  <a:moveTo>
                    <a:pt x="184" y="76"/>
                  </a:moveTo>
                  <a:lnTo>
                    <a:pt x="193" y="73"/>
                  </a:lnTo>
                  <a:lnTo>
                    <a:pt x="195" y="71"/>
                  </a:lnTo>
                  <a:lnTo>
                    <a:pt x="197" y="73"/>
                  </a:lnTo>
                  <a:lnTo>
                    <a:pt x="200" y="71"/>
                  </a:lnTo>
                  <a:lnTo>
                    <a:pt x="207" y="71"/>
                  </a:lnTo>
                  <a:lnTo>
                    <a:pt x="211" y="69"/>
                  </a:lnTo>
                  <a:lnTo>
                    <a:pt x="214" y="67"/>
                  </a:lnTo>
                  <a:lnTo>
                    <a:pt x="214" y="64"/>
                  </a:lnTo>
                  <a:lnTo>
                    <a:pt x="209" y="64"/>
                  </a:lnTo>
                  <a:lnTo>
                    <a:pt x="207" y="57"/>
                  </a:lnTo>
                  <a:lnTo>
                    <a:pt x="197" y="55"/>
                  </a:lnTo>
                  <a:lnTo>
                    <a:pt x="186" y="55"/>
                  </a:lnTo>
                  <a:lnTo>
                    <a:pt x="184" y="53"/>
                  </a:lnTo>
                  <a:lnTo>
                    <a:pt x="186" y="50"/>
                  </a:lnTo>
                  <a:lnTo>
                    <a:pt x="188" y="46"/>
                  </a:lnTo>
                  <a:lnTo>
                    <a:pt x="186" y="46"/>
                  </a:lnTo>
                  <a:lnTo>
                    <a:pt x="181" y="46"/>
                  </a:lnTo>
                  <a:lnTo>
                    <a:pt x="179" y="46"/>
                  </a:lnTo>
                  <a:lnTo>
                    <a:pt x="172" y="41"/>
                  </a:lnTo>
                  <a:lnTo>
                    <a:pt x="170" y="43"/>
                  </a:lnTo>
                  <a:lnTo>
                    <a:pt x="165" y="39"/>
                  </a:lnTo>
                  <a:lnTo>
                    <a:pt x="161" y="37"/>
                  </a:lnTo>
                  <a:lnTo>
                    <a:pt x="156" y="39"/>
                  </a:lnTo>
                  <a:lnTo>
                    <a:pt x="156" y="37"/>
                  </a:lnTo>
                  <a:lnTo>
                    <a:pt x="156" y="34"/>
                  </a:lnTo>
                  <a:lnTo>
                    <a:pt x="154" y="34"/>
                  </a:lnTo>
                  <a:lnTo>
                    <a:pt x="154" y="37"/>
                  </a:lnTo>
                  <a:lnTo>
                    <a:pt x="152" y="34"/>
                  </a:lnTo>
                  <a:lnTo>
                    <a:pt x="142" y="32"/>
                  </a:lnTo>
                  <a:lnTo>
                    <a:pt x="138" y="27"/>
                  </a:lnTo>
                  <a:lnTo>
                    <a:pt x="133" y="25"/>
                  </a:lnTo>
                  <a:lnTo>
                    <a:pt x="129" y="20"/>
                  </a:lnTo>
                  <a:lnTo>
                    <a:pt x="117" y="20"/>
                  </a:lnTo>
                  <a:lnTo>
                    <a:pt x="113" y="18"/>
                  </a:lnTo>
                  <a:lnTo>
                    <a:pt x="110" y="13"/>
                  </a:lnTo>
                  <a:lnTo>
                    <a:pt x="106" y="9"/>
                  </a:lnTo>
                  <a:lnTo>
                    <a:pt x="104" y="9"/>
                  </a:lnTo>
                  <a:lnTo>
                    <a:pt x="101" y="7"/>
                  </a:lnTo>
                  <a:lnTo>
                    <a:pt x="85" y="4"/>
                  </a:lnTo>
                  <a:lnTo>
                    <a:pt x="81" y="7"/>
                  </a:lnTo>
                  <a:lnTo>
                    <a:pt x="76" y="4"/>
                  </a:lnTo>
                  <a:lnTo>
                    <a:pt x="71" y="0"/>
                  </a:lnTo>
                  <a:lnTo>
                    <a:pt x="62" y="0"/>
                  </a:lnTo>
                  <a:lnTo>
                    <a:pt x="53" y="0"/>
                  </a:lnTo>
                  <a:lnTo>
                    <a:pt x="51" y="2"/>
                  </a:lnTo>
                  <a:lnTo>
                    <a:pt x="39" y="4"/>
                  </a:lnTo>
                  <a:lnTo>
                    <a:pt x="30" y="4"/>
                  </a:lnTo>
                  <a:lnTo>
                    <a:pt x="28" y="9"/>
                  </a:lnTo>
                  <a:lnTo>
                    <a:pt x="19" y="11"/>
                  </a:lnTo>
                  <a:lnTo>
                    <a:pt x="17" y="13"/>
                  </a:lnTo>
                  <a:lnTo>
                    <a:pt x="12" y="16"/>
                  </a:lnTo>
                  <a:lnTo>
                    <a:pt x="12" y="20"/>
                  </a:lnTo>
                  <a:lnTo>
                    <a:pt x="14" y="25"/>
                  </a:lnTo>
                  <a:lnTo>
                    <a:pt x="12" y="25"/>
                  </a:lnTo>
                  <a:lnTo>
                    <a:pt x="10" y="25"/>
                  </a:lnTo>
                  <a:lnTo>
                    <a:pt x="3" y="27"/>
                  </a:lnTo>
                  <a:lnTo>
                    <a:pt x="0" y="27"/>
                  </a:lnTo>
                  <a:lnTo>
                    <a:pt x="0" y="30"/>
                  </a:lnTo>
                  <a:lnTo>
                    <a:pt x="3" y="32"/>
                  </a:lnTo>
                  <a:lnTo>
                    <a:pt x="7" y="27"/>
                  </a:lnTo>
                  <a:lnTo>
                    <a:pt x="10" y="27"/>
                  </a:lnTo>
                  <a:lnTo>
                    <a:pt x="10" y="32"/>
                  </a:lnTo>
                  <a:lnTo>
                    <a:pt x="14" y="27"/>
                  </a:lnTo>
                  <a:lnTo>
                    <a:pt x="17" y="27"/>
                  </a:lnTo>
                  <a:lnTo>
                    <a:pt x="21" y="23"/>
                  </a:lnTo>
                  <a:lnTo>
                    <a:pt x="26" y="23"/>
                  </a:lnTo>
                  <a:lnTo>
                    <a:pt x="28" y="20"/>
                  </a:lnTo>
                  <a:lnTo>
                    <a:pt x="30" y="23"/>
                  </a:lnTo>
                  <a:lnTo>
                    <a:pt x="35" y="23"/>
                  </a:lnTo>
                  <a:lnTo>
                    <a:pt x="42" y="16"/>
                  </a:lnTo>
                  <a:lnTo>
                    <a:pt x="44" y="13"/>
                  </a:lnTo>
                  <a:lnTo>
                    <a:pt x="46" y="11"/>
                  </a:lnTo>
                  <a:lnTo>
                    <a:pt x="53" y="13"/>
                  </a:lnTo>
                  <a:lnTo>
                    <a:pt x="58" y="11"/>
                  </a:lnTo>
                  <a:lnTo>
                    <a:pt x="65" y="13"/>
                  </a:lnTo>
                  <a:lnTo>
                    <a:pt x="67" y="16"/>
                  </a:lnTo>
                  <a:lnTo>
                    <a:pt x="65" y="18"/>
                  </a:lnTo>
                  <a:lnTo>
                    <a:pt x="60" y="18"/>
                  </a:lnTo>
                  <a:lnTo>
                    <a:pt x="58" y="18"/>
                  </a:lnTo>
                  <a:lnTo>
                    <a:pt x="60" y="23"/>
                  </a:lnTo>
                  <a:lnTo>
                    <a:pt x="74" y="23"/>
                  </a:lnTo>
                  <a:lnTo>
                    <a:pt x="76" y="23"/>
                  </a:lnTo>
                  <a:lnTo>
                    <a:pt x="78" y="23"/>
                  </a:lnTo>
                  <a:lnTo>
                    <a:pt x="83" y="25"/>
                  </a:lnTo>
                  <a:lnTo>
                    <a:pt x="88" y="27"/>
                  </a:lnTo>
                  <a:lnTo>
                    <a:pt x="90" y="25"/>
                  </a:lnTo>
                  <a:lnTo>
                    <a:pt x="92" y="23"/>
                  </a:lnTo>
                  <a:lnTo>
                    <a:pt x="94" y="25"/>
                  </a:lnTo>
                  <a:lnTo>
                    <a:pt x="94" y="27"/>
                  </a:lnTo>
                  <a:lnTo>
                    <a:pt x="101" y="32"/>
                  </a:lnTo>
                  <a:lnTo>
                    <a:pt x="106" y="34"/>
                  </a:lnTo>
                  <a:lnTo>
                    <a:pt x="108" y="32"/>
                  </a:lnTo>
                  <a:lnTo>
                    <a:pt x="113" y="34"/>
                  </a:lnTo>
                  <a:lnTo>
                    <a:pt x="117" y="34"/>
                  </a:lnTo>
                  <a:lnTo>
                    <a:pt x="120" y="37"/>
                  </a:lnTo>
                  <a:lnTo>
                    <a:pt x="124" y="34"/>
                  </a:lnTo>
                  <a:lnTo>
                    <a:pt x="126" y="34"/>
                  </a:lnTo>
                  <a:lnTo>
                    <a:pt x="131" y="48"/>
                  </a:lnTo>
                  <a:lnTo>
                    <a:pt x="138" y="55"/>
                  </a:lnTo>
                  <a:lnTo>
                    <a:pt x="140" y="55"/>
                  </a:lnTo>
                  <a:lnTo>
                    <a:pt x="142" y="55"/>
                  </a:lnTo>
                  <a:lnTo>
                    <a:pt x="147" y="57"/>
                  </a:lnTo>
                  <a:lnTo>
                    <a:pt x="154" y="57"/>
                  </a:lnTo>
                  <a:lnTo>
                    <a:pt x="154" y="60"/>
                  </a:lnTo>
                  <a:lnTo>
                    <a:pt x="159" y="60"/>
                  </a:lnTo>
                  <a:lnTo>
                    <a:pt x="159" y="64"/>
                  </a:lnTo>
                  <a:lnTo>
                    <a:pt x="152" y="64"/>
                  </a:lnTo>
                  <a:lnTo>
                    <a:pt x="145" y="71"/>
                  </a:lnTo>
                  <a:lnTo>
                    <a:pt x="145" y="76"/>
                  </a:lnTo>
                  <a:lnTo>
                    <a:pt x="152" y="76"/>
                  </a:lnTo>
                  <a:lnTo>
                    <a:pt x="156" y="73"/>
                  </a:lnTo>
                  <a:lnTo>
                    <a:pt x="161" y="76"/>
                  </a:lnTo>
                  <a:lnTo>
                    <a:pt x="170" y="73"/>
                  </a:lnTo>
                  <a:lnTo>
                    <a:pt x="177" y="73"/>
                  </a:lnTo>
                  <a:lnTo>
                    <a:pt x="184" y="7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3" name="Freeform 426">
              <a:extLst>
                <a:ext uri="{FF2B5EF4-FFF2-40B4-BE49-F238E27FC236}">
                  <a16:creationId xmlns:a16="http://schemas.microsoft.com/office/drawing/2014/main" id="{1C08240B-A2BE-44C0-9467-D0387A92CBEE}"/>
                </a:ext>
              </a:extLst>
            </p:cNvPr>
            <p:cNvSpPr>
              <a:spLocks/>
            </p:cNvSpPr>
            <p:nvPr/>
          </p:nvSpPr>
          <p:spPr bwMode="auto">
            <a:xfrm>
              <a:off x="8428038" y="4406900"/>
              <a:ext cx="19050" cy="19050"/>
            </a:xfrm>
            <a:custGeom>
              <a:avLst/>
              <a:gdLst>
                <a:gd name="T0" fmla="*/ 2 w 12"/>
                <a:gd name="T1" fmla="*/ 10 h 12"/>
                <a:gd name="T2" fmla="*/ 0 w 12"/>
                <a:gd name="T3" fmla="*/ 7 h 12"/>
                <a:gd name="T4" fmla="*/ 0 w 12"/>
                <a:gd name="T5" fmla="*/ 10 h 12"/>
                <a:gd name="T6" fmla="*/ 5 w 12"/>
                <a:gd name="T7" fmla="*/ 12 h 12"/>
                <a:gd name="T8" fmla="*/ 12 w 12"/>
                <a:gd name="T9" fmla="*/ 10 h 12"/>
                <a:gd name="T10" fmla="*/ 12 w 12"/>
                <a:gd name="T11" fmla="*/ 5 h 12"/>
                <a:gd name="T12" fmla="*/ 7 w 12"/>
                <a:gd name="T13" fmla="*/ 3 h 12"/>
                <a:gd name="T14" fmla="*/ 5 w 12"/>
                <a:gd name="T15" fmla="*/ 0 h 12"/>
                <a:gd name="T16" fmla="*/ 2 w 12"/>
                <a:gd name="T17" fmla="*/ 5 h 12"/>
                <a:gd name="T18" fmla="*/ 5 w 12"/>
                <a:gd name="T19" fmla="*/ 7 h 12"/>
                <a:gd name="T20" fmla="*/ 7 w 12"/>
                <a:gd name="T21" fmla="*/ 7 h 12"/>
                <a:gd name="T22" fmla="*/ 5 w 12"/>
                <a:gd name="T23" fmla="*/ 10 h 12"/>
                <a:gd name="T24" fmla="*/ 2 w 12"/>
                <a:gd name="T2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2">
                  <a:moveTo>
                    <a:pt x="2" y="10"/>
                  </a:moveTo>
                  <a:lnTo>
                    <a:pt x="0" y="7"/>
                  </a:lnTo>
                  <a:lnTo>
                    <a:pt x="0" y="10"/>
                  </a:lnTo>
                  <a:lnTo>
                    <a:pt x="5" y="12"/>
                  </a:lnTo>
                  <a:lnTo>
                    <a:pt x="12" y="10"/>
                  </a:lnTo>
                  <a:lnTo>
                    <a:pt x="12" y="5"/>
                  </a:lnTo>
                  <a:lnTo>
                    <a:pt x="7" y="3"/>
                  </a:lnTo>
                  <a:lnTo>
                    <a:pt x="5" y="0"/>
                  </a:lnTo>
                  <a:lnTo>
                    <a:pt x="2" y="5"/>
                  </a:lnTo>
                  <a:lnTo>
                    <a:pt x="5" y="7"/>
                  </a:lnTo>
                  <a:lnTo>
                    <a:pt x="7" y="7"/>
                  </a:lnTo>
                  <a:lnTo>
                    <a:pt x="5" y="10"/>
                  </a:lnTo>
                  <a:lnTo>
                    <a:pt x="2" y="1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4" name="Freeform 427">
              <a:extLst>
                <a:ext uri="{FF2B5EF4-FFF2-40B4-BE49-F238E27FC236}">
                  <a16:creationId xmlns:a16="http://schemas.microsoft.com/office/drawing/2014/main" id="{B994541F-6B80-4E3B-9309-293C667FEEE7}"/>
                </a:ext>
              </a:extLst>
            </p:cNvPr>
            <p:cNvSpPr>
              <a:spLocks/>
            </p:cNvSpPr>
            <p:nvPr/>
          </p:nvSpPr>
          <p:spPr bwMode="auto">
            <a:xfrm>
              <a:off x="8712200" y="4378325"/>
              <a:ext cx="17463" cy="17463"/>
            </a:xfrm>
            <a:custGeom>
              <a:avLst/>
              <a:gdLst>
                <a:gd name="T0" fmla="*/ 0 w 11"/>
                <a:gd name="T1" fmla="*/ 9 h 11"/>
                <a:gd name="T2" fmla="*/ 0 w 11"/>
                <a:gd name="T3" fmla="*/ 11 h 11"/>
                <a:gd name="T4" fmla="*/ 2 w 11"/>
                <a:gd name="T5" fmla="*/ 11 h 11"/>
                <a:gd name="T6" fmla="*/ 11 w 11"/>
                <a:gd name="T7" fmla="*/ 7 h 11"/>
                <a:gd name="T8" fmla="*/ 11 w 11"/>
                <a:gd name="T9" fmla="*/ 2 h 11"/>
                <a:gd name="T10" fmla="*/ 9 w 11"/>
                <a:gd name="T11" fmla="*/ 0 h 11"/>
                <a:gd name="T12" fmla="*/ 7 w 11"/>
                <a:gd name="T13" fmla="*/ 2 h 11"/>
                <a:gd name="T14" fmla="*/ 7 w 11"/>
                <a:gd name="T15" fmla="*/ 4 h 11"/>
                <a:gd name="T16" fmla="*/ 2 w 11"/>
                <a:gd name="T17" fmla="*/ 9 h 11"/>
                <a:gd name="T18" fmla="*/ 0 w 11"/>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0" y="9"/>
                  </a:moveTo>
                  <a:lnTo>
                    <a:pt x="0" y="11"/>
                  </a:lnTo>
                  <a:lnTo>
                    <a:pt x="2" y="11"/>
                  </a:lnTo>
                  <a:lnTo>
                    <a:pt x="11" y="7"/>
                  </a:lnTo>
                  <a:lnTo>
                    <a:pt x="11" y="2"/>
                  </a:lnTo>
                  <a:lnTo>
                    <a:pt x="9" y="0"/>
                  </a:lnTo>
                  <a:lnTo>
                    <a:pt x="7" y="2"/>
                  </a:lnTo>
                  <a:lnTo>
                    <a:pt x="7" y="4"/>
                  </a:lnTo>
                  <a:lnTo>
                    <a:pt x="2" y="9"/>
                  </a:lnTo>
                  <a:lnTo>
                    <a:pt x="0" y="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5" name="Freeform 428">
              <a:extLst>
                <a:ext uri="{FF2B5EF4-FFF2-40B4-BE49-F238E27FC236}">
                  <a16:creationId xmlns:a16="http://schemas.microsoft.com/office/drawing/2014/main" id="{1BDA6914-F7B2-4F68-B683-905DC5B50E37}"/>
                </a:ext>
              </a:extLst>
            </p:cNvPr>
            <p:cNvSpPr>
              <a:spLocks/>
            </p:cNvSpPr>
            <p:nvPr/>
          </p:nvSpPr>
          <p:spPr bwMode="auto">
            <a:xfrm>
              <a:off x="8748713" y="4422775"/>
              <a:ext cx="3175" cy="3175"/>
            </a:xfrm>
            <a:custGeom>
              <a:avLst/>
              <a:gdLst>
                <a:gd name="T0" fmla="*/ 0 w 2"/>
                <a:gd name="T1" fmla="*/ 2 h 2"/>
                <a:gd name="T2" fmla="*/ 2 w 2"/>
                <a:gd name="T3" fmla="*/ 2 h 2"/>
                <a:gd name="T4" fmla="*/ 2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6" name="Freeform 429">
              <a:extLst>
                <a:ext uri="{FF2B5EF4-FFF2-40B4-BE49-F238E27FC236}">
                  <a16:creationId xmlns:a16="http://schemas.microsoft.com/office/drawing/2014/main" id="{7F8AB316-2B41-49F8-90B9-8637376F1D1B}"/>
                </a:ext>
              </a:extLst>
            </p:cNvPr>
            <p:cNvSpPr>
              <a:spLocks/>
            </p:cNvSpPr>
            <p:nvPr/>
          </p:nvSpPr>
          <p:spPr bwMode="auto">
            <a:xfrm>
              <a:off x="8682038" y="4348163"/>
              <a:ext cx="15875" cy="26988"/>
            </a:xfrm>
            <a:custGeom>
              <a:avLst/>
              <a:gdLst>
                <a:gd name="T0" fmla="*/ 5 w 10"/>
                <a:gd name="T1" fmla="*/ 14 h 17"/>
                <a:gd name="T2" fmla="*/ 7 w 10"/>
                <a:gd name="T3" fmla="*/ 17 h 17"/>
                <a:gd name="T4" fmla="*/ 10 w 10"/>
                <a:gd name="T5" fmla="*/ 17 h 17"/>
                <a:gd name="T6" fmla="*/ 5 w 10"/>
                <a:gd name="T7" fmla="*/ 12 h 17"/>
                <a:gd name="T8" fmla="*/ 5 w 10"/>
                <a:gd name="T9" fmla="*/ 5 h 17"/>
                <a:gd name="T10" fmla="*/ 0 w 10"/>
                <a:gd name="T11" fmla="*/ 0 h 17"/>
                <a:gd name="T12" fmla="*/ 0 w 10"/>
                <a:gd name="T13" fmla="*/ 3 h 17"/>
                <a:gd name="T14" fmla="*/ 3 w 10"/>
                <a:gd name="T15" fmla="*/ 7 h 17"/>
                <a:gd name="T16" fmla="*/ 0 w 10"/>
                <a:gd name="T17" fmla="*/ 10 h 17"/>
                <a:gd name="T18" fmla="*/ 5 w 10"/>
                <a:gd name="T19"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7">
                  <a:moveTo>
                    <a:pt x="5" y="14"/>
                  </a:moveTo>
                  <a:lnTo>
                    <a:pt x="7" y="17"/>
                  </a:lnTo>
                  <a:lnTo>
                    <a:pt x="10" y="17"/>
                  </a:lnTo>
                  <a:lnTo>
                    <a:pt x="5" y="12"/>
                  </a:lnTo>
                  <a:lnTo>
                    <a:pt x="5" y="5"/>
                  </a:lnTo>
                  <a:lnTo>
                    <a:pt x="0" y="0"/>
                  </a:lnTo>
                  <a:lnTo>
                    <a:pt x="0" y="3"/>
                  </a:lnTo>
                  <a:lnTo>
                    <a:pt x="3" y="7"/>
                  </a:lnTo>
                  <a:lnTo>
                    <a:pt x="0" y="10"/>
                  </a:lnTo>
                  <a:lnTo>
                    <a:pt x="5"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7" name="Freeform 430">
              <a:extLst>
                <a:ext uri="{FF2B5EF4-FFF2-40B4-BE49-F238E27FC236}">
                  <a16:creationId xmlns:a16="http://schemas.microsoft.com/office/drawing/2014/main" id="{D9CBAD75-7F3A-4E69-9301-712A480731B3}"/>
                </a:ext>
              </a:extLst>
            </p:cNvPr>
            <p:cNvSpPr>
              <a:spLocks/>
            </p:cNvSpPr>
            <p:nvPr/>
          </p:nvSpPr>
          <p:spPr bwMode="auto">
            <a:xfrm>
              <a:off x="8675688" y="4311650"/>
              <a:ext cx="14288" cy="25400"/>
            </a:xfrm>
            <a:custGeom>
              <a:avLst/>
              <a:gdLst>
                <a:gd name="T0" fmla="*/ 4 w 9"/>
                <a:gd name="T1" fmla="*/ 5 h 16"/>
                <a:gd name="T2" fmla="*/ 0 w 9"/>
                <a:gd name="T3" fmla="*/ 0 h 16"/>
                <a:gd name="T4" fmla="*/ 0 w 9"/>
                <a:gd name="T5" fmla="*/ 3 h 16"/>
                <a:gd name="T6" fmla="*/ 2 w 9"/>
                <a:gd name="T7" fmla="*/ 7 h 16"/>
                <a:gd name="T8" fmla="*/ 4 w 9"/>
                <a:gd name="T9" fmla="*/ 12 h 16"/>
                <a:gd name="T10" fmla="*/ 2 w 9"/>
                <a:gd name="T11" fmla="*/ 14 h 16"/>
                <a:gd name="T12" fmla="*/ 4 w 9"/>
                <a:gd name="T13" fmla="*/ 16 h 16"/>
                <a:gd name="T14" fmla="*/ 9 w 9"/>
                <a:gd name="T15" fmla="*/ 16 h 16"/>
                <a:gd name="T16" fmla="*/ 9 w 9"/>
                <a:gd name="T17" fmla="*/ 14 h 16"/>
                <a:gd name="T18" fmla="*/ 4 w 9"/>
                <a:gd name="T19" fmla="*/ 10 h 16"/>
                <a:gd name="T20" fmla="*/ 4 w 9"/>
                <a:gd name="T2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4" y="5"/>
                  </a:moveTo>
                  <a:lnTo>
                    <a:pt x="0" y="0"/>
                  </a:lnTo>
                  <a:lnTo>
                    <a:pt x="0" y="3"/>
                  </a:lnTo>
                  <a:lnTo>
                    <a:pt x="2" y="7"/>
                  </a:lnTo>
                  <a:lnTo>
                    <a:pt x="4" y="12"/>
                  </a:lnTo>
                  <a:lnTo>
                    <a:pt x="2" y="14"/>
                  </a:lnTo>
                  <a:lnTo>
                    <a:pt x="4" y="16"/>
                  </a:lnTo>
                  <a:lnTo>
                    <a:pt x="9" y="16"/>
                  </a:lnTo>
                  <a:lnTo>
                    <a:pt x="9" y="14"/>
                  </a:lnTo>
                  <a:lnTo>
                    <a:pt x="4" y="10"/>
                  </a:lnTo>
                  <a:lnTo>
                    <a:pt x="4"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8" name="Freeform 431">
              <a:extLst>
                <a:ext uri="{FF2B5EF4-FFF2-40B4-BE49-F238E27FC236}">
                  <a16:creationId xmlns:a16="http://schemas.microsoft.com/office/drawing/2014/main" id="{4AC1A688-8C06-41B1-9654-96D6BE0537C4}"/>
                </a:ext>
              </a:extLst>
            </p:cNvPr>
            <p:cNvSpPr>
              <a:spLocks/>
            </p:cNvSpPr>
            <p:nvPr/>
          </p:nvSpPr>
          <p:spPr bwMode="auto">
            <a:xfrm>
              <a:off x="8661400" y="4344988"/>
              <a:ext cx="3175" cy="3175"/>
            </a:xfrm>
            <a:custGeom>
              <a:avLst/>
              <a:gdLst>
                <a:gd name="T0" fmla="*/ 0 w 2"/>
                <a:gd name="T1" fmla="*/ 2 h 2"/>
                <a:gd name="T2" fmla="*/ 2 w 2"/>
                <a:gd name="T3" fmla="*/ 2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2"/>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9" name="Freeform 432">
              <a:extLst>
                <a:ext uri="{FF2B5EF4-FFF2-40B4-BE49-F238E27FC236}">
                  <a16:creationId xmlns:a16="http://schemas.microsoft.com/office/drawing/2014/main" id="{79C95F30-9165-4499-AF62-EE933D14836C}"/>
                </a:ext>
              </a:extLst>
            </p:cNvPr>
            <p:cNvSpPr>
              <a:spLocks/>
            </p:cNvSpPr>
            <p:nvPr/>
          </p:nvSpPr>
          <p:spPr bwMode="auto">
            <a:xfrm>
              <a:off x="8743950" y="4392613"/>
              <a:ext cx="15875" cy="7938"/>
            </a:xfrm>
            <a:custGeom>
              <a:avLst/>
              <a:gdLst>
                <a:gd name="T0" fmla="*/ 0 w 10"/>
                <a:gd name="T1" fmla="*/ 0 h 5"/>
                <a:gd name="T2" fmla="*/ 3 w 10"/>
                <a:gd name="T3" fmla="*/ 2 h 5"/>
                <a:gd name="T4" fmla="*/ 7 w 10"/>
                <a:gd name="T5" fmla="*/ 2 h 5"/>
                <a:gd name="T6" fmla="*/ 10 w 10"/>
                <a:gd name="T7" fmla="*/ 5 h 5"/>
                <a:gd name="T8" fmla="*/ 10 w 10"/>
                <a:gd name="T9" fmla="*/ 2 h 5"/>
                <a:gd name="T10" fmla="*/ 5 w 10"/>
                <a:gd name="T11" fmla="*/ 0 h 5"/>
                <a:gd name="T12" fmla="*/ 0 w 10"/>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0" h="5">
                  <a:moveTo>
                    <a:pt x="0" y="0"/>
                  </a:moveTo>
                  <a:lnTo>
                    <a:pt x="3" y="2"/>
                  </a:lnTo>
                  <a:lnTo>
                    <a:pt x="7" y="2"/>
                  </a:lnTo>
                  <a:lnTo>
                    <a:pt x="10" y="5"/>
                  </a:lnTo>
                  <a:lnTo>
                    <a:pt x="10" y="2"/>
                  </a:lnTo>
                  <a:lnTo>
                    <a:pt x="5"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0" name="Freeform 433">
              <a:extLst>
                <a:ext uri="{FF2B5EF4-FFF2-40B4-BE49-F238E27FC236}">
                  <a16:creationId xmlns:a16="http://schemas.microsoft.com/office/drawing/2014/main" id="{1984029E-F9EB-4875-8CF2-BBFCC45924AD}"/>
                </a:ext>
              </a:extLst>
            </p:cNvPr>
            <p:cNvSpPr>
              <a:spLocks/>
            </p:cNvSpPr>
            <p:nvPr/>
          </p:nvSpPr>
          <p:spPr bwMode="auto">
            <a:xfrm>
              <a:off x="8709025" y="4330700"/>
              <a:ext cx="3175" cy="11113"/>
            </a:xfrm>
            <a:custGeom>
              <a:avLst/>
              <a:gdLst>
                <a:gd name="T0" fmla="*/ 0 w 2"/>
                <a:gd name="T1" fmla="*/ 4 h 7"/>
                <a:gd name="T2" fmla="*/ 2 w 2"/>
                <a:gd name="T3" fmla="*/ 7 h 7"/>
                <a:gd name="T4" fmla="*/ 2 w 2"/>
                <a:gd name="T5" fmla="*/ 2 h 7"/>
                <a:gd name="T6" fmla="*/ 2 w 2"/>
                <a:gd name="T7" fmla="*/ 0 h 7"/>
                <a:gd name="T8" fmla="*/ 0 w 2"/>
                <a:gd name="T9" fmla="*/ 4 h 7"/>
              </a:gdLst>
              <a:ahLst/>
              <a:cxnLst>
                <a:cxn ang="0">
                  <a:pos x="T0" y="T1"/>
                </a:cxn>
                <a:cxn ang="0">
                  <a:pos x="T2" y="T3"/>
                </a:cxn>
                <a:cxn ang="0">
                  <a:pos x="T4" y="T5"/>
                </a:cxn>
                <a:cxn ang="0">
                  <a:pos x="T6" y="T7"/>
                </a:cxn>
                <a:cxn ang="0">
                  <a:pos x="T8" y="T9"/>
                </a:cxn>
              </a:cxnLst>
              <a:rect l="0" t="0" r="r" b="b"/>
              <a:pathLst>
                <a:path w="2" h="7">
                  <a:moveTo>
                    <a:pt x="0" y="4"/>
                  </a:moveTo>
                  <a:lnTo>
                    <a:pt x="2" y="7"/>
                  </a:lnTo>
                  <a:lnTo>
                    <a:pt x="2" y="2"/>
                  </a:lnTo>
                  <a:lnTo>
                    <a:pt x="2"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1" name="Freeform 434">
              <a:extLst>
                <a:ext uri="{FF2B5EF4-FFF2-40B4-BE49-F238E27FC236}">
                  <a16:creationId xmlns:a16="http://schemas.microsoft.com/office/drawing/2014/main" id="{F87210CB-1C72-4019-9A33-F9AA7D72F3D0}"/>
                </a:ext>
              </a:extLst>
            </p:cNvPr>
            <p:cNvSpPr>
              <a:spLocks/>
            </p:cNvSpPr>
            <p:nvPr/>
          </p:nvSpPr>
          <p:spPr bwMode="auto">
            <a:xfrm>
              <a:off x="8709025" y="4375150"/>
              <a:ext cx="9525" cy="6350"/>
            </a:xfrm>
            <a:custGeom>
              <a:avLst/>
              <a:gdLst>
                <a:gd name="T0" fmla="*/ 0 w 6"/>
                <a:gd name="T1" fmla="*/ 0 h 4"/>
                <a:gd name="T2" fmla="*/ 0 w 6"/>
                <a:gd name="T3" fmla="*/ 2 h 4"/>
                <a:gd name="T4" fmla="*/ 2 w 6"/>
                <a:gd name="T5" fmla="*/ 4 h 4"/>
                <a:gd name="T6" fmla="*/ 6 w 6"/>
                <a:gd name="T7" fmla="*/ 4 h 4"/>
                <a:gd name="T8" fmla="*/ 4 w 6"/>
                <a:gd name="T9" fmla="*/ 2 h 4"/>
                <a:gd name="T10" fmla="*/ 0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0" y="0"/>
                  </a:moveTo>
                  <a:lnTo>
                    <a:pt x="0" y="2"/>
                  </a:lnTo>
                  <a:lnTo>
                    <a:pt x="2" y="4"/>
                  </a:lnTo>
                  <a:lnTo>
                    <a:pt x="6" y="4"/>
                  </a:lnTo>
                  <a:lnTo>
                    <a:pt x="4"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2" name="Freeform 435">
              <a:extLst>
                <a:ext uri="{FF2B5EF4-FFF2-40B4-BE49-F238E27FC236}">
                  <a16:creationId xmlns:a16="http://schemas.microsoft.com/office/drawing/2014/main" id="{BA84CE84-56F7-4FD6-9FFE-FF2A6952B876}"/>
                </a:ext>
              </a:extLst>
            </p:cNvPr>
            <p:cNvSpPr>
              <a:spLocks/>
            </p:cNvSpPr>
            <p:nvPr/>
          </p:nvSpPr>
          <p:spPr bwMode="auto">
            <a:xfrm>
              <a:off x="8726488" y="4429125"/>
              <a:ext cx="22225" cy="19050"/>
            </a:xfrm>
            <a:custGeom>
              <a:avLst/>
              <a:gdLst>
                <a:gd name="T0" fmla="*/ 7 w 14"/>
                <a:gd name="T1" fmla="*/ 2 h 12"/>
                <a:gd name="T2" fmla="*/ 2 w 14"/>
                <a:gd name="T3" fmla="*/ 5 h 12"/>
                <a:gd name="T4" fmla="*/ 0 w 14"/>
                <a:gd name="T5" fmla="*/ 12 h 12"/>
                <a:gd name="T6" fmla="*/ 11 w 14"/>
                <a:gd name="T7" fmla="*/ 9 h 12"/>
                <a:gd name="T8" fmla="*/ 14 w 14"/>
                <a:gd name="T9" fmla="*/ 7 h 12"/>
                <a:gd name="T10" fmla="*/ 14 w 14"/>
                <a:gd name="T11" fmla="*/ 0 h 12"/>
                <a:gd name="T12" fmla="*/ 11 w 14"/>
                <a:gd name="T13" fmla="*/ 2 h 12"/>
                <a:gd name="T14" fmla="*/ 9 w 14"/>
                <a:gd name="T15" fmla="*/ 5 h 12"/>
                <a:gd name="T16" fmla="*/ 7 w 14"/>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2"/>
                  </a:moveTo>
                  <a:lnTo>
                    <a:pt x="2" y="5"/>
                  </a:lnTo>
                  <a:lnTo>
                    <a:pt x="0" y="12"/>
                  </a:lnTo>
                  <a:lnTo>
                    <a:pt x="11" y="9"/>
                  </a:lnTo>
                  <a:lnTo>
                    <a:pt x="14" y="7"/>
                  </a:lnTo>
                  <a:lnTo>
                    <a:pt x="14" y="0"/>
                  </a:lnTo>
                  <a:lnTo>
                    <a:pt x="11" y="2"/>
                  </a:lnTo>
                  <a:lnTo>
                    <a:pt x="9" y="5"/>
                  </a:lnTo>
                  <a:lnTo>
                    <a:pt x="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3" name="Freeform 436">
              <a:extLst>
                <a:ext uri="{FF2B5EF4-FFF2-40B4-BE49-F238E27FC236}">
                  <a16:creationId xmlns:a16="http://schemas.microsoft.com/office/drawing/2014/main" id="{2C4F3406-BEFD-4A31-BCA9-2A7A39BF9BD4}"/>
                </a:ext>
              </a:extLst>
            </p:cNvPr>
            <p:cNvSpPr>
              <a:spLocks/>
            </p:cNvSpPr>
            <p:nvPr/>
          </p:nvSpPr>
          <p:spPr bwMode="auto">
            <a:xfrm>
              <a:off x="8650288" y="4286250"/>
              <a:ext cx="14288" cy="22225"/>
            </a:xfrm>
            <a:custGeom>
              <a:avLst/>
              <a:gdLst>
                <a:gd name="T0" fmla="*/ 0 w 9"/>
                <a:gd name="T1" fmla="*/ 0 h 14"/>
                <a:gd name="T2" fmla="*/ 0 w 9"/>
                <a:gd name="T3" fmla="*/ 2 h 14"/>
                <a:gd name="T4" fmla="*/ 4 w 9"/>
                <a:gd name="T5" fmla="*/ 5 h 14"/>
                <a:gd name="T6" fmla="*/ 7 w 9"/>
                <a:gd name="T7" fmla="*/ 9 h 14"/>
                <a:gd name="T8" fmla="*/ 7 w 9"/>
                <a:gd name="T9" fmla="*/ 12 h 14"/>
                <a:gd name="T10" fmla="*/ 4 w 9"/>
                <a:gd name="T11" fmla="*/ 14 h 14"/>
                <a:gd name="T12" fmla="*/ 4 w 9"/>
                <a:gd name="T13" fmla="*/ 14 h 14"/>
                <a:gd name="T14" fmla="*/ 7 w 9"/>
                <a:gd name="T15" fmla="*/ 14 h 14"/>
                <a:gd name="T16" fmla="*/ 9 w 9"/>
                <a:gd name="T17" fmla="*/ 7 h 14"/>
                <a:gd name="T18" fmla="*/ 7 w 9"/>
                <a:gd name="T19" fmla="*/ 2 h 14"/>
                <a:gd name="T20" fmla="*/ 0 w 9"/>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4">
                  <a:moveTo>
                    <a:pt x="0" y="0"/>
                  </a:moveTo>
                  <a:lnTo>
                    <a:pt x="0" y="2"/>
                  </a:lnTo>
                  <a:lnTo>
                    <a:pt x="4" y="5"/>
                  </a:lnTo>
                  <a:lnTo>
                    <a:pt x="7" y="9"/>
                  </a:lnTo>
                  <a:lnTo>
                    <a:pt x="7" y="12"/>
                  </a:lnTo>
                  <a:lnTo>
                    <a:pt x="4" y="14"/>
                  </a:lnTo>
                  <a:lnTo>
                    <a:pt x="4" y="14"/>
                  </a:lnTo>
                  <a:lnTo>
                    <a:pt x="7" y="14"/>
                  </a:lnTo>
                  <a:lnTo>
                    <a:pt x="9" y="7"/>
                  </a:lnTo>
                  <a:lnTo>
                    <a:pt x="7"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4" name="Freeform 437">
              <a:extLst>
                <a:ext uri="{FF2B5EF4-FFF2-40B4-BE49-F238E27FC236}">
                  <a16:creationId xmlns:a16="http://schemas.microsoft.com/office/drawing/2014/main" id="{447D2F13-6C92-48EA-A00E-7E6B71B54ECC}"/>
                </a:ext>
              </a:extLst>
            </p:cNvPr>
            <p:cNvSpPr>
              <a:spLocks/>
            </p:cNvSpPr>
            <p:nvPr/>
          </p:nvSpPr>
          <p:spPr bwMode="auto">
            <a:xfrm>
              <a:off x="8605838" y="4322763"/>
              <a:ext cx="7938" cy="7938"/>
            </a:xfrm>
            <a:custGeom>
              <a:avLst/>
              <a:gdLst>
                <a:gd name="T0" fmla="*/ 5 w 5"/>
                <a:gd name="T1" fmla="*/ 0 h 5"/>
                <a:gd name="T2" fmla="*/ 0 w 5"/>
                <a:gd name="T3" fmla="*/ 3 h 5"/>
                <a:gd name="T4" fmla="*/ 3 w 5"/>
                <a:gd name="T5" fmla="*/ 5 h 5"/>
                <a:gd name="T6" fmla="*/ 5 w 5"/>
                <a:gd name="T7" fmla="*/ 0 h 5"/>
              </a:gdLst>
              <a:ahLst/>
              <a:cxnLst>
                <a:cxn ang="0">
                  <a:pos x="T0" y="T1"/>
                </a:cxn>
                <a:cxn ang="0">
                  <a:pos x="T2" y="T3"/>
                </a:cxn>
                <a:cxn ang="0">
                  <a:pos x="T4" y="T5"/>
                </a:cxn>
                <a:cxn ang="0">
                  <a:pos x="T6" y="T7"/>
                </a:cxn>
              </a:cxnLst>
              <a:rect l="0" t="0" r="r" b="b"/>
              <a:pathLst>
                <a:path w="5" h="5">
                  <a:moveTo>
                    <a:pt x="5" y="0"/>
                  </a:moveTo>
                  <a:lnTo>
                    <a:pt x="0" y="3"/>
                  </a:lnTo>
                  <a:lnTo>
                    <a:pt x="3" y="5"/>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5" name="Freeform 438">
              <a:extLst>
                <a:ext uri="{FF2B5EF4-FFF2-40B4-BE49-F238E27FC236}">
                  <a16:creationId xmlns:a16="http://schemas.microsoft.com/office/drawing/2014/main" id="{F4D90B8B-F702-4BCA-ABCB-60648FADC983}"/>
                </a:ext>
              </a:extLst>
            </p:cNvPr>
            <p:cNvSpPr>
              <a:spLocks/>
            </p:cNvSpPr>
            <p:nvPr/>
          </p:nvSpPr>
          <p:spPr bwMode="auto">
            <a:xfrm>
              <a:off x="8602663" y="4327525"/>
              <a:ext cx="3175" cy="3175"/>
            </a:xfrm>
            <a:custGeom>
              <a:avLst/>
              <a:gdLst>
                <a:gd name="T0" fmla="*/ 2 w 2"/>
                <a:gd name="T1" fmla="*/ 0 h 2"/>
                <a:gd name="T2" fmla="*/ 0 w 2"/>
                <a:gd name="T3" fmla="*/ 2 h 2"/>
                <a:gd name="T4" fmla="*/ 2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0" y="2"/>
                  </a:lnTo>
                  <a:lnTo>
                    <a:pt x="2" y="2"/>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6" name="Freeform 439">
              <a:extLst>
                <a:ext uri="{FF2B5EF4-FFF2-40B4-BE49-F238E27FC236}">
                  <a16:creationId xmlns:a16="http://schemas.microsoft.com/office/drawing/2014/main" id="{81AB21A5-EC26-4C13-8F02-45BB821ED00C}"/>
                </a:ext>
              </a:extLst>
            </p:cNvPr>
            <p:cNvSpPr>
              <a:spLocks/>
            </p:cNvSpPr>
            <p:nvPr/>
          </p:nvSpPr>
          <p:spPr bwMode="auto">
            <a:xfrm>
              <a:off x="8591550" y="4297363"/>
              <a:ext cx="19050" cy="25400"/>
            </a:xfrm>
            <a:custGeom>
              <a:avLst/>
              <a:gdLst>
                <a:gd name="T0" fmla="*/ 9 w 12"/>
                <a:gd name="T1" fmla="*/ 0 h 16"/>
                <a:gd name="T2" fmla="*/ 5 w 12"/>
                <a:gd name="T3" fmla="*/ 0 h 16"/>
                <a:gd name="T4" fmla="*/ 5 w 12"/>
                <a:gd name="T5" fmla="*/ 5 h 16"/>
                <a:gd name="T6" fmla="*/ 0 w 12"/>
                <a:gd name="T7" fmla="*/ 12 h 16"/>
                <a:gd name="T8" fmla="*/ 5 w 12"/>
                <a:gd name="T9" fmla="*/ 14 h 16"/>
                <a:gd name="T10" fmla="*/ 7 w 12"/>
                <a:gd name="T11" fmla="*/ 12 h 16"/>
                <a:gd name="T12" fmla="*/ 7 w 12"/>
                <a:gd name="T13" fmla="*/ 16 h 16"/>
                <a:gd name="T14" fmla="*/ 12 w 12"/>
                <a:gd name="T15" fmla="*/ 12 h 16"/>
                <a:gd name="T16" fmla="*/ 9 w 12"/>
                <a:gd name="T17" fmla="*/ 5 h 16"/>
                <a:gd name="T18" fmla="*/ 9 w 12"/>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6">
                  <a:moveTo>
                    <a:pt x="9" y="0"/>
                  </a:moveTo>
                  <a:lnTo>
                    <a:pt x="5" y="0"/>
                  </a:lnTo>
                  <a:lnTo>
                    <a:pt x="5" y="5"/>
                  </a:lnTo>
                  <a:lnTo>
                    <a:pt x="0" y="12"/>
                  </a:lnTo>
                  <a:lnTo>
                    <a:pt x="5" y="14"/>
                  </a:lnTo>
                  <a:lnTo>
                    <a:pt x="7" y="12"/>
                  </a:lnTo>
                  <a:lnTo>
                    <a:pt x="7" y="16"/>
                  </a:lnTo>
                  <a:lnTo>
                    <a:pt x="12" y="12"/>
                  </a:lnTo>
                  <a:lnTo>
                    <a:pt x="9" y="5"/>
                  </a:lnTo>
                  <a:lnTo>
                    <a:pt x="9"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7" name="Freeform 440">
              <a:extLst>
                <a:ext uri="{FF2B5EF4-FFF2-40B4-BE49-F238E27FC236}">
                  <a16:creationId xmlns:a16="http://schemas.microsoft.com/office/drawing/2014/main" id="{BCE453E1-D54B-445D-A6AC-8CCC37CBFB82}"/>
                </a:ext>
              </a:extLst>
            </p:cNvPr>
            <p:cNvSpPr>
              <a:spLocks/>
            </p:cNvSpPr>
            <p:nvPr/>
          </p:nvSpPr>
          <p:spPr bwMode="auto">
            <a:xfrm>
              <a:off x="8605838" y="4330700"/>
              <a:ext cx="11113" cy="17463"/>
            </a:xfrm>
            <a:custGeom>
              <a:avLst/>
              <a:gdLst>
                <a:gd name="T0" fmla="*/ 3 w 7"/>
                <a:gd name="T1" fmla="*/ 11 h 11"/>
                <a:gd name="T2" fmla="*/ 5 w 7"/>
                <a:gd name="T3" fmla="*/ 11 h 11"/>
                <a:gd name="T4" fmla="*/ 7 w 7"/>
                <a:gd name="T5" fmla="*/ 7 h 11"/>
                <a:gd name="T6" fmla="*/ 5 w 7"/>
                <a:gd name="T7" fmla="*/ 4 h 11"/>
                <a:gd name="T8" fmla="*/ 7 w 7"/>
                <a:gd name="T9" fmla="*/ 2 h 11"/>
                <a:gd name="T10" fmla="*/ 5 w 7"/>
                <a:gd name="T11" fmla="*/ 0 h 11"/>
                <a:gd name="T12" fmla="*/ 0 w 7"/>
                <a:gd name="T13" fmla="*/ 2 h 11"/>
                <a:gd name="T14" fmla="*/ 0 w 7"/>
                <a:gd name="T15" fmla="*/ 7 h 11"/>
                <a:gd name="T16" fmla="*/ 3 w 7"/>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3" y="11"/>
                  </a:moveTo>
                  <a:lnTo>
                    <a:pt x="5" y="11"/>
                  </a:lnTo>
                  <a:lnTo>
                    <a:pt x="7" y="7"/>
                  </a:lnTo>
                  <a:lnTo>
                    <a:pt x="5" y="4"/>
                  </a:lnTo>
                  <a:lnTo>
                    <a:pt x="7" y="2"/>
                  </a:lnTo>
                  <a:lnTo>
                    <a:pt x="5" y="0"/>
                  </a:lnTo>
                  <a:lnTo>
                    <a:pt x="0" y="2"/>
                  </a:lnTo>
                  <a:lnTo>
                    <a:pt x="0" y="7"/>
                  </a:lnTo>
                  <a:lnTo>
                    <a:pt x="3" y="1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8" name="Freeform 441">
              <a:extLst>
                <a:ext uri="{FF2B5EF4-FFF2-40B4-BE49-F238E27FC236}">
                  <a16:creationId xmlns:a16="http://schemas.microsoft.com/office/drawing/2014/main" id="{8B5449C4-3728-4FBB-8026-3E1C9F4D05F3}"/>
                </a:ext>
              </a:extLst>
            </p:cNvPr>
            <p:cNvSpPr>
              <a:spLocks/>
            </p:cNvSpPr>
            <p:nvPr/>
          </p:nvSpPr>
          <p:spPr bwMode="auto">
            <a:xfrm>
              <a:off x="8616950" y="4294188"/>
              <a:ext cx="14288" cy="6350"/>
            </a:xfrm>
            <a:custGeom>
              <a:avLst/>
              <a:gdLst>
                <a:gd name="T0" fmla="*/ 0 w 9"/>
                <a:gd name="T1" fmla="*/ 2 h 4"/>
                <a:gd name="T2" fmla="*/ 3 w 9"/>
                <a:gd name="T3" fmla="*/ 4 h 4"/>
                <a:gd name="T4" fmla="*/ 9 w 9"/>
                <a:gd name="T5" fmla="*/ 4 h 4"/>
                <a:gd name="T6" fmla="*/ 9 w 9"/>
                <a:gd name="T7" fmla="*/ 0 h 4"/>
                <a:gd name="T8" fmla="*/ 5 w 9"/>
                <a:gd name="T9" fmla="*/ 0 h 4"/>
                <a:gd name="T10" fmla="*/ 0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0" y="2"/>
                  </a:moveTo>
                  <a:lnTo>
                    <a:pt x="3" y="4"/>
                  </a:lnTo>
                  <a:lnTo>
                    <a:pt x="9" y="4"/>
                  </a:lnTo>
                  <a:lnTo>
                    <a:pt x="9" y="0"/>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9" name="Freeform 442">
              <a:extLst>
                <a:ext uri="{FF2B5EF4-FFF2-40B4-BE49-F238E27FC236}">
                  <a16:creationId xmlns:a16="http://schemas.microsoft.com/office/drawing/2014/main" id="{F9E57E76-68FA-46AE-B03B-47DA3BBAA8D1}"/>
                </a:ext>
              </a:extLst>
            </p:cNvPr>
            <p:cNvSpPr>
              <a:spLocks/>
            </p:cNvSpPr>
            <p:nvPr/>
          </p:nvSpPr>
          <p:spPr bwMode="auto">
            <a:xfrm>
              <a:off x="8616950" y="4227513"/>
              <a:ext cx="25400" cy="41275"/>
            </a:xfrm>
            <a:custGeom>
              <a:avLst/>
              <a:gdLst>
                <a:gd name="T0" fmla="*/ 16 w 16"/>
                <a:gd name="T1" fmla="*/ 12 h 26"/>
                <a:gd name="T2" fmla="*/ 12 w 16"/>
                <a:gd name="T3" fmla="*/ 9 h 26"/>
                <a:gd name="T4" fmla="*/ 12 w 16"/>
                <a:gd name="T5" fmla="*/ 5 h 26"/>
                <a:gd name="T6" fmla="*/ 5 w 16"/>
                <a:gd name="T7" fmla="*/ 0 h 26"/>
                <a:gd name="T8" fmla="*/ 0 w 16"/>
                <a:gd name="T9" fmla="*/ 2 h 26"/>
                <a:gd name="T10" fmla="*/ 7 w 16"/>
                <a:gd name="T11" fmla="*/ 2 h 26"/>
                <a:gd name="T12" fmla="*/ 7 w 16"/>
                <a:gd name="T13" fmla="*/ 7 h 26"/>
                <a:gd name="T14" fmla="*/ 12 w 16"/>
                <a:gd name="T15" fmla="*/ 14 h 26"/>
                <a:gd name="T16" fmla="*/ 9 w 16"/>
                <a:gd name="T17" fmla="*/ 16 h 26"/>
                <a:gd name="T18" fmla="*/ 9 w 16"/>
                <a:gd name="T19" fmla="*/ 19 h 26"/>
                <a:gd name="T20" fmla="*/ 9 w 16"/>
                <a:gd name="T21" fmla="*/ 26 h 26"/>
                <a:gd name="T22" fmla="*/ 12 w 16"/>
                <a:gd name="T23" fmla="*/ 23 h 26"/>
                <a:gd name="T24" fmla="*/ 12 w 16"/>
                <a:gd name="T25" fmla="*/ 19 h 26"/>
                <a:gd name="T26" fmla="*/ 16 w 16"/>
                <a:gd name="T27" fmla="*/ 16 h 26"/>
                <a:gd name="T28" fmla="*/ 16 w 16"/>
                <a:gd name="T29"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6">
                  <a:moveTo>
                    <a:pt x="16" y="12"/>
                  </a:moveTo>
                  <a:lnTo>
                    <a:pt x="12" y="9"/>
                  </a:lnTo>
                  <a:lnTo>
                    <a:pt x="12" y="5"/>
                  </a:lnTo>
                  <a:lnTo>
                    <a:pt x="5" y="0"/>
                  </a:lnTo>
                  <a:lnTo>
                    <a:pt x="0" y="2"/>
                  </a:lnTo>
                  <a:lnTo>
                    <a:pt x="7" y="2"/>
                  </a:lnTo>
                  <a:lnTo>
                    <a:pt x="7" y="7"/>
                  </a:lnTo>
                  <a:lnTo>
                    <a:pt x="12" y="14"/>
                  </a:lnTo>
                  <a:lnTo>
                    <a:pt x="9" y="16"/>
                  </a:lnTo>
                  <a:lnTo>
                    <a:pt x="9" y="19"/>
                  </a:lnTo>
                  <a:lnTo>
                    <a:pt x="9" y="26"/>
                  </a:lnTo>
                  <a:lnTo>
                    <a:pt x="12" y="23"/>
                  </a:lnTo>
                  <a:lnTo>
                    <a:pt x="12" y="19"/>
                  </a:lnTo>
                  <a:lnTo>
                    <a:pt x="16" y="16"/>
                  </a:lnTo>
                  <a:lnTo>
                    <a:pt x="16"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0" name="Freeform 443">
              <a:extLst>
                <a:ext uri="{FF2B5EF4-FFF2-40B4-BE49-F238E27FC236}">
                  <a16:creationId xmlns:a16="http://schemas.microsoft.com/office/drawing/2014/main" id="{3EE4C26C-4A44-42AE-8936-D87EA1FD5CA1}"/>
                </a:ext>
              </a:extLst>
            </p:cNvPr>
            <p:cNvSpPr>
              <a:spLocks/>
            </p:cNvSpPr>
            <p:nvPr/>
          </p:nvSpPr>
          <p:spPr bwMode="auto">
            <a:xfrm>
              <a:off x="8577263" y="4235450"/>
              <a:ext cx="39688" cy="11113"/>
            </a:xfrm>
            <a:custGeom>
              <a:avLst/>
              <a:gdLst>
                <a:gd name="T0" fmla="*/ 14 w 25"/>
                <a:gd name="T1" fmla="*/ 0 h 7"/>
                <a:gd name="T2" fmla="*/ 9 w 25"/>
                <a:gd name="T3" fmla="*/ 2 h 7"/>
                <a:gd name="T4" fmla="*/ 7 w 25"/>
                <a:gd name="T5" fmla="*/ 0 h 7"/>
                <a:gd name="T6" fmla="*/ 0 w 25"/>
                <a:gd name="T7" fmla="*/ 0 h 7"/>
                <a:gd name="T8" fmla="*/ 7 w 25"/>
                <a:gd name="T9" fmla="*/ 7 h 7"/>
                <a:gd name="T10" fmla="*/ 9 w 25"/>
                <a:gd name="T11" fmla="*/ 7 h 7"/>
                <a:gd name="T12" fmla="*/ 18 w 25"/>
                <a:gd name="T13" fmla="*/ 2 h 7"/>
                <a:gd name="T14" fmla="*/ 21 w 25"/>
                <a:gd name="T15" fmla="*/ 2 h 7"/>
                <a:gd name="T16" fmla="*/ 25 w 25"/>
                <a:gd name="T17" fmla="*/ 2 h 7"/>
                <a:gd name="T18" fmla="*/ 21 w 25"/>
                <a:gd name="T19" fmla="*/ 0 h 7"/>
                <a:gd name="T20" fmla="*/ 14 w 25"/>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7">
                  <a:moveTo>
                    <a:pt x="14" y="0"/>
                  </a:moveTo>
                  <a:lnTo>
                    <a:pt x="9" y="2"/>
                  </a:lnTo>
                  <a:lnTo>
                    <a:pt x="7" y="0"/>
                  </a:lnTo>
                  <a:lnTo>
                    <a:pt x="0" y="0"/>
                  </a:lnTo>
                  <a:lnTo>
                    <a:pt x="7" y="7"/>
                  </a:lnTo>
                  <a:lnTo>
                    <a:pt x="9" y="7"/>
                  </a:lnTo>
                  <a:lnTo>
                    <a:pt x="18" y="2"/>
                  </a:lnTo>
                  <a:lnTo>
                    <a:pt x="21" y="2"/>
                  </a:lnTo>
                  <a:lnTo>
                    <a:pt x="25" y="2"/>
                  </a:lnTo>
                  <a:lnTo>
                    <a:pt x="21" y="0"/>
                  </a:lnTo>
                  <a:lnTo>
                    <a:pt x="14"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1" name="Freeform 444">
              <a:extLst>
                <a:ext uri="{FF2B5EF4-FFF2-40B4-BE49-F238E27FC236}">
                  <a16:creationId xmlns:a16="http://schemas.microsoft.com/office/drawing/2014/main" id="{4CC0F258-6A6D-40A6-80A2-3E8F82EDCBBC}"/>
                </a:ext>
              </a:extLst>
            </p:cNvPr>
            <p:cNvSpPr>
              <a:spLocks/>
            </p:cNvSpPr>
            <p:nvPr/>
          </p:nvSpPr>
          <p:spPr bwMode="auto">
            <a:xfrm>
              <a:off x="8805863" y="3681413"/>
              <a:ext cx="61913" cy="22225"/>
            </a:xfrm>
            <a:custGeom>
              <a:avLst/>
              <a:gdLst>
                <a:gd name="T0" fmla="*/ 35 w 39"/>
                <a:gd name="T1" fmla="*/ 3 h 14"/>
                <a:gd name="T2" fmla="*/ 35 w 39"/>
                <a:gd name="T3" fmla="*/ 0 h 14"/>
                <a:gd name="T4" fmla="*/ 28 w 39"/>
                <a:gd name="T5" fmla="*/ 5 h 14"/>
                <a:gd name="T6" fmla="*/ 21 w 39"/>
                <a:gd name="T7" fmla="*/ 5 h 14"/>
                <a:gd name="T8" fmla="*/ 16 w 39"/>
                <a:gd name="T9" fmla="*/ 5 h 14"/>
                <a:gd name="T10" fmla="*/ 12 w 39"/>
                <a:gd name="T11" fmla="*/ 5 h 14"/>
                <a:gd name="T12" fmla="*/ 7 w 39"/>
                <a:gd name="T13" fmla="*/ 7 h 14"/>
                <a:gd name="T14" fmla="*/ 3 w 39"/>
                <a:gd name="T15" fmla="*/ 7 h 14"/>
                <a:gd name="T16" fmla="*/ 0 w 39"/>
                <a:gd name="T17" fmla="*/ 9 h 14"/>
                <a:gd name="T18" fmla="*/ 0 w 39"/>
                <a:gd name="T19" fmla="*/ 12 h 14"/>
                <a:gd name="T20" fmla="*/ 3 w 39"/>
                <a:gd name="T21" fmla="*/ 12 h 14"/>
                <a:gd name="T22" fmla="*/ 0 w 39"/>
                <a:gd name="T23" fmla="*/ 14 h 14"/>
                <a:gd name="T24" fmla="*/ 5 w 39"/>
                <a:gd name="T25" fmla="*/ 14 h 14"/>
                <a:gd name="T26" fmla="*/ 5 w 39"/>
                <a:gd name="T27" fmla="*/ 12 h 14"/>
                <a:gd name="T28" fmla="*/ 10 w 39"/>
                <a:gd name="T29" fmla="*/ 12 h 14"/>
                <a:gd name="T30" fmla="*/ 14 w 39"/>
                <a:gd name="T31" fmla="*/ 9 h 14"/>
                <a:gd name="T32" fmla="*/ 21 w 39"/>
                <a:gd name="T33" fmla="*/ 9 h 14"/>
                <a:gd name="T34" fmla="*/ 23 w 39"/>
                <a:gd name="T35" fmla="*/ 9 h 14"/>
                <a:gd name="T36" fmla="*/ 30 w 39"/>
                <a:gd name="T37" fmla="*/ 9 h 14"/>
                <a:gd name="T38" fmla="*/ 30 w 39"/>
                <a:gd name="T39" fmla="*/ 7 h 14"/>
                <a:gd name="T40" fmla="*/ 32 w 39"/>
                <a:gd name="T41" fmla="*/ 7 h 14"/>
                <a:gd name="T42" fmla="*/ 39 w 39"/>
                <a:gd name="T43" fmla="*/ 5 h 14"/>
                <a:gd name="T44" fmla="*/ 39 w 39"/>
                <a:gd name="T45" fmla="*/ 5 h 14"/>
                <a:gd name="T46" fmla="*/ 37 w 39"/>
                <a:gd name="T47" fmla="*/ 5 h 14"/>
                <a:gd name="T48" fmla="*/ 35 w 39"/>
                <a:gd name="T49" fmla="*/ 5 h 14"/>
                <a:gd name="T50" fmla="*/ 30 w 39"/>
                <a:gd name="T51" fmla="*/ 5 h 14"/>
                <a:gd name="T52" fmla="*/ 32 w 39"/>
                <a:gd name="T53" fmla="*/ 3 h 14"/>
                <a:gd name="T54" fmla="*/ 35 w 39"/>
                <a:gd name="T5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14">
                  <a:moveTo>
                    <a:pt x="35" y="3"/>
                  </a:moveTo>
                  <a:lnTo>
                    <a:pt x="35" y="0"/>
                  </a:lnTo>
                  <a:lnTo>
                    <a:pt x="28" y="5"/>
                  </a:lnTo>
                  <a:lnTo>
                    <a:pt x="21" y="5"/>
                  </a:lnTo>
                  <a:lnTo>
                    <a:pt x="16" y="5"/>
                  </a:lnTo>
                  <a:lnTo>
                    <a:pt x="12" y="5"/>
                  </a:lnTo>
                  <a:lnTo>
                    <a:pt x="7" y="7"/>
                  </a:lnTo>
                  <a:lnTo>
                    <a:pt x="3" y="7"/>
                  </a:lnTo>
                  <a:lnTo>
                    <a:pt x="0" y="9"/>
                  </a:lnTo>
                  <a:lnTo>
                    <a:pt x="0" y="12"/>
                  </a:lnTo>
                  <a:lnTo>
                    <a:pt x="3" y="12"/>
                  </a:lnTo>
                  <a:lnTo>
                    <a:pt x="0" y="14"/>
                  </a:lnTo>
                  <a:lnTo>
                    <a:pt x="5" y="14"/>
                  </a:lnTo>
                  <a:lnTo>
                    <a:pt x="5" y="12"/>
                  </a:lnTo>
                  <a:lnTo>
                    <a:pt x="10" y="12"/>
                  </a:lnTo>
                  <a:lnTo>
                    <a:pt x="14" y="9"/>
                  </a:lnTo>
                  <a:lnTo>
                    <a:pt x="21" y="9"/>
                  </a:lnTo>
                  <a:lnTo>
                    <a:pt x="23" y="9"/>
                  </a:lnTo>
                  <a:lnTo>
                    <a:pt x="30" y="9"/>
                  </a:lnTo>
                  <a:lnTo>
                    <a:pt x="30" y="7"/>
                  </a:lnTo>
                  <a:lnTo>
                    <a:pt x="32" y="7"/>
                  </a:lnTo>
                  <a:lnTo>
                    <a:pt x="39" y="5"/>
                  </a:lnTo>
                  <a:lnTo>
                    <a:pt x="39" y="5"/>
                  </a:lnTo>
                  <a:lnTo>
                    <a:pt x="37" y="5"/>
                  </a:lnTo>
                  <a:lnTo>
                    <a:pt x="35" y="5"/>
                  </a:lnTo>
                  <a:lnTo>
                    <a:pt x="30" y="5"/>
                  </a:lnTo>
                  <a:lnTo>
                    <a:pt x="32" y="3"/>
                  </a:lnTo>
                  <a:lnTo>
                    <a:pt x="35"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2" name="Freeform 445">
              <a:extLst>
                <a:ext uri="{FF2B5EF4-FFF2-40B4-BE49-F238E27FC236}">
                  <a16:creationId xmlns:a16="http://schemas.microsoft.com/office/drawing/2014/main" id="{2B1B4531-86EC-4988-8EAE-87D97FA0D861}"/>
                </a:ext>
              </a:extLst>
            </p:cNvPr>
            <p:cNvSpPr>
              <a:spLocks/>
            </p:cNvSpPr>
            <p:nvPr/>
          </p:nvSpPr>
          <p:spPr bwMode="auto">
            <a:xfrm>
              <a:off x="7242175" y="3216275"/>
              <a:ext cx="1814513" cy="1077913"/>
            </a:xfrm>
            <a:custGeom>
              <a:avLst/>
              <a:gdLst>
                <a:gd name="T0" fmla="*/ 326 w 1143"/>
                <a:gd name="T1" fmla="*/ 531 h 679"/>
                <a:gd name="T2" fmla="*/ 337 w 1143"/>
                <a:gd name="T3" fmla="*/ 561 h 679"/>
                <a:gd name="T4" fmla="*/ 365 w 1143"/>
                <a:gd name="T5" fmla="*/ 582 h 679"/>
                <a:gd name="T6" fmla="*/ 385 w 1143"/>
                <a:gd name="T7" fmla="*/ 566 h 679"/>
                <a:gd name="T8" fmla="*/ 417 w 1143"/>
                <a:gd name="T9" fmla="*/ 591 h 679"/>
                <a:gd name="T10" fmla="*/ 440 w 1143"/>
                <a:gd name="T11" fmla="*/ 646 h 679"/>
                <a:gd name="T12" fmla="*/ 472 w 1143"/>
                <a:gd name="T13" fmla="*/ 639 h 679"/>
                <a:gd name="T14" fmla="*/ 493 w 1143"/>
                <a:gd name="T15" fmla="*/ 596 h 679"/>
                <a:gd name="T16" fmla="*/ 527 w 1143"/>
                <a:gd name="T17" fmla="*/ 568 h 679"/>
                <a:gd name="T18" fmla="*/ 571 w 1143"/>
                <a:gd name="T19" fmla="*/ 573 h 679"/>
                <a:gd name="T20" fmla="*/ 605 w 1143"/>
                <a:gd name="T21" fmla="*/ 579 h 679"/>
                <a:gd name="T22" fmla="*/ 630 w 1143"/>
                <a:gd name="T23" fmla="*/ 582 h 679"/>
                <a:gd name="T24" fmla="*/ 637 w 1143"/>
                <a:gd name="T25" fmla="*/ 568 h 679"/>
                <a:gd name="T26" fmla="*/ 672 w 1143"/>
                <a:gd name="T27" fmla="*/ 549 h 679"/>
                <a:gd name="T28" fmla="*/ 699 w 1143"/>
                <a:gd name="T29" fmla="*/ 556 h 679"/>
                <a:gd name="T30" fmla="*/ 724 w 1143"/>
                <a:gd name="T31" fmla="*/ 573 h 679"/>
                <a:gd name="T32" fmla="*/ 756 w 1143"/>
                <a:gd name="T33" fmla="*/ 573 h 679"/>
                <a:gd name="T34" fmla="*/ 768 w 1143"/>
                <a:gd name="T35" fmla="*/ 621 h 679"/>
                <a:gd name="T36" fmla="*/ 779 w 1143"/>
                <a:gd name="T37" fmla="*/ 637 h 679"/>
                <a:gd name="T38" fmla="*/ 795 w 1143"/>
                <a:gd name="T39" fmla="*/ 674 h 679"/>
                <a:gd name="T40" fmla="*/ 814 w 1143"/>
                <a:gd name="T41" fmla="*/ 630 h 679"/>
                <a:gd name="T42" fmla="*/ 807 w 1143"/>
                <a:gd name="T43" fmla="*/ 529 h 679"/>
                <a:gd name="T44" fmla="*/ 843 w 1143"/>
                <a:gd name="T45" fmla="*/ 503 h 679"/>
                <a:gd name="T46" fmla="*/ 891 w 1143"/>
                <a:gd name="T47" fmla="*/ 462 h 679"/>
                <a:gd name="T48" fmla="*/ 912 w 1143"/>
                <a:gd name="T49" fmla="*/ 448 h 679"/>
                <a:gd name="T50" fmla="*/ 930 w 1143"/>
                <a:gd name="T51" fmla="*/ 434 h 679"/>
                <a:gd name="T52" fmla="*/ 917 w 1143"/>
                <a:gd name="T53" fmla="*/ 425 h 679"/>
                <a:gd name="T54" fmla="*/ 919 w 1143"/>
                <a:gd name="T55" fmla="*/ 397 h 679"/>
                <a:gd name="T56" fmla="*/ 919 w 1143"/>
                <a:gd name="T57" fmla="*/ 379 h 679"/>
                <a:gd name="T58" fmla="*/ 912 w 1143"/>
                <a:gd name="T59" fmla="*/ 360 h 679"/>
                <a:gd name="T60" fmla="*/ 933 w 1143"/>
                <a:gd name="T61" fmla="*/ 335 h 679"/>
                <a:gd name="T62" fmla="*/ 935 w 1143"/>
                <a:gd name="T63" fmla="*/ 369 h 679"/>
                <a:gd name="T64" fmla="*/ 940 w 1143"/>
                <a:gd name="T65" fmla="*/ 388 h 679"/>
                <a:gd name="T66" fmla="*/ 956 w 1143"/>
                <a:gd name="T67" fmla="*/ 326 h 679"/>
                <a:gd name="T68" fmla="*/ 972 w 1143"/>
                <a:gd name="T69" fmla="*/ 332 h 679"/>
                <a:gd name="T70" fmla="*/ 990 w 1143"/>
                <a:gd name="T71" fmla="*/ 298 h 679"/>
                <a:gd name="T72" fmla="*/ 1040 w 1143"/>
                <a:gd name="T73" fmla="*/ 284 h 679"/>
                <a:gd name="T74" fmla="*/ 1056 w 1143"/>
                <a:gd name="T75" fmla="*/ 275 h 679"/>
                <a:gd name="T76" fmla="*/ 1075 w 1143"/>
                <a:gd name="T77" fmla="*/ 222 h 679"/>
                <a:gd name="T78" fmla="*/ 1107 w 1143"/>
                <a:gd name="T79" fmla="*/ 208 h 679"/>
                <a:gd name="T80" fmla="*/ 1137 w 1143"/>
                <a:gd name="T81" fmla="*/ 199 h 679"/>
                <a:gd name="T82" fmla="*/ 1130 w 1143"/>
                <a:gd name="T83" fmla="*/ 139 h 679"/>
                <a:gd name="T84" fmla="*/ 1082 w 1143"/>
                <a:gd name="T85" fmla="*/ 164 h 679"/>
                <a:gd name="T86" fmla="*/ 972 w 1143"/>
                <a:gd name="T87" fmla="*/ 196 h 679"/>
                <a:gd name="T88" fmla="*/ 834 w 1143"/>
                <a:gd name="T89" fmla="*/ 208 h 679"/>
                <a:gd name="T90" fmla="*/ 681 w 1143"/>
                <a:gd name="T91" fmla="*/ 76 h 679"/>
                <a:gd name="T92" fmla="*/ 637 w 1143"/>
                <a:gd name="T93" fmla="*/ 55 h 679"/>
                <a:gd name="T94" fmla="*/ 106 w 1143"/>
                <a:gd name="T95" fmla="*/ 32 h 679"/>
                <a:gd name="T96" fmla="*/ 92 w 1143"/>
                <a:gd name="T97" fmla="*/ 53 h 679"/>
                <a:gd name="T98" fmla="*/ 90 w 1143"/>
                <a:gd name="T99" fmla="*/ 32 h 679"/>
                <a:gd name="T100" fmla="*/ 60 w 1143"/>
                <a:gd name="T101" fmla="*/ 62 h 679"/>
                <a:gd name="T102" fmla="*/ 67 w 1143"/>
                <a:gd name="T103" fmla="*/ 90 h 679"/>
                <a:gd name="T104" fmla="*/ 46 w 1143"/>
                <a:gd name="T105" fmla="*/ 109 h 679"/>
                <a:gd name="T106" fmla="*/ 12 w 1143"/>
                <a:gd name="T107" fmla="*/ 208 h 679"/>
                <a:gd name="T108" fmla="*/ 7 w 1143"/>
                <a:gd name="T109" fmla="*/ 272 h 679"/>
                <a:gd name="T110" fmla="*/ 19 w 1143"/>
                <a:gd name="T111" fmla="*/ 337 h 679"/>
                <a:gd name="T112" fmla="*/ 26 w 1143"/>
                <a:gd name="T113" fmla="*/ 335 h 679"/>
                <a:gd name="T114" fmla="*/ 23 w 1143"/>
                <a:gd name="T115" fmla="*/ 360 h 679"/>
                <a:gd name="T116" fmla="*/ 37 w 1143"/>
                <a:gd name="T117" fmla="*/ 409 h 679"/>
                <a:gd name="T118" fmla="*/ 67 w 1143"/>
                <a:gd name="T119" fmla="*/ 443 h 679"/>
                <a:gd name="T120" fmla="*/ 147 w 1143"/>
                <a:gd name="T121" fmla="*/ 483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3" h="679">
                  <a:moveTo>
                    <a:pt x="147" y="483"/>
                  </a:moveTo>
                  <a:lnTo>
                    <a:pt x="147" y="485"/>
                  </a:lnTo>
                  <a:lnTo>
                    <a:pt x="216" y="517"/>
                  </a:lnTo>
                  <a:lnTo>
                    <a:pt x="273" y="517"/>
                  </a:lnTo>
                  <a:lnTo>
                    <a:pt x="273" y="510"/>
                  </a:lnTo>
                  <a:lnTo>
                    <a:pt x="307" y="513"/>
                  </a:lnTo>
                  <a:lnTo>
                    <a:pt x="310" y="515"/>
                  </a:lnTo>
                  <a:lnTo>
                    <a:pt x="314" y="519"/>
                  </a:lnTo>
                  <a:lnTo>
                    <a:pt x="314" y="522"/>
                  </a:lnTo>
                  <a:lnTo>
                    <a:pt x="316" y="522"/>
                  </a:lnTo>
                  <a:lnTo>
                    <a:pt x="319" y="522"/>
                  </a:lnTo>
                  <a:lnTo>
                    <a:pt x="319" y="526"/>
                  </a:lnTo>
                  <a:lnTo>
                    <a:pt x="319" y="529"/>
                  </a:lnTo>
                  <a:lnTo>
                    <a:pt x="321" y="529"/>
                  </a:lnTo>
                  <a:lnTo>
                    <a:pt x="326" y="531"/>
                  </a:lnTo>
                  <a:lnTo>
                    <a:pt x="326" y="533"/>
                  </a:lnTo>
                  <a:lnTo>
                    <a:pt x="323" y="536"/>
                  </a:lnTo>
                  <a:lnTo>
                    <a:pt x="326" y="536"/>
                  </a:lnTo>
                  <a:lnTo>
                    <a:pt x="330" y="538"/>
                  </a:lnTo>
                  <a:lnTo>
                    <a:pt x="330" y="540"/>
                  </a:lnTo>
                  <a:lnTo>
                    <a:pt x="333" y="545"/>
                  </a:lnTo>
                  <a:lnTo>
                    <a:pt x="333" y="547"/>
                  </a:lnTo>
                  <a:lnTo>
                    <a:pt x="335" y="547"/>
                  </a:lnTo>
                  <a:lnTo>
                    <a:pt x="335" y="547"/>
                  </a:lnTo>
                  <a:lnTo>
                    <a:pt x="337" y="549"/>
                  </a:lnTo>
                  <a:lnTo>
                    <a:pt x="337" y="554"/>
                  </a:lnTo>
                  <a:lnTo>
                    <a:pt x="335" y="554"/>
                  </a:lnTo>
                  <a:lnTo>
                    <a:pt x="333" y="554"/>
                  </a:lnTo>
                  <a:lnTo>
                    <a:pt x="333" y="556"/>
                  </a:lnTo>
                  <a:lnTo>
                    <a:pt x="337" y="561"/>
                  </a:lnTo>
                  <a:lnTo>
                    <a:pt x="339" y="563"/>
                  </a:lnTo>
                  <a:lnTo>
                    <a:pt x="342" y="568"/>
                  </a:lnTo>
                  <a:lnTo>
                    <a:pt x="342" y="568"/>
                  </a:lnTo>
                  <a:lnTo>
                    <a:pt x="342" y="568"/>
                  </a:lnTo>
                  <a:lnTo>
                    <a:pt x="344" y="570"/>
                  </a:lnTo>
                  <a:lnTo>
                    <a:pt x="344" y="570"/>
                  </a:lnTo>
                  <a:lnTo>
                    <a:pt x="346" y="570"/>
                  </a:lnTo>
                  <a:lnTo>
                    <a:pt x="349" y="573"/>
                  </a:lnTo>
                  <a:lnTo>
                    <a:pt x="349" y="573"/>
                  </a:lnTo>
                  <a:lnTo>
                    <a:pt x="349" y="575"/>
                  </a:lnTo>
                  <a:lnTo>
                    <a:pt x="351" y="575"/>
                  </a:lnTo>
                  <a:lnTo>
                    <a:pt x="355" y="577"/>
                  </a:lnTo>
                  <a:lnTo>
                    <a:pt x="355" y="577"/>
                  </a:lnTo>
                  <a:lnTo>
                    <a:pt x="360" y="579"/>
                  </a:lnTo>
                  <a:lnTo>
                    <a:pt x="365" y="582"/>
                  </a:lnTo>
                  <a:lnTo>
                    <a:pt x="365" y="582"/>
                  </a:lnTo>
                  <a:lnTo>
                    <a:pt x="367" y="582"/>
                  </a:lnTo>
                  <a:lnTo>
                    <a:pt x="369" y="582"/>
                  </a:lnTo>
                  <a:lnTo>
                    <a:pt x="369" y="582"/>
                  </a:lnTo>
                  <a:lnTo>
                    <a:pt x="371" y="579"/>
                  </a:lnTo>
                  <a:lnTo>
                    <a:pt x="374" y="577"/>
                  </a:lnTo>
                  <a:lnTo>
                    <a:pt x="374" y="577"/>
                  </a:lnTo>
                  <a:lnTo>
                    <a:pt x="374" y="575"/>
                  </a:lnTo>
                  <a:lnTo>
                    <a:pt x="376" y="573"/>
                  </a:lnTo>
                  <a:lnTo>
                    <a:pt x="378" y="568"/>
                  </a:lnTo>
                  <a:lnTo>
                    <a:pt x="381" y="566"/>
                  </a:lnTo>
                  <a:lnTo>
                    <a:pt x="383" y="563"/>
                  </a:lnTo>
                  <a:lnTo>
                    <a:pt x="385" y="566"/>
                  </a:lnTo>
                  <a:lnTo>
                    <a:pt x="385" y="566"/>
                  </a:lnTo>
                  <a:lnTo>
                    <a:pt x="385" y="566"/>
                  </a:lnTo>
                  <a:lnTo>
                    <a:pt x="387" y="563"/>
                  </a:lnTo>
                  <a:lnTo>
                    <a:pt x="392" y="563"/>
                  </a:lnTo>
                  <a:lnTo>
                    <a:pt x="394" y="563"/>
                  </a:lnTo>
                  <a:lnTo>
                    <a:pt x="399" y="563"/>
                  </a:lnTo>
                  <a:lnTo>
                    <a:pt x="399" y="563"/>
                  </a:lnTo>
                  <a:lnTo>
                    <a:pt x="401" y="566"/>
                  </a:lnTo>
                  <a:lnTo>
                    <a:pt x="404" y="563"/>
                  </a:lnTo>
                  <a:lnTo>
                    <a:pt x="406" y="566"/>
                  </a:lnTo>
                  <a:lnTo>
                    <a:pt x="408" y="568"/>
                  </a:lnTo>
                  <a:lnTo>
                    <a:pt x="413" y="573"/>
                  </a:lnTo>
                  <a:lnTo>
                    <a:pt x="415" y="577"/>
                  </a:lnTo>
                  <a:lnTo>
                    <a:pt x="417" y="582"/>
                  </a:lnTo>
                  <a:lnTo>
                    <a:pt x="417" y="584"/>
                  </a:lnTo>
                  <a:lnTo>
                    <a:pt x="417" y="586"/>
                  </a:lnTo>
                  <a:lnTo>
                    <a:pt x="417" y="591"/>
                  </a:lnTo>
                  <a:lnTo>
                    <a:pt x="420" y="591"/>
                  </a:lnTo>
                  <a:lnTo>
                    <a:pt x="422" y="596"/>
                  </a:lnTo>
                  <a:lnTo>
                    <a:pt x="424" y="603"/>
                  </a:lnTo>
                  <a:lnTo>
                    <a:pt x="426" y="603"/>
                  </a:lnTo>
                  <a:lnTo>
                    <a:pt x="426" y="605"/>
                  </a:lnTo>
                  <a:lnTo>
                    <a:pt x="429" y="607"/>
                  </a:lnTo>
                  <a:lnTo>
                    <a:pt x="431" y="612"/>
                  </a:lnTo>
                  <a:lnTo>
                    <a:pt x="433" y="614"/>
                  </a:lnTo>
                  <a:lnTo>
                    <a:pt x="436" y="619"/>
                  </a:lnTo>
                  <a:lnTo>
                    <a:pt x="436" y="621"/>
                  </a:lnTo>
                  <a:lnTo>
                    <a:pt x="436" y="626"/>
                  </a:lnTo>
                  <a:lnTo>
                    <a:pt x="436" y="628"/>
                  </a:lnTo>
                  <a:lnTo>
                    <a:pt x="436" y="628"/>
                  </a:lnTo>
                  <a:lnTo>
                    <a:pt x="440" y="639"/>
                  </a:lnTo>
                  <a:lnTo>
                    <a:pt x="440" y="646"/>
                  </a:lnTo>
                  <a:lnTo>
                    <a:pt x="440" y="646"/>
                  </a:lnTo>
                  <a:lnTo>
                    <a:pt x="442" y="649"/>
                  </a:lnTo>
                  <a:lnTo>
                    <a:pt x="445" y="649"/>
                  </a:lnTo>
                  <a:lnTo>
                    <a:pt x="447" y="649"/>
                  </a:lnTo>
                  <a:lnTo>
                    <a:pt x="449" y="649"/>
                  </a:lnTo>
                  <a:lnTo>
                    <a:pt x="452" y="653"/>
                  </a:lnTo>
                  <a:lnTo>
                    <a:pt x="458" y="656"/>
                  </a:lnTo>
                  <a:lnTo>
                    <a:pt x="463" y="658"/>
                  </a:lnTo>
                  <a:lnTo>
                    <a:pt x="465" y="658"/>
                  </a:lnTo>
                  <a:lnTo>
                    <a:pt x="468" y="660"/>
                  </a:lnTo>
                  <a:lnTo>
                    <a:pt x="470" y="663"/>
                  </a:lnTo>
                  <a:lnTo>
                    <a:pt x="472" y="656"/>
                  </a:lnTo>
                  <a:lnTo>
                    <a:pt x="472" y="651"/>
                  </a:lnTo>
                  <a:lnTo>
                    <a:pt x="472" y="649"/>
                  </a:lnTo>
                  <a:lnTo>
                    <a:pt x="472" y="639"/>
                  </a:lnTo>
                  <a:lnTo>
                    <a:pt x="470" y="637"/>
                  </a:lnTo>
                  <a:lnTo>
                    <a:pt x="472" y="633"/>
                  </a:lnTo>
                  <a:lnTo>
                    <a:pt x="475" y="626"/>
                  </a:lnTo>
                  <a:lnTo>
                    <a:pt x="477" y="621"/>
                  </a:lnTo>
                  <a:lnTo>
                    <a:pt x="477" y="614"/>
                  </a:lnTo>
                  <a:lnTo>
                    <a:pt x="479" y="612"/>
                  </a:lnTo>
                  <a:lnTo>
                    <a:pt x="484" y="609"/>
                  </a:lnTo>
                  <a:lnTo>
                    <a:pt x="481" y="607"/>
                  </a:lnTo>
                  <a:lnTo>
                    <a:pt x="484" y="603"/>
                  </a:lnTo>
                  <a:lnTo>
                    <a:pt x="486" y="603"/>
                  </a:lnTo>
                  <a:lnTo>
                    <a:pt x="491" y="603"/>
                  </a:lnTo>
                  <a:lnTo>
                    <a:pt x="491" y="596"/>
                  </a:lnTo>
                  <a:lnTo>
                    <a:pt x="493" y="598"/>
                  </a:lnTo>
                  <a:lnTo>
                    <a:pt x="495" y="596"/>
                  </a:lnTo>
                  <a:lnTo>
                    <a:pt x="493" y="596"/>
                  </a:lnTo>
                  <a:lnTo>
                    <a:pt x="497" y="593"/>
                  </a:lnTo>
                  <a:lnTo>
                    <a:pt x="500" y="593"/>
                  </a:lnTo>
                  <a:lnTo>
                    <a:pt x="502" y="593"/>
                  </a:lnTo>
                  <a:lnTo>
                    <a:pt x="504" y="596"/>
                  </a:lnTo>
                  <a:lnTo>
                    <a:pt x="500" y="598"/>
                  </a:lnTo>
                  <a:lnTo>
                    <a:pt x="504" y="598"/>
                  </a:lnTo>
                  <a:lnTo>
                    <a:pt x="507" y="593"/>
                  </a:lnTo>
                  <a:lnTo>
                    <a:pt x="509" y="593"/>
                  </a:lnTo>
                  <a:lnTo>
                    <a:pt x="518" y="591"/>
                  </a:lnTo>
                  <a:lnTo>
                    <a:pt x="525" y="584"/>
                  </a:lnTo>
                  <a:lnTo>
                    <a:pt x="527" y="584"/>
                  </a:lnTo>
                  <a:lnTo>
                    <a:pt x="530" y="582"/>
                  </a:lnTo>
                  <a:lnTo>
                    <a:pt x="530" y="577"/>
                  </a:lnTo>
                  <a:lnTo>
                    <a:pt x="530" y="575"/>
                  </a:lnTo>
                  <a:lnTo>
                    <a:pt x="527" y="568"/>
                  </a:lnTo>
                  <a:lnTo>
                    <a:pt x="530" y="570"/>
                  </a:lnTo>
                  <a:lnTo>
                    <a:pt x="532" y="570"/>
                  </a:lnTo>
                  <a:lnTo>
                    <a:pt x="534" y="568"/>
                  </a:lnTo>
                  <a:lnTo>
                    <a:pt x="536" y="566"/>
                  </a:lnTo>
                  <a:lnTo>
                    <a:pt x="536" y="570"/>
                  </a:lnTo>
                  <a:lnTo>
                    <a:pt x="534" y="573"/>
                  </a:lnTo>
                  <a:lnTo>
                    <a:pt x="536" y="575"/>
                  </a:lnTo>
                  <a:lnTo>
                    <a:pt x="534" y="579"/>
                  </a:lnTo>
                  <a:lnTo>
                    <a:pt x="539" y="579"/>
                  </a:lnTo>
                  <a:lnTo>
                    <a:pt x="543" y="575"/>
                  </a:lnTo>
                  <a:lnTo>
                    <a:pt x="546" y="573"/>
                  </a:lnTo>
                  <a:lnTo>
                    <a:pt x="548" y="573"/>
                  </a:lnTo>
                  <a:lnTo>
                    <a:pt x="555" y="570"/>
                  </a:lnTo>
                  <a:lnTo>
                    <a:pt x="559" y="570"/>
                  </a:lnTo>
                  <a:lnTo>
                    <a:pt x="571" y="573"/>
                  </a:lnTo>
                  <a:lnTo>
                    <a:pt x="571" y="575"/>
                  </a:lnTo>
                  <a:lnTo>
                    <a:pt x="582" y="575"/>
                  </a:lnTo>
                  <a:lnTo>
                    <a:pt x="587" y="575"/>
                  </a:lnTo>
                  <a:lnTo>
                    <a:pt x="587" y="573"/>
                  </a:lnTo>
                  <a:lnTo>
                    <a:pt x="587" y="570"/>
                  </a:lnTo>
                  <a:lnTo>
                    <a:pt x="591" y="568"/>
                  </a:lnTo>
                  <a:lnTo>
                    <a:pt x="594" y="570"/>
                  </a:lnTo>
                  <a:lnTo>
                    <a:pt x="591" y="573"/>
                  </a:lnTo>
                  <a:lnTo>
                    <a:pt x="594" y="573"/>
                  </a:lnTo>
                  <a:lnTo>
                    <a:pt x="596" y="573"/>
                  </a:lnTo>
                  <a:lnTo>
                    <a:pt x="598" y="573"/>
                  </a:lnTo>
                  <a:lnTo>
                    <a:pt x="598" y="577"/>
                  </a:lnTo>
                  <a:lnTo>
                    <a:pt x="598" y="577"/>
                  </a:lnTo>
                  <a:lnTo>
                    <a:pt x="603" y="577"/>
                  </a:lnTo>
                  <a:lnTo>
                    <a:pt x="605" y="579"/>
                  </a:lnTo>
                  <a:lnTo>
                    <a:pt x="601" y="582"/>
                  </a:lnTo>
                  <a:lnTo>
                    <a:pt x="601" y="584"/>
                  </a:lnTo>
                  <a:lnTo>
                    <a:pt x="603" y="584"/>
                  </a:lnTo>
                  <a:lnTo>
                    <a:pt x="605" y="584"/>
                  </a:lnTo>
                  <a:lnTo>
                    <a:pt x="607" y="586"/>
                  </a:lnTo>
                  <a:lnTo>
                    <a:pt x="612" y="586"/>
                  </a:lnTo>
                  <a:lnTo>
                    <a:pt x="614" y="584"/>
                  </a:lnTo>
                  <a:lnTo>
                    <a:pt x="619" y="584"/>
                  </a:lnTo>
                  <a:lnTo>
                    <a:pt x="621" y="586"/>
                  </a:lnTo>
                  <a:lnTo>
                    <a:pt x="623" y="589"/>
                  </a:lnTo>
                  <a:lnTo>
                    <a:pt x="626" y="586"/>
                  </a:lnTo>
                  <a:lnTo>
                    <a:pt x="626" y="582"/>
                  </a:lnTo>
                  <a:lnTo>
                    <a:pt x="623" y="577"/>
                  </a:lnTo>
                  <a:lnTo>
                    <a:pt x="628" y="577"/>
                  </a:lnTo>
                  <a:lnTo>
                    <a:pt x="630" y="582"/>
                  </a:lnTo>
                  <a:lnTo>
                    <a:pt x="635" y="584"/>
                  </a:lnTo>
                  <a:lnTo>
                    <a:pt x="635" y="586"/>
                  </a:lnTo>
                  <a:lnTo>
                    <a:pt x="637" y="586"/>
                  </a:lnTo>
                  <a:lnTo>
                    <a:pt x="639" y="586"/>
                  </a:lnTo>
                  <a:lnTo>
                    <a:pt x="639" y="591"/>
                  </a:lnTo>
                  <a:lnTo>
                    <a:pt x="642" y="589"/>
                  </a:lnTo>
                  <a:lnTo>
                    <a:pt x="644" y="586"/>
                  </a:lnTo>
                  <a:lnTo>
                    <a:pt x="644" y="586"/>
                  </a:lnTo>
                  <a:lnTo>
                    <a:pt x="639" y="582"/>
                  </a:lnTo>
                  <a:lnTo>
                    <a:pt x="635" y="579"/>
                  </a:lnTo>
                  <a:lnTo>
                    <a:pt x="633" y="577"/>
                  </a:lnTo>
                  <a:lnTo>
                    <a:pt x="633" y="575"/>
                  </a:lnTo>
                  <a:lnTo>
                    <a:pt x="639" y="573"/>
                  </a:lnTo>
                  <a:lnTo>
                    <a:pt x="639" y="570"/>
                  </a:lnTo>
                  <a:lnTo>
                    <a:pt x="637" y="568"/>
                  </a:lnTo>
                  <a:lnTo>
                    <a:pt x="635" y="566"/>
                  </a:lnTo>
                  <a:lnTo>
                    <a:pt x="635" y="566"/>
                  </a:lnTo>
                  <a:lnTo>
                    <a:pt x="633" y="568"/>
                  </a:lnTo>
                  <a:lnTo>
                    <a:pt x="628" y="570"/>
                  </a:lnTo>
                  <a:lnTo>
                    <a:pt x="628" y="568"/>
                  </a:lnTo>
                  <a:lnTo>
                    <a:pt x="633" y="563"/>
                  </a:lnTo>
                  <a:lnTo>
                    <a:pt x="639" y="561"/>
                  </a:lnTo>
                  <a:lnTo>
                    <a:pt x="642" y="556"/>
                  </a:lnTo>
                  <a:lnTo>
                    <a:pt x="655" y="554"/>
                  </a:lnTo>
                  <a:lnTo>
                    <a:pt x="660" y="556"/>
                  </a:lnTo>
                  <a:lnTo>
                    <a:pt x="662" y="554"/>
                  </a:lnTo>
                  <a:lnTo>
                    <a:pt x="665" y="556"/>
                  </a:lnTo>
                  <a:lnTo>
                    <a:pt x="667" y="552"/>
                  </a:lnTo>
                  <a:lnTo>
                    <a:pt x="669" y="549"/>
                  </a:lnTo>
                  <a:lnTo>
                    <a:pt x="672" y="549"/>
                  </a:lnTo>
                  <a:lnTo>
                    <a:pt x="669" y="552"/>
                  </a:lnTo>
                  <a:lnTo>
                    <a:pt x="669" y="554"/>
                  </a:lnTo>
                  <a:lnTo>
                    <a:pt x="674" y="559"/>
                  </a:lnTo>
                  <a:lnTo>
                    <a:pt x="678" y="556"/>
                  </a:lnTo>
                  <a:lnTo>
                    <a:pt x="683" y="556"/>
                  </a:lnTo>
                  <a:lnTo>
                    <a:pt x="685" y="556"/>
                  </a:lnTo>
                  <a:lnTo>
                    <a:pt x="688" y="556"/>
                  </a:lnTo>
                  <a:lnTo>
                    <a:pt x="694" y="556"/>
                  </a:lnTo>
                  <a:lnTo>
                    <a:pt x="697" y="556"/>
                  </a:lnTo>
                  <a:lnTo>
                    <a:pt x="701" y="554"/>
                  </a:lnTo>
                  <a:lnTo>
                    <a:pt x="706" y="554"/>
                  </a:lnTo>
                  <a:lnTo>
                    <a:pt x="706" y="556"/>
                  </a:lnTo>
                  <a:lnTo>
                    <a:pt x="704" y="556"/>
                  </a:lnTo>
                  <a:lnTo>
                    <a:pt x="699" y="556"/>
                  </a:lnTo>
                  <a:lnTo>
                    <a:pt x="699" y="556"/>
                  </a:lnTo>
                  <a:lnTo>
                    <a:pt x="704" y="559"/>
                  </a:lnTo>
                  <a:lnTo>
                    <a:pt x="708" y="559"/>
                  </a:lnTo>
                  <a:lnTo>
                    <a:pt x="710" y="561"/>
                  </a:lnTo>
                  <a:lnTo>
                    <a:pt x="715" y="563"/>
                  </a:lnTo>
                  <a:lnTo>
                    <a:pt x="713" y="559"/>
                  </a:lnTo>
                  <a:lnTo>
                    <a:pt x="713" y="559"/>
                  </a:lnTo>
                  <a:lnTo>
                    <a:pt x="715" y="559"/>
                  </a:lnTo>
                  <a:lnTo>
                    <a:pt x="715" y="561"/>
                  </a:lnTo>
                  <a:lnTo>
                    <a:pt x="720" y="563"/>
                  </a:lnTo>
                  <a:lnTo>
                    <a:pt x="720" y="563"/>
                  </a:lnTo>
                  <a:lnTo>
                    <a:pt x="715" y="563"/>
                  </a:lnTo>
                  <a:lnTo>
                    <a:pt x="715" y="563"/>
                  </a:lnTo>
                  <a:lnTo>
                    <a:pt x="720" y="566"/>
                  </a:lnTo>
                  <a:lnTo>
                    <a:pt x="722" y="570"/>
                  </a:lnTo>
                  <a:lnTo>
                    <a:pt x="724" y="573"/>
                  </a:lnTo>
                  <a:lnTo>
                    <a:pt x="722" y="573"/>
                  </a:lnTo>
                  <a:lnTo>
                    <a:pt x="722" y="570"/>
                  </a:lnTo>
                  <a:lnTo>
                    <a:pt x="722" y="573"/>
                  </a:lnTo>
                  <a:lnTo>
                    <a:pt x="722" y="573"/>
                  </a:lnTo>
                  <a:lnTo>
                    <a:pt x="729" y="573"/>
                  </a:lnTo>
                  <a:lnTo>
                    <a:pt x="731" y="573"/>
                  </a:lnTo>
                  <a:lnTo>
                    <a:pt x="738" y="568"/>
                  </a:lnTo>
                  <a:lnTo>
                    <a:pt x="738" y="568"/>
                  </a:lnTo>
                  <a:lnTo>
                    <a:pt x="740" y="568"/>
                  </a:lnTo>
                  <a:lnTo>
                    <a:pt x="740" y="566"/>
                  </a:lnTo>
                  <a:lnTo>
                    <a:pt x="743" y="563"/>
                  </a:lnTo>
                  <a:lnTo>
                    <a:pt x="747" y="563"/>
                  </a:lnTo>
                  <a:lnTo>
                    <a:pt x="749" y="566"/>
                  </a:lnTo>
                  <a:lnTo>
                    <a:pt x="754" y="566"/>
                  </a:lnTo>
                  <a:lnTo>
                    <a:pt x="756" y="573"/>
                  </a:lnTo>
                  <a:lnTo>
                    <a:pt x="759" y="575"/>
                  </a:lnTo>
                  <a:lnTo>
                    <a:pt x="759" y="575"/>
                  </a:lnTo>
                  <a:lnTo>
                    <a:pt x="759" y="579"/>
                  </a:lnTo>
                  <a:lnTo>
                    <a:pt x="763" y="582"/>
                  </a:lnTo>
                  <a:lnTo>
                    <a:pt x="763" y="582"/>
                  </a:lnTo>
                  <a:lnTo>
                    <a:pt x="763" y="584"/>
                  </a:lnTo>
                  <a:lnTo>
                    <a:pt x="765" y="586"/>
                  </a:lnTo>
                  <a:lnTo>
                    <a:pt x="768" y="586"/>
                  </a:lnTo>
                  <a:lnTo>
                    <a:pt x="772" y="593"/>
                  </a:lnTo>
                  <a:lnTo>
                    <a:pt x="770" y="598"/>
                  </a:lnTo>
                  <a:lnTo>
                    <a:pt x="768" y="607"/>
                  </a:lnTo>
                  <a:lnTo>
                    <a:pt x="765" y="614"/>
                  </a:lnTo>
                  <a:lnTo>
                    <a:pt x="763" y="616"/>
                  </a:lnTo>
                  <a:lnTo>
                    <a:pt x="765" y="621"/>
                  </a:lnTo>
                  <a:lnTo>
                    <a:pt x="768" y="621"/>
                  </a:lnTo>
                  <a:lnTo>
                    <a:pt x="770" y="616"/>
                  </a:lnTo>
                  <a:lnTo>
                    <a:pt x="770" y="614"/>
                  </a:lnTo>
                  <a:lnTo>
                    <a:pt x="770" y="614"/>
                  </a:lnTo>
                  <a:lnTo>
                    <a:pt x="775" y="614"/>
                  </a:lnTo>
                  <a:lnTo>
                    <a:pt x="775" y="619"/>
                  </a:lnTo>
                  <a:lnTo>
                    <a:pt x="770" y="626"/>
                  </a:lnTo>
                  <a:lnTo>
                    <a:pt x="770" y="628"/>
                  </a:lnTo>
                  <a:lnTo>
                    <a:pt x="770" y="633"/>
                  </a:lnTo>
                  <a:lnTo>
                    <a:pt x="772" y="635"/>
                  </a:lnTo>
                  <a:lnTo>
                    <a:pt x="775" y="637"/>
                  </a:lnTo>
                  <a:lnTo>
                    <a:pt x="775" y="637"/>
                  </a:lnTo>
                  <a:lnTo>
                    <a:pt x="777" y="639"/>
                  </a:lnTo>
                  <a:lnTo>
                    <a:pt x="777" y="639"/>
                  </a:lnTo>
                  <a:lnTo>
                    <a:pt x="777" y="637"/>
                  </a:lnTo>
                  <a:lnTo>
                    <a:pt x="779" y="637"/>
                  </a:lnTo>
                  <a:lnTo>
                    <a:pt x="784" y="637"/>
                  </a:lnTo>
                  <a:lnTo>
                    <a:pt x="779" y="639"/>
                  </a:lnTo>
                  <a:lnTo>
                    <a:pt x="779" y="644"/>
                  </a:lnTo>
                  <a:lnTo>
                    <a:pt x="777" y="646"/>
                  </a:lnTo>
                  <a:lnTo>
                    <a:pt x="777" y="649"/>
                  </a:lnTo>
                  <a:lnTo>
                    <a:pt x="784" y="651"/>
                  </a:lnTo>
                  <a:lnTo>
                    <a:pt x="784" y="656"/>
                  </a:lnTo>
                  <a:lnTo>
                    <a:pt x="784" y="660"/>
                  </a:lnTo>
                  <a:lnTo>
                    <a:pt x="784" y="663"/>
                  </a:lnTo>
                  <a:lnTo>
                    <a:pt x="788" y="663"/>
                  </a:lnTo>
                  <a:lnTo>
                    <a:pt x="791" y="665"/>
                  </a:lnTo>
                  <a:lnTo>
                    <a:pt x="788" y="670"/>
                  </a:lnTo>
                  <a:lnTo>
                    <a:pt x="795" y="672"/>
                  </a:lnTo>
                  <a:lnTo>
                    <a:pt x="793" y="674"/>
                  </a:lnTo>
                  <a:lnTo>
                    <a:pt x="795" y="674"/>
                  </a:lnTo>
                  <a:lnTo>
                    <a:pt x="798" y="676"/>
                  </a:lnTo>
                  <a:lnTo>
                    <a:pt x="802" y="679"/>
                  </a:lnTo>
                  <a:lnTo>
                    <a:pt x="804" y="676"/>
                  </a:lnTo>
                  <a:lnTo>
                    <a:pt x="809" y="676"/>
                  </a:lnTo>
                  <a:lnTo>
                    <a:pt x="809" y="672"/>
                  </a:lnTo>
                  <a:lnTo>
                    <a:pt x="811" y="667"/>
                  </a:lnTo>
                  <a:lnTo>
                    <a:pt x="814" y="663"/>
                  </a:lnTo>
                  <a:lnTo>
                    <a:pt x="818" y="656"/>
                  </a:lnTo>
                  <a:lnTo>
                    <a:pt x="816" y="651"/>
                  </a:lnTo>
                  <a:lnTo>
                    <a:pt x="818" y="649"/>
                  </a:lnTo>
                  <a:lnTo>
                    <a:pt x="818" y="642"/>
                  </a:lnTo>
                  <a:lnTo>
                    <a:pt x="818" y="642"/>
                  </a:lnTo>
                  <a:lnTo>
                    <a:pt x="820" y="639"/>
                  </a:lnTo>
                  <a:lnTo>
                    <a:pt x="818" y="633"/>
                  </a:lnTo>
                  <a:lnTo>
                    <a:pt x="814" y="630"/>
                  </a:lnTo>
                  <a:lnTo>
                    <a:pt x="811" y="616"/>
                  </a:lnTo>
                  <a:lnTo>
                    <a:pt x="811" y="614"/>
                  </a:lnTo>
                  <a:lnTo>
                    <a:pt x="811" y="609"/>
                  </a:lnTo>
                  <a:lnTo>
                    <a:pt x="814" y="605"/>
                  </a:lnTo>
                  <a:lnTo>
                    <a:pt x="811" y="600"/>
                  </a:lnTo>
                  <a:lnTo>
                    <a:pt x="809" y="598"/>
                  </a:lnTo>
                  <a:lnTo>
                    <a:pt x="807" y="586"/>
                  </a:lnTo>
                  <a:lnTo>
                    <a:pt x="804" y="584"/>
                  </a:lnTo>
                  <a:lnTo>
                    <a:pt x="804" y="575"/>
                  </a:lnTo>
                  <a:lnTo>
                    <a:pt x="802" y="570"/>
                  </a:lnTo>
                  <a:lnTo>
                    <a:pt x="804" y="561"/>
                  </a:lnTo>
                  <a:lnTo>
                    <a:pt x="802" y="554"/>
                  </a:lnTo>
                  <a:lnTo>
                    <a:pt x="804" y="543"/>
                  </a:lnTo>
                  <a:lnTo>
                    <a:pt x="804" y="536"/>
                  </a:lnTo>
                  <a:lnTo>
                    <a:pt x="807" y="529"/>
                  </a:lnTo>
                  <a:lnTo>
                    <a:pt x="811" y="524"/>
                  </a:lnTo>
                  <a:lnTo>
                    <a:pt x="814" y="522"/>
                  </a:lnTo>
                  <a:lnTo>
                    <a:pt x="816" y="519"/>
                  </a:lnTo>
                  <a:lnTo>
                    <a:pt x="818" y="519"/>
                  </a:lnTo>
                  <a:lnTo>
                    <a:pt x="820" y="515"/>
                  </a:lnTo>
                  <a:lnTo>
                    <a:pt x="820" y="513"/>
                  </a:lnTo>
                  <a:lnTo>
                    <a:pt x="818" y="513"/>
                  </a:lnTo>
                  <a:lnTo>
                    <a:pt x="820" y="510"/>
                  </a:lnTo>
                  <a:lnTo>
                    <a:pt x="825" y="510"/>
                  </a:lnTo>
                  <a:lnTo>
                    <a:pt x="825" y="508"/>
                  </a:lnTo>
                  <a:lnTo>
                    <a:pt x="830" y="508"/>
                  </a:lnTo>
                  <a:lnTo>
                    <a:pt x="830" y="506"/>
                  </a:lnTo>
                  <a:lnTo>
                    <a:pt x="836" y="506"/>
                  </a:lnTo>
                  <a:lnTo>
                    <a:pt x="839" y="503"/>
                  </a:lnTo>
                  <a:lnTo>
                    <a:pt x="843" y="503"/>
                  </a:lnTo>
                  <a:lnTo>
                    <a:pt x="843" y="501"/>
                  </a:lnTo>
                  <a:lnTo>
                    <a:pt x="846" y="501"/>
                  </a:lnTo>
                  <a:lnTo>
                    <a:pt x="848" y="501"/>
                  </a:lnTo>
                  <a:lnTo>
                    <a:pt x="852" y="496"/>
                  </a:lnTo>
                  <a:lnTo>
                    <a:pt x="852" y="494"/>
                  </a:lnTo>
                  <a:lnTo>
                    <a:pt x="855" y="494"/>
                  </a:lnTo>
                  <a:lnTo>
                    <a:pt x="857" y="492"/>
                  </a:lnTo>
                  <a:lnTo>
                    <a:pt x="857" y="489"/>
                  </a:lnTo>
                  <a:lnTo>
                    <a:pt x="866" y="480"/>
                  </a:lnTo>
                  <a:lnTo>
                    <a:pt x="869" y="476"/>
                  </a:lnTo>
                  <a:lnTo>
                    <a:pt x="875" y="476"/>
                  </a:lnTo>
                  <a:lnTo>
                    <a:pt x="878" y="478"/>
                  </a:lnTo>
                  <a:lnTo>
                    <a:pt x="878" y="476"/>
                  </a:lnTo>
                  <a:lnTo>
                    <a:pt x="882" y="471"/>
                  </a:lnTo>
                  <a:lnTo>
                    <a:pt x="891" y="462"/>
                  </a:lnTo>
                  <a:lnTo>
                    <a:pt x="901" y="457"/>
                  </a:lnTo>
                  <a:lnTo>
                    <a:pt x="907" y="455"/>
                  </a:lnTo>
                  <a:lnTo>
                    <a:pt x="907" y="455"/>
                  </a:lnTo>
                  <a:lnTo>
                    <a:pt x="910" y="455"/>
                  </a:lnTo>
                  <a:lnTo>
                    <a:pt x="910" y="455"/>
                  </a:lnTo>
                  <a:lnTo>
                    <a:pt x="914" y="455"/>
                  </a:lnTo>
                  <a:lnTo>
                    <a:pt x="919" y="450"/>
                  </a:lnTo>
                  <a:lnTo>
                    <a:pt x="917" y="450"/>
                  </a:lnTo>
                  <a:lnTo>
                    <a:pt x="917" y="450"/>
                  </a:lnTo>
                  <a:lnTo>
                    <a:pt x="912" y="453"/>
                  </a:lnTo>
                  <a:lnTo>
                    <a:pt x="907" y="453"/>
                  </a:lnTo>
                  <a:lnTo>
                    <a:pt x="903" y="450"/>
                  </a:lnTo>
                  <a:lnTo>
                    <a:pt x="907" y="450"/>
                  </a:lnTo>
                  <a:lnTo>
                    <a:pt x="912" y="448"/>
                  </a:lnTo>
                  <a:lnTo>
                    <a:pt x="912" y="448"/>
                  </a:lnTo>
                  <a:lnTo>
                    <a:pt x="914" y="446"/>
                  </a:lnTo>
                  <a:lnTo>
                    <a:pt x="912" y="443"/>
                  </a:lnTo>
                  <a:lnTo>
                    <a:pt x="907" y="441"/>
                  </a:lnTo>
                  <a:lnTo>
                    <a:pt x="905" y="439"/>
                  </a:lnTo>
                  <a:lnTo>
                    <a:pt x="910" y="439"/>
                  </a:lnTo>
                  <a:lnTo>
                    <a:pt x="912" y="441"/>
                  </a:lnTo>
                  <a:lnTo>
                    <a:pt x="914" y="439"/>
                  </a:lnTo>
                  <a:lnTo>
                    <a:pt x="914" y="436"/>
                  </a:lnTo>
                  <a:lnTo>
                    <a:pt x="917" y="441"/>
                  </a:lnTo>
                  <a:lnTo>
                    <a:pt x="919" y="441"/>
                  </a:lnTo>
                  <a:lnTo>
                    <a:pt x="921" y="443"/>
                  </a:lnTo>
                  <a:lnTo>
                    <a:pt x="924" y="441"/>
                  </a:lnTo>
                  <a:lnTo>
                    <a:pt x="926" y="439"/>
                  </a:lnTo>
                  <a:lnTo>
                    <a:pt x="928" y="434"/>
                  </a:lnTo>
                  <a:lnTo>
                    <a:pt x="930" y="434"/>
                  </a:lnTo>
                  <a:lnTo>
                    <a:pt x="930" y="429"/>
                  </a:lnTo>
                  <a:lnTo>
                    <a:pt x="930" y="427"/>
                  </a:lnTo>
                  <a:lnTo>
                    <a:pt x="928" y="427"/>
                  </a:lnTo>
                  <a:lnTo>
                    <a:pt x="926" y="432"/>
                  </a:lnTo>
                  <a:lnTo>
                    <a:pt x="926" y="434"/>
                  </a:lnTo>
                  <a:lnTo>
                    <a:pt x="924" y="432"/>
                  </a:lnTo>
                  <a:lnTo>
                    <a:pt x="924" y="427"/>
                  </a:lnTo>
                  <a:lnTo>
                    <a:pt x="921" y="427"/>
                  </a:lnTo>
                  <a:lnTo>
                    <a:pt x="914" y="427"/>
                  </a:lnTo>
                  <a:lnTo>
                    <a:pt x="910" y="429"/>
                  </a:lnTo>
                  <a:lnTo>
                    <a:pt x="910" y="427"/>
                  </a:lnTo>
                  <a:lnTo>
                    <a:pt x="912" y="420"/>
                  </a:lnTo>
                  <a:lnTo>
                    <a:pt x="912" y="420"/>
                  </a:lnTo>
                  <a:lnTo>
                    <a:pt x="914" y="423"/>
                  </a:lnTo>
                  <a:lnTo>
                    <a:pt x="917" y="425"/>
                  </a:lnTo>
                  <a:lnTo>
                    <a:pt x="919" y="423"/>
                  </a:lnTo>
                  <a:lnTo>
                    <a:pt x="924" y="420"/>
                  </a:lnTo>
                  <a:lnTo>
                    <a:pt x="926" y="420"/>
                  </a:lnTo>
                  <a:lnTo>
                    <a:pt x="928" y="420"/>
                  </a:lnTo>
                  <a:lnTo>
                    <a:pt x="928" y="418"/>
                  </a:lnTo>
                  <a:lnTo>
                    <a:pt x="928" y="413"/>
                  </a:lnTo>
                  <a:lnTo>
                    <a:pt x="926" y="411"/>
                  </a:lnTo>
                  <a:lnTo>
                    <a:pt x="926" y="409"/>
                  </a:lnTo>
                  <a:lnTo>
                    <a:pt x="928" y="411"/>
                  </a:lnTo>
                  <a:lnTo>
                    <a:pt x="930" y="406"/>
                  </a:lnTo>
                  <a:lnTo>
                    <a:pt x="930" y="404"/>
                  </a:lnTo>
                  <a:lnTo>
                    <a:pt x="928" y="402"/>
                  </a:lnTo>
                  <a:lnTo>
                    <a:pt x="926" y="402"/>
                  </a:lnTo>
                  <a:lnTo>
                    <a:pt x="921" y="402"/>
                  </a:lnTo>
                  <a:lnTo>
                    <a:pt x="919" y="397"/>
                  </a:lnTo>
                  <a:lnTo>
                    <a:pt x="917" y="397"/>
                  </a:lnTo>
                  <a:lnTo>
                    <a:pt x="914" y="395"/>
                  </a:lnTo>
                  <a:lnTo>
                    <a:pt x="912" y="393"/>
                  </a:lnTo>
                  <a:lnTo>
                    <a:pt x="914" y="393"/>
                  </a:lnTo>
                  <a:lnTo>
                    <a:pt x="919" y="393"/>
                  </a:lnTo>
                  <a:lnTo>
                    <a:pt x="921" y="397"/>
                  </a:lnTo>
                  <a:lnTo>
                    <a:pt x="924" y="399"/>
                  </a:lnTo>
                  <a:lnTo>
                    <a:pt x="926" y="395"/>
                  </a:lnTo>
                  <a:lnTo>
                    <a:pt x="921" y="390"/>
                  </a:lnTo>
                  <a:lnTo>
                    <a:pt x="926" y="393"/>
                  </a:lnTo>
                  <a:lnTo>
                    <a:pt x="926" y="390"/>
                  </a:lnTo>
                  <a:lnTo>
                    <a:pt x="926" y="388"/>
                  </a:lnTo>
                  <a:lnTo>
                    <a:pt x="926" y="386"/>
                  </a:lnTo>
                  <a:lnTo>
                    <a:pt x="921" y="383"/>
                  </a:lnTo>
                  <a:lnTo>
                    <a:pt x="919" y="379"/>
                  </a:lnTo>
                  <a:lnTo>
                    <a:pt x="921" y="379"/>
                  </a:lnTo>
                  <a:lnTo>
                    <a:pt x="924" y="383"/>
                  </a:lnTo>
                  <a:lnTo>
                    <a:pt x="926" y="383"/>
                  </a:lnTo>
                  <a:lnTo>
                    <a:pt x="926" y="379"/>
                  </a:lnTo>
                  <a:lnTo>
                    <a:pt x="926" y="376"/>
                  </a:lnTo>
                  <a:lnTo>
                    <a:pt x="924" y="374"/>
                  </a:lnTo>
                  <a:lnTo>
                    <a:pt x="919" y="367"/>
                  </a:lnTo>
                  <a:lnTo>
                    <a:pt x="914" y="367"/>
                  </a:lnTo>
                  <a:lnTo>
                    <a:pt x="912" y="362"/>
                  </a:lnTo>
                  <a:lnTo>
                    <a:pt x="910" y="360"/>
                  </a:lnTo>
                  <a:lnTo>
                    <a:pt x="910" y="358"/>
                  </a:lnTo>
                  <a:lnTo>
                    <a:pt x="912" y="353"/>
                  </a:lnTo>
                  <a:lnTo>
                    <a:pt x="910" y="358"/>
                  </a:lnTo>
                  <a:lnTo>
                    <a:pt x="910" y="360"/>
                  </a:lnTo>
                  <a:lnTo>
                    <a:pt x="912" y="360"/>
                  </a:lnTo>
                  <a:lnTo>
                    <a:pt x="914" y="365"/>
                  </a:lnTo>
                  <a:lnTo>
                    <a:pt x="919" y="365"/>
                  </a:lnTo>
                  <a:lnTo>
                    <a:pt x="924" y="372"/>
                  </a:lnTo>
                  <a:lnTo>
                    <a:pt x="926" y="369"/>
                  </a:lnTo>
                  <a:lnTo>
                    <a:pt x="926" y="362"/>
                  </a:lnTo>
                  <a:lnTo>
                    <a:pt x="926" y="358"/>
                  </a:lnTo>
                  <a:lnTo>
                    <a:pt x="926" y="356"/>
                  </a:lnTo>
                  <a:lnTo>
                    <a:pt x="926" y="353"/>
                  </a:lnTo>
                  <a:lnTo>
                    <a:pt x="926" y="349"/>
                  </a:lnTo>
                  <a:lnTo>
                    <a:pt x="926" y="346"/>
                  </a:lnTo>
                  <a:lnTo>
                    <a:pt x="924" y="342"/>
                  </a:lnTo>
                  <a:lnTo>
                    <a:pt x="926" y="342"/>
                  </a:lnTo>
                  <a:lnTo>
                    <a:pt x="928" y="342"/>
                  </a:lnTo>
                  <a:lnTo>
                    <a:pt x="933" y="337"/>
                  </a:lnTo>
                  <a:lnTo>
                    <a:pt x="933" y="335"/>
                  </a:lnTo>
                  <a:lnTo>
                    <a:pt x="933" y="332"/>
                  </a:lnTo>
                  <a:lnTo>
                    <a:pt x="935" y="335"/>
                  </a:lnTo>
                  <a:lnTo>
                    <a:pt x="933" y="337"/>
                  </a:lnTo>
                  <a:lnTo>
                    <a:pt x="935" y="339"/>
                  </a:lnTo>
                  <a:lnTo>
                    <a:pt x="930" y="342"/>
                  </a:lnTo>
                  <a:lnTo>
                    <a:pt x="928" y="346"/>
                  </a:lnTo>
                  <a:lnTo>
                    <a:pt x="933" y="351"/>
                  </a:lnTo>
                  <a:lnTo>
                    <a:pt x="930" y="358"/>
                  </a:lnTo>
                  <a:lnTo>
                    <a:pt x="928" y="360"/>
                  </a:lnTo>
                  <a:lnTo>
                    <a:pt x="928" y="365"/>
                  </a:lnTo>
                  <a:lnTo>
                    <a:pt x="933" y="369"/>
                  </a:lnTo>
                  <a:lnTo>
                    <a:pt x="933" y="367"/>
                  </a:lnTo>
                  <a:lnTo>
                    <a:pt x="933" y="369"/>
                  </a:lnTo>
                  <a:lnTo>
                    <a:pt x="935" y="369"/>
                  </a:lnTo>
                  <a:lnTo>
                    <a:pt x="935" y="369"/>
                  </a:lnTo>
                  <a:lnTo>
                    <a:pt x="935" y="372"/>
                  </a:lnTo>
                  <a:lnTo>
                    <a:pt x="935" y="374"/>
                  </a:lnTo>
                  <a:lnTo>
                    <a:pt x="940" y="374"/>
                  </a:lnTo>
                  <a:lnTo>
                    <a:pt x="937" y="376"/>
                  </a:lnTo>
                  <a:lnTo>
                    <a:pt x="937" y="376"/>
                  </a:lnTo>
                  <a:lnTo>
                    <a:pt x="935" y="381"/>
                  </a:lnTo>
                  <a:lnTo>
                    <a:pt x="935" y="383"/>
                  </a:lnTo>
                  <a:lnTo>
                    <a:pt x="933" y="388"/>
                  </a:lnTo>
                  <a:lnTo>
                    <a:pt x="933" y="393"/>
                  </a:lnTo>
                  <a:lnTo>
                    <a:pt x="933" y="395"/>
                  </a:lnTo>
                  <a:lnTo>
                    <a:pt x="935" y="395"/>
                  </a:lnTo>
                  <a:lnTo>
                    <a:pt x="935" y="393"/>
                  </a:lnTo>
                  <a:lnTo>
                    <a:pt x="940" y="386"/>
                  </a:lnTo>
                  <a:lnTo>
                    <a:pt x="940" y="386"/>
                  </a:lnTo>
                  <a:lnTo>
                    <a:pt x="940" y="388"/>
                  </a:lnTo>
                  <a:lnTo>
                    <a:pt x="940" y="386"/>
                  </a:lnTo>
                  <a:lnTo>
                    <a:pt x="940" y="383"/>
                  </a:lnTo>
                  <a:lnTo>
                    <a:pt x="942" y="379"/>
                  </a:lnTo>
                  <a:lnTo>
                    <a:pt x="946" y="372"/>
                  </a:lnTo>
                  <a:lnTo>
                    <a:pt x="951" y="369"/>
                  </a:lnTo>
                  <a:lnTo>
                    <a:pt x="953" y="360"/>
                  </a:lnTo>
                  <a:lnTo>
                    <a:pt x="953" y="356"/>
                  </a:lnTo>
                  <a:lnTo>
                    <a:pt x="951" y="349"/>
                  </a:lnTo>
                  <a:lnTo>
                    <a:pt x="949" y="346"/>
                  </a:lnTo>
                  <a:lnTo>
                    <a:pt x="949" y="342"/>
                  </a:lnTo>
                  <a:lnTo>
                    <a:pt x="946" y="339"/>
                  </a:lnTo>
                  <a:lnTo>
                    <a:pt x="946" y="335"/>
                  </a:lnTo>
                  <a:lnTo>
                    <a:pt x="949" y="332"/>
                  </a:lnTo>
                  <a:lnTo>
                    <a:pt x="951" y="328"/>
                  </a:lnTo>
                  <a:lnTo>
                    <a:pt x="956" y="326"/>
                  </a:lnTo>
                  <a:lnTo>
                    <a:pt x="949" y="332"/>
                  </a:lnTo>
                  <a:lnTo>
                    <a:pt x="949" y="337"/>
                  </a:lnTo>
                  <a:lnTo>
                    <a:pt x="951" y="339"/>
                  </a:lnTo>
                  <a:lnTo>
                    <a:pt x="956" y="344"/>
                  </a:lnTo>
                  <a:lnTo>
                    <a:pt x="958" y="344"/>
                  </a:lnTo>
                  <a:lnTo>
                    <a:pt x="960" y="344"/>
                  </a:lnTo>
                  <a:lnTo>
                    <a:pt x="958" y="351"/>
                  </a:lnTo>
                  <a:lnTo>
                    <a:pt x="960" y="349"/>
                  </a:lnTo>
                  <a:lnTo>
                    <a:pt x="960" y="349"/>
                  </a:lnTo>
                  <a:lnTo>
                    <a:pt x="965" y="346"/>
                  </a:lnTo>
                  <a:lnTo>
                    <a:pt x="965" y="342"/>
                  </a:lnTo>
                  <a:lnTo>
                    <a:pt x="967" y="342"/>
                  </a:lnTo>
                  <a:lnTo>
                    <a:pt x="967" y="339"/>
                  </a:lnTo>
                  <a:lnTo>
                    <a:pt x="969" y="339"/>
                  </a:lnTo>
                  <a:lnTo>
                    <a:pt x="972" y="332"/>
                  </a:lnTo>
                  <a:lnTo>
                    <a:pt x="974" y="330"/>
                  </a:lnTo>
                  <a:lnTo>
                    <a:pt x="976" y="330"/>
                  </a:lnTo>
                  <a:lnTo>
                    <a:pt x="978" y="328"/>
                  </a:lnTo>
                  <a:lnTo>
                    <a:pt x="978" y="323"/>
                  </a:lnTo>
                  <a:lnTo>
                    <a:pt x="978" y="323"/>
                  </a:lnTo>
                  <a:lnTo>
                    <a:pt x="981" y="319"/>
                  </a:lnTo>
                  <a:lnTo>
                    <a:pt x="981" y="316"/>
                  </a:lnTo>
                  <a:lnTo>
                    <a:pt x="983" y="314"/>
                  </a:lnTo>
                  <a:lnTo>
                    <a:pt x="981" y="312"/>
                  </a:lnTo>
                  <a:lnTo>
                    <a:pt x="978" y="309"/>
                  </a:lnTo>
                  <a:lnTo>
                    <a:pt x="978" y="307"/>
                  </a:lnTo>
                  <a:lnTo>
                    <a:pt x="983" y="305"/>
                  </a:lnTo>
                  <a:lnTo>
                    <a:pt x="983" y="300"/>
                  </a:lnTo>
                  <a:lnTo>
                    <a:pt x="985" y="298"/>
                  </a:lnTo>
                  <a:lnTo>
                    <a:pt x="990" y="298"/>
                  </a:lnTo>
                  <a:lnTo>
                    <a:pt x="997" y="293"/>
                  </a:lnTo>
                  <a:lnTo>
                    <a:pt x="1001" y="293"/>
                  </a:lnTo>
                  <a:lnTo>
                    <a:pt x="1006" y="289"/>
                  </a:lnTo>
                  <a:lnTo>
                    <a:pt x="1008" y="289"/>
                  </a:lnTo>
                  <a:lnTo>
                    <a:pt x="1011" y="291"/>
                  </a:lnTo>
                  <a:lnTo>
                    <a:pt x="1020" y="291"/>
                  </a:lnTo>
                  <a:lnTo>
                    <a:pt x="1022" y="291"/>
                  </a:lnTo>
                  <a:lnTo>
                    <a:pt x="1029" y="289"/>
                  </a:lnTo>
                  <a:lnTo>
                    <a:pt x="1036" y="289"/>
                  </a:lnTo>
                  <a:lnTo>
                    <a:pt x="1038" y="289"/>
                  </a:lnTo>
                  <a:lnTo>
                    <a:pt x="1036" y="286"/>
                  </a:lnTo>
                  <a:lnTo>
                    <a:pt x="1038" y="282"/>
                  </a:lnTo>
                  <a:lnTo>
                    <a:pt x="1038" y="277"/>
                  </a:lnTo>
                  <a:lnTo>
                    <a:pt x="1040" y="279"/>
                  </a:lnTo>
                  <a:lnTo>
                    <a:pt x="1040" y="284"/>
                  </a:lnTo>
                  <a:lnTo>
                    <a:pt x="1040" y="286"/>
                  </a:lnTo>
                  <a:lnTo>
                    <a:pt x="1043" y="289"/>
                  </a:lnTo>
                  <a:lnTo>
                    <a:pt x="1047" y="284"/>
                  </a:lnTo>
                  <a:lnTo>
                    <a:pt x="1052" y="277"/>
                  </a:lnTo>
                  <a:lnTo>
                    <a:pt x="1054" y="282"/>
                  </a:lnTo>
                  <a:lnTo>
                    <a:pt x="1052" y="284"/>
                  </a:lnTo>
                  <a:lnTo>
                    <a:pt x="1056" y="284"/>
                  </a:lnTo>
                  <a:lnTo>
                    <a:pt x="1066" y="279"/>
                  </a:lnTo>
                  <a:lnTo>
                    <a:pt x="1068" y="275"/>
                  </a:lnTo>
                  <a:lnTo>
                    <a:pt x="1066" y="268"/>
                  </a:lnTo>
                  <a:lnTo>
                    <a:pt x="1063" y="270"/>
                  </a:lnTo>
                  <a:lnTo>
                    <a:pt x="1063" y="272"/>
                  </a:lnTo>
                  <a:lnTo>
                    <a:pt x="1063" y="277"/>
                  </a:lnTo>
                  <a:lnTo>
                    <a:pt x="1056" y="277"/>
                  </a:lnTo>
                  <a:lnTo>
                    <a:pt x="1056" y="275"/>
                  </a:lnTo>
                  <a:lnTo>
                    <a:pt x="1054" y="268"/>
                  </a:lnTo>
                  <a:lnTo>
                    <a:pt x="1049" y="266"/>
                  </a:lnTo>
                  <a:lnTo>
                    <a:pt x="1049" y="263"/>
                  </a:lnTo>
                  <a:lnTo>
                    <a:pt x="1056" y="256"/>
                  </a:lnTo>
                  <a:lnTo>
                    <a:pt x="1056" y="254"/>
                  </a:lnTo>
                  <a:lnTo>
                    <a:pt x="1052" y="254"/>
                  </a:lnTo>
                  <a:lnTo>
                    <a:pt x="1054" y="249"/>
                  </a:lnTo>
                  <a:lnTo>
                    <a:pt x="1056" y="249"/>
                  </a:lnTo>
                  <a:lnTo>
                    <a:pt x="1056" y="247"/>
                  </a:lnTo>
                  <a:lnTo>
                    <a:pt x="1059" y="242"/>
                  </a:lnTo>
                  <a:lnTo>
                    <a:pt x="1061" y="236"/>
                  </a:lnTo>
                  <a:lnTo>
                    <a:pt x="1068" y="231"/>
                  </a:lnTo>
                  <a:lnTo>
                    <a:pt x="1070" y="224"/>
                  </a:lnTo>
                  <a:lnTo>
                    <a:pt x="1072" y="224"/>
                  </a:lnTo>
                  <a:lnTo>
                    <a:pt x="1075" y="222"/>
                  </a:lnTo>
                  <a:lnTo>
                    <a:pt x="1077" y="224"/>
                  </a:lnTo>
                  <a:lnTo>
                    <a:pt x="1079" y="224"/>
                  </a:lnTo>
                  <a:lnTo>
                    <a:pt x="1082" y="222"/>
                  </a:lnTo>
                  <a:lnTo>
                    <a:pt x="1084" y="217"/>
                  </a:lnTo>
                  <a:lnTo>
                    <a:pt x="1084" y="222"/>
                  </a:lnTo>
                  <a:lnTo>
                    <a:pt x="1086" y="222"/>
                  </a:lnTo>
                  <a:lnTo>
                    <a:pt x="1088" y="217"/>
                  </a:lnTo>
                  <a:lnTo>
                    <a:pt x="1088" y="219"/>
                  </a:lnTo>
                  <a:lnTo>
                    <a:pt x="1091" y="217"/>
                  </a:lnTo>
                  <a:lnTo>
                    <a:pt x="1095" y="212"/>
                  </a:lnTo>
                  <a:lnTo>
                    <a:pt x="1100" y="206"/>
                  </a:lnTo>
                  <a:lnTo>
                    <a:pt x="1100" y="208"/>
                  </a:lnTo>
                  <a:lnTo>
                    <a:pt x="1100" y="212"/>
                  </a:lnTo>
                  <a:lnTo>
                    <a:pt x="1104" y="212"/>
                  </a:lnTo>
                  <a:lnTo>
                    <a:pt x="1107" y="208"/>
                  </a:lnTo>
                  <a:lnTo>
                    <a:pt x="1111" y="208"/>
                  </a:lnTo>
                  <a:lnTo>
                    <a:pt x="1114" y="212"/>
                  </a:lnTo>
                  <a:lnTo>
                    <a:pt x="1116" y="212"/>
                  </a:lnTo>
                  <a:lnTo>
                    <a:pt x="1121" y="208"/>
                  </a:lnTo>
                  <a:lnTo>
                    <a:pt x="1123" y="208"/>
                  </a:lnTo>
                  <a:lnTo>
                    <a:pt x="1125" y="208"/>
                  </a:lnTo>
                  <a:lnTo>
                    <a:pt x="1127" y="206"/>
                  </a:lnTo>
                  <a:lnTo>
                    <a:pt x="1132" y="206"/>
                  </a:lnTo>
                  <a:lnTo>
                    <a:pt x="1137" y="203"/>
                  </a:lnTo>
                  <a:lnTo>
                    <a:pt x="1137" y="206"/>
                  </a:lnTo>
                  <a:lnTo>
                    <a:pt x="1141" y="206"/>
                  </a:lnTo>
                  <a:lnTo>
                    <a:pt x="1143" y="201"/>
                  </a:lnTo>
                  <a:lnTo>
                    <a:pt x="1141" y="199"/>
                  </a:lnTo>
                  <a:lnTo>
                    <a:pt x="1139" y="201"/>
                  </a:lnTo>
                  <a:lnTo>
                    <a:pt x="1137" y="199"/>
                  </a:lnTo>
                  <a:lnTo>
                    <a:pt x="1137" y="194"/>
                  </a:lnTo>
                  <a:lnTo>
                    <a:pt x="1130" y="189"/>
                  </a:lnTo>
                  <a:lnTo>
                    <a:pt x="1130" y="189"/>
                  </a:lnTo>
                  <a:lnTo>
                    <a:pt x="1130" y="189"/>
                  </a:lnTo>
                  <a:lnTo>
                    <a:pt x="1127" y="189"/>
                  </a:lnTo>
                  <a:lnTo>
                    <a:pt x="1130" y="187"/>
                  </a:lnTo>
                  <a:lnTo>
                    <a:pt x="1130" y="185"/>
                  </a:lnTo>
                  <a:lnTo>
                    <a:pt x="1130" y="182"/>
                  </a:lnTo>
                  <a:lnTo>
                    <a:pt x="1130" y="180"/>
                  </a:lnTo>
                  <a:lnTo>
                    <a:pt x="1127" y="178"/>
                  </a:lnTo>
                  <a:lnTo>
                    <a:pt x="1127" y="176"/>
                  </a:lnTo>
                  <a:lnTo>
                    <a:pt x="1125" y="173"/>
                  </a:lnTo>
                  <a:lnTo>
                    <a:pt x="1125" y="171"/>
                  </a:lnTo>
                  <a:lnTo>
                    <a:pt x="1130" y="146"/>
                  </a:lnTo>
                  <a:lnTo>
                    <a:pt x="1130" y="139"/>
                  </a:lnTo>
                  <a:lnTo>
                    <a:pt x="1123" y="132"/>
                  </a:lnTo>
                  <a:lnTo>
                    <a:pt x="1121" y="134"/>
                  </a:lnTo>
                  <a:lnTo>
                    <a:pt x="1114" y="132"/>
                  </a:lnTo>
                  <a:lnTo>
                    <a:pt x="1111" y="132"/>
                  </a:lnTo>
                  <a:lnTo>
                    <a:pt x="1107" y="129"/>
                  </a:lnTo>
                  <a:lnTo>
                    <a:pt x="1104" y="129"/>
                  </a:lnTo>
                  <a:lnTo>
                    <a:pt x="1104" y="129"/>
                  </a:lnTo>
                  <a:lnTo>
                    <a:pt x="1100" y="132"/>
                  </a:lnTo>
                  <a:lnTo>
                    <a:pt x="1100" y="136"/>
                  </a:lnTo>
                  <a:lnTo>
                    <a:pt x="1091" y="143"/>
                  </a:lnTo>
                  <a:lnTo>
                    <a:pt x="1088" y="148"/>
                  </a:lnTo>
                  <a:lnTo>
                    <a:pt x="1088" y="152"/>
                  </a:lnTo>
                  <a:lnTo>
                    <a:pt x="1084" y="155"/>
                  </a:lnTo>
                  <a:lnTo>
                    <a:pt x="1082" y="159"/>
                  </a:lnTo>
                  <a:lnTo>
                    <a:pt x="1082" y="164"/>
                  </a:lnTo>
                  <a:lnTo>
                    <a:pt x="1075" y="169"/>
                  </a:lnTo>
                  <a:lnTo>
                    <a:pt x="1072" y="171"/>
                  </a:lnTo>
                  <a:lnTo>
                    <a:pt x="1068" y="178"/>
                  </a:lnTo>
                  <a:lnTo>
                    <a:pt x="1066" y="180"/>
                  </a:lnTo>
                  <a:lnTo>
                    <a:pt x="1063" y="182"/>
                  </a:lnTo>
                  <a:lnTo>
                    <a:pt x="1059" y="182"/>
                  </a:lnTo>
                  <a:lnTo>
                    <a:pt x="1056" y="182"/>
                  </a:lnTo>
                  <a:lnTo>
                    <a:pt x="1056" y="182"/>
                  </a:lnTo>
                  <a:lnTo>
                    <a:pt x="1054" y="182"/>
                  </a:lnTo>
                  <a:lnTo>
                    <a:pt x="1049" y="187"/>
                  </a:lnTo>
                  <a:lnTo>
                    <a:pt x="990" y="187"/>
                  </a:lnTo>
                  <a:lnTo>
                    <a:pt x="983" y="187"/>
                  </a:lnTo>
                  <a:lnTo>
                    <a:pt x="981" y="192"/>
                  </a:lnTo>
                  <a:lnTo>
                    <a:pt x="974" y="194"/>
                  </a:lnTo>
                  <a:lnTo>
                    <a:pt x="972" y="196"/>
                  </a:lnTo>
                  <a:lnTo>
                    <a:pt x="962" y="206"/>
                  </a:lnTo>
                  <a:lnTo>
                    <a:pt x="956" y="206"/>
                  </a:lnTo>
                  <a:lnTo>
                    <a:pt x="953" y="208"/>
                  </a:lnTo>
                  <a:lnTo>
                    <a:pt x="935" y="222"/>
                  </a:lnTo>
                  <a:lnTo>
                    <a:pt x="898" y="233"/>
                  </a:lnTo>
                  <a:lnTo>
                    <a:pt x="896" y="242"/>
                  </a:lnTo>
                  <a:lnTo>
                    <a:pt x="887" y="245"/>
                  </a:lnTo>
                  <a:lnTo>
                    <a:pt x="818" y="263"/>
                  </a:lnTo>
                  <a:lnTo>
                    <a:pt x="814" y="259"/>
                  </a:lnTo>
                  <a:lnTo>
                    <a:pt x="818" y="254"/>
                  </a:lnTo>
                  <a:lnTo>
                    <a:pt x="825" y="249"/>
                  </a:lnTo>
                  <a:lnTo>
                    <a:pt x="830" y="245"/>
                  </a:lnTo>
                  <a:lnTo>
                    <a:pt x="832" y="240"/>
                  </a:lnTo>
                  <a:lnTo>
                    <a:pt x="834" y="236"/>
                  </a:lnTo>
                  <a:lnTo>
                    <a:pt x="834" y="208"/>
                  </a:lnTo>
                  <a:lnTo>
                    <a:pt x="823" y="146"/>
                  </a:lnTo>
                  <a:lnTo>
                    <a:pt x="809" y="136"/>
                  </a:lnTo>
                  <a:lnTo>
                    <a:pt x="804" y="129"/>
                  </a:lnTo>
                  <a:lnTo>
                    <a:pt x="724" y="92"/>
                  </a:lnTo>
                  <a:lnTo>
                    <a:pt x="720" y="90"/>
                  </a:lnTo>
                  <a:lnTo>
                    <a:pt x="715" y="88"/>
                  </a:lnTo>
                  <a:lnTo>
                    <a:pt x="713" y="86"/>
                  </a:lnTo>
                  <a:lnTo>
                    <a:pt x="704" y="86"/>
                  </a:lnTo>
                  <a:lnTo>
                    <a:pt x="701" y="83"/>
                  </a:lnTo>
                  <a:lnTo>
                    <a:pt x="701" y="81"/>
                  </a:lnTo>
                  <a:lnTo>
                    <a:pt x="697" y="83"/>
                  </a:lnTo>
                  <a:lnTo>
                    <a:pt x="690" y="83"/>
                  </a:lnTo>
                  <a:lnTo>
                    <a:pt x="688" y="81"/>
                  </a:lnTo>
                  <a:lnTo>
                    <a:pt x="685" y="79"/>
                  </a:lnTo>
                  <a:lnTo>
                    <a:pt x="681" y="76"/>
                  </a:lnTo>
                  <a:lnTo>
                    <a:pt x="674" y="74"/>
                  </a:lnTo>
                  <a:lnTo>
                    <a:pt x="672" y="69"/>
                  </a:lnTo>
                  <a:lnTo>
                    <a:pt x="669" y="69"/>
                  </a:lnTo>
                  <a:lnTo>
                    <a:pt x="665" y="67"/>
                  </a:lnTo>
                  <a:lnTo>
                    <a:pt x="660" y="67"/>
                  </a:lnTo>
                  <a:lnTo>
                    <a:pt x="658" y="67"/>
                  </a:lnTo>
                  <a:lnTo>
                    <a:pt x="653" y="67"/>
                  </a:lnTo>
                  <a:lnTo>
                    <a:pt x="653" y="67"/>
                  </a:lnTo>
                  <a:lnTo>
                    <a:pt x="651" y="65"/>
                  </a:lnTo>
                  <a:lnTo>
                    <a:pt x="646" y="65"/>
                  </a:lnTo>
                  <a:lnTo>
                    <a:pt x="646" y="62"/>
                  </a:lnTo>
                  <a:lnTo>
                    <a:pt x="642" y="62"/>
                  </a:lnTo>
                  <a:lnTo>
                    <a:pt x="639" y="60"/>
                  </a:lnTo>
                  <a:lnTo>
                    <a:pt x="637" y="58"/>
                  </a:lnTo>
                  <a:lnTo>
                    <a:pt x="637" y="55"/>
                  </a:lnTo>
                  <a:lnTo>
                    <a:pt x="633" y="53"/>
                  </a:lnTo>
                  <a:lnTo>
                    <a:pt x="628" y="53"/>
                  </a:lnTo>
                  <a:lnTo>
                    <a:pt x="623" y="53"/>
                  </a:lnTo>
                  <a:lnTo>
                    <a:pt x="99" y="0"/>
                  </a:lnTo>
                  <a:lnTo>
                    <a:pt x="101" y="7"/>
                  </a:lnTo>
                  <a:lnTo>
                    <a:pt x="106" y="9"/>
                  </a:lnTo>
                  <a:lnTo>
                    <a:pt x="106" y="12"/>
                  </a:lnTo>
                  <a:lnTo>
                    <a:pt x="101" y="16"/>
                  </a:lnTo>
                  <a:lnTo>
                    <a:pt x="103" y="19"/>
                  </a:lnTo>
                  <a:lnTo>
                    <a:pt x="106" y="21"/>
                  </a:lnTo>
                  <a:lnTo>
                    <a:pt x="103" y="23"/>
                  </a:lnTo>
                  <a:lnTo>
                    <a:pt x="101" y="25"/>
                  </a:lnTo>
                  <a:lnTo>
                    <a:pt x="103" y="28"/>
                  </a:lnTo>
                  <a:lnTo>
                    <a:pt x="103" y="30"/>
                  </a:lnTo>
                  <a:lnTo>
                    <a:pt x="106" y="32"/>
                  </a:lnTo>
                  <a:lnTo>
                    <a:pt x="101" y="37"/>
                  </a:lnTo>
                  <a:lnTo>
                    <a:pt x="99" y="39"/>
                  </a:lnTo>
                  <a:lnTo>
                    <a:pt x="97" y="44"/>
                  </a:lnTo>
                  <a:lnTo>
                    <a:pt x="94" y="46"/>
                  </a:lnTo>
                  <a:lnTo>
                    <a:pt x="94" y="51"/>
                  </a:lnTo>
                  <a:lnTo>
                    <a:pt x="92" y="53"/>
                  </a:lnTo>
                  <a:lnTo>
                    <a:pt x="92" y="55"/>
                  </a:lnTo>
                  <a:lnTo>
                    <a:pt x="87" y="58"/>
                  </a:lnTo>
                  <a:lnTo>
                    <a:pt x="83" y="58"/>
                  </a:lnTo>
                  <a:lnTo>
                    <a:pt x="83" y="55"/>
                  </a:lnTo>
                  <a:lnTo>
                    <a:pt x="85" y="51"/>
                  </a:lnTo>
                  <a:lnTo>
                    <a:pt x="87" y="53"/>
                  </a:lnTo>
                  <a:lnTo>
                    <a:pt x="90" y="51"/>
                  </a:lnTo>
                  <a:lnTo>
                    <a:pt x="90" y="53"/>
                  </a:lnTo>
                  <a:lnTo>
                    <a:pt x="92" y="53"/>
                  </a:lnTo>
                  <a:lnTo>
                    <a:pt x="92" y="49"/>
                  </a:lnTo>
                  <a:lnTo>
                    <a:pt x="94" y="42"/>
                  </a:lnTo>
                  <a:lnTo>
                    <a:pt x="97" y="39"/>
                  </a:lnTo>
                  <a:lnTo>
                    <a:pt x="97" y="37"/>
                  </a:lnTo>
                  <a:lnTo>
                    <a:pt x="94" y="37"/>
                  </a:lnTo>
                  <a:lnTo>
                    <a:pt x="90" y="42"/>
                  </a:lnTo>
                  <a:lnTo>
                    <a:pt x="87" y="44"/>
                  </a:lnTo>
                  <a:lnTo>
                    <a:pt x="85" y="44"/>
                  </a:lnTo>
                  <a:lnTo>
                    <a:pt x="85" y="42"/>
                  </a:lnTo>
                  <a:lnTo>
                    <a:pt x="90" y="37"/>
                  </a:lnTo>
                  <a:lnTo>
                    <a:pt x="94" y="35"/>
                  </a:lnTo>
                  <a:lnTo>
                    <a:pt x="94" y="32"/>
                  </a:lnTo>
                  <a:lnTo>
                    <a:pt x="92" y="30"/>
                  </a:lnTo>
                  <a:lnTo>
                    <a:pt x="92" y="30"/>
                  </a:lnTo>
                  <a:lnTo>
                    <a:pt x="90" y="32"/>
                  </a:lnTo>
                  <a:lnTo>
                    <a:pt x="87" y="28"/>
                  </a:lnTo>
                  <a:lnTo>
                    <a:pt x="85" y="25"/>
                  </a:lnTo>
                  <a:lnTo>
                    <a:pt x="76" y="25"/>
                  </a:lnTo>
                  <a:lnTo>
                    <a:pt x="71" y="23"/>
                  </a:lnTo>
                  <a:lnTo>
                    <a:pt x="60" y="14"/>
                  </a:lnTo>
                  <a:lnTo>
                    <a:pt x="60" y="14"/>
                  </a:lnTo>
                  <a:lnTo>
                    <a:pt x="60" y="19"/>
                  </a:lnTo>
                  <a:lnTo>
                    <a:pt x="55" y="25"/>
                  </a:lnTo>
                  <a:lnTo>
                    <a:pt x="55" y="30"/>
                  </a:lnTo>
                  <a:lnTo>
                    <a:pt x="58" y="37"/>
                  </a:lnTo>
                  <a:lnTo>
                    <a:pt x="55" y="49"/>
                  </a:lnTo>
                  <a:lnTo>
                    <a:pt x="58" y="53"/>
                  </a:lnTo>
                  <a:lnTo>
                    <a:pt x="55" y="58"/>
                  </a:lnTo>
                  <a:lnTo>
                    <a:pt x="55" y="60"/>
                  </a:lnTo>
                  <a:lnTo>
                    <a:pt x="60" y="62"/>
                  </a:lnTo>
                  <a:lnTo>
                    <a:pt x="60" y="62"/>
                  </a:lnTo>
                  <a:lnTo>
                    <a:pt x="58" y="65"/>
                  </a:lnTo>
                  <a:lnTo>
                    <a:pt x="55" y="65"/>
                  </a:lnTo>
                  <a:lnTo>
                    <a:pt x="55" y="69"/>
                  </a:lnTo>
                  <a:lnTo>
                    <a:pt x="55" y="69"/>
                  </a:lnTo>
                  <a:lnTo>
                    <a:pt x="60" y="72"/>
                  </a:lnTo>
                  <a:lnTo>
                    <a:pt x="58" y="74"/>
                  </a:lnTo>
                  <a:lnTo>
                    <a:pt x="58" y="79"/>
                  </a:lnTo>
                  <a:lnTo>
                    <a:pt x="55" y="81"/>
                  </a:lnTo>
                  <a:lnTo>
                    <a:pt x="55" y="81"/>
                  </a:lnTo>
                  <a:lnTo>
                    <a:pt x="53" y="83"/>
                  </a:lnTo>
                  <a:lnTo>
                    <a:pt x="53" y="86"/>
                  </a:lnTo>
                  <a:lnTo>
                    <a:pt x="60" y="86"/>
                  </a:lnTo>
                  <a:lnTo>
                    <a:pt x="64" y="88"/>
                  </a:lnTo>
                  <a:lnTo>
                    <a:pt x="67" y="90"/>
                  </a:lnTo>
                  <a:lnTo>
                    <a:pt x="71" y="90"/>
                  </a:lnTo>
                  <a:lnTo>
                    <a:pt x="74" y="92"/>
                  </a:lnTo>
                  <a:lnTo>
                    <a:pt x="74" y="97"/>
                  </a:lnTo>
                  <a:lnTo>
                    <a:pt x="74" y="92"/>
                  </a:lnTo>
                  <a:lnTo>
                    <a:pt x="69" y="90"/>
                  </a:lnTo>
                  <a:lnTo>
                    <a:pt x="67" y="92"/>
                  </a:lnTo>
                  <a:lnTo>
                    <a:pt x="64" y="90"/>
                  </a:lnTo>
                  <a:lnTo>
                    <a:pt x="58" y="90"/>
                  </a:lnTo>
                  <a:lnTo>
                    <a:pt x="55" y="88"/>
                  </a:lnTo>
                  <a:lnTo>
                    <a:pt x="53" y="88"/>
                  </a:lnTo>
                  <a:lnTo>
                    <a:pt x="53" y="92"/>
                  </a:lnTo>
                  <a:lnTo>
                    <a:pt x="48" y="97"/>
                  </a:lnTo>
                  <a:lnTo>
                    <a:pt x="48" y="99"/>
                  </a:lnTo>
                  <a:lnTo>
                    <a:pt x="51" y="104"/>
                  </a:lnTo>
                  <a:lnTo>
                    <a:pt x="46" y="109"/>
                  </a:lnTo>
                  <a:lnTo>
                    <a:pt x="44" y="113"/>
                  </a:lnTo>
                  <a:lnTo>
                    <a:pt x="39" y="125"/>
                  </a:lnTo>
                  <a:lnTo>
                    <a:pt x="39" y="134"/>
                  </a:lnTo>
                  <a:lnTo>
                    <a:pt x="32" y="143"/>
                  </a:lnTo>
                  <a:lnTo>
                    <a:pt x="32" y="155"/>
                  </a:lnTo>
                  <a:lnTo>
                    <a:pt x="30" y="159"/>
                  </a:lnTo>
                  <a:lnTo>
                    <a:pt x="26" y="164"/>
                  </a:lnTo>
                  <a:lnTo>
                    <a:pt x="23" y="171"/>
                  </a:lnTo>
                  <a:lnTo>
                    <a:pt x="21" y="173"/>
                  </a:lnTo>
                  <a:lnTo>
                    <a:pt x="21" y="178"/>
                  </a:lnTo>
                  <a:lnTo>
                    <a:pt x="14" y="185"/>
                  </a:lnTo>
                  <a:lnTo>
                    <a:pt x="14" y="187"/>
                  </a:lnTo>
                  <a:lnTo>
                    <a:pt x="14" y="196"/>
                  </a:lnTo>
                  <a:lnTo>
                    <a:pt x="12" y="203"/>
                  </a:lnTo>
                  <a:lnTo>
                    <a:pt x="12" y="208"/>
                  </a:lnTo>
                  <a:lnTo>
                    <a:pt x="14" y="212"/>
                  </a:lnTo>
                  <a:lnTo>
                    <a:pt x="12" y="215"/>
                  </a:lnTo>
                  <a:lnTo>
                    <a:pt x="12" y="219"/>
                  </a:lnTo>
                  <a:lnTo>
                    <a:pt x="14" y="224"/>
                  </a:lnTo>
                  <a:lnTo>
                    <a:pt x="12" y="231"/>
                  </a:lnTo>
                  <a:lnTo>
                    <a:pt x="12" y="236"/>
                  </a:lnTo>
                  <a:lnTo>
                    <a:pt x="10" y="238"/>
                  </a:lnTo>
                  <a:lnTo>
                    <a:pt x="10" y="242"/>
                  </a:lnTo>
                  <a:lnTo>
                    <a:pt x="10" y="242"/>
                  </a:lnTo>
                  <a:lnTo>
                    <a:pt x="10" y="247"/>
                  </a:lnTo>
                  <a:lnTo>
                    <a:pt x="3" y="252"/>
                  </a:lnTo>
                  <a:lnTo>
                    <a:pt x="0" y="256"/>
                  </a:lnTo>
                  <a:lnTo>
                    <a:pt x="0" y="261"/>
                  </a:lnTo>
                  <a:lnTo>
                    <a:pt x="3" y="266"/>
                  </a:lnTo>
                  <a:lnTo>
                    <a:pt x="7" y="272"/>
                  </a:lnTo>
                  <a:lnTo>
                    <a:pt x="7" y="282"/>
                  </a:lnTo>
                  <a:lnTo>
                    <a:pt x="7" y="286"/>
                  </a:lnTo>
                  <a:lnTo>
                    <a:pt x="5" y="291"/>
                  </a:lnTo>
                  <a:lnTo>
                    <a:pt x="5" y="291"/>
                  </a:lnTo>
                  <a:lnTo>
                    <a:pt x="5" y="296"/>
                  </a:lnTo>
                  <a:lnTo>
                    <a:pt x="7" y="300"/>
                  </a:lnTo>
                  <a:lnTo>
                    <a:pt x="5" y="302"/>
                  </a:lnTo>
                  <a:lnTo>
                    <a:pt x="5" y="305"/>
                  </a:lnTo>
                  <a:lnTo>
                    <a:pt x="5" y="307"/>
                  </a:lnTo>
                  <a:lnTo>
                    <a:pt x="14" y="321"/>
                  </a:lnTo>
                  <a:lnTo>
                    <a:pt x="14" y="323"/>
                  </a:lnTo>
                  <a:lnTo>
                    <a:pt x="12" y="328"/>
                  </a:lnTo>
                  <a:lnTo>
                    <a:pt x="14" y="330"/>
                  </a:lnTo>
                  <a:lnTo>
                    <a:pt x="19" y="335"/>
                  </a:lnTo>
                  <a:lnTo>
                    <a:pt x="19" y="337"/>
                  </a:lnTo>
                  <a:lnTo>
                    <a:pt x="21" y="337"/>
                  </a:lnTo>
                  <a:lnTo>
                    <a:pt x="21" y="337"/>
                  </a:lnTo>
                  <a:lnTo>
                    <a:pt x="21" y="332"/>
                  </a:lnTo>
                  <a:lnTo>
                    <a:pt x="21" y="328"/>
                  </a:lnTo>
                  <a:lnTo>
                    <a:pt x="26" y="330"/>
                  </a:lnTo>
                  <a:lnTo>
                    <a:pt x="26" y="328"/>
                  </a:lnTo>
                  <a:lnTo>
                    <a:pt x="26" y="330"/>
                  </a:lnTo>
                  <a:lnTo>
                    <a:pt x="30" y="330"/>
                  </a:lnTo>
                  <a:lnTo>
                    <a:pt x="30" y="332"/>
                  </a:lnTo>
                  <a:lnTo>
                    <a:pt x="35" y="332"/>
                  </a:lnTo>
                  <a:lnTo>
                    <a:pt x="32" y="332"/>
                  </a:lnTo>
                  <a:lnTo>
                    <a:pt x="28" y="335"/>
                  </a:lnTo>
                  <a:lnTo>
                    <a:pt x="26" y="332"/>
                  </a:lnTo>
                  <a:lnTo>
                    <a:pt x="26" y="332"/>
                  </a:lnTo>
                  <a:lnTo>
                    <a:pt x="26" y="335"/>
                  </a:lnTo>
                  <a:lnTo>
                    <a:pt x="26" y="337"/>
                  </a:lnTo>
                  <a:lnTo>
                    <a:pt x="28" y="342"/>
                  </a:lnTo>
                  <a:lnTo>
                    <a:pt x="28" y="346"/>
                  </a:lnTo>
                  <a:lnTo>
                    <a:pt x="30" y="346"/>
                  </a:lnTo>
                  <a:lnTo>
                    <a:pt x="26" y="346"/>
                  </a:lnTo>
                  <a:lnTo>
                    <a:pt x="23" y="342"/>
                  </a:lnTo>
                  <a:lnTo>
                    <a:pt x="23" y="339"/>
                  </a:lnTo>
                  <a:lnTo>
                    <a:pt x="21" y="342"/>
                  </a:lnTo>
                  <a:lnTo>
                    <a:pt x="21" y="344"/>
                  </a:lnTo>
                  <a:lnTo>
                    <a:pt x="19" y="346"/>
                  </a:lnTo>
                  <a:lnTo>
                    <a:pt x="21" y="349"/>
                  </a:lnTo>
                  <a:lnTo>
                    <a:pt x="19" y="353"/>
                  </a:lnTo>
                  <a:lnTo>
                    <a:pt x="19" y="356"/>
                  </a:lnTo>
                  <a:lnTo>
                    <a:pt x="21" y="356"/>
                  </a:lnTo>
                  <a:lnTo>
                    <a:pt x="23" y="360"/>
                  </a:lnTo>
                  <a:lnTo>
                    <a:pt x="26" y="362"/>
                  </a:lnTo>
                  <a:lnTo>
                    <a:pt x="28" y="365"/>
                  </a:lnTo>
                  <a:lnTo>
                    <a:pt x="28" y="367"/>
                  </a:lnTo>
                  <a:lnTo>
                    <a:pt x="26" y="372"/>
                  </a:lnTo>
                  <a:lnTo>
                    <a:pt x="23" y="369"/>
                  </a:lnTo>
                  <a:lnTo>
                    <a:pt x="23" y="372"/>
                  </a:lnTo>
                  <a:lnTo>
                    <a:pt x="23" y="376"/>
                  </a:lnTo>
                  <a:lnTo>
                    <a:pt x="23" y="381"/>
                  </a:lnTo>
                  <a:lnTo>
                    <a:pt x="26" y="383"/>
                  </a:lnTo>
                  <a:lnTo>
                    <a:pt x="28" y="386"/>
                  </a:lnTo>
                  <a:lnTo>
                    <a:pt x="28" y="393"/>
                  </a:lnTo>
                  <a:lnTo>
                    <a:pt x="32" y="402"/>
                  </a:lnTo>
                  <a:lnTo>
                    <a:pt x="35" y="406"/>
                  </a:lnTo>
                  <a:lnTo>
                    <a:pt x="37" y="406"/>
                  </a:lnTo>
                  <a:lnTo>
                    <a:pt x="37" y="409"/>
                  </a:lnTo>
                  <a:lnTo>
                    <a:pt x="37" y="409"/>
                  </a:lnTo>
                  <a:lnTo>
                    <a:pt x="39" y="413"/>
                  </a:lnTo>
                  <a:lnTo>
                    <a:pt x="42" y="418"/>
                  </a:lnTo>
                  <a:lnTo>
                    <a:pt x="39" y="423"/>
                  </a:lnTo>
                  <a:lnTo>
                    <a:pt x="39" y="427"/>
                  </a:lnTo>
                  <a:lnTo>
                    <a:pt x="37" y="427"/>
                  </a:lnTo>
                  <a:lnTo>
                    <a:pt x="39" y="432"/>
                  </a:lnTo>
                  <a:lnTo>
                    <a:pt x="42" y="432"/>
                  </a:lnTo>
                  <a:lnTo>
                    <a:pt x="48" y="432"/>
                  </a:lnTo>
                  <a:lnTo>
                    <a:pt x="53" y="434"/>
                  </a:lnTo>
                  <a:lnTo>
                    <a:pt x="55" y="436"/>
                  </a:lnTo>
                  <a:lnTo>
                    <a:pt x="58" y="436"/>
                  </a:lnTo>
                  <a:lnTo>
                    <a:pt x="64" y="436"/>
                  </a:lnTo>
                  <a:lnTo>
                    <a:pt x="67" y="439"/>
                  </a:lnTo>
                  <a:lnTo>
                    <a:pt x="67" y="443"/>
                  </a:lnTo>
                  <a:lnTo>
                    <a:pt x="71" y="446"/>
                  </a:lnTo>
                  <a:lnTo>
                    <a:pt x="76" y="446"/>
                  </a:lnTo>
                  <a:lnTo>
                    <a:pt x="81" y="448"/>
                  </a:lnTo>
                  <a:lnTo>
                    <a:pt x="81" y="448"/>
                  </a:lnTo>
                  <a:lnTo>
                    <a:pt x="81" y="453"/>
                  </a:lnTo>
                  <a:lnTo>
                    <a:pt x="83" y="453"/>
                  </a:lnTo>
                  <a:lnTo>
                    <a:pt x="85" y="453"/>
                  </a:lnTo>
                  <a:lnTo>
                    <a:pt x="87" y="453"/>
                  </a:lnTo>
                  <a:lnTo>
                    <a:pt x="92" y="457"/>
                  </a:lnTo>
                  <a:lnTo>
                    <a:pt x="99" y="469"/>
                  </a:lnTo>
                  <a:lnTo>
                    <a:pt x="99" y="473"/>
                  </a:lnTo>
                  <a:lnTo>
                    <a:pt x="99" y="478"/>
                  </a:lnTo>
                  <a:lnTo>
                    <a:pt x="99" y="483"/>
                  </a:lnTo>
                  <a:lnTo>
                    <a:pt x="147" y="483"/>
                  </a:lnTo>
                  <a:lnTo>
                    <a:pt x="147" y="48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3" name="Freeform 446">
              <a:extLst>
                <a:ext uri="{FF2B5EF4-FFF2-40B4-BE49-F238E27FC236}">
                  <a16:creationId xmlns:a16="http://schemas.microsoft.com/office/drawing/2014/main" id="{334E6463-0A06-4461-A7AB-B1BE7A2294D6}"/>
                </a:ext>
              </a:extLst>
            </p:cNvPr>
            <p:cNvSpPr>
              <a:spLocks/>
            </p:cNvSpPr>
            <p:nvPr/>
          </p:nvSpPr>
          <p:spPr bwMode="auto">
            <a:xfrm>
              <a:off x="8002588" y="4194175"/>
              <a:ext cx="3175" cy="11113"/>
            </a:xfrm>
            <a:custGeom>
              <a:avLst/>
              <a:gdLst>
                <a:gd name="T0" fmla="*/ 0 w 2"/>
                <a:gd name="T1" fmla="*/ 7 h 7"/>
                <a:gd name="T2" fmla="*/ 2 w 2"/>
                <a:gd name="T3" fmla="*/ 3 h 7"/>
                <a:gd name="T4" fmla="*/ 2 w 2"/>
                <a:gd name="T5" fmla="*/ 0 h 7"/>
                <a:gd name="T6" fmla="*/ 0 w 2"/>
                <a:gd name="T7" fmla="*/ 7 h 7"/>
                <a:gd name="T8" fmla="*/ 0 w 2"/>
                <a:gd name="T9" fmla="*/ 7 h 7"/>
              </a:gdLst>
              <a:ahLst/>
              <a:cxnLst>
                <a:cxn ang="0">
                  <a:pos x="T0" y="T1"/>
                </a:cxn>
                <a:cxn ang="0">
                  <a:pos x="T2" y="T3"/>
                </a:cxn>
                <a:cxn ang="0">
                  <a:pos x="T4" y="T5"/>
                </a:cxn>
                <a:cxn ang="0">
                  <a:pos x="T6" y="T7"/>
                </a:cxn>
                <a:cxn ang="0">
                  <a:pos x="T8" y="T9"/>
                </a:cxn>
              </a:cxnLst>
              <a:rect l="0" t="0" r="r" b="b"/>
              <a:pathLst>
                <a:path w="2" h="7">
                  <a:moveTo>
                    <a:pt x="0" y="7"/>
                  </a:moveTo>
                  <a:lnTo>
                    <a:pt x="2" y="3"/>
                  </a:lnTo>
                  <a:lnTo>
                    <a:pt x="2" y="0"/>
                  </a:lnTo>
                  <a:lnTo>
                    <a:pt x="0" y="7"/>
                  </a:lnTo>
                  <a:lnTo>
                    <a:pt x="0"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4" name="Freeform 447">
              <a:extLst>
                <a:ext uri="{FF2B5EF4-FFF2-40B4-BE49-F238E27FC236}">
                  <a16:creationId xmlns:a16="http://schemas.microsoft.com/office/drawing/2014/main" id="{8834C8DD-DD84-4381-8194-80B5C7A1C533}"/>
                </a:ext>
              </a:extLst>
            </p:cNvPr>
            <p:cNvSpPr>
              <a:spLocks/>
            </p:cNvSpPr>
            <p:nvPr/>
          </p:nvSpPr>
          <p:spPr bwMode="auto">
            <a:xfrm>
              <a:off x="7999413" y="42497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5" name="Freeform 448">
              <a:extLst>
                <a:ext uri="{FF2B5EF4-FFF2-40B4-BE49-F238E27FC236}">
                  <a16:creationId xmlns:a16="http://schemas.microsoft.com/office/drawing/2014/main" id="{6C6F7273-E6A5-40CE-A7DF-6006B2F6704D}"/>
                </a:ext>
              </a:extLst>
            </p:cNvPr>
            <p:cNvSpPr>
              <a:spLocks/>
            </p:cNvSpPr>
            <p:nvPr/>
          </p:nvSpPr>
          <p:spPr bwMode="auto">
            <a:xfrm>
              <a:off x="7996238" y="4210050"/>
              <a:ext cx="3175" cy="39688"/>
            </a:xfrm>
            <a:custGeom>
              <a:avLst/>
              <a:gdLst>
                <a:gd name="T0" fmla="*/ 1 w 1"/>
                <a:gd name="T1" fmla="*/ 0 h 11"/>
                <a:gd name="T2" fmla="*/ 0 w 1"/>
                <a:gd name="T3" fmla="*/ 4 h 11"/>
                <a:gd name="T4" fmla="*/ 0 w 1"/>
                <a:gd name="T5" fmla="*/ 8 h 11"/>
                <a:gd name="T6" fmla="*/ 1 w 1"/>
                <a:gd name="T7" fmla="*/ 11 h 11"/>
                <a:gd name="T8" fmla="*/ 0 w 1"/>
                <a:gd name="T9" fmla="*/ 8 h 11"/>
                <a:gd name="T10" fmla="*/ 0 w 1"/>
                <a:gd name="T11" fmla="*/ 4 h 11"/>
                <a:gd name="T12" fmla="*/ 1 w 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1" y="0"/>
                  </a:moveTo>
                  <a:cubicBezTo>
                    <a:pt x="0" y="4"/>
                    <a:pt x="0" y="4"/>
                    <a:pt x="0" y="4"/>
                  </a:cubicBezTo>
                  <a:cubicBezTo>
                    <a:pt x="0" y="8"/>
                    <a:pt x="0" y="8"/>
                    <a:pt x="0" y="8"/>
                  </a:cubicBezTo>
                  <a:cubicBezTo>
                    <a:pt x="0" y="8"/>
                    <a:pt x="1" y="11"/>
                    <a:pt x="1" y="11"/>
                  </a:cubicBezTo>
                  <a:cubicBezTo>
                    <a:pt x="0" y="8"/>
                    <a:pt x="0" y="8"/>
                    <a:pt x="0" y="8"/>
                  </a:cubicBezTo>
                  <a:cubicBezTo>
                    <a:pt x="0" y="4"/>
                    <a:pt x="0" y="4"/>
                    <a:pt x="0" y="4"/>
                  </a:cubicBezTo>
                  <a:lnTo>
                    <a:pt x="1"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6" name="Freeform 449">
              <a:extLst>
                <a:ext uri="{FF2B5EF4-FFF2-40B4-BE49-F238E27FC236}">
                  <a16:creationId xmlns:a16="http://schemas.microsoft.com/office/drawing/2014/main" id="{53968294-AD52-4139-913C-B1D81F01B7AB}"/>
                </a:ext>
              </a:extLst>
            </p:cNvPr>
            <p:cNvSpPr>
              <a:spLocks/>
            </p:cNvSpPr>
            <p:nvPr/>
          </p:nvSpPr>
          <p:spPr bwMode="auto">
            <a:xfrm>
              <a:off x="8010525" y="4173538"/>
              <a:ext cx="14288" cy="17463"/>
            </a:xfrm>
            <a:custGeom>
              <a:avLst/>
              <a:gdLst>
                <a:gd name="T0" fmla="*/ 0 w 9"/>
                <a:gd name="T1" fmla="*/ 11 h 11"/>
                <a:gd name="T2" fmla="*/ 0 w 9"/>
                <a:gd name="T3" fmla="*/ 9 h 11"/>
                <a:gd name="T4" fmla="*/ 4 w 9"/>
                <a:gd name="T5" fmla="*/ 4 h 11"/>
                <a:gd name="T6" fmla="*/ 9 w 9"/>
                <a:gd name="T7" fmla="*/ 0 h 11"/>
                <a:gd name="T8" fmla="*/ 4 w 9"/>
                <a:gd name="T9" fmla="*/ 4 h 11"/>
                <a:gd name="T10" fmla="*/ 0 w 9"/>
                <a:gd name="T11" fmla="*/ 11 h 11"/>
              </a:gdLst>
              <a:ahLst/>
              <a:cxnLst>
                <a:cxn ang="0">
                  <a:pos x="T0" y="T1"/>
                </a:cxn>
                <a:cxn ang="0">
                  <a:pos x="T2" y="T3"/>
                </a:cxn>
                <a:cxn ang="0">
                  <a:pos x="T4" y="T5"/>
                </a:cxn>
                <a:cxn ang="0">
                  <a:pos x="T6" y="T7"/>
                </a:cxn>
                <a:cxn ang="0">
                  <a:pos x="T8" y="T9"/>
                </a:cxn>
                <a:cxn ang="0">
                  <a:pos x="T10" y="T11"/>
                </a:cxn>
              </a:cxnLst>
              <a:rect l="0" t="0" r="r" b="b"/>
              <a:pathLst>
                <a:path w="9" h="11">
                  <a:moveTo>
                    <a:pt x="0" y="11"/>
                  </a:moveTo>
                  <a:lnTo>
                    <a:pt x="0" y="9"/>
                  </a:lnTo>
                  <a:lnTo>
                    <a:pt x="4" y="4"/>
                  </a:lnTo>
                  <a:lnTo>
                    <a:pt x="9" y="0"/>
                  </a:lnTo>
                  <a:lnTo>
                    <a:pt x="4" y="4"/>
                  </a:lnTo>
                  <a:lnTo>
                    <a:pt x="0" y="1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7" name="Freeform 450">
              <a:extLst>
                <a:ext uri="{FF2B5EF4-FFF2-40B4-BE49-F238E27FC236}">
                  <a16:creationId xmlns:a16="http://schemas.microsoft.com/office/drawing/2014/main" id="{CD8218C0-1ACC-42A4-86CB-53628224394B}"/>
                </a:ext>
              </a:extLst>
            </p:cNvPr>
            <p:cNvSpPr>
              <a:spLocks/>
            </p:cNvSpPr>
            <p:nvPr/>
          </p:nvSpPr>
          <p:spPr bwMode="auto">
            <a:xfrm>
              <a:off x="8907463" y="3670300"/>
              <a:ext cx="11113" cy="7938"/>
            </a:xfrm>
            <a:custGeom>
              <a:avLst/>
              <a:gdLst>
                <a:gd name="T0" fmla="*/ 3 w 7"/>
                <a:gd name="T1" fmla="*/ 0 h 5"/>
                <a:gd name="T2" fmla="*/ 3 w 7"/>
                <a:gd name="T3" fmla="*/ 3 h 5"/>
                <a:gd name="T4" fmla="*/ 0 w 7"/>
                <a:gd name="T5" fmla="*/ 3 h 5"/>
                <a:gd name="T6" fmla="*/ 0 w 7"/>
                <a:gd name="T7" fmla="*/ 5 h 5"/>
                <a:gd name="T8" fmla="*/ 3 w 7"/>
                <a:gd name="T9" fmla="*/ 5 h 5"/>
                <a:gd name="T10" fmla="*/ 5 w 7"/>
                <a:gd name="T11" fmla="*/ 3 h 5"/>
                <a:gd name="T12" fmla="*/ 7 w 7"/>
                <a:gd name="T13" fmla="*/ 3 h 5"/>
                <a:gd name="T14" fmla="*/ 5 w 7"/>
                <a:gd name="T15" fmla="*/ 0 h 5"/>
                <a:gd name="T16" fmla="*/ 3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3" y="0"/>
                  </a:moveTo>
                  <a:lnTo>
                    <a:pt x="3" y="3"/>
                  </a:lnTo>
                  <a:lnTo>
                    <a:pt x="0" y="3"/>
                  </a:lnTo>
                  <a:lnTo>
                    <a:pt x="0" y="5"/>
                  </a:lnTo>
                  <a:lnTo>
                    <a:pt x="3" y="5"/>
                  </a:lnTo>
                  <a:lnTo>
                    <a:pt x="5" y="3"/>
                  </a:lnTo>
                  <a:lnTo>
                    <a:pt x="7" y="3"/>
                  </a:lnTo>
                  <a:lnTo>
                    <a:pt x="5" y="0"/>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8" name="Freeform 451">
              <a:extLst>
                <a:ext uri="{FF2B5EF4-FFF2-40B4-BE49-F238E27FC236}">
                  <a16:creationId xmlns:a16="http://schemas.microsoft.com/office/drawing/2014/main" id="{FE1D9F04-ABFA-44C6-A3FD-316FD7CA05E2}"/>
                </a:ext>
              </a:extLst>
            </p:cNvPr>
            <p:cNvSpPr>
              <a:spLocks/>
            </p:cNvSpPr>
            <p:nvPr/>
          </p:nvSpPr>
          <p:spPr bwMode="auto">
            <a:xfrm>
              <a:off x="7396163" y="3249613"/>
              <a:ext cx="6350" cy="22225"/>
            </a:xfrm>
            <a:custGeom>
              <a:avLst/>
              <a:gdLst>
                <a:gd name="T0" fmla="*/ 4 w 4"/>
                <a:gd name="T1" fmla="*/ 0 h 14"/>
                <a:gd name="T2" fmla="*/ 4 w 4"/>
                <a:gd name="T3" fmla="*/ 0 h 14"/>
                <a:gd name="T4" fmla="*/ 0 w 4"/>
                <a:gd name="T5" fmla="*/ 2 h 14"/>
                <a:gd name="T6" fmla="*/ 0 w 4"/>
                <a:gd name="T7" fmla="*/ 7 h 14"/>
                <a:gd name="T8" fmla="*/ 2 w 4"/>
                <a:gd name="T9" fmla="*/ 14 h 14"/>
                <a:gd name="T10" fmla="*/ 4 w 4"/>
                <a:gd name="T11" fmla="*/ 11 h 14"/>
                <a:gd name="T12" fmla="*/ 2 w 4"/>
                <a:gd name="T13" fmla="*/ 4 h 14"/>
                <a:gd name="T14" fmla="*/ 2 w 4"/>
                <a:gd name="T15" fmla="*/ 2 h 14"/>
                <a:gd name="T16" fmla="*/ 4 w 4"/>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4">
                  <a:moveTo>
                    <a:pt x="4" y="0"/>
                  </a:moveTo>
                  <a:lnTo>
                    <a:pt x="4" y="0"/>
                  </a:lnTo>
                  <a:lnTo>
                    <a:pt x="0" y="2"/>
                  </a:lnTo>
                  <a:lnTo>
                    <a:pt x="0" y="7"/>
                  </a:lnTo>
                  <a:lnTo>
                    <a:pt x="2" y="14"/>
                  </a:lnTo>
                  <a:lnTo>
                    <a:pt x="4" y="11"/>
                  </a:lnTo>
                  <a:lnTo>
                    <a:pt x="2" y="4"/>
                  </a:lnTo>
                  <a:lnTo>
                    <a:pt x="2" y="2"/>
                  </a:lnTo>
                  <a:lnTo>
                    <a:pt x="4"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9" name="Freeform 452">
              <a:extLst>
                <a:ext uri="{FF2B5EF4-FFF2-40B4-BE49-F238E27FC236}">
                  <a16:creationId xmlns:a16="http://schemas.microsoft.com/office/drawing/2014/main" id="{C56AB4FB-18E2-4AFD-993A-6870A1BBC048}"/>
                </a:ext>
              </a:extLst>
            </p:cNvPr>
            <p:cNvSpPr>
              <a:spLocks/>
            </p:cNvSpPr>
            <p:nvPr/>
          </p:nvSpPr>
          <p:spPr bwMode="auto">
            <a:xfrm>
              <a:off x="8413750" y="4824413"/>
              <a:ext cx="177800" cy="85725"/>
            </a:xfrm>
            <a:custGeom>
              <a:avLst/>
              <a:gdLst>
                <a:gd name="T0" fmla="*/ 108 w 112"/>
                <a:gd name="T1" fmla="*/ 42 h 54"/>
                <a:gd name="T2" fmla="*/ 112 w 112"/>
                <a:gd name="T3" fmla="*/ 33 h 54"/>
                <a:gd name="T4" fmla="*/ 110 w 112"/>
                <a:gd name="T5" fmla="*/ 26 h 54"/>
                <a:gd name="T6" fmla="*/ 110 w 112"/>
                <a:gd name="T7" fmla="*/ 19 h 54"/>
                <a:gd name="T8" fmla="*/ 105 w 112"/>
                <a:gd name="T9" fmla="*/ 17 h 54"/>
                <a:gd name="T10" fmla="*/ 94 w 112"/>
                <a:gd name="T11" fmla="*/ 7 h 54"/>
                <a:gd name="T12" fmla="*/ 80 w 112"/>
                <a:gd name="T13" fmla="*/ 5 h 54"/>
                <a:gd name="T14" fmla="*/ 76 w 112"/>
                <a:gd name="T15" fmla="*/ 3 h 54"/>
                <a:gd name="T16" fmla="*/ 71 w 112"/>
                <a:gd name="T17" fmla="*/ 3 h 54"/>
                <a:gd name="T18" fmla="*/ 60 w 112"/>
                <a:gd name="T19" fmla="*/ 7 h 54"/>
                <a:gd name="T20" fmla="*/ 43 w 112"/>
                <a:gd name="T21" fmla="*/ 17 h 54"/>
                <a:gd name="T22" fmla="*/ 32 w 112"/>
                <a:gd name="T23" fmla="*/ 17 h 54"/>
                <a:gd name="T24" fmla="*/ 21 w 112"/>
                <a:gd name="T25" fmla="*/ 10 h 54"/>
                <a:gd name="T26" fmla="*/ 23 w 112"/>
                <a:gd name="T27" fmla="*/ 12 h 54"/>
                <a:gd name="T28" fmla="*/ 18 w 112"/>
                <a:gd name="T29" fmla="*/ 17 h 54"/>
                <a:gd name="T30" fmla="*/ 16 w 112"/>
                <a:gd name="T31" fmla="*/ 12 h 54"/>
                <a:gd name="T32" fmla="*/ 18 w 112"/>
                <a:gd name="T33" fmla="*/ 12 h 54"/>
                <a:gd name="T34" fmla="*/ 14 w 112"/>
                <a:gd name="T35" fmla="*/ 10 h 54"/>
                <a:gd name="T36" fmla="*/ 9 w 112"/>
                <a:gd name="T37" fmla="*/ 7 h 54"/>
                <a:gd name="T38" fmla="*/ 5 w 112"/>
                <a:gd name="T39" fmla="*/ 5 h 54"/>
                <a:gd name="T40" fmla="*/ 5 w 112"/>
                <a:gd name="T41" fmla="*/ 10 h 54"/>
                <a:gd name="T42" fmla="*/ 0 w 112"/>
                <a:gd name="T43" fmla="*/ 14 h 54"/>
                <a:gd name="T44" fmla="*/ 5 w 112"/>
                <a:gd name="T45" fmla="*/ 19 h 54"/>
                <a:gd name="T46" fmla="*/ 2 w 112"/>
                <a:gd name="T47" fmla="*/ 26 h 54"/>
                <a:gd name="T48" fmla="*/ 2 w 112"/>
                <a:gd name="T49" fmla="*/ 28 h 54"/>
                <a:gd name="T50" fmla="*/ 9 w 112"/>
                <a:gd name="T51" fmla="*/ 30 h 54"/>
                <a:gd name="T52" fmla="*/ 14 w 112"/>
                <a:gd name="T53" fmla="*/ 28 h 54"/>
                <a:gd name="T54" fmla="*/ 16 w 112"/>
                <a:gd name="T55" fmla="*/ 30 h 54"/>
                <a:gd name="T56" fmla="*/ 25 w 112"/>
                <a:gd name="T57" fmla="*/ 33 h 54"/>
                <a:gd name="T58" fmla="*/ 30 w 112"/>
                <a:gd name="T59" fmla="*/ 42 h 54"/>
                <a:gd name="T60" fmla="*/ 37 w 112"/>
                <a:gd name="T61" fmla="*/ 44 h 54"/>
                <a:gd name="T62" fmla="*/ 37 w 112"/>
                <a:gd name="T63" fmla="*/ 40 h 54"/>
                <a:gd name="T64" fmla="*/ 39 w 112"/>
                <a:gd name="T65" fmla="*/ 40 h 54"/>
                <a:gd name="T66" fmla="*/ 41 w 112"/>
                <a:gd name="T67" fmla="*/ 42 h 54"/>
                <a:gd name="T68" fmla="*/ 41 w 112"/>
                <a:gd name="T69" fmla="*/ 49 h 54"/>
                <a:gd name="T70" fmla="*/ 48 w 112"/>
                <a:gd name="T71" fmla="*/ 54 h 54"/>
                <a:gd name="T72" fmla="*/ 53 w 112"/>
                <a:gd name="T73" fmla="*/ 47 h 54"/>
                <a:gd name="T74" fmla="*/ 60 w 112"/>
                <a:gd name="T75" fmla="*/ 47 h 54"/>
                <a:gd name="T76" fmla="*/ 55 w 112"/>
                <a:gd name="T77" fmla="*/ 40 h 54"/>
                <a:gd name="T78" fmla="*/ 50 w 112"/>
                <a:gd name="T79" fmla="*/ 33 h 54"/>
                <a:gd name="T80" fmla="*/ 55 w 112"/>
                <a:gd name="T81" fmla="*/ 30 h 54"/>
                <a:gd name="T82" fmla="*/ 66 w 112"/>
                <a:gd name="T83" fmla="*/ 24 h 54"/>
                <a:gd name="T84" fmla="*/ 66 w 112"/>
                <a:gd name="T85" fmla="*/ 21 h 54"/>
                <a:gd name="T86" fmla="*/ 71 w 112"/>
                <a:gd name="T87" fmla="*/ 12 h 54"/>
                <a:gd name="T88" fmla="*/ 80 w 112"/>
                <a:gd name="T89" fmla="*/ 14 h 54"/>
                <a:gd name="T90" fmla="*/ 85 w 112"/>
                <a:gd name="T91" fmla="*/ 19 h 54"/>
                <a:gd name="T92" fmla="*/ 92 w 112"/>
                <a:gd name="T93" fmla="*/ 26 h 54"/>
                <a:gd name="T94" fmla="*/ 94 w 112"/>
                <a:gd name="T95" fmla="*/ 28 h 54"/>
                <a:gd name="T96" fmla="*/ 98 w 112"/>
                <a:gd name="T97" fmla="*/ 24 h 54"/>
                <a:gd name="T98" fmla="*/ 98 w 112"/>
                <a:gd name="T99" fmla="*/ 28 h 54"/>
                <a:gd name="T100" fmla="*/ 92 w 112"/>
                <a:gd name="T101" fmla="*/ 35 h 54"/>
                <a:gd name="T102" fmla="*/ 92 w 112"/>
                <a:gd name="T103" fmla="*/ 40 h 54"/>
                <a:gd name="T104" fmla="*/ 101 w 112"/>
                <a:gd name="T105" fmla="*/ 51 h 54"/>
                <a:gd name="T106" fmla="*/ 105 w 112"/>
                <a:gd name="T107" fmla="*/ 4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54">
                  <a:moveTo>
                    <a:pt x="105" y="44"/>
                  </a:moveTo>
                  <a:lnTo>
                    <a:pt x="108" y="42"/>
                  </a:lnTo>
                  <a:lnTo>
                    <a:pt x="110" y="37"/>
                  </a:lnTo>
                  <a:lnTo>
                    <a:pt x="112" y="33"/>
                  </a:lnTo>
                  <a:lnTo>
                    <a:pt x="110" y="28"/>
                  </a:lnTo>
                  <a:lnTo>
                    <a:pt x="110" y="26"/>
                  </a:lnTo>
                  <a:lnTo>
                    <a:pt x="110" y="21"/>
                  </a:lnTo>
                  <a:lnTo>
                    <a:pt x="110" y="19"/>
                  </a:lnTo>
                  <a:lnTo>
                    <a:pt x="108" y="19"/>
                  </a:lnTo>
                  <a:lnTo>
                    <a:pt x="105" y="17"/>
                  </a:lnTo>
                  <a:lnTo>
                    <a:pt x="103" y="12"/>
                  </a:lnTo>
                  <a:lnTo>
                    <a:pt x="94" y="7"/>
                  </a:lnTo>
                  <a:lnTo>
                    <a:pt x="89" y="5"/>
                  </a:lnTo>
                  <a:lnTo>
                    <a:pt x="80" y="5"/>
                  </a:lnTo>
                  <a:lnTo>
                    <a:pt x="78" y="5"/>
                  </a:lnTo>
                  <a:lnTo>
                    <a:pt x="76" y="3"/>
                  </a:lnTo>
                  <a:lnTo>
                    <a:pt x="73" y="0"/>
                  </a:lnTo>
                  <a:lnTo>
                    <a:pt x="71" y="3"/>
                  </a:lnTo>
                  <a:lnTo>
                    <a:pt x="64" y="5"/>
                  </a:lnTo>
                  <a:lnTo>
                    <a:pt x="60" y="7"/>
                  </a:lnTo>
                  <a:lnTo>
                    <a:pt x="46" y="14"/>
                  </a:lnTo>
                  <a:lnTo>
                    <a:pt x="43" y="17"/>
                  </a:lnTo>
                  <a:lnTo>
                    <a:pt x="39" y="17"/>
                  </a:lnTo>
                  <a:lnTo>
                    <a:pt x="32" y="17"/>
                  </a:lnTo>
                  <a:lnTo>
                    <a:pt x="25" y="12"/>
                  </a:lnTo>
                  <a:lnTo>
                    <a:pt x="21" y="10"/>
                  </a:lnTo>
                  <a:lnTo>
                    <a:pt x="21" y="12"/>
                  </a:lnTo>
                  <a:lnTo>
                    <a:pt x="23" y="12"/>
                  </a:lnTo>
                  <a:lnTo>
                    <a:pt x="23" y="14"/>
                  </a:lnTo>
                  <a:lnTo>
                    <a:pt x="18" y="17"/>
                  </a:lnTo>
                  <a:lnTo>
                    <a:pt x="16" y="14"/>
                  </a:lnTo>
                  <a:lnTo>
                    <a:pt x="16" y="12"/>
                  </a:lnTo>
                  <a:lnTo>
                    <a:pt x="16" y="12"/>
                  </a:lnTo>
                  <a:lnTo>
                    <a:pt x="18" y="12"/>
                  </a:lnTo>
                  <a:lnTo>
                    <a:pt x="16" y="10"/>
                  </a:lnTo>
                  <a:lnTo>
                    <a:pt x="14" y="10"/>
                  </a:lnTo>
                  <a:lnTo>
                    <a:pt x="11" y="10"/>
                  </a:lnTo>
                  <a:lnTo>
                    <a:pt x="9" y="7"/>
                  </a:lnTo>
                  <a:lnTo>
                    <a:pt x="9" y="5"/>
                  </a:lnTo>
                  <a:lnTo>
                    <a:pt x="5" y="5"/>
                  </a:lnTo>
                  <a:lnTo>
                    <a:pt x="5" y="5"/>
                  </a:lnTo>
                  <a:lnTo>
                    <a:pt x="5" y="10"/>
                  </a:lnTo>
                  <a:lnTo>
                    <a:pt x="2" y="12"/>
                  </a:lnTo>
                  <a:lnTo>
                    <a:pt x="0" y="14"/>
                  </a:lnTo>
                  <a:lnTo>
                    <a:pt x="2" y="17"/>
                  </a:lnTo>
                  <a:lnTo>
                    <a:pt x="5" y="19"/>
                  </a:lnTo>
                  <a:lnTo>
                    <a:pt x="2" y="21"/>
                  </a:lnTo>
                  <a:lnTo>
                    <a:pt x="2" y="26"/>
                  </a:lnTo>
                  <a:lnTo>
                    <a:pt x="2" y="28"/>
                  </a:lnTo>
                  <a:lnTo>
                    <a:pt x="2" y="28"/>
                  </a:lnTo>
                  <a:lnTo>
                    <a:pt x="5" y="28"/>
                  </a:lnTo>
                  <a:lnTo>
                    <a:pt x="9" y="30"/>
                  </a:lnTo>
                  <a:lnTo>
                    <a:pt x="14" y="28"/>
                  </a:lnTo>
                  <a:lnTo>
                    <a:pt x="14" y="28"/>
                  </a:lnTo>
                  <a:lnTo>
                    <a:pt x="16" y="28"/>
                  </a:lnTo>
                  <a:lnTo>
                    <a:pt x="16" y="30"/>
                  </a:lnTo>
                  <a:lnTo>
                    <a:pt x="18" y="30"/>
                  </a:lnTo>
                  <a:lnTo>
                    <a:pt x="25" y="33"/>
                  </a:lnTo>
                  <a:lnTo>
                    <a:pt x="27" y="37"/>
                  </a:lnTo>
                  <a:lnTo>
                    <a:pt x="30" y="42"/>
                  </a:lnTo>
                  <a:lnTo>
                    <a:pt x="32" y="44"/>
                  </a:lnTo>
                  <a:lnTo>
                    <a:pt x="37" y="44"/>
                  </a:lnTo>
                  <a:lnTo>
                    <a:pt x="37" y="42"/>
                  </a:lnTo>
                  <a:lnTo>
                    <a:pt x="37" y="40"/>
                  </a:lnTo>
                  <a:lnTo>
                    <a:pt x="37" y="37"/>
                  </a:lnTo>
                  <a:lnTo>
                    <a:pt x="39" y="40"/>
                  </a:lnTo>
                  <a:lnTo>
                    <a:pt x="41" y="40"/>
                  </a:lnTo>
                  <a:lnTo>
                    <a:pt x="41" y="42"/>
                  </a:lnTo>
                  <a:lnTo>
                    <a:pt x="41" y="47"/>
                  </a:lnTo>
                  <a:lnTo>
                    <a:pt x="41" y="49"/>
                  </a:lnTo>
                  <a:lnTo>
                    <a:pt x="41" y="51"/>
                  </a:lnTo>
                  <a:lnTo>
                    <a:pt x="48" y="54"/>
                  </a:lnTo>
                  <a:lnTo>
                    <a:pt x="50" y="49"/>
                  </a:lnTo>
                  <a:lnTo>
                    <a:pt x="53" y="47"/>
                  </a:lnTo>
                  <a:lnTo>
                    <a:pt x="57" y="47"/>
                  </a:lnTo>
                  <a:lnTo>
                    <a:pt x="60" y="47"/>
                  </a:lnTo>
                  <a:lnTo>
                    <a:pt x="60" y="42"/>
                  </a:lnTo>
                  <a:lnTo>
                    <a:pt x="55" y="40"/>
                  </a:lnTo>
                  <a:lnTo>
                    <a:pt x="53" y="37"/>
                  </a:lnTo>
                  <a:lnTo>
                    <a:pt x="50" y="33"/>
                  </a:lnTo>
                  <a:lnTo>
                    <a:pt x="50" y="30"/>
                  </a:lnTo>
                  <a:lnTo>
                    <a:pt x="55" y="30"/>
                  </a:lnTo>
                  <a:lnTo>
                    <a:pt x="62" y="28"/>
                  </a:lnTo>
                  <a:lnTo>
                    <a:pt x="66" y="24"/>
                  </a:lnTo>
                  <a:lnTo>
                    <a:pt x="66" y="21"/>
                  </a:lnTo>
                  <a:lnTo>
                    <a:pt x="66" y="21"/>
                  </a:lnTo>
                  <a:lnTo>
                    <a:pt x="66" y="17"/>
                  </a:lnTo>
                  <a:lnTo>
                    <a:pt x="71" y="12"/>
                  </a:lnTo>
                  <a:lnTo>
                    <a:pt x="76" y="12"/>
                  </a:lnTo>
                  <a:lnTo>
                    <a:pt x="80" y="14"/>
                  </a:lnTo>
                  <a:lnTo>
                    <a:pt x="82" y="17"/>
                  </a:lnTo>
                  <a:lnTo>
                    <a:pt x="85" y="19"/>
                  </a:lnTo>
                  <a:lnTo>
                    <a:pt x="89" y="24"/>
                  </a:lnTo>
                  <a:lnTo>
                    <a:pt x="92" y="26"/>
                  </a:lnTo>
                  <a:lnTo>
                    <a:pt x="92" y="28"/>
                  </a:lnTo>
                  <a:lnTo>
                    <a:pt x="94" y="28"/>
                  </a:lnTo>
                  <a:lnTo>
                    <a:pt x="96" y="24"/>
                  </a:lnTo>
                  <a:lnTo>
                    <a:pt x="98" y="24"/>
                  </a:lnTo>
                  <a:lnTo>
                    <a:pt x="98" y="26"/>
                  </a:lnTo>
                  <a:lnTo>
                    <a:pt x="98" y="28"/>
                  </a:lnTo>
                  <a:lnTo>
                    <a:pt x="96" y="28"/>
                  </a:lnTo>
                  <a:lnTo>
                    <a:pt x="92" y="35"/>
                  </a:lnTo>
                  <a:lnTo>
                    <a:pt x="92" y="35"/>
                  </a:lnTo>
                  <a:lnTo>
                    <a:pt x="92" y="40"/>
                  </a:lnTo>
                  <a:lnTo>
                    <a:pt x="96" y="47"/>
                  </a:lnTo>
                  <a:lnTo>
                    <a:pt x="101" y="51"/>
                  </a:lnTo>
                  <a:lnTo>
                    <a:pt x="103" y="44"/>
                  </a:lnTo>
                  <a:lnTo>
                    <a:pt x="105" y="4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0" name="Freeform 453">
              <a:extLst>
                <a:ext uri="{FF2B5EF4-FFF2-40B4-BE49-F238E27FC236}">
                  <a16:creationId xmlns:a16="http://schemas.microsoft.com/office/drawing/2014/main" id="{8DECB25F-DFC4-4A2D-B521-C72EBB508871}"/>
                </a:ext>
              </a:extLst>
            </p:cNvPr>
            <p:cNvSpPr>
              <a:spLocks/>
            </p:cNvSpPr>
            <p:nvPr/>
          </p:nvSpPr>
          <p:spPr bwMode="auto">
            <a:xfrm>
              <a:off x="8318500" y="4773613"/>
              <a:ext cx="109538" cy="103188"/>
            </a:xfrm>
            <a:custGeom>
              <a:avLst/>
              <a:gdLst>
                <a:gd name="T0" fmla="*/ 62 w 69"/>
                <a:gd name="T1" fmla="*/ 53 h 65"/>
                <a:gd name="T2" fmla="*/ 62 w 69"/>
                <a:gd name="T3" fmla="*/ 49 h 65"/>
                <a:gd name="T4" fmla="*/ 62 w 69"/>
                <a:gd name="T5" fmla="*/ 44 h 65"/>
                <a:gd name="T6" fmla="*/ 65 w 69"/>
                <a:gd name="T7" fmla="*/ 37 h 65"/>
                <a:gd name="T8" fmla="*/ 69 w 69"/>
                <a:gd name="T9" fmla="*/ 37 h 65"/>
                <a:gd name="T10" fmla="*/ 67 w 69"/>
                <a:gd name="T11" fmla="*/ 32 h 65"/>
                <a:gd name="T12" fmla="*/ 60 w 69"/>
                <a:gd name="T13" fmla="*/ 30 h 65"/>
                <a:gd name="T14" fmla="*/ 55 w 69"/>
                <a:gd name="T15" fmla="*/ 23 h 65"/>
                <a:gd name="T16" fmla="*/ 51 w 69"/>
                <a:gd name="T17" fmla="*/ 14 h 65"/>
                <a:gd name="T18" fmla="*/ 49 w 69"/>
                <a:gd name="T19" fmla="*/ 12 h 65"/>
                <a:gd name="T20" fmla="*/ 44 w 69"/>
                <a:gd name="T21" fmla="*/ 12 h 65"/>
                <a:gd name="T22" fmla="*/ 42 w 69"/>
                <a:gd name="T23" fmla="*/ 12 h 65"/>
                <a:gd name="T24" fmla="*/ 37 w 69"/>
                <a:gd name="T25" fmla="*/ 9 h 65"/>
                <a:gd name="T26" fmla="*/ 35 w 69"/>
                <a:gd name="T27" fmla="*/ 5 h 65"/>
                <a:gd name="T28" fmla="*/ 26 w 69"/>
                <a:gd name="T29" fmla="*/ 2 h 65"/>
                <a:gd name="T30" fmla="*/ 12 w 69"/>
                <a:gd name="T31" fmla="*/ 0 h 65"/>
                <a:gd name="T32" fmla="*/ 5 w 69"/>
                <a:gd name="T33" fmla="*/ 2 h 65"/>
                <a:gd name="T34" fmla="*/ 3 w 69"/>
                <a:gd name="T35" fmla="*/ 2 h 65"/>
                <a:gd name="T36" fmla="*/ 0 w 69"/>
                <a:gd name="T37" fmla="*/ 9 h 65"/>
                <a:gd name="T38" fmla="*/ 5 w 69"/>
                <a:gd name="T39" fmla="*/ 12 h 65"/>
                <a:gd name="T40" fmla="*/ 3 w 69"/>
                <a:gd name="T41" fmla="*/ 16 h 65"/>
                <a:gd name="T42" fmla="*/ 3 w 69"/>
                <a:gd name="T43" fmla="*/ 26 h 65"/>
                <a:gd name="T44" fmla="*/ 12 w 69"/>
                <a:gd name="T45" fmla="*/ 30 h 65"/>
                <a:gd name="T46" fmla="*/ 19 w 69"/>
                <a:gd name="T47" fmla="*/ 37 h 65"/>
                <a:gd name="T48" fmla="*/ 21 w 69"/>
                <a:gd name="T49" fmla="*/ 32 h 65"/>
                <a:gd name="T50" fmla="*/ 16 w 69"/>
                <a:gd name="T51" fmla="*/ 26 h 65"/>
                <a:gd name="T52" fmla="*/ 16 w 69"/>
                <a:gd name="T53" fmla="*/ 21 h 65"/>
                <a:gd name="T54" fmla="*/ 23 w 69"/>
                <a:gd name="T55" fmla="*/ 26 h 65"/>
                <a:gd name="T56" fmla="*/ 28 w 69"/>
                <a:gd name="T57" fmla="*/ 32 h 65"/>
                <a:gd name="T58" fmla="*/ 32 w 69"/>
                <a:gd name="T59" fmla="*/ 39 h 65"/>
                <a:gd name="T60" fmla="*/ 39 w 69"/>
                <a:gd name="T61" fmla="*/ 44 h 65"/>
                <a:gd name="T62" fmla="*/ 44 w 69"/>
                <a:gd name="T63" fmla="*/ 51 h 65"/>
                <a:gd name="T64" fmla="*/ 42 w 69"/>
                <a:gd name="T65" fmla="*/ 56 h 65"/>
                <a:gd name="T66" fmla="*/ 49 w 69"/>
                <a:gd name="T67" fmla="*/ 60 h 65"/>
                <a:gd name="T68" fmla="*/ 53 w 69"/>
                <a:gd name="T69" fmla="*/ 62 h 65"/>
                <a:gd name="T70" fmla="*/ 51 w 69"/>
                <a:gd name="T71" fmla="*/ 56 h 65"/>
                <a:gd name="T72" fmla="*/ 49 w 69"/>
                <a:gd name="T73" fmla="*/ 53 h 65"/>
                <a:gd name="T74" fmla="*/ 53 w 69"/>
                <a:gd name="T75" fmla="*/ 56 h 65"/>
                <a:gd name="T76" fmla="*/ 55 w 69"/>
                <a:gd name="T77" fmla="*/ 62 h 65"/>
                <a:gd name="T78" fmla="*/ 58 w 69"/>
                <a:gd name="T79" fmla="*/ 65 h 65"/>
                <a:gd name="T80" fmla="*/ 62 w 69"/>
                <a:gd name="T81" fmla="*/ 65 h 65"/>
                <a:gd name="T82" fmla="*/ 62 w 69"/>
                <a:gd name="T83" fmla="*/ 60 h 65"/>
                <a:gd name="T84" fmla="*/ 62 w 69"/>
                <a:gd name="T8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5">
                  <a:moveTo>
                    <a:pt x="62" y="58"/>
                  </a:moveTo>
                  <a:lnTo>
                    <a:pt x="62" y="53"/>
                  </a:lnTo>
                  <a:lnTo>
                    <a:pt x="65" y="51"/>
                  </a:lnTo>
                  <a:lnTo>
                    <a:pt x="62" y="49"/>
                  </a:lnTo>
                  <a:lnTo>
                    <a:pt x="60" y="46"/>
                  </a:lnTo>
                  <a:lnTo>
                    <a:pt x="62" y="44"/>
                  </a:lnTo>
                  <a:lnTo>
                    <a:pt x="65" y="42"/>
                  </a:lnTo>
                  <a:lnTo>
                    <a:pt x="65" y="37"/>
                  </a:lnTo>
                  <a:lnTo>
                    <a:pt x="65" y="37"/>
                  </a:lnTo>
                  <a:lnTo>
                    <a:pt x="69" y="37"/>
                  </a:lnTo>
                  <a:lnTo>
                    <a:pt x="69" y="35"/>
                  </a:lnTo>
                  <a:lnTo>
                    <a:pt x="67" y="32"/>
                  </a:lnTo>
                  <a:lnTo>
                    <a:pt x="62" y="32"/>
                  </a:lnTo>
                  <a:lnTo>
                    <a:pt x="60" y="30"/>
                  </a:lnTo>
                  <a:lnTo>
                    <a:pt x="60" y="26"/>
                  </a:lnTo>
                  <a:lnTo>
                    <a:pt x="55" y="23"/>
                  </a:lnTo>
                  <a:lnTo>
                    <a:pt x="53" y="19"/>
                  </a:lnTo>
                  <a:lnTo>
                    <a:pt x="51" y="14"/>
                  </a:lnTo>
                  <a:lnTo>
                    <a:pt x="51" y="9"/>
                  </a:lnTo>
                  <a:lnTo>
                    <a:pt x="49" y="12"/>
                  </a:lnTo>
                  <a:lnTo>
                    <a:pt x="49" y="12"/>
                  </a:lnTo>
                  <a:lnTo>
                    <a:pt x="44" y="12"/>
                  </a:lnTo>
                  <a:lnTo>
                    <a:pt x="44" y="12"/>
                  </a:lnTo>
                  <a:lnTo>
                    <a:pt x="42" y="12"/>
                  </a:lnTo>
                  <a:lnTo>
                    <a:pt x="42" y="12"/>
                  </a:lnTo>
                  <a:lnTo>
                    <a:pt x="37" y="9"/>
                  </a:lnTo>
                  <a:lnTo>
                    <a:pt x="37" y="7"/>
                  </a:lnTo>
                  <a:lnTo>
                    <a:pt x="35" y="5"/>
                  </a:lnTo>
                  <a:lnTo>
                    <a:pt x="32" y="2"/>
                  </a:lnTo>
                  <a:lnTo>
                    <a:pt x="26" y="2"/>
                  </a:lnTo>
                  <a:lnTo>
                    <a:pt x="23" y="5"/>
                  </a:lnTo>
                  <a:lnTo>
                    <a:pt x="12" y="0"/>
                  </a:lnTo>
                  <a:lnTo>
                    <a:pt x="5" y="2"/>
                  </a:lnTo>
                  <a:lnTo>
                    <a:pt x="5" y="2"/>
                  </a:lnTo>
                  <a:lnTo>
                    <a:pt x="3" y="2"/>
                  </a:lnTo>
                  <a:lnTo>
                    <a:pt x="3" y="2"/>
                  </a:lnTo>
                  <a:lnTo>
                    <a:pt x="3" y="7"/>
                  </a:lnTo>
                  <a:lnTo>
                    <a:pt x="0" y="9"/>
                  </a:lnTo>
                  <a:lnTo>
                    <a:pt x="3" y="9"/>
                  </a:lnTo>
                  <a:lnTo>
                    <a:pt x="5" y="12"/>
                  </a:lnTo>
                  <a:lnTo>
                    <a:pt x="7" y="14"/>
                  </a:lnTo>
                  <a:lnTo>
                    <a:pt x="3" y="16"/>
                  </a:lnTo>
                  <a:lnTo>
                    <a:pt x="0" y="21"/>
                  </a:lnTo>
                  <a:lnTo>
                    <a:pt x="3" y="26"/>
                  </a:lnTo>
                  <a:lnTo>
                    <a:pt x="7" y="30"/>
                  </a:lnTo>
                  <a:lnTo>
                    <a:pt x="12" y="30"/>
                  </a:lnTo>
                  <a:lnTo>
                    <a:pt x="16" y="32"/>
                  </a:lnTo>
                  <a:lnTo>
                    <a:pt x="19" y="37"/>
                  </a:lnTo>
                  <a:lnTo>
                    <a:pt x="19" y="37"/>
                  </a:lnTo>
                  <a:lnTo>
                    <a:pt x="21" y="32"/>
                  </a:lnTo>
                  <a:lnTo>
                    <a:pt x="21" y="28"/>
                  </a:lnTo>
                  <a:lnTo>
                    <a:pt x="16" y="26"/>
                  </a:lnTo>
                  <a:lnTo>
                    <a:pt x="14" y="23"/>
                  </a:lnTo>
                  <a:lnTo>
                    <a:pt x="16" y="21"/>
                  </a:lnTo>
                  <a:lnTo>
                    <a:pt x="19" y="23"/>
                  </a:lnTo>
                  <a:lnTo>
                    <a:pt x="23" y="26"/>
                  </a:lnTo>
                  <a:lnTo>
                    <a:pt x="23" y="28"/>
                  </a:lnTo>
                  <a:lnTo>
                    <a:pt x="28" y="32"/>
                  </a:lnTo>
                  <a:lnTo>
                    <a:pt x="28" y="35"/>
                  </a:lnTo>
                  <a:lnTo>
                    <a:pt x="32" y="39"/>
                  </a:lnTo>
                  <a:lnTo>
                    <a:pt x="37" y="42"/>
                  </a:lnTo>
                  <a:lnTo>
                    <a:pt x="39" y="44"/>
                  </a:lnTo>
                  <a:lnTo>
                    <a:pt x="44" y="49"/>
                  </a:lnTo>
                  <a:lnTo>
                    <a:pt x="44" y="51"/>
                  </a:lnTo>
                  <a:lnTo>
                    <a:pt x="42" y="53"/>
                  </a:lnTo>
                  <a:lnTo>
                    <a:pt x="42" y="56"/>
                  </a:lnTo>
                  <a:lnTo>
                    <a:pt x="44" y="60"/>
                  </a:lnTo>
                  <a:lnTo>
                    <a:pt x="49" y="60"/>
                  </a:lnTo>
                  <a:lnTo>
                    <a:pt x="51" y="62"/>
                  </a:lnTo>
                  <a:lnTo>
                    <a:pt x="53" y="62"/>
                  </a:lnTo>
                  <a:lnTo>
                    <a:pt x="53" y="58"/>
                  </a:lnTo>
                  <a:lnTo>
                    <a:pt x="51" y="56"/>
                  </a:lnTo>
                  <a:lnTo>
                    <a:pt x="49" y="56"/>
                  </a:lnTo>
                  <a:lnTo>
                    <a:pt x="49" y="53"/>
                  </a:lnTo>
                  <a:lnTo>
                    <a:pt x="51" y="53"/>
                  </a:lnTo>
                  <a:lnTo>
                    <a:pt x="53" y="56"/>
                  </a:lnTo>
                  <a:lnTo>
                    <a:pt x="55" y="58"/>
                  </a:lnTo>
                  <a:lnTo>
                    <a:pt x="55" y="62"/>
                  </a:lnTo>
                  <a:lnTo>
                    <a:pt x="58" y="62"/>
                  </a:lnTo>
                  <a:lnTo>
                    <a:pt x="58" y="65"/>
                  </a:lnTo>
                  <a:lnTo>
                    <a:pt x="60" y="65"/>
                  </a:lnTo>
                  <a:lnTo>
                    <a:pt x="62" y="65"/>
                  </a:lnTo>
                  <a:lnTo>
                    <a:pt x="62" y="62"/>
                  </a:lnTo>
                  <a:lnTo>
                    <a:pt x="62" y="60"/>
                  </a:lnTo>
                  <a:lnTo>
                    <a:pt x="62" y="60"/>
                  </a:lnTo>
                  <a:lnTo>
                    <a:pt x="62" y="60"/>
                  </a:lnTo>
                  <a:lnTo>
                    <a:pt x="62" y="58"/>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1" name="Freeform 454">
              <a:extLst>
                <a:ext uri="{FF2B5EF4-FFF2-40B4-BE49-F238E27FC236}">
                  <a16:creationId xmlns:a16="http://schemas.microsoft.com/office/drawing/2014/main" id="{4068FAA4-C17A-4C44-A2B3-012D9DCC7976}"/>
                </a:ext>
              </a:extLst>
            </p:cNvPr>
            <p:cNvSpPr>
              <a:spLocks/>
            </p:cNvSpPr>
            <p:nvPr/>
          </p:nvSpPr>
          <p:spPr bwMode="auto">
            <a:xfrm>
              <a:off x="8267700" y="4645025"/>
              <a:ext cx="149225" cy="147638"/>
            </a:xfrm>
            <a:custGeom>
              <a:avLst/>
              <a:gdLst>
                <a:gd name="T0" fmla="*/ 19 w 41"/>
                <a:gd name="T1" fmla="*/ 35 h 40"/>
                <a:gd name="T2" fmla="*/ 25 w 41"/>
                <a:gd name="T3" fmla="*/ 36 h 40"/>
                <a:gd name="T4" fmla="*/ 29 w 41"/>
                <a:gd name="T5" fmla="*/ 37 h 40"/>
                <a:gd name="T6" fmla="*/ 30 w 41"/>
                <a:gd name="T7" fmla="*/ 39 h 40"/>
                <a:gd name="T8" fmla="*/ 32 w 41"/>
                <a:gd name="T9" fmla="*/ 40 h 40"/>
                <a:gd name="T10" fmla="*/ 33 w 41"/>
                <a:gd name="T11" fmla="*/ 40 h 40"/>
                <a:gd name="T12" fmla="*/ 34 w 41"/>
                <a:gd name="T13" fmla="*/ 38 h 40"/>
                <a:gd name="T14" fmla="*/ 33 w 41"/>
                <a:gd name="T15" fmla="*/ 35 h 40"/>
                <a:gd name="T16" fmla="*/ 34 w 41"/>
                <a:gd name="T17" fmla="*/ 31 h 40"/>
                <a:gd name="T18" fmla="*/ 34 w 41"/>
                <a:gd name="T19" fmla="*/ 30 h 40"/>
                <a:gd name="T20" fmla="*/ 33 w 41"/>
                <a:gd name="T21" fmla="*/ 32 h 40"/>
                <a:gd name="T22" fmla="*/ 33 w 41"/>
                <a:gd name="T23" fmla="*/ 29 h 40"/>
                <a:gd name="T24" fmla="*/ 34 w 41"/>
                <a:gd name="T25" fmla="*/ 26 h 40"/>
                <a:gd name="T26" fmla="*/ 35 w 41"/>
                <a:gd name="T27" fmla="*/ 22 h 40"/>
                <a:gd name="T28" fmla="*/ 35 w 41"/>
                <a:gd name="T29" fmla="*/ 23 h 40"/>
                <a:gd name="T30" fmla="*/ 35 w 41"/>
                <a:gd name="T31" fmla="*/ 26 h 40"/>
                <a:gd name="T32" fmla="*/ 36 w 41"/>
                <a:gd name="T33" fmla="*/ 25 h 40"/>
                <a:gd name="T34" fmla="*/ 37 w 41"/>
                <a:gd name="T35" fmla="*/ 18 h 40"/>
                <a:gd name="T36" fmla="*/ 36 w 41"/>
                <a:gd name="T37" fmla="*/ 16 h 40"/>
                <a:gd name="T38" fmla="*/ 36 w 41"/>
                <a:gd name="T39" fmla="*/ 15 h 40"/>
                <a:gd name="T40" fmla="*/ 37 w 41"/>
                <a:gd name="T41" fmla="*/ 14 h 40"/>
                <a:gd name="T42" fmla="*/ 38 w 41"/>
                <a:gd name="T43" fmla="*/ 12 h 40"/>
                <a:gd name="T44" fmla="*/ 40 w 41"/>
                <a:gd name="T45" fmla="*/ 9 h 40"/>
                <a:gd name="T46" fmla="*/ 39 w 41"/>
                <a:gd name="T47" fmla="*/ 8 h 40"/>
                <a:gd name="T48" fmla="*/ 40 w 41"/>
                <a:gd name="T49" fmla="*/ 6 h 40"/>
                <a:gd name="T50" fmla="*/ 40 w 41"/>
                <a:gd name="T51" fmla="*/ 2 h 40"/>
                <a:gd name="T52" fmla="*/ 41 w 41"/>
                <a:gd name="T53" fmla="*/ 1 h 40"/>
                <a:gd name="T54" fmla="*/ 38 w 41"/>
                <a:gd name="T55" fmla="*/ 1 h 40"/>
                <a:gd name="T56" fmla="*/ 37 w 41"/>
                <a:gd name="T57" fmla="*/ 0 h 40"/>
                <a:gd name="T58" fmla="*/ 36 w 41"/>
                <a:gd name="T59" fmla="*/ 2 h 40"/>
                <a:gd name="T60" fmla="*/ 33 w 41"/>
                <a:gd name="T61" fmla="*/ 4 h 40"/>
                <a:gd name="T62" fmla="*/ 31 w 41"/>
                <a:gd name="T63" fmla="*/ 5 h 40"/>
                <a:gd name="T64" fmla="*/ 29 w 41"/>
                <a:gd name="T65" fmla="*/ 5 h 40"/>
                <a:gd name="T66" fmla="*/ 27 w 41"/>
                <a:gd name="T67" fmla="*/ 3 h 40"/>
                <a:gd name="T68" fmla="*/ 26 w 41"/>
                <a:gd name="T69" fmla="*/ 5 h 40"/>
                <a:gd name="T70" fmla="*/ 23 w 41"/>
                <a:gd name="T71" fmla="*/ 7 h 40"/>
                <a:gd name="T72" fmla="*/ 22 w 41"/>
                <a:gd name="T73" fmla="*/ 8 h 40"/>
                <a:gd name="T74" fmla="*/ 18 w 41"/>
                <a:gd name="T75" fmla="*/ 11 h 40"/>
                <a:gd name="T76" fmla="*/ 17 w 41"/>
                <a:gd name="T77" fmla="*/ 11 h 40"/>
                <a:gd name="T78" fmla="*/ 15 w 41"/>
                <a:gd name="T79" fmla="*/ 10 h 40"/>
                <a:gd name="T80" fmla="*/ 10 w 41"/>
                <a:gd name="T81" fmla="*/ 12 h 40"/>
                <a:gd name="T82" fmla="*/ 7 w 41"/>
                <a:gd name="T83" fmla="*/ 14 h 40"/>
                <a:gd name="T84" fmla="*/ 7 w 41"/>
                <a:gd name="T85" fmla="*/ 17 h 40"/>
                <a:gd name="T86" fmla="*/ 4 w 41"/>
                <a:gd name="T87" fmla="*/ 19 h 40"/>
                <a:gd name="T88" fmla="*/ 3 w 41"/>
                <a:gd name="T89" fmla="*/ 20 h 40"/>
                <a:gd name="T90" fmla="*/ 0 w 41"/>
                <a:gd name="T91" fmla="*/ 19 h 40"/>
                <a:gd name="T92" fmla="*/ 3 w 41"/>
                <a:gd name="T93" fmla="*/ 24 h 40"/>
                <a:gd name="T94" fmla="*/ 5 w 41"/>
                <a:gd name="T95" fmla="*/ 26 h 40"/>
                <a:gd name="T96" fmla="*/ 9 w 41"/>
                <a:gd name="T97" fmla="*/ 31 h 40"/>
                <a:gd name="T98" fmla="*/ 15 w 41"/>
                <a:gd name="T99" fmla="*/ 36 h 40"/>
                <a:gd name="T100" fmla="*/ 16 w 41"/>
                <a:gd name="T101"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 h="40">
                  <a:moveTo>
                    <a:pt x="16" y="36"/>
                  </a:moveTo>
                  <a:cubicBezTo>
                    <a:pt x="19" y="35"/>
                    <a:pt x="19" y="35"/>
                    <a:pt x="19" y="35"/>
                  </a:cubicBezTo>
                  <a:cubicBezTo>
                    <a:pt x="24" y="37"/>
                    <a:pt x="24" y="37"/>
                    <a:pt x="24" y="37"/>
                  </a:cubicBezTo>
                  <a:cubicBezTo>
                    <a:pt x="25" y="36"/>
                    <a:pt x="25" y="36"/>
                    <a:pt x="25" y="36"/>
                  </a:cubicBezTo>
                  <a:cubicBezTo>
                    <a:pt x="28" y="36"/>
                    <a:pt x="28" y="36"/>
                    <a:pt x="28" y="36"/>
                  </a:cubicBezTo>
                  <a:cubicBezTo>
                    <a:pt x="29" y="37"/>
                    <a:pt x="29" y="37"/>
                    <a:pt x="29" y="37"/>
                  </a:cubicBezTo>
                  <a:cubicBezTo>
                    <a:pt x="30" y="38"/>
                    <a:pt x="30" y="38"/>
                    <a:pt x="30" y="38"/>
                  </a:cubicBezTo>
                  <a:cubicBezTo>
                    <a:pt x="30" y="39"/>
                    <a:pt x="30" y="39"/>
                    <a:pt x="30" y="39"/>
                  </a:cubicBezTo>
                  <a:cubicBezTo>
                    <a:pt x="32" y="40"/>
                    <a:pt x="32" y="40"/>
                    <a:pt x="32" y="40"/>
                  </a:cubicBezTo>
                  <a:cubicBezTo>
                    <a:pt x="32" y="40"/>
                    <a:pt x="32" y="40"/>
                    <a:pt x="32" y="40"/>
                  </a:cubicBezTo>
                  <a:cubicBezTo>
                    <a:pt x="33" y="40"/>
                    <a:pt x="33" y="40"/>
                    <a:pt x="33" y="40"/>
                  </a:cubicBezTo>
                  <a:cubicBezTo>
                    <a:pt x="33" y="40"/>
                    <a:pt x="33" y="40"/>
                    <a:pt x="33" y="40"/>
                  </a:cubicBezTo>
                  <a:cubicBezTo>
                    <a:pt x="34" y="39"/>
                    <a:pt x="34" y="39"/>
                    <a:pt x="34" y="39"/>
                  </a:cubicBezTo>
                  <a:cubicBezTo>
                    <a:pt x="34" y="38"/>
                    <a:pt x="34" y="38"/>
                    <a:pt x="34" y="38"/>
                  </a:cubicBezTo>
                  <a:cubicBezTo>
                    <a:pt x="33" y="37"/>
                    <a:pt x="33" y="37"/>
                    <a:pt x="33" y="37"/>
                  </a:cubicBezTo>
                  <a:cubicBezTo>
                    <a:pt x="33" y="35"/>
                    <a:pt x="33" y="35"/>
                    <a:pt x="33" y="35"/>
                  </a:cubicBezTo>
                  <a:cubicBezTo>
                    <a:pt x="34" y="33"/>
                    <a:pt x="34" y="33"/>
                    <a:pt x="34" y="33"/>
                  </a:cubicBezTo>
                  <a:cubicBezTo>
                    <a:pt x="34" y="31"/>
                    <a:pt x="34" y="31"/>
                    <a:pt x="34" y="31"/>
                  </a:cubicBezTo>
                  <a:cubicBezTo>
                    <a:pt x="34" y="29"/>
                    <a:pt x="34" y="29"/>
                    <a:pt x="34" y="29"/>
                  </a:cubicBezTo>
                  <a:cubicBezTo>
                    <a:pt x="34" y="30"/>
                    <a:pt x="34" y="30"/>
                    <a:pt x="34" y="30"/>
                  </a:cubicBezTo>
                  <a:cubicBezTo>
                    <a:pt x="34" y="31"/>
                    <a:pt x="34" y="31"/>
                    <a:pt x="34" y="31"/>
                  </a:cubicBezTo>
                  <a:cubicBezTo>
                    <a:pt x="33" y="32"/>
                    <a:pt x="33" y="32"/>
                    <a:pt x="33" y="32"/>
                  </a:cubicBezTo>
                  <a:cubicBezTo>
                    <a:pt x="33" y="30"/>
                    <a:pt x="33" y="30"/>
                    <a:pt x="33" y="30"/>
                  </a:cubicBezTo>
                  <a:cubicBezTo>
                    <a:pt x="33" y="29"/>
                    <a:pt x="33" y="29"/>
                    <a:pt x="33" y="29"/>
                  </a:cubicBezTo>
                  <a:cubicBezTo>
                    <a:pt x="34" y="27"/>
                    <a:pt x="34" y="27"/>
                    <a:pt x="34" y="27"/>
                  </a:cubicBezTo>
                  <a:cubicBezTo>
                    <a:pt x="34" y="26"/>
                    <a:pt x="34" y="26"/>
                    <a:pt x="34" y="26"/>
                  </a:cubicBezTo>
                  <a:cubicBezTo>
                    <a:pt x="34" y="25"/>
                    <a:pt x="34" y="25"/>
                    <a:pt x="34" y="25"/>
                  </a:cubicBezTo>
                  <a:cubicBezTo>
                    <a:pt x="35" y="22"/>
                    <a:pt x="35" y="22"/>
                    <a:pt x="35" y="22"/>
                  </a:cubicBezTo>
                  <a:cubicBezTo>
                    <a:pt x="36" y="22"/>
                    <a:pt x="36" y="22"/>
                    <a:pt x="36" y="22"/>
                  </a:cubicBezTo>
                  <a:cubicBezTo>
                    <a:pt x="35" y="23"/>
                    <a:pt x="35" y="23"/>
                    <a:pt x="35" y="23"/>
                  </a:cubicBezTo>
                  <a:cubicBezTo>
                    <a:pt x="35" y="23"/>
                    <a:pt x="35" y="24"/>
                    <a:pt x="35" y="24"/>
                  </a:cubicBezTo>
                  <a:cubicBezTo>
                    <a:pt x="35" y="25"/>
                    <a:pt x="35" y="26"/>
                    <a:pt x="35" y="26"/>
                  </a:cubicBezTo>
                  <a:cubicBezTo>
                    <a:pt x="36" y="26"/>
                    <a:pt x="36" y="26"/>
                    <a:pt x="36" y="26"/>
                  </a:cubicBezTo>
                  <a:cubicBezTo>
                    <a:pt x="36" y="25"/>
                    <a:pt x="36" y="25"/>
                    <a:pt x="36" y="25"/>
                  </a:cubicBezTo>
                  <a:cubicBezTo>
                    <a:pt x="37" y="22"/>
                    <a:pt x="37" y="22"/>
                    <a:pt x="37" y="22"/>
                  </a:cubicBezTo>
                  <a:cubicBezTo>
                    <a:pt x="37" y="18"/>
                    <a:pt x="37" y="18"/>
                    <a:pt x="37" y="18"/>
                  </a:cubicBezTo>
                  <a:cubicBezTo>
                    <a:pt x="37" y="17"/>
                    <a:pt x="37" y="17"/>
                    <a:pt x="37" y="17"/>
                  </a:cubicBezTo>
                  <a:cubicBezTo>
                    <a:pt x="36" y="16"/>
                    <a:pt x="36" y="16"/>
                    <a:pt x="36" y="16"/>
                  </a:cubicBezTo>
                  <a:cubicBezTo>
                    <a:pt x="36" y="16"/>
                    <a:pt x="36" y="16"/>
                    <a:pt x="36" y="16"/>
                  </a:cubicBezTo>
                  <a:cubicBezTo>
                    <a:pt x="36" y="15"/>
                    <a:pt x="36" y="15"/>
                    <a:pt x="36" y="15"/>
                  </a:cubicBezTo>
                  <a:cubicBezTo>
                    <a:pt x="36" y="14"/>
                    <a:pt x="36" y="14"/>
                    <a:pt x="36" y="14"/>
                  </a:cubicBezTo>
                  <a:cubicBezTo>
                    <a:pt x="37" y="14"/>
                    <a:pt x="37" y="14"/>
                    <a:pt x="37" y="14"/>
                  </a:cubicBezTo>
                  <a:cubicBezTo>
                    <a:pt x="37" y="15"/>
                    <a:pt x="37" y="15"/>
                    <a:pt x="37" y="15"/>
                  </a:cubicBezTo>
                  <a:cubicBezTo>
                    <a:pt x="38" y="12"/>
                    <a:pt x="38" y="12"/>
                    <a:pt x="38" y="12"/>
                  </a:cubicBezTo>
                  <a:cubicBezTo>
                    <a:pt x="39" y="11"/>
                    <a:pt x="39" y="11"/>
                    <a:pt x="39" y="11"/>
                  </a:cubicBezTo>
                  <a:cubicBezTo>
                    <a:pt x="40" y="9"/>
                    <a:pt x="40" y="9"/>
                    <a:pt x="40" y="9"/>
                  </a:cubicBezTo>
                  <a:cubicBezTo>
                    <a:pt x="40" y="9"/>
                    <a:pt x="40" y="9"/>
                    <a:pt x="40" y="9"/>
                  </a:cubicBezTo>
                  <a:cubicBezTo>
                    <a:pt x="39" y="8"/>
                    <a:pt x="39" y="8"/>
                    <a:pt x="39" y="8"/>
                  </a:cubicBezTo>
                  <a:cubicBezTo>
                    <a:pt x="39" y="7"/>
                    <a:pt x="39" y="7"/>
                    <a:pt x="39" y="7"/>
                  </a:cubicBezTo>
                  <a:cubicBezTo>
                    <a:pt x="40" y="6"/>
                    <a:pt x="40" y="6"/>
                    <a:pt x="40" y="6"/>
                  </a:cubicBezTo>
                  <a:cubicBezTo>
                    <a:pt x="39" y="5"/>
                    <a:pt x="39" y="5"/>
                    <a:pt x="39" y="5"/>
                  </a:cubicBezTo>
                  <a:cubicBezTo>
                    <a:pt x="40" y="2"/>
                    <a:pt x="40" y="2"/>
                    <a:pt x="40" y="2"/>
                  </a:cubicBezTo>
                  <a:cubicBezTo>
                    <a:pt x="40" y="1"/>
                    <a:pt x="40" y="1"/>
                    <a:pt x="40" y="1"/>
                  </a:cubicBezTo>
                  <a:cubicBezTo>
                    <a:pt x="41" y="1"/>
                    <a:pt x="41" y="1"/>
                    <a:pt x="41" y="1"/>
                  </a:cubicBezTo>
                  <a:cubicBezTo>
                    <a:pt x="40" y="1"/>
                    <a:pt x="40" y="1"/>
                    <a:pt x="40" y="1"/>
                  </a:cubicBezTo>
                  <a:cubicBezTo>
                    <a:pt x="38" y="1"/>
                    <a:pt x="38" y="1"/>
                    <a:pt x="38" y="1"/>
                  </a:cubicBezTo>
                  <a:cubicBezTo>
                    <a:pt x="38" y="0"/>
                    <a:pt x="38" y="0"/>
                    <a:pt x="38" y="0"/>
                  </a:cubicBezTo>
                  <a:cubicBezTo>
                    <a:pt x="37" y="0"/>
                    <a:pt x="37" y="0"/>
                    <a:pt x="37" y="0"/>
                  </a:cubicBezTo>
                  <a:cubicBezTo>
                    <a:pt x="36" y="1"/>
                    <a:pt x="36" y="1"/>
                    <a:pt x="36" y="1"/>
                  </a:cubicBezTo>
                  <a:cubicBezTo>
                    <a:pt x="36" y="2"/>
                    <a:pt x="36" y="2"/>
                    <a:pt x="36" y="2"/>
                  </a:cubicBezTo>
                  <a:cubicBezTo>
                    <a:pt x="35" y="2"/>
                    <a:pt x="35" y="2"/>
                    <a:pt x="35" y="2"/>
                  </a:cubicBezTo>
                  <a:cubicBezTo>
                    <a:pt x="33" y="4"/>
                    <a:pt x="33" y="4"/>
                    <a:pt x="33" y="4"/>
                  </a:cubicBezTo>
                  <a:cubicBezTo>
                    <a:pt x="32" y="4"/>
                    <a:pt x="32" y="4"/>
                    <a:pt x="32" y="4"/>
                  </a:cubicBezTo>
                  <a:cubicBezTo>
                    <a:pt x="31" y="5"/>
                    <a:pt x="31" y="5"/>
                    <a:pt x="31" y="5"/>
                  </a:cubicBezTo>
                  <a:cubicBezTo>
                    <a:pt x="30" y="4"/>
                    <a:pt x="30" y="4"/>
                    <a:pt x="30" y="4"/>
                  </a:cubicBezTo>
                  <a:cubicBezTo>
                    <a:pt x="29" y="5"/>
                    <a:pt x="29" y="5"/>
                    <a:pt x="29" y="5"/>
                  </a:cubicBezTo>
                  <a:cubicBezTo>
                    <a:pt x="28" y="4"/>
                    <a:pt x="28" y="4"/>
                    <a:pt x="28" y="4"/>
                  </a:cubicBezTo>
                  <a:cubicBezTo>
                    <a:pt x="27" y="3"/>
                    <a:pt x="27" y="3"/>
                    <a:pt x="27" y="3"/>
                  </a:cubicBezTo>
                  <a:cubicBezTo>
                    <a:pt x="26" y="3"/>
                    <a:pt x="26" y="3"/>
                    <a:pt x="26" y="3"/>
                  </a:cubicBezTo>
                  <a:cubicBezTo>
                    <a:pt x="26" y="5"/>
                    <a:pt x="26" y="5"/>
                    <a:pt x="26" y="5"/>
                  </a:cubicBezTo>
                  <a:cubicBezTo>
                    <a:pt x="24" y="5"/>
                    <a:pt x="24" y="5"/>
                    <a:pt x="24" y="5"/>
                  </a:cubicBezTo>
                  <a:cubicBezTo>
                    <a:pt x="23" y="7"/>
                    <a:pt x="23" y="7"/>
                    <a:pt x="23" y="7"/>
                  </a:cubicBezTo>
                  <a:cubicBezTo>
                    <a:pt x="23" y="8"/>
                    <a:pt x="23" y="8"/>
                    <a:pt x="23" y="8"/>
                  </a:cubicBezTo>
                  <a:cubicBezTo>
                    <a:pt x="22" y="8"/>
                    <a:pt x="22" y="8"/>
                    <a:pt x="22" y="8"/>
                  </a:cubicBezTo>
                  <a:cubicBezTo>
                    <a:pt x="20" y="10"/>
                    <a:pt x="20" y="10"/>
                    <a:pt x="20" y="10"/>
                  </a:cubicBezTo>
                  <a:cubicBezTo>
                    <a:pt x="18" y="11"/>
                    <a:pt x="18" y="11"/>
                    <a:pt x="18" y="11"/>
                  </a:cubicBezTo>
                  <a:cubicBezTo>
                    <a:pt x="18" y="12"/>
                    <a:pt x="18" y="12"/>
                    <a:pt x="18" y="12"/>
                  </a:cubicBezTo>
                  <a:cubicBezTo>
                    <a:pt x="17" y="11"/>
                    <a:pt x="17" y="11"/>
                    <a:pt x="17" y="11"/>
                  </a:cubicBezTo>
                  <a:cubicBezTo>
                    <a:pt x="16" y="11"/>
                    <a:pt x="16" y="11"/>
                    <a:pt x="16" y="11"/>
                  </a:cubicBezTo>
                  <a:cubicBezTo>
                    <a:pt x="15" y="10"/>
                    <a:pt x="15" y="10"/>
                    <a:pt x="15" y="10"/>
                  </a:cubicBezTo>
                  <a:cubicBezTo>
                    <a:pt x="13" y="10"/>
                    <a:pt x="13" y="10"/>
                    <a:pt x="13" y="10"/>
                  </a:cubicBezTo>
                  <a:cubicBezTo>
                    <a:pt x="10" y="12"/>
                    <a:pt x="10" y="12"/>
                    <a:pt x="10" y="12"/>
                  </a:cubicBezTo>
                  <a:cubicBezTo>
                    <a:pt x="7" y="12"/>
                    <a:pt x="7" y="12"/>
                    <a:pt x="7" y="12"/>
                  </a:cubicBezTo>
                  <a:cubicBezTo>
                    <a:pt x="7" y="14"/>
                    <a:pt x="7" y="14"/>
                    <a:pt x="7" y="14"/>
                  </a:cubicBezTo>
                  <a:cubicBezTo>
                    <a:pt x="7" y="15"/>
                    <a:pt x="7" y="15"/>
                    <a:pt x="7" y="15"/>
                  </a:cubicBezTo>
                  <a:cubicBezTo>
                    <a:pt x="7" y="17"/>
                    <a:pt x="7" y="17"/>
                    <a:pt x="7" y="17"/>
                  </a:cubicBezTo>
                  <a:cubicBezTo>
                    <a:pt x="6" y="18"/>
                    <a:pt x="6" y="18"/>
                    <a:pt x="6" y="18"/>
                  </a:cubicBezTo>
                  <a:cubicBezTo>
                    <a:pt x="4" y="19"/>
                    <a:pt x="4" y="19"/>
                    <a:pt x="4" y="19"/>
                  </a:cubicBezTo>
                  <a:cubicBezTo>
                    <a:pt x="3" y="19"/>
                    <a:pt x="3" y="19"/>
                    <a:pt x="3" y="19"/>
                  </a:cubicBezTo>
                  <a:cubicBezTo>
                    <a:pt x="3" y="20"/>
                    <a:pt x="3" y="20"/>
                    <a:pt x="3" y="20"/>
                  </a:cubicBezTo>
                  <a:cubicBezTo>
                    <a:pt x="2" y="20"/>
                    <a:pt x="2" y="20"/>
                    <a:pt x="2" y="20"/>
                  </a:cubicBezTo>
                  <a:cubicBezTo>
                    <a:pt x="0" y="19"/>
                    <a:pt x="0" y="19"/>
                    <a:pt x="0" y="19"/>
                  </a:cubicBezTo>
                  <a:cubicBezTo>
                    <a:pt x="0" y="20"/>
                    <a:pt x="0" y="20"/>
                    <a:pt x="0" y="20"/>
                  </a:cubicBezTo>
                  <a:cubicBezTo>
                    <a:pt x="3" y="24"/>
                    <a:pt x="3" y="24"/>
                    <a:pt x="3" y="24"/>
                  </a:cubicBezTo>
                  <a:cubicBezTo>
                    <a:pt x="5" y="25"/>
                    <a:pt x="5" y="25"/>
                    <a:pt x="5" y="25"/>
                  </a:cubicBezTo>
                  <a:cubicBezTo>
                    <a:pt x="5" y="26"/>
                    <a:pt x="5" y="26"/>
                    <a:pt x="5" y="26"/>
                  </a:cubicBezTo>
                  <a:cubicBezTo>
                    <a:pt x="7" y="28"/>
                    <a:pt x="7" y="28"/>
                    <a:pt x="7" y="28"/>
                  </a:cubicBezTo>
                  <a:cubicBezTo>
                    <a:pt x="9" y="31"/>
                    <a:pt x="9" y="31"/>
                    <a:pt x="9" y="31"/>
                  </a:cubicBezTo>
                  <a:cubicBezTo>
                    <a:pt x="14" y="36"/>
                    <a:pt x="14" y="36"/>
                    <a:pt x="14" y="36"/>
                  </a:cubicBezTo>
                  <a:cubicBezTo>
                    <a:pt x="15" y="36"/>
                    <a:pt x="15" y="36"/>
                    <a:pt x="15" y="36"/>
                  </a:cubicBezTo>
                  <a:cubicBezTo>
                    <a:pt x="15" y="36"/>
                    <a:pt x="15" y="36"/>
                    <a:pt x="15" y="36"/>
                  </a:cubicBezTo>
                  <a:cubicBezTo>
                    <a:pt x="16" y="36"/>
                    <a:pt x="16" y="36"/>
                    <a:pt x="16" y="36"/>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2" name="Rectangle 455">
              <a:extLst>
                <a:ext uri="{FF2B5EF4-FFF2-40B4-BE49-F238E27FC236}">
                  <a16:creationId xmlns:a16="http://schemas.microsoft.com/office/drawing/2014/main" id="{8BA74E39-E579-48E3-AEC6-C10D3C6B9BDB}"/>
                </a:ext>
              </a:extLst>
            </p:cNvPr>
            <p:cNvSpPr>
              <a:spLocks noChangeArrowheads="1"/>
            </p:cNvSpPr>
            <p:nvPr/>
          </p:nvSpPr>
          <p:spPr bwMode="auto">
            <a:xfrm>
              <a:off x="8210550" y="4700588"/>
              <a:ext cx="1588" cy="1588"/>
            </a:xfrm>
            <a:prstGeom prst="rect">
              <a:avLst/>
            </a:pr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3" name="Freeform 456">
              <a:extLst>
                <a:ext uri="{FF2B5EF4-FFF2-40B4-BE49-F238E27FC236}">
                  <a16:creationId xmlns:a16="http://schemas.microsoft.com/office/drawing/2014/main" id="{1AC8021D-02E7-4BC2-9EDD-1D07A65949C3}"/>
                </a:ext>
              </a:extLst>
            </p:cNvPr>
            <p:cNvSpPr>
              <a:spLocks/>
            </p:cNvSpPr>
            <p:nvPr/>
          </p:nvSpPr>
          <p:spPr bwMode="auto">
            <a:xfrm>
              <a:off x="8213725" y="4608513"/>
              <a:ext cx="203200" cy="106363"/>
            </a:xfrm>
            <a:custGeom>
              <a:avLst/>
              <a:gdLst>
                <a:gd name="T0" fmla="*/ 50 w 128"/>
                <a:gd name="T1" fmla="*/ 63 h 67"/>
                <a:gd name="T2" fmla="*/ 50 w 128"/>
                <a:gd name="T3" fmla="*/ 56 h 67"/>
                <a:gd name="T4" fmla="*/ 57 w 128"/>
                <a:gd name="T5" fmla="*/ 51 h 67"/>
                <a:gd name="T6" fmla="*/ 69 w 128"/>
                <a:gd name="T7" fmla="*/ 46 h 67"/>
                <a:gd name="T8" fmla="*/ 73 w 128"/>
                <a:gd name="T9" fmla="*/ 49 h 67"/>
                <a:gd name="T10" fmla="*/ 76 w 128"/>
                <a:gd name="T11" fmla="*/ 49 h 67"/>
                <a:gd name="T12" fmla="*/ 85 w 128"/>
                <a:gd name="T13" fmla="*/ 42 h 67"/>
                <a:gd name="T14" fmla="*/ 87 w 128"/>
                <a:gd name="T15" fmla="*/ 39 h 67"/>
                <a:gd name="T16" fmla="*/ 94 w 128"/>
                <a:gd name="T17" fmla="*/ 35 h 67"/>
                <a:gd name="T18" fmla="*/ 96 w 128"/>
                <a:gd name="T19" fmla="*/ 30 h 67"/>
                <a:gd name="T20" fmla="*/ 101 w 128"/>
                <a:gd name="T21" fmla="*/ 35 h 67"/>
                <a:gd name="T22" fmla="*/ 105 w 128"/>
                <a:gd name="T23" fmla="*/ 35 h 67"/>
                <a:gd name="T24" fmla="*/ 110 w 128"/>
                <a:gd name="T25" fmla="*/ 33 h 67"/>
                <a:gd name="T26" fmla="*/ 117 w 128"/>
                <a:gd name="T27" fmla="*/ 28 h 67"/>
                <a:gd name="T28" fmla="*/ 119 w 128"/>
                <a:gd name="T29" fmla="*/ 23 h 67"/>
                <a:gd name="T30" fmla="*/ 121 w 128"/>
                <a:gd name="T31" fmla="*/ 26 h 67"/>
                <a:gd name="T32" fmla="*/ 128 w 128"/>
                <a:gd name="T33" fmla="*/ 26 h 67"/>
                <a:gd name="T34" fmla="*/ 128 w 128"/>
                <a:gd name="T35" fmla="*/ 21 h 67"/>
                <a:gd name="T36" fmla="*/ 119 w 128"/>
                <a:gd name="T37" fmla="*/ 16 h 67"/>
                <a:gd name="T38" fmla="*/ 119 w 128"/>
                <a:gd name="T39" fmla="*/ 21 h 67"/>
                <a:gd name="T40" fmla="*/ 110 w 128"/>
                <a:gd name="T41" fmla="*/ 19 h 67"/>
                <a:gd name="T42" fmla="*/ 105 w 128"/>
                <a:gd name="T43" fmla="*/ 16 h 67"/>
                <a:gd name="T44" fmla="*/ 103 w 128"/>
                <a:gd name="T45" fmla="*/ 16 h 67"/>
                <a:gd name="T46" fmla="*/ 105 w 128"/>
                <a:gd name="T47" fmla="*/ 14 h 67"/>
                <a:gd name="T48" fmla="*/ 110 w 128"/>
                <a:gd name="T49" fmla="*/ 14 h 67"/>
                <a:gd name="T50" fmla="*/ 115 w 128"/>
                <a:gd name="T51" fmla="*/ 14 h 67"/>
                <a:gd name="T52" fmla="*/ 108 w 128"/>
                <a:gd name="T53" fmla="*/ 9 h 67"/>
                <a:gd name="T54" fmla="*/ 101 w 128"/>
                <a:gd name="T55" fmla="*/ 9 h 67"/>
                <a:gd name="T56" fmla="*/ 96 w 128"/>
                <a:gd name="T57" fmla="*/ 9 h 67"/>
                <a:gd name="T58" fmla="*/ 85 w 128"/>
                <a:gd name="T59" fmla="*/ 7 h 67"/>
                <a:gd name="T60" fmla="*/ 73 w 128"/>
                <a:gd name="T61" fmla="*/ 3 h 67"/>
                <a:gd name="T62" fmla="*/ 66 w 128"/>
                <a:gd name="T63" fmla="*/ 3 h 67"/>
                <a:gd name="T64" fmla="*/ 66 w 128"/>
                <a:gd name="T65" fmla="*/ 7 h 67"/>
                <a:gd name="T66" fmla="*/ 60 w 128"/>
                <a:gd name="T67" fmla="*/ 7 h 67"/>
                <a:gd name="T68" fmla="*/ 46 w 128"/>
                <a:gd name="T69" fmla="*/ 7 h 67"/>
                <a:gd name="T70" fmla="*/ 27 w 128"/>
                <a:gd name="T71" fmla="*/ 12 h 67"/>
                <a:gd name="T72" fmla="*/ 25 w 128"/>
                <a:gd name="T73" fmla="*/ 9 h 67"/>
                <a:gd name="T74" fmla="*/ 21 w 128"/>
                <a:gd name="T75" fmla="*/ 16 h 67"/>
                <a:gd name="T76" fmla="*/ 11 w 128"/>
                <a:gd name="T77" fmla="*/ 19 h 67"/>
                <a:gd name="T78" fmla="*/ 2 w 128"/>
                <a:gd name="T79" fmla="*/ 28 h 67"/>
                <a:gd name="T80" fmla="*/ 2 w 128"/>
                <a:gd name="T81" fmla="*/ 37 h 67"/>
                <a:gd name="T82" fmla="*/ 2 w 128"/>
                <a:gd name="T83" fmla="*/ 37 h 67"/>
                <a:gd name="T84" fmla="*/ 5 w 128"/>
                <a:gd name="T85" fmla="*/ 39 h 67"/>
                <a:gd name="T86" fmla="*/ 9 w 128"/>
                <a:gd name="T87" fmla="*/ 42 h 67"/>
                <a:gd name="T88" fmla="*/ 18 w 128"/>
                <a:gd name="T89" fmla="*/ 42 h 67"/>
                <a:gd name="T90" fmla="*/ 21 w 128"/>
                <a:gd name="T91" fmla="*/ 49 h 67"/>
                <a:gd name="T92" fmla="*/ 23 w 128"/>
                <a:gd name="T93" fmla="*/ 49 h 67"/>
                <a:gd name="T94" fmla="*/ 27 w 128"/>
                <a:gd name="T95" fmla="*/ 44 h 67"/>
                <a:gd name="T96" fmla="*/ 32 w 128"/>
                <a:gd name="T97" fmla="*/ 46 h 67"/>
                <a:gd name="T98" fmla="*/ 32 w 128"/>
                <a:gd name="T99" fmla="*/ 53 h 67"/>
                <a:gd name="T100" fmla="*/ 32 w 128"/>
                <a:gd name="T101" fmla="*/ 58 h 67"/>
                <a:gd name="T102" fmla="*/ 32 w 128"/>
                <a:gd name="T103" fmla="*/ 60 h 67"/>
                <a:gd name="T104" fmla="*/ 34 w 128"/>
                <a:gd name="T105" fmla="*/ 63 h 67"/>
                <a:gd name="T106" fmla="*/ 39 w 128"/>
                <a:gd name="T107" fmla="*/ 60 h 67"/>
                <a:gd name="T108" fmla="*/ 39 w 128"/>
                <a:gd name="T109" fmla="*/ 65 h 67"/>
                <a:gd name="T110" fmla="*/ 41 w 128"/>
                <a:gd name="T111" fmla="*/ 67 h 67"/>
                <a:gd name="T112" fmla="*/ 48 w 128"/>
                <a:gd name="T113" fmla="*/ 6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 h="67">
                  <a:moveTo>
                    <a:pt x="48" y="65"/>
                  </a:moveTo>
                  <a:lnTo>
                    <a:pt x="50" y="63"/>
                  </a:lnTo>
                  <a:lnTo>
                    <a:pt x="50" y="58"/>
                  </a:lnTo>
                  <a:lnTo>
                    <a:pt x="50" y="56"/>
                  </a:lnTo>
                  <a:lnTo>
                    <a:pt x="50" y="51"/>
                  </a:lnTo>
                  <a:lnTo>
                    <a:pt x="57" y="51"/>
                  </a:lnTo>
                  <a:lnTo>
                    <a:pt x="64" y="46"/>
                  </a:lnTo>
                  <a:lnTo>
                    <a:pt x="69" y="46"/>
                  </a:lnTo>
                  <a:lnTo>
                    <a:pt x="71" y="49"/>
                  </a:lnTo>
                  <a:lnTo>
                    <a:pt x="73" y="49"/>
                  </a:lnTo>
                  <a:lnTo>
                    <a:pt x="76" y="51"/>
                  </a:lnTo>
                  <a:lnTo>
                    <a:pt x="76" y="49"/>
                  </a:lnTo>
                  <a:lnTo>
                    <a:pt x="80" y="46"/>
                  </a:lnTo>
                  <a:lnTo>
                    <a:pt x="85" y="42"/>
                  </a:lnTo>
                  <a:lnTo>
                    <a:pt x="87" y="42"/>
                  </a:lnTo>
                  <a:lnTo>
                    <a:pt x="87" y="39"/>
                  </a:lnTo>
                  <a:lnTo>
                    <a:pt x="89" y="35"/>
                  </a:lnTo>
                  <a:lnTo>
                    <a:pt x="94" y="35"/>
                  </a:lnTo>
                  <a:lnTo>
                    <a:pt x="94" y="30"/>
                  </a:lnTo>
                  <a:lnTo>
                    <a:pt x="96" y="30"/>
                  </a:lnTo>
                  <a:lnTo>
                    <a:pt x="98" y="33"/>
                  </a:lnTo>
                  <a:lnTo>
                    <a:pt x="101" y="35"/>
                  </a:lnTo>
                  <a:lnTo>
                    <a:pt x="103" y="33"/>
                  </a:lnTo>
                  <a:lnTo>
                    <a:pt x="105" y="35"/>
                  </a:lnTo>
                  <a:lnTo>
                    <a:pt x="108" y="33"/>
                  </a:lnTo>
                  <a:lnTo>
                    <a:pt x="110" y="33"/>
                  </a:lnTo>
                  <a:lnTo>
                    <a:pt x="115" y="28"/>
                  </a:lnTo>
                  <a:lnTo>
                    <a:pt x="117" y="28"/>
                  </a:lnTo>
                  <a:lnTo>
                    <a:pt x="117" y="26"/>
                  </a:lnTo>
                  <a:lnTo>
                    <a:pt x="119" y="23"/>
                  </a:lnTo>
                  <a:lnTo>
                    <a:pt x="121" y="23"/>
                  </a:lnTo>
                  <a:lnTo>
                    <a:pt x="121" y="26"/>
                  </a:lnTo>
                  <a:lnTo>
                    <a:pt x="126" y="26"/>
                  </a:lnTo>
                  <a:lnTo>
                    <a:pt x="128" y="26"/>
                  </a:lnTo>
                  <a:lnTo>
                    <a:pt x="128" y="23"/>
                  </a:lnTo>
                  <a:lnTo>
                    <a:pt x="128" y="21"/>
                  </a:lnTo>
                  <a:lnTo>
                    <a:pt x="124" y="19"/>
                  </a:lnTo>
                  <a:lnTo>
                    <a:pt x="119" y="16"/>
                  </a:lnTo>
                  <a:lnTo>
                    <a:pt x="119" y="16"/>
                  </a:lnTo>
                  <a:lnTo>
                    <a:pt x="119" y="21"/>
                  </a:lnTo>
                  <a:lnTo>
                    <a:pt x="115" y="19"/>
                  </a:lnTo>
                  <a:lnTo>
                    <a:pt x="110" y="19"/>
                  </a:lnTo>
                  <a:lnTo>
                    <a:pt x="108" y="19"/>
                  </a:lnTo>
                  <a:lnTo>
                    <a:pt x="105" y="16"/>
                  </a:lnTo>
                  <a:lnTo>
                    <a:pt x="101" y="16"/>
                  </a:lnTo>
                  <a:lnTo>
                    <a:pt x="103" y="16"/>
                  </a:lnTo>
                  <a:lnTo>
                    <a:pt x="105" y="14"/>
                  </a:lnTo>
                  <a:lnTo>
                    <a:pt x="105" y="14"/>
                  </a:lnTo>
                  <a:lnTo>
                    <a:pt x="105" y="12"/>
                  </a:lnTo>
                  <a:lnTo>
                    <a:pt x="110" y="14"/>
                  </a:lnTo>
                  <a:lnTo>
                    <a:pt x="115" y="14"/>
                  </a:lnTo>
                  <a:lnTo>
                    <a:pt x="115" y="14"/>
                  </a:lnTo>
                  <a:lnTo>
                    <a:pt x="112" y="12"/>
                  </a:lnTo>
                  <a:lnTo>
                    <a:pt x="108" y="9"/>
                  </a:lnTo>
                  <a:lnTo>
                    <a:pt x="103" y="7"/>
                  </a:lnTo>
                  <a:lnTo>
                    <a:pt x="101" y="9"/>
                  </a:lnTo>
                  <a:lnTo>
                    <a:pt x="98" y="7"/>
                  </a:lnTo>
                  <a:lnTo>
                    <a:pt x="96" y="9"/>
                  </a:lnTo>
                  <a:lnTo>
                    <a:pt x="94" y="9"/>
                  </a:lnTo>
                  <a:lnTo>
                    <a:pt x="85" y="7"/>
                  </a:lnTo>
                  <a:lnTo>
                    <a:pt x="78" y="7"/>
                  </a:lnTo>
                  <a:lnTo>
                    <a:pt x="73" y="3"/>
                  </a:lnTo>
                  <a:lnTo>
                    <a:pt x="69" y="0"/>
                  </a:lnTo>
                  <a:lnTo>
                    <a:pt x="66" y="3"/>
                  </a:lnTo>
                  <a:lnTo>
                    <a:pt x="69" y="5"/>
                  </a:lnTo>
                  <a:lnTo>
                    <a:pt x="66" y="7"/>
                  </a:lnTo>
                  <a:lnTo>
                    <a:pt x="64" y="7"/>
                  </a:lnTo>
                  <a:lnTo>
                    <a:pt x="60" y="7"/>
                  </a:lnTo>
                  <a:lnTo>
                    <a:pt x="53" y="7"/>
                  </a:lnTo>
                  <a:lnTo>
                    <a:pt x="46" y="7"/>
                  </a:lnTo>
                  <a:lnTo>
                    <a:pt x="32" y="7"/>
                  </a:lnTo>
                  <a:lnTo>
                    <a:pt x="27" y="12"/>
                  </a:lnTo>
                  <a:lnTo>
                    <a:pt x="25" y="9"/>
                  </a:lnTo>
                  <a:lnTo>
                    <a:pt x="25" y="9"/>
                  </a:lnTo>
                  <a:lnTo>
                    <a:pt x="23" y="12"/>
                  </a:lnTo>
                  <a:lnTo>
                    <a:pt x="21" y="16"/>
                  </a:lnTo>
                  <a:lnTo>
                    <a:pt x="16" y="19"/>
                  </a:lnTo>
                  <a:lnTo>
                    <a:pt x="11" y="19"/>
                  </a:lnTo>
                  <a:lnTo>
                    <a:pt x="7" y="26"/>
                  </a:lnTo>
                  <a:lnTo>
                    <a:pt x="2" y="28"/>
                  </a:lnTo>
                  <a:lnTo>
                    <a:pt x="5" y="30"/>
                  </a:lnTo>
                  <a:lnTo>
                    <a:pt x="2" y="37"/>
                  </a:lnTo>
                  <a:lnTo>
                    <a:pt x="0" y="37"/>
                  </a:lnTo>
                  <a:lnTo>
                    <a:pt x="2" y="37"/>
                  </a:lnTo>
                  <a:lnTo>
                    <a:pt x="5" y="37"/>
                  </a:lnTo>
                  <a:lnTo>
                    <a:pt x="5" y="39"/>
                  </a:lnTo>
                  <a:lnTo>
                    <a:pt x="7" y="39"/>
                  </a:lnTo>
                  <a:lnTo>
                    <a:pt x="9" y="42"/>
                  </a:lnTo>
                  <a:lnTo>
                    <a:pt x="14" y="42"/>
                  </a:lnTo>
                  <a:lnTo>
                    <a:pt x="18" y="42"/>
                  </a:lnTo>
                  <a:lnTo>
                    <a:pt x="21" y="46"/>
                  </a:lnTo>
                  <a:lnTo>
                    <a:pt x="21" y="49"/>
                  </a:lnTo>
                  <a:lnTo>
                    <a:pt x="23" y="49"/>
                  </a:lnTo>
                  <a:lnTo>
                    <a:pt x="23" y="49"/>
                  </a:lnTo>
                  <a:lnTo>
                    <a:pt x="25" y="46"/>
                  </a:lnTo>
                  <a:lnTo>
                    <a:pt x="27" y="44"/>
                  </a:lnTo>
                  <a:lnTo>
                    <a:pt x="30" y="46"/>
                  </a:lnTo>
                  <a:lnTo>
                    <a:pt x="32" y="46"/>
                  </a:lnTo>
                  <a:lnTo>
                    <a:pt x="32" y="51"/>
                  </a:lnTo>
                  <a:lnTo>
                    <a:pt x="32" y="53"/>
                  </a:lnTo>
                  <a:lnTo>
                    <a:pt x="32" y="56"/>
                  </a:lnTo>
                  <a:lnTo>
                    <a:pt x="32" y="58"/>
                  </a:lnTo>
                  <a:lnTo>
                    <a:pt x="32" y="60"/>
                  </a:lnTo>
                  <a:lnTo>
                    <a:pt x="32" y="60"/>
                  </a:lnTo>
                  <a:lnTo>
                    <a:pt x="34" y="60"/>
                  </a:lnTo>
                  <a:lnTo>
                    <a:pt x="34" y="63"/>
                  </a:lnTo>
                  <a:lnTo>
                    <a:pt x="37" y="63"/>
                  </a:lnTo>
                  <a:lnTo>
                    <a:pt x="39" y="60"/>
                  </a:lnTo>
                  <a:lnTo>
                    <a:pt x="39" y="63"/>
                  </a:lnTo>
                  <a:lnTo>
                    <a:pt x="39" y="65"/>
                  </a:lnTo>
                  <a:lnTo>
                    <a:pt x="41" y="67"/>
                  </a:lnTo>
                  <a:lnTo>
                    <a:pt x="41" y="67"/>
                  </a:lnTo>
                  <a:lnTo>
                    <a:pt x="43" y="67"/>
                  </a:lnTo>
                  <a:lnTo>
                    <a:pt x="48" y="6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4" name="Freeform 457">
              <a:extLst>
                <a:ext uri="{FF2B5EF4-FFF2-40B4-BE49-F238E27FC236}">
                  <a16:creationId xmlns:a16="http://schemas.microsoft.com/office/drawing/2014/main" id="{2D1545DF-E4AA-4FDC-9636-D03B856EFAF8}"/>
                </a:ext>
              </a:extLst>
            </p:cNvPr>
            <p:cNvSpPr>
              <a:spLocks/>
            </p:cNvSpPr>
            <p:nvPr/>
          </p:nvSpPr>
          <p:spPr bwMode="auto">
            <a:xfrm>
              <a:off x="8185150" y="4667250"/>
              <a:ext cx="79375" cy="47625"/>
            </a:xfrm>
            <a:custGeom>
              <a:avLst/>
              <a:gdLst>
                <a:gd name="T0" fmla="*/ 50 w 50"/>
                <a:gd name="T1" fmla="*/ 19 h 30"/>
                <a:gd name="T2" fmla="*/ 50 w 50"/>
                <a:gd name="T3" fmla="*/ 16 h 30"/>
                <a:gd name="T4" fmla="*/ 50 w 50"/>
                <a:gd name="T5" fmla="*/ 14 h 30"/>
                <a:gd name="T6" fmla="*/ 50 w 50"/>
                <a:gd name="T7" fmla="*/ 9 h 30"/>
                <a:gd name="T8" fmla="*/ 48 w 50"/>
                <a:gd name="T9" fmla="*/ 9 h 30"/>
                <a:gd name="T10" fmla="*/ 45 w 50"/>
                <a:gd name="T11" fmla="*/ 7 h 30"/>
                <a:gd name="T12" fmla="*/ 43 w 50"/>
                <a:gd name="T13" fmla="*/ 9 h 30"/>
                <a:gd name="T14" fmla="*/ 41 w 50"/>
                <a:gd name="T15" fmla="*/ 12 h 30"/>
                <a:gd name="T16" fmla="*/ 41 w 50"/>
                <a:gd name="T17" fmla="*/ 12 h 30"/>
                <a:gd name="T18" fmla="*/ 39 w 50"/>
                <a:gd name="T19" fmla="*/ 12 h 30"/>
                <a:gd name="T20" fmla="*/ 39 w 50"/>
                <a:gd name="T21" fmla="*/ 9 h 30"/>
                <a:gd name="T22" fmla="*/ 36 w 50"/>
                <a:gd name="T23" fmla="*/ 5 h 30"/>
                <a:gd name="T24" fmla="*/ 32 w 50"/>
                <a:gd name="T25" fmla="*/ 5 h 30"/>
                <a:gd name="T26" fmla="*/ 27 w 50"/>
                <a:gd name="T27" fmla="*/ 5 h 30"/>
                <a:gd name="T28" fmla="*/ 25 w 50"/>
                <a:gd name="T29" fmla="*/ 2 h 30"/>
                <a:gd name="T30" fmla="*/ 23 w 50"/>
                <a:gd name="T31" fmla="*/ 2 h 30"/>
                <a:gd name="T32" fmla="*/ 23 w 50"/>
                <a:gd name="T33" fmla="*/ 0 h 30"/>
                <a:gd name="T34" fmla="*/ 20 w 50"/>
                <a:gd name="T35" fmla="*/ 0 h 30"/>
                <a:gd name="T36" fmla="*/ 18 w 50"/>
                <a:gd name="T37" fmla="*/ 0 h 30"/>
                <a:gd name="T38" fmla="*/ 13 w 50"/>
                <a:gd name="T39" fmla="*/ 5 h 30"/>
                <a:gd name="T40" fmla="*/ 13 w 50"/>
                <a:gd name="T41" fmla="*/ 5 h 30"/>
                <a:gd name="T42" fmla="*/ 13 w 50"/>
                <a:gd name="T43" fmla="*/ 7 h 30"/>
                <a:gd name="T44" fmla="*/ 11 w 50"/>
                <a:gd name="T45" fmla="*/ 7 h 30"/>
                <a:gd name="T46" fmla="*/ 7 w 50"/>
                <a:gd name="T47" fmla="*/ 9 h 30"/>
                <a:gd name="T48" fmla="*/ 2 w 50"/>
                <a:gd name="T49" fmla="*/ 12 h 30"/>
                <a:gd name="T50" fmla="*/ 2 w 50"/>
                <a:gd name="T51" fmla="*/ 14 h 30"/>
                <a:gd name="T52" fmla="*/ 0 w 50"/>
                <a:gd name="T53" fmla="*/ 16 h 30"/>
                <a:gd name="T54" fmla="*/ 2 w 50"/>
                <a:gd name="T55" fmla="*/ 16 h 30"/>
                <a:gd name="T56" fmla="*/ 7 w 50"/>
                <a:gd name="T57" fmla="*/ 16 h 30"/>
                <a:gd name="T58" fmla="*/ 9 w 50"/>
                <a:gd name="T59" fmla="*/ 21 h 30"/>
                <a:gd name="T60" fmla="*/ 13 w 50"/>
                <a:gd name="T61" fmla="*/ 21 h 30"/>
                <a:gd name="T62" fmla="*/ 16 w 50"/>
                <a:gd name="T63" fmla="*/ 21 h 30"/>
                <a:gd name="T64" fmla="*/ 16 w 50"/>
                <a:gd name="T65" fmla="*/ 21 h 30"/>
                <a:gd name="T66" fmla="*/ 23 w 50"/>
                <a:gd name="T67" fmla="*/ 26 h 30"/>
                <a:gd name="T68" fmla="*/ 29 w 50"/>
                <a:gd name="T69" fmla="*/ 28 h 30"/>
                <a:gd name="T70" fmla="*/ 32 w 50"/>
                <a:gd name="T71" fmla="*/ 26 h 30"/>
                <a:gd name="T72" fmla="*/ 27 w 50"/>
                <a:gd name="T73" fmla="*/ 26 h 30"/>
                <a:gd name="T74" fmla="*/ 29 w 50"/>
                <a:gd name="T75" fmla="*/ 23 h 30"/>
                <a:gd name="T76" fmla="*/ 32 w 50"/>
                <a:gd name="T77" fmla="*/ 23 h 30"/>
                <a:gd name="T78" fmla="*/ 36 w 50"/>
                <a:gd name="T79" fmla="*/ 28 h 30"/>
                <a:gd name="T80" fmla="*/ 39 w 50"/>
                <a:gd name="T81" fmla="*/ 30 h 30"/>
                <a:gd name="T82" fmla="*/ 48 w 50"/>
                <a:gd name="T83" fmla="*/ 30 h 30"/>
                <a:gd name="T84" fmla="*/ 50 w 50"/>
                <a:gd name="T85" fmla="*/ 26 h 30"/>
                <a:gd name="T86" fmla="*/ 48 w 50"/>
                <a:gd name="T87" fmla="*/ 26 h 30"/>
                <a:gd name="T88" fmla="*/ 50 w 50"/>
                <a:gd name="T89" fmla="*/ 23 h 30"/>
                <a:gd name="T90" fmla="*/ 50 w 50"/>
                <a:gd name="T91" fmla="*/ 23 h 30"/>
                <a:gd name="T92" fmla="*/ 50 w 50"/>
                <a:gd name="T93" fmla="*/ 21 h 30"/>
                <a:gd name="T94" fmla="*/ 50 w 50"/>
                <a:gd name="T95"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30">
                  <a:moveTo>
                    <a:pt x="50" y="19"/>
                  </a:moveTo>
                  <a:lnTo>
                    <a:pt x="50" y="16"/>
                  </a:lnTo>
                  <a:lnTo>
                    <a:pt x="50" y="14"/>
                  </a:lnTo>
                  <a:lnTo>
                    <a:pt x="50" y="9"/>
                  </a:lnTo>
                  <a:lnTo>
                    <a:pt x="48" y="9"/>
                  </a:lnTo>
                  <a:lnTo>
                    <a:pt x="45" y="7"/>
                  </a:lnTo>
                  <a:lnTo>
                    <a:pt x="43" y="9"/>
                  </a:lnTo>
                  <a:lnTo>
                    <a:pt x="41" y="12"/>
                  </a:lnTo>
                  <a:lnTo>
                    <a:pt x="41" y="12"/>
                  </a:lnTo>
                  <a:lnTo>
                    <a:pt x="39" y="12"/>
                  </a:lnTo>
                  <a:lnTo>
                    <a:pt x="39" y="9"/>
                  </a:lnTo>
                  <a:lnTo>
                    <a:pt x="36" y="5"/>
                  </a:lnTo>
                  <a:lnTo>
                    <a:pt x="32" y="5"/>
                  </a:lnTo>
                  <a:lnTo>
                    <a:pt x="27" y="5"/>
                  </a:lnTo>
                  <a:lnTo>
                    <a:pt x="25" y="2"/>
                  </a:lnTo>
                  <a:lnTo>
                    <a:pt x="23" y="2"/>
                  </a:lnTo>
                  <a:lnTo>
                    <a:pt x="23" y="0"/>
                  </a:lnTo>
                  <a:lnTo>
                    <a:pt x="20" y="0"/>
                  </a:lnTo>
                  <a:lnTo>
                    <a:pt x="18" y="0"/>
                  </a:lnTo>
                  <a:lnTo>
                    <a:pt x="13" y="5"/>
                  </a:lnTo>
                  <a:lnTo>
                    <a:pt x="13" y="5"/>
                  </a:lnTo>
                  <a:lnTo>
                    <a:pt x="13" y="7"/>
                  </a:lnTo>
                  <a:lnTo>
                    <a:pt x="11" y="7"/>
                  </a:lnTo>
                  <a:lnTo>
                    <a:pt x="7" y="9"/>
                  </a:lnTo>
                  <a:lnTo>
                    <a:pt x="2" y="12"/>
                  </a:lnTo>
                  <a:lnTo>
                    <a:pt x="2" y="14"/>
                  </a:lnTo>
                  <a:lnTo>
                    <a:pt x="0" y="16"/>
                  </a:lnTo>
                  <a:lnTo>
                    <a:pt x="2" y="16"/>
                  </a:lnTo>
                  <a:lnTo>
                    <a:pt x="7" y="16"/>
                  </a:lnTo>
                  <a:lnTo>
                    <a:pt x="9" y="21"/>
                  </a:lnTo>
                  <a:lnTo>
                    <a:pt x="13" y="21"/>
                  </a:lnTo>
                  <a:lnTo>
                    <a:pt x="16" y="21"/>
                  </a:lnTo>
                  <a:lnTo>
                    <a:pt x="16" y="21"/>
                  </a:lnTo>
                  <a:lnTo>
                    <a:pt x="23" y="26"/>
                  </a:lnTo>
                  <a:lnTo>
                    <a:pt x="29" y="28"/>
                  </a:lnTo>
                  <a:lnTo>
                    <a:pt x="32" y="26"/>
                  </a:lnTo>
                  <a:lnTo>
                    <a:pt x="27" y="26"/>
                  </a:lnTo>
                  <a:lnTo>
                    <a:pt x="29" y="23"/>
                  </a:lnTo>
                  <a:lnTo>
                    <a:pt x="32" y="23"/>
                  </a:lnTo>
                  <a:lnTo>
                    <a:pt x="36" y="28"/>
                  </a:lnTo>
                  <a:lnTo>
                    <a:pt x="39" y="30"/>
                  </a:lnTo>
                  <a:lnTo>
                    <a:pt x="48" y="30"/>
                  </a:lnTo>
                  <a:lnTo>
                    <a:pt x="50" y="26"/>
                  </a:lnTo>
                  <a:lnTo>
                    <a:pt x="48" y="26"/>
                  </a:lnTo>
                  <a:lnTo>
                    <a:pt x="50" y="23"/>
                  </a:lnTo>
                  <a:lnTo>
                    <a:pt x="50" y="23"/>
                  </a:lnTo>
                  <a:lnTo>
                    <a:pt x="50" y="21"/>
                  </a:lnTo>
                  <a:lnTo>
                    <a:pt x="50" y="1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5" name="Freeform 458">
              <a:extLst>
                <a:ext uri="{FF2B5EF4-FFF2-40B4-BE49-F238E27FC236}">
                  <a16:creationId xmlns:a16="http://schemas.microsoft.com/office/drawing/2014/main" id="{71E37BBD-79ED-4FA0-8309-7E86D93AD2D8}"/>
                </a:ext>
              </a:extLst>
            </p:cNvPr>
            <p:cNvSpPr>
              <a:spLocks/>
            </p:cNvSpPr>
            <p:nvPr/>
          </p:nvSpPr>
          <p:spPr bwMode="auto">
            <a:xfrm>
              <a:off x="8221663" y="4535488"/>
              <a:ext cx="39688" cy="80963"/>
            </a:xfrm>
            <a:custGeom>
              <a:avLst/>
              <a:gdLst>
                <a:gd name="T0" fmla="*/ 13 w 25"/>
                <a:gd name="T1" fmla="*/ 0 h 51"/>
                <a:gd name="T2" fmla="*/ 13 w 25"/>
                <a:gd name="T3" fmla="*/ 2 h 51"/>
                <a:gd name="T4" fmla="*/ 13 w 25"/>
                <a:gd name="T5" fmla="*/ 5 h 51"/>
                <a:gd name="T6" fmla="*/ 9 w 25"/>
                <a:gd name="T7" fmla="*/ 7 h 51"/>
                <a:gd name="T8" fmla="*/ 9 w 25"/>
                <a:gd name="T9" fmla="*/ 9 h 51"/>
                <a:gd name="T10" fmla="*/ 9 w 25"/>
                <a:gd name="T11" fmla="*/ 9 h 51"/>
                <a:gd name="T12" fmla="*/ 6 w 25"/>
                <a:gd name="T13" fmla="*/ 9 h 51"/>
                <a:gd name="T14" fmla="*/ 6 w 25"/>
                <a:gd name="T15" fmla="*/ 9 h 51"/>
                <a:gd name="T16" fmla="*/ 6 w 25"/>
                <a:gd name="T17" fmla="*/ 7 h 51"/>
                <a:gd name="T18" fmla="*/ 4 w 25"/>
                <a:gd name="T19" fmla="*/ 7 h 51"/>
                <a:gd name="T20" fmla="*/ 2 w 25"/>
                <a:gd name="T21" fmla="*/ 9 h 51"/>
                <a:gd name="T22" fmla="*/ 2 w 25"/>
                <a:gd name="T23" fmla="*/ 12 h 51"/>
                <a:gd name="T24" fmla="*/ 2 w 25"/>
                <a:gd name="T25" fmla="*/ 12 h 51"/>
                <a:gd name="T26" fmla="*/ 2 w 25"/>
                <a:gd name="T27" fmla="*/ 12 h 51"/>
                <a:gd name="T28" fmla="*/ 0 w 25"/>
                <a:gd name="T29" fmla="*/ 51 h 51"/>
                <a:gd name="T30" fmla="*/ 4 w 25"/>
                <a:gd name="T31" fmla="*/ 51 h 51"/>
                <a:gd name="T32" fmla="*/ 4 w 25"/>
                <a:gd name="T33" fmla="*/ 51 h 51"/>
                <a:gd name="T34" fmla="*/ 6 w 25"/>
                <a:gd name="T35" fmla="*/ 51 h 51"/>
                <a:gd name="T36" fmla="*/ 6 w 25"/>
                <a:gd name="T37" fmla="*/ 51 h 51"/>
                <a:gd name="T38" fmla="*/ 9 w 25"/>
                <a:gd name="T39" fmla="*/ 49 h 51"/>
                <a:gd name="T40" fmla="*/ 11 w 25"/>
                <a:gd name="T41" fmla="*/ 44 h 51"/>
                <a:gd name="T42" fmla="*/ 13 w 25"/>
                <a:gd name="T43" fmla="*/ 46 h 51"/>
                <a:gd name="T44" fmla="*/ 20 w 25"/>
                <a:gd name="T45" fmla="*/ 37 h 51"/>
                <a:gd name="T46" fmla="*/ 22 w 25"/>
                <a:gd name="T47" fmla="*/ 32 h 51"/>
                <a:gd name="T48" fmla="*/ 22 w 25"/>
                <a:gd name="T49" fmla="*/ 25 h 51"/>
                <a:gd name="T50" fmla="*/ 20 w 25"/>
                <a:gd name="T51" fmla="*/ 23 h 51"/>
                <a:gd name="T52" fmla="*/ 20 w 25"/>
                <a:gd name="T53" fmla="*/ 16 h 51"/>
                <a:gd name="T54" fmla="*/ 22 w 25"/>
                <a:gd name="T55" fmla="*/ 14 h 51"/>
                <a:gd name="T56" fmla="*/ 22 w 25"/>
                <a:gd name="T57" fmla="*/ 2 h 51"/>
                <a:gd name="T58" fmla="*/ 25 w 25"/>
                <a:gd name="T59" fmla="*/ 0 h 51"/>
                <a:gd name="T60" fmla="*/ 22 w 25"/>
                <a:gd name="T61" fmla="*/ 0 h 51"/>
                <a:gd name="T62" fmla="*/ 20 w 25"/>
                <a:gd name="T63" fmla="*/ 0 h 51"/>
                <a:gd name="T64" fmla="*/ 18 w 25"/>
                <a:gd name="T65" fmla="*/ 0 h 51"/>
                <a:gd name="T66" fmla="*/ 18 w 25"/>
                <a:gd name="T67" fmla="*/ 0 h 51"/>
                <a:gd name="T68" fmla="*/ 16 w 25"/>
                <a:gd name="T69" fmla="*/ 0 h 51"/>
                <a:gd name="T70" fmla="*/ 13 w 25"/>
                <a:gd name="T7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51">
                  <a:moveTo>
                    <a:pt x="13" y="0"/>
                  </a:moveTo>
                  <a:lnTo>
                    <a:pt x="13" y="2"/>
                  </a:lnTo>
                  <a:lnTo>
                    <a:pt x="13" y="5"/>
                  </a:lnTo>
                  <a:lnTo>
                    <a:pt x="9" y="7"/>
                  </a:lnTo>
                  <a:lnTo>
                    <a:pt x="9" y="9"/>
                  </a:lnTo>
                  <a:lnTo>
                    <a:pt x="9" y="9"/>
                  </a:lnTo>
                  <a:lnTo>
                    <a:pt x="6" y="9"/>
                  </a:lnTo>
                  <a:lnTo>
                    <a:pt x="6" y="9"/>
                  </a:lnTo>
                  <a:lnTo>
                    <a:pt x="6" y="7"/>
                  </a:lnTo>
                  <a:lnTo>
                    <a:pt x="4" y="7"/>
                  </a:lnTo>
                  <a:lnTo>
                    <a:pt x="2" y="9"/>
                  </a:lnTo>
                  <a:lnTo>
                    <a:pt x="2" y="12"/>
                  </a:lnTo>
                  <a:lnTo>
                    <a:pt x="2" y="12"/>
                  </a:lnTo>
                  <a:lnTo>
                    <a:pt x="2" y="12"/>
                  </a:lnTo>
                  <a:lnTo>
                    <a:pt x="0" y="51"/>
                  </a:lnTo>
                  <a:lnTo>
                    <a:pt x="4" y="51"/>
                  </a:lnTo>
                  <a:lnTo>
                    <a:pt x="4" y="51"/>
                  </a:lnTo>
                  <a:lnTo>
                    <a:pt x="6" y="51"/>
                  </a:lnTo>
                  <a:lnTo>
                    <a:pt x="6" y="51"/>
                  </a:lnTo>
                  <a:lnTo>
                    <a:pt x="9" y="49"/>
                  </a:lnTo>
                  <a:lnTo>
                    <a:pt x="11" y="44"/>
                  </a:lnTo>
                  <a:lnTo>
                    <a:pt x="13" y="46"/>
                  </a:lnTo>
                  <a:lnTo>
                    <a:pt x="20" y="37"/>
                  </a:lnTo>
                  <a:lnTo>
                    <a:pt x="22" y="32"/>
                  </a:lnTo>
                  <a:lnTo>
                    <a:pt x="22" y="25"/>
                  </a:lnTo>
                  <a:lnTo>
                    <a:pt x="20" y="23"/>
                  </a:lnTo>
                  <a:lnTo>
                    <a:pt x="20" y="16"/>
                  </a:lnTo>
                  <a:lnTo>
                    <a:pt x="22" y="14"/>
                  </a:lnTo>
                  <a:lnTo>
                    <a:pt x="22" y="2"/>
                  </a:lnTo>
                  <a:lnTo>
                    <a:pt x="25" y="0"/>
                  </a:lnTo>
                  <a:lnTo>
                    <a:pt x="22" y="0"/>
                  </a:lnTo>
                  <a:lnTo>
                    <a:pt x="20" y="0"/>
                  </a:lnTo>
                  <a:lnTo>
                    <a:pt x="18" y="0"/>
                  </a:lnTo>
                  <a:lnTo>
                    <a:pt x="18" y="0"/>
                  </a:lnTo>
                  <a:lnTo>
                    <a:pt x="16" y="0"/>
                  </a:lnTo>
                  <a:lnTo>
                    <a:pt x="1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6" name="Freeform 459">
              <a:extLst>
                <a:ext uri="{FF2B5EF4-FFF2-40B4-BE49-F238E27FC236}">
                  <a16:creationId xmlns:a16="http://schemas.microsoft.com/office/drawing/2014/main" id="{80AA5E65-3C87-4D84-83F1-5AB67E9F5C00}"/>
                </a:ext>
              </a:extLst>
            </p:cNvPr>
            <p:cNvSpPr>
              <a:spLocks/>
            </p:cNvSpPr>
            <p:nvPr/>
          </p:nvSpPr>
          <p:spPr bwMode="auto">
            <a:xfrm>
              <a:off x="8123238" y="4554538"/>
              <a:ext cx="130175" cy="138113"/>
            </a:xfrm>
            <a:custGeom>
              <a:avLst/>
              <a:gdLst>
                <a:gd name="T0" fmla="*/ 41 w 82"/>
                <a:gd name="T1" fmla="*/ 83 h 87"/>
                <a:gd name="T2" fmla="*/ 46 w 82"/>
                <a:gd name="T3" fmla="*/ 80 h 87"/>
                <a:gd name="T4" fmla="*/ 50 w 82"/>
                <a:gd name="T5" fmla="*/ 78 h 87"/>
                <a:gd name="T6" fmla="*/ 52 w 82"/>
                <a:gd name="T7" fmla="*/ 78 h 87"/>
                <a:gd name="T8" fmla="*/ 52 w 82"/>
                <a:gd name="T9" fmla="*/ 76 h 87"/>
                <a:gd name="T10" fmla="*/ 52 w 82"/>
                <a:gd name="T11" fmla="*/ 76 h 87"/>
                <a:gd name="T12" fmla="*/ 59 w 82"/>
                <a:gd name="T13" fmla="*/ 71 h 87"/>
                <a:gd name="T14" fmla="*/ 62 w 82"/>
                <a:gd name="T15" fmla="*/ 64 h 87"/>
                <a:gd name="T16" fmla="*/ 59 w 82"/>
                <a:gd name="T17" fmla="*/ 62 h 87"/>
                <a:gd name="T18" fmla="*/ 64 w 82"/>
                <a:gd name="T19" fmla="*/ 60 h 87"/>
                <a:gd name="T20" fmla="*/ 68 w 82"/>
                <a:gd name="T21" fmla="*/ 53 h 87"/>
                <a:gd name="T22" fmla="*/ 73 w 82"/>
                <a:gd name="T23" fmla="*/ 53 h 87"/>
                <a:gd name="T24" fmla="*/ 78 w 82"/>
                <a:gd name="T25" fmla="*/ 50 h 87"/>
                <a:gd name="T26" fmla="*/ 80 w 82"/>
                <a:gd name="T27" fmla="*/ 46 h 87"/>
                <a:gd name="T28" fmla="*/ 82 w 82"/>
                <a:gd name="T29" fmla="*/ 43 h 87"/>
                <a:gd name="T30" fmla="*/ 82 w 82"/>
                <a:gd name="T31" fmla="*/ 43 h 87"/>
                <a:gd name="T32" fmla="*/ 80 w 82"/>
                <a:gd name="T33" fmla="*/ 41 h 87"/>
                <a:gd name="T34" fmla="*/ 78 w 82"/>
                <a:gd name="T35" fmla="*/ 41 h 87"/>
                <a:gd name="T36" fmla="*/ 75 w 82"/>
                <a:gd name="T37" fmla="*/ 43 h 87"/>
                <a:gd name="T38" fmla="*/ 73 w 82"/>
                <a:gd name="T39" fmla="*/ 41 h 87"/>
                <a:gd name="T40" fmla="*/ 71 w 82"/>
                <a:gd name="T41" fmla="*/ 41 h 87"/>
                <a:gd name="T42" fmla="*/ 68 w 82"/>
                <a:gd name="T43" fmla="*/ 39 h 87"/>
                <a:gd name="T44" fmla="*/ 66 w 82"/>
                <a:gd name="T45" fmla="*/ 39 h 87"/>
                <a:gd name="T46" fmla="*/ 66 w 82"/>
                <a:gd name="T47" fmla="*/ 39 h 87"/>
                <a:gd name="T48" fmla="*/ 62 w 82"/>
                <a:gd name="T49" fmla="*/ 39 h 87"/>
                <a:gd name="T50" fmla="*/ 64 w 82"/>
                <a:gd name="T51" fmla="*/ 0 h 87"/>
                <a:gd name="T52" fmla="*/ 64 w 82"/>
                <a:gd name="T53" fmla="*/ 0 h 87"/>
                <a:gd name="T54" fmla="*/ 27 w 82"/>
                <a:gd name="T55" fmla="*/ 0 h 87"/>
                <a:gd name="T56" fmla="*/ 27 w 82"/>
                <a:gd name="T57" fmla="*/ 11 h 87"/>
                <a:gd name="T58" fmla="*/ 18 w 82"/>
                <a:gd name="T59" fmla="*/ 11 h 87"/>
                <a:gd name="T60" fmla="*/ 20 w 82"/>
                <a:gd name="T61" fmla="*/ 13 h 87"/>
                <a:gd name="T62" fmla="*/ 23 w 82"/>
                <a:gd name="T63" fmla="*/ 16 h 87"/>
                <a:gd name="T64" fmla="*/ 25 w 82"/>
                <a:gd name="T65" fmla="*/ 20 h 87"/>
                <a:gd name="T66" fmla="*/ 29 w 82"/>
                <a:gd name="T67" fmla="*/ 23 h 87"/>
                <a:gd name="T68" fmla="*/ 32 w 82"/>
                <a:gd name="T69" fmla="*/ 23 h 87"/>
                <a:gd name="T70" fmla="*/ 32 w 82"/>
                <a:gd name="T71" fmla="*/ 25 h 87"/>
                <a:gd name="T72" fmla="*/ 34 w 82"/>
                <a:gd name="T73" fmla="*/ 27 h 87"/>
                <a:gd name="T74" fmla="*/ 34 w 82"/>
                <a:gd name="T75" fmla="*/ 30 h 87"/>
                <a:gd name="T76" fmla="*/ 39 w 82"/>
                <a:gd name="T77" fmla="*/ 30 h 87"/>
                <a:gd name="T78" fmla="*/ 41 w 82"/>
                <a:gd name="T79" fmla="*/ 30 h 87"/>
                <a:gd name="T80" fmla="*/ 41 w 82"/>
                <a:gd name="T81" fmla="*/ 34 h 87"/>
                <a:gd name="T82" fmla="*/ 39 w 82"/>
                <a:gd name="T83" fmla="*/ 37 h 87"/>
                <a:gd name="T84" fmla="*/ 13 w 82"/>
                <a:gd name="T85" fmla="*/ 37 h 87"/>
                <a:gd name="T86" fmla="*/ 0 w 82"/>
                <a:gd name="T87" fmla="*/ 55 h 87"/>
                <a:gd name="T88" fmla="*/ 0 w 82"/>
                <a:gd name="T89" fmla="*/ 57 h 87"/>
                <a:gd name="T90" fmla="*/ 2 w 82"/>
                <a:gd name="T91" fmla="*/ 60 h 87"/>
                <a:gd name="T92" fmla="*/ 0 w 82"/>
                <a:gd name="T93" fmla="*/ 62 h 87"/>
                <a:gd name="T94" fmla="*/ 2 w 82"/>
                <a:gd name="T95" fmla="*/ 64 h 87"/>
                <a:gd name="T96" fmla="*/ 2 w 82"/>
                <a:gd name="T97" fmla="*/ 64 h 87"/>
                <a:gd name="T98" fmla="*/ 2 w 82"/>
                <a:gd name="T99" fmla="*/ 67 h 87"/>
                <a:gd name="T100" fmla="*/ 0 w 82"/>
                <a:gd name="T101" fmla="*/ 67 h 87"/>
                <a:gd name="T102" fmla="*/ 0 w 82"/>
                <a:gd name="T103" fmla="*/ 69 h 87"/>
                <a:gd name="T104" fmla="*/ 0 w 82"/>
                <a:gd name="T105" fmla="*/ 69 h 87"/>
                <a:gd name="T106" fmla="*/ 2 w 82"/>
                <a:gd name="T107" fmla="*/ 73 h 87"/>
                <a:gd name="T108" fmla="*/ 4 w 82"/>
                <a:gd name="T109" fmla="*/ 78 h 87"/>
                <a:gd name="T110" fmla="*/ 7 w 82"/>
                <a:gd name="T111" fmla="*/ 78 h 87"/>
                <a:gd name="T112" fmla="*/ 11 w 82"/>
                <a:gd name="T113" fmla="*/ 80 h 87"/>
                <a:gd name="T114" fmla="*/ 20 w 82"/>
                <a:gd name="T115" fmla="*/ 85 h 87"/>
                <a:gd name="T116" fmla="*/ 27 w 82"/>
                <a:gd name="T117" fmla="*/ 85 h 87"/>
                <a:gd name="T118" fmla="*/ 32 w 82"/>
                <a:gd name="T119" fmla="*/ 85 h 87"/>
                <a:gd name="T120" fmla="*/ 39 w 82"/>
                <a:gd name="T121" fmla="*/ 87 h 87"/>
                <a:gd name="T122" fmla="*/ 41 w 82"/>
                <a:gd name="T123" fmla="*/ 85 h 87"/>
                <a:gd name="T124" fmla="*/ 41 w 82"/>
                <a:gd name="T125" fmla="*/ 8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 h="87">
                  <a:moveTo>
                    <a:pt x="41" y="83"/>
                  </a:moveTo>
                  <a:lnTo>
                    <a:pt x="46" y="80"/>
                  </a:lnTo>
                  <a:lnTo>
                    <a:pt x="50" y="78"/>
                  </a:lnTo>
                  <a:lnTo>
                    <a:pt x="52" y="78"/>
                  </a:lnTo>
                  <a:lnTo>
                    <a:pt x="52" y="76"/>
                  </a:lnTo>
                  <a:lnTo>
                    <a:pt x="52" y="76"/>
                  </a:lnTo>
                  <a:lnTo>
                    <a:pt x="59" y="71"/>
                  </a:lnTo>
                  <a:lnTo>
                    <a:pt x="62" y="64"/>
                  </a:lnTo>
                  <a:lnTo>
                    <a:pt x="59" y="62"/>
                  </a:lnTo>
                  <a:lnTo>
                    <a:pt x="64" y="60"/>
                  </a:lnTo>
                  <a:lnTo>
                    <a:pt x="68" y="53"/>
                  </a:lnTo>
                  <a:lnTo>
                    <a:pt x="73" y="53"/>
                  </a:lnTo>
                  <a:lnTo>
                    <a:pt x="78" y="50"/>
                  </a:lnTo>
                  <a:lnTo>
                    <a:pt x="80" y="46"/>
                  </a:lnTo>
                  <a:lnTo>
                    <a:pt x="82" y="43"/>
                  </a:lnTo>
                  <a:lnTo>
                    <a:pt x="82" y="43"/>
                  </a:lnTo>
                  <a:lnTo>
                    <a:pt x="80" y="41"/>
                  </a:lnTo>
                  <a:lnTo>
                    <a:pt x="78" y="41"/>
                  </a:lnTo>
                  <a:lnTo>
                    <a:pt x="75" y="43"/>
                  </a:lnTo>
                  <a:lnTo>
                    <a:pt x="73" y="41"/>
                  </a:lnTo>
                  <a:lnTo>
                    <a:pt x="71" y="41"/>
                  </a:lnTo>
                  <a:lnTo>
                    <a:pt x="68" y="39"/>
                  </a:lnTo>
                  <a:lnTo>
                    <a:pt x="66" y="39"/>
                  </a:lnTo>
                  <a:lnTo>
                    <a:pt x="66" y="39"/>
                  </a:lnTo>
                  <a:lnTo>
                    <a:pt x="62" y="39"/>
                  </a:lnTo>
                  <a:lnTo>
                    <a:pt x="64" y="0"/>
                  </a:lnTo>
                  <a:lnTo>
                    <a:pt x="64" y="0"/>
                  </a:lnTo>
                  <a:lnTo>
                    <a:pt x="27" y="0"/>
                  </a:lnTo>
                  <a:lnTo>
                    <a:pt x="27" y="11"/>
                  </a:lnTo>
                  <a:lnTo>
                    <a:pt x="18" y="11"/>
                  </a:lnTo>
                  <a:lnTo>
                    <a:pt x="20" y="13"/>
                  </a:lnTo>
                  <a:lnTo>
                    <a:pt x="23" y="16"/>
                  </a:lnTo>
                  <a:lnTo>
                    <a:pt x="25" y="20"/>
                  </a:lnTo>
                  <a:lnTo>
                    <a:pt x="29" y="23"/>
                  </a:lnTo>
                  <a:lnTo>
                    <a:pt x="32" y="23"/>
                  </a:lnTo>
                  <a:lnTo>
                    <a:pt x="32" y="25"/>
                  </a:lnTo>
                  <a:lnTo>
                    <a:pt x="34" y="27"/>
                  </a:lnTo>
                  <a:lnTo>
                    <a:pt x="34" y="30"/>
                  </a:lnTo>
                  <a:lnTo>
                    <a:pt x="39" y="30"/>
                  </a:lnTo>
                  <a:lnTo>
                    <a:pt x="41" y="30"/>
                  </a:lnTo>
                  <a:lnTo>
                    <a:pt x="41" y="34"/>
                  </a:lnTo>
                  <a:lnTo>
                    <a:pt x="39" y="37"/>
                  </a:lnTo>
                  <a:lnTo>
                    <a:pt x="13" y="37"/>
                  </a:lnTo>
                  <a:lnTo>
                    <a:pt x="0" y="55"/>
                  </a:lnTo>
                  <a:lnTo>
                    <a:pt x="0" y="57"/>
                  </a:lnTo>
                  <a:lnTo>
                    <a:pt x="2" y="60"/>
                  </a:lnTo>
                  <a:lnTo>
                    <a:pt x="0" y="62"/>
                  </a:lnTo>
                  <a:lnTo>
                    <a:pt x="2" y="64"/>
                  </a:lnTo>
                  <a:lnTo>
                    <a:pt x="2" y="64"/>
                  </a:lnTo>
                  <a:lnTo>
                    <a:pt x="2" y="67"/>
                  </a:lnTo>
                  <a:lnTo>
                    <a:pt x="0" y="67"/>
                  </a:lnTo>
                  <a:lnTo>
                    <a:pt x="0" y="69"/>
                  </a:lnTo>
                  <a:lnTo>
                    <a:pt x="0" y="69"/>
                  </a:lnTo>
                  <a:lnTo>
                    <a:pt x="2" y="73"/>
                  </a:lnTo>
                  <a:lnTo>
                    <a:pt x="4" y="78"/>
                  </a:lnTo>
                  <a:lnTo>
                    <a:pt x="7" y="78"/>
                  </a:lnTo>
                  <a:lnTo>
                    <a:pt x="11" y="80"/>
                  </a:lnTo>
                  <a:lnTo>
                    <a:pt x="20" y="85"/>
                  </a:lnTo>
                  <a:lnTo>
                    <a:pt x="27" y="85"/>
                  </a:lnTo>
                  <a:lnTo>
                    <a:pt x="32" y="85"/>
                  </a:lnTo>
                  <a:lnTo>
                    <a:pt x="39" y="87"/>
                  </a:lnTo>
                  <a:lnTo>
                    <a:pt x="41" y="85"/>
                  </a:lnTo>
                  <a:lnTo>
                    <a:pt x="41" y="8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7" name="Freeform 460">
              <a:extLst>
                <a:ext uri="{FF2B5EF4-FFF2-40B4-BE49-F238E27FC236}">
                  <a16:creationId xmlns:a16="http://schemas.microsoft.com/office/drawing/2014/main" id="{8A5E7943-FA29-4E69-B227-D7D29350A6B7}"/>
                </a:ext>
              </a:extLst>
            </p:cNvPr>
            <p:cNvSpPr>
              <a:spLocks/>
            </p:cNvSpPr>
            <p:nvPr/>
          </p:nvSpPr>
          <p:spPr bwMode="auto">
            <a:xfrm>
              <a:off x="7562850" y="4279900"/>
              <a:ext cx="3175" cy="14288"/>
            </a:xfrm>
            <a:custGeom>
              <a:avLst/>
              <a:gdLst>
                <a:gd name="T0" fmla="*/ 0 w 2"/>
                <a:gd name="T1" fmla="*/ 2 h 9"/>
                <a:gd name="T2" fmla="*/ 0 w 2"/>
                <a:gd name="T3" fmla="*/ 4 h 9"/>
                <a:gd name="T4" fmla="*/ 0 w 2"/>
                <a:gd name="T5" fmla="*/ 9 h 9"/>
                <a:gd name="T6" fmla="*/ 2 w 2"/>
                <a:gd name="T7" fmla="*/ 6 h 9"/>
                <a:gd name="T8" fmla="*/ 2 w 2"/>
                <a:gd name="T9" fmla="*/ 4 h 9"/>
                <a:gd name="T10" fmla="*/ 0 w 2"/>
                <a:gd name="T11" fmla="*/ 0 h 9"/>
                <a:gd name="T12" fmla="*/ 0 w 2"/>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2" h="9">
                  <a:moveTo>
                    <a:pt x="0" y="2"/>
                  </a:moveTo>
                  <a:lnTo>
                    <a:pt x="0" y="4"/>
                  </a:lnTo>
                  <a:lnTo>
                    <a:pt x="0" y="9"/>
                  </a:lnTo>
                  <a:lnTo>
                    <a:pt x="2" y="6"/>
                  </a:lnTo>
                  <a:lnTo>
                    <a:pt x="2" y="4"/>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8" name="Freeform 461">
              <a:extLst>
                <a:ext uri="{FF2B5EF4-FFF2-40B4-BE49-F238E27FC236}">
                  <a16:creationId xmlns:a16="http://schemas.microsoft.com/office/drawing/2014/main" id="{48347474-775C-4634-A594-CC689D9354D3}"/>
                </a:ext>
              </a:extLst>
            </p:cNvPr>
            <p:cNvSpPr>
              <a:spLocks/>
            </p:cNvSpPr>
            <p:nvPr/>
          </p:nvSpPr>
          <p:spPr bwMode="auto">
            <a:xfrm>
              <a:off x="7980363" y="4294188"/>
              <a:ext cx="4763" cy="3175"/>
            </a:xfrm>
            <a:custGeom>
              <a:avLst/>
              <a:gdLst>
                <a:gd name="T0" fmla="*/ 3 w 3"/>
                <a:gd name="T1" fmla="*/ 0 h 2"/>
                <a:gd name="T2" fmla="*/ 0 w 3"/>
                <a:gd name="T3" fmla="*/ 0 h 2"/>
                <a:gd name="T4" fmla="*/ 0 w 3"/>
                <a:gd name="T5" fmla="*/ 2 h 2"/>
                <a:gd name="T6" fmla="*/ 0 w 3"/>
                <a:gd name="T7" fmla="*/ 2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lnTo>
                    <a:pt x="0" y="0"/>
                  </a:lnTo>
                  <a:lnTo>
                    <a:pt x="0" y="2"/>
                  </a:lnTo>
                  <a:lnTo>
                    <a:pt x="0" y="2"/>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9" name="Freeform 462">
              <a:extLst>
                <a:ext uri="{FF2B5EF4-FFF2-40B4-BE49-F238E27FC236}">
                  <a16:creationId xmlns:a16="http://schemas.microsoft.com/office/drawing/2014/main" id="{50CE5D64-FFE4-4EDB-9E5A-222F33D736A3}"/>
                </a:ext>
              </a:extLst>
            </p:cNvPr>
            <p:cNvSpPr>
              <a:spLocks/>
            </p:cNvSpPr>
            <p:nvPr/>
          </p:nvSpPr>
          <p:spPr bwMode="auto">
            <a:xfrm>
              <a:off x="7974013" y="4308475"/>
              <a:ext cx="3175" cy="11113"/>
            </a:xfrm>
            <a:custGeom>
              <a:avLst/>
              <a:gdLst>
                <a:gd name="T0" fmla="*/ 2 w 2"/>
                <a:gd name="T1" fmla="*/ 2 h 7"/>
                <a:gd name="T2" fmla="*/ 2 w 2"/>
                <a:gd name="T3" fmla="*/ 0 h 7"/>
                <a:gd name="T4" fmla="*/ 0 w 2"/>
                <a:gd name="T5" fmla="*/ 7 h 7"/>
                <a:gd name="T6" fmla="*/ 2 w 2"/>
                <a:gd name="T7" fmla="*/ 2 h 7"/>
              </a:gdLst>
              <a:ahLst/>
              <a:cxnLst>
                <a:cxn ang="0">
                  <a:pos x="T0" y="T1"/>
                </a:cxn>
                <a:cxn ang="0">
                  <a:pos x="T2" y="T3"/>
                </a:cxn>
                <a:cxn ang="0">
                  <a:pos x="T4" y="T5"/>
                </a:cxn>
                <a:cxn ang="0">
                  <a:pos x="T6" y="T7"/>
                </a:cxn>
              </a:cxnLst>
              <a:rect l="0" t="0" r="r" b="b"/>
              <a:pathLst>
                <a:path w="2" h="7">
                  <a:moveTo>
                    <a:pt x="2" y="2"/>
                  </a:moveTo>
                  <a:lnTo>
                    <a:pt x="2" y="0"/>
                  </a:lnTo>
                  <a:lnTo>
                    <a:pt x="0" y="7"/>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0" name="Freeform 463">
              <a:extLst>
                <a:ext uri="{FF2B5EF4-FFF2-40B4-BE49-F238E27FC236}">
                  <a16:creationId xmlns:a16="http://schemas.microsoft.com/office/drawing/2014/main" id="{945CD49C-87A2-402D-9936-BE064ED90896}"/>
                </a:ext>
              </a:extLst>
            </p:cNvPr>
            <p:cNvSpPr>
              <a:spLocks/>
            </p:cNvSpPr>
            <p:nvPr/>
          </p:nvSpPr>
          <p:spPr bwMode="auto">
            <a:xfrm>
              <a:off x="7977188" y="4300538"/>
              <a:ext cx="3175" cy="4763"/>
            </a:xfrm>
            <a:custGeom>
              <a:avLst/>
              <a:gdLst>
                <a:gd name="T0" fmla="*/ 0 w 2"/>
                <a:gd name="T1" fmla="*/ 3 h 3"/>
                <a:gd name="T2" fmla="*/ 2 w 2"/>
                <a:gd name="T3" fmla="*/ 3 h 3"/>
                <a:gd name="T4" fmla="*/ 2 w 2"/>
                <a:gd name="T5" fmla="*/ 0 h 3"/>
                <a:gd name="T6" fmla="*/ 2 w 2"/>
                <a:gd name="T7" fmla="*/ 0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lnTo>
                    <a:pt x="2" y="3"/>
                  </a:lnTo>
                  <a:lnTo>
                    <a:pt x="2" y="0"/>
                  </a:lnTo>
                  <a:lnTo>
                    <a:pt x="2" y="0"/>
                  </a:ln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1" name="Freeform 464">
              <a:extLst>
                <a:ext uri="{FF2B5EF4-FFF2-40B4-BE49-F238E27FC236}">
                  <a16:creationId xmlns:a16="http://schemas.microsoft.com/office/drawing/2014/main" id="{3D11C84F-4289-40A3-9E5A-9C25465AC7EA}"/>
                </a:ext>
              </a:extLst>
            </p:cNvPr>
            <p:cNvSpPr>
              <a:spLocks/>
            </p:cNvSpPr>
            <p:nvPr/>
          </p:nvSpPr>
          <p:spPr bwMode="auto">
            <a:xfrm>
              <a:off x="7399338" y="3983038"/>
              <a:ext cx="915988" cy="681038"/>
            </a:xfrm>
            <a:custGeom>
              <a:avLst/>
              <a:gdLst>
                <a:gd name="T0" fmla="*/ 495 w 577"/>
                <a:gd name="T1" fmla="*/ 397 h 429"/>
                <a:gd name="T2" fmla="*/ 479 w 577"/>
                <a:gd name="T3" fmla="*/ 376 h 429"/>
                <a:gd name="T4" fmla="*/ 524 w 577"/>
                <a:gd name="T5" fmla="*/ 357 h 429"/>
                <a:gd name="T6" fmla="*/ 540 w 577"/>
                <a:gd name="T7" fmla="*/ 343 h 429"/>
                <a:gd name="T8" fmla="*/ 559 w 577"/>
                <a:gd name="T9" fmla="*/ 332 h 429"/>
                <a:gd name="T10" fmla="*/ 554 w 577"/>
                <a:gd name="T11" fmla="*/ 316 h 429"/>
                <a:gd name="T12" fmla="*/ 568 w 577"/>
                <a:gd name="T13" fmla="*/ 277 h 429"/>
                <a:gd name="T14" fmla="*/ 504 w 577"/>
                <a:gd name="T15" fmla="*/ 286 h 429"/>
                <a:gd name="T16" fmla="*/ 476 w 577"/>
                <a:gd name="T17" fmla="*/ 337 h 429"/>
                <a:gd name="T18" fmla="*/ 467 w 577"/>
                <a:gd name="T19" fmla="*/ 343 h 429"/>
                <a:gd name="T20" fmla="*/ 428 w 577"/>
                <a:gd name="T21" fmla="*/ 350 h 429"/>
                <a:gd name="T22" fmla="*/ 392 w 577"/>
                <a:gd name="T23" fmla="*/ 339 h 429"/>
                <a:gd name="T24" fmla="*/ 362 w 577"/>
                <a:gd name="T25" fmla="*/ 286 h 429"/>
                <a:gd name="T26" fmla="*/ 357 w 577"/>
                <a:gd name="T27" fmla="*/ 260 h 429"/>
                <a:gd name="T28" fmla="*/ 362 w 577"/>
                <a:gd name="T29" fmla="*/ 207 h 429"/>
                <a:gd name="T30" fmla="*/ 369 w 577"/>
                <a:gd name="T31" fmla="*/ 193 h 429"/>
                <a:gd name="T32" fmla="*/ 371 w 577"/>
                <a:gd name="T33" fmla="*/ 180 h 429"/>
                <a:gd name="T34" fmla="*/ 341 w 577"/>
                <a:gd name="T35" fmla="*/ 163 h 429"/>
                <a:gd name="T36" fmla="*/ 330 w 577"/>
                <a:gd name="T37" fmla="*/ 124 h 429"/>
                <a:gd name="T38" fmla="*/ 316 w 577"/>
                <a:gd name="T39" fmla="*/ 94 h 429"/>
                <a:gd name="T40" fmla="*/ 288 w 577"/>
                <a:gd name="T41" fmla="*/ 80 h 429"/>
                <a:gd name="T42" fmla="*/ 275 w 577"/>
                <a:gd name="T43" fmla="*/ 94 h 429"/>
                <a:gd name="T44" fmla="*/ 252 w 577"/>
                <a:gd name="T45" fmla="*/ 92 h 429"/>
                <a:gd name="T46" fmla="*/ 240 w 577"/>
                <a:gd name="T47" fmla="*/ 80 h 429"/>
                <a:gd name="T48" fmla="*/ 234 w 577"/>
                <a:gd name="T49" fmla="*/ 62 h 429"/>
                <a:gd name="T50" fmla="*/ 220 w 577"/>
                <a:gd name="T51" fmla="*/ 39 h 429"/>
                <a:gd name="T52" fmla="*/ 48 w 577"/>
                <a:gd name="T53" fmla="*/ 0 h 429"/>
                <a:gd name="T54" fmla="*/ 11 w 577"/>
                <a:gd name="T55" fmla="*/ 36 h 429"/>
                <a:gd name="T56" fmla="*/ 18 w 577"/>
                <a:gd name="T57" fmla="*/ 69 h 429"/>
                <a:gd name="T58" fmla="*/ 46 w 577"/>
                <a:gd name="T59" fmla="*/ 106 h 429"/>
                <a:gd name="T60" fmla="*/ 41 w 577"/>
                <a:gd name="T61" fmla="*/ 124 h 429"/>
                <a:gd name="T62" fmla="*/ 39 w 577"/>
                <a:gd name="T63" fmla="*/ 138 h 429"/>
                <a:gd name="T64" fmla="*/ 59 w 577"/>
                <a:gd name="T65" fmla="*/ 143 h 429"/>
                <a:gd name="T66" fmla="*/ 71 w 577"/>
                <a:gd name="T67" fmla="*/ 191 h 429"/>
                <a:gd name="T68" fmla="*/ 101 w 577"/>
                <a:gd name="T69" fmla="*/ 221 h 429"/>
                <a:gd name="T70" fmla="*/ 124 w 577"/>
                <a:gd name="T71" fmla="*/ 228 h 429"/>
                <a:gd name="T72" fmla="*/ 108 w 577"/>
                <a:gd name="T73" fmla="*/ 212 h 429"/>
                <a:gd name="T74" fmla="*/ 98 w 577"/>
                <a:gd name="T75" fmla="*/ 182 h 429"/>
                <a:gd name="T76" fmla="*/ 89 w 577"/>
                <a:gd name="T77" fmla="*/ 147 h 429"/>
                <a:gd name="T78" fmla="*/ 80 w 577"/>
                <a:gd name="T79" fmla="*/ 131 h 429"/>
                <a:gd name="T80" fmla="*/ 59 w 577"/>
                <a:gd name="T81" fmla="*/ 96 h 429"/>
                <a:gd name="T82" fmla="*/ 41 w 577"/>
                <a:gd name="T83" fmla="*/ 64 h 429"/>
                <a:gd name="T84" fmla="*/ 55 w 577"/>
                <a:gd name="T85" fmla="*/ 32 h 429"/>
                <a:gd name="T86" fmla="*/ 73 w 577"/>
                <a:gd name="T87" fmla="*/ 48 h 429"/>
                <a:gd name="T88" fmla="*/ 82 w 577"/>
                <a:gd name="T89" fmla="*/ 87 h 429"/>
                <a:gd name="T90" fmla="*/ 101 w 577"/>
                <a:gd name="T91" fmla="*/ 117 h 429"/>
                <a:gd name="T92" fmla="*/ 119 w 577"/>
                <a:gd name="T93" fmla="*/ 140 h 429"/>
                <a:gd name="T94" fmla="*/ 140 w 577"/>
                <a:gd name="T95" fmla="*/ 156 h 429"/>
                <a:gd name="T96" fmla="*/ 137 w 577"/>
                <a:gd name="T97" fmla="*/ 177 h 429"/>
                <a:gd name="T98" fmla="*/ 153 w 577"/>
                <a:gd name="T99" fmla="*/ 203 h 429"/>
                <a:gd name="T100" fmla="*/ 197 w 577"/>
                <a:gd name="T101" fmla="*/ 251 h 429"/>
                <a:gd name="T102" fmla="*/ 199 w 577"/>
                <a:gd name="T103" fmla="*/ 295 h 429"/>
                <a:gd name="T104" fmla="*/ 201 w 577"/>
                <a:gd name="T105" fmla="*/ 325 h 429"/>
                <a:gd name="T106" fmla="*/ 229 w 577"/>
                <a:gd name="T107" fmla="*/ 341 h 429"/>
                <a:gd name="T108" fmla="*/ 263 w 577"/>
                <a:gd name="T109" fmla="*/ 355 h 429"/>
                <a:gd name="T110" fmla="*/ 321 w 577"/>
                <a:gd name="T111" fmla="*/ 387 h 429"/>
                <a:gd name="T112" fmla="*/ 359 w 577"/>
                <a:gd name="T113" fmla="*/ 403 h 429"/>
                <a:gd name="T114" fmla="*/ 401 w 577"/>
                <a:gd name="T115" fmla="*/ 394 h 429"/>
                <a:gd name="T116" fmla="*/ 408 w 577"/>
                <a:gd name="T117" fmla="*/ 394 h 429"/>
                <a:gd name="T118" fmla="*/ 414 w 577"/>
                <a:gd name="T119" fmla="*/ 392 h 429"/>
                <a:gd name="T120" fmla="*/ 451 w 577"/>
                <a:gd name="T121" fmla="*/ 427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7" h="429">
                  <a:moveTo>
                    <a:pt x="456" y="427"/>
                  </a:moveTo>
                  <a:lnTo>
                    <a:pt x="458" y="427"/>
                  </a:lnTo>
                  <a:lnTo>
                    <a:pt x="458" y="424"/>
                  </a:lnTo>
                  <a:lnTo>
                    <a:pt x="458" y="424"/>
                  </a:lnTo>
                  <a:lnTo>
                    <a:pt x="456" y="422"/>
                  </a:lnTo>
                  <a:lnTo>
                    <a:pt x="458" y="420"/>
                  </a:lnTo>
                  <a:lnTo>
                    <a:pt x="456" y="417"/>
                  </a:lnTo>
                  <a:lnTo>
                    <a:pt x="456" y="415"/>
                  </a:lnTo>
                  <a:lnTo>
                    <a:pt x="469" y="397"/>
                  </a:lnTo>
                  <a:lnTo>
                    <a:pt x="495" y="397"/>
                  </a:lnTo>
                  <a:lnTo>
                    <a:pt x="497" y="394"/>
                  </a:lnTo>
                  <a:lnTo>
                    <a:pt x="497" y="390"/>
                  </a:lnTo>
                  <a:lnTo>
                    <a:pt x="495" y="390"/>
                  </a:lnTo>
                  <a:lnTo>
                    <a:pt x="490" y="390"/>
                  </a:lnTo>
                  <a:lnTo>
                    <a:pt x="490" y="387"/>
                  </a:lnTo>
                  <a:lnTo>
                    <a:pt x="488" y="385"/>
                  </a:lnTo>
                  <a:lnTo>
                    <a:pt x="488" y="383"/>
                  </a:lnTo>
                  <a:lnTo>
                    <a:pt x="485" y="383"/>
                  </a:lnTo>
                  <a:lnTo>
                    <a:pt x="481" y="380"/>
                  </a:lnTo>
                  <a:lnTo>
                    <a:pt x="479" y="376"/>
                  </a:lnTo>
                  <a:lnTo>
                    <a:pt x="476" y="373"/>
                  </a:lnTo>
                  <a:lnTo>
                    <a:pt x="474" y="371"/>
                  </a:lnTo>
                  <a:lnTo>
                    <a:pt x="483" y="371"/>
                  </a:lnTo>
                  <a:lnTo>
                    <a:pt x="483" y="360"/>
                  </a:lnTo>
                  <a:lnTo>
                    <a:pt x="520" y="360"/>
                  </a:lnTo>
                  <a:lnTo>
                    <a:pt x="520" y="357"/>
                  </a:lnTo>
                  <a:lnTo>
                    <a:pt x="522" y="355"/>
                  </a:lnTo>
                  <a:lnTo>
                    <a:pt x="524" y="355"/>
                  </a:lnTo>
                  <a:lnTo>
                    <a:pt x="524" y="357"/>
                  </a:lnTo>
                  <a:lnTo>
                    <a:pt x="524" y="357"/>
                  </a:lnTo>
                  <a:lnTo>
                    <a:pt x="527" y="357"/>
                  </a:lnTo>
                  <a:lnTo>
                    <a:pt x="527" y="357"/>
                  </a:lnTo>
                  <a:lnTo>
                    <a:pt x="527" y="355"/>
                  </a:lnTo>
                  <a:lnTo>
                    <a:pt x="531" y="353"/>
                  </a:lnTo>
                  <a:lnTo>
                    <a:pt x="531" y="350"/>
                  </a:lnTo>
                  <a:lnTo>
                    <a:pt x="531" y="348"/>
                  </a:lnTo>
                  <a:lnTo>
                    <a:pt x="534" y="348"/>
                  </a:lnTo>
                  <a:lnTo>
                    <a:pt x="536" y="348"/>
                  </a:lnTo>
                  <a:lnTo>
                    <a:pt x="536" y="348"/>
                  </a:lnTo>
                  <a:lnTo>
                    <a:pt x="540" y="343"/>
                  </a:lnTo>
                  <a:lnTo>
                    <a:pt x="543" y="339"/>
                  </a:lnTo>
                  <a:lnTo>
                    <a:pt x="545" y="339"/>
                  </a:lnTo>
                  <a:lnTo>
                    <a:pt x="545" y="341"/>
                  </a:lnTo>
                  <a:lnTo>
                    <a:pt x="543" y="343"/>
                  </a:lnTo>
                  <a:lnTo>
                    <a:pt x="543" y="346"/>
                  </a:lnTo>
                  <a:lnTo>
                    <a:pt x="547" y="348"/>
                  </a:lnTo>
                  <a:lnTo>
                    <a:pt x="550" y="353"/>
                  </a:lnTo>
                  <a:lnTo>
                    <a:pt x="552" y="350"/>
                  </a:lnTo>
                  <a:lnTo>
                    <a:pt x="554" y="343"/>
                  </a:lnTo>
                  <a:lnTo>
                    <a:pt x="559" y="332"/>
                  </a:lnTo>
                  <a:lnTo>
                    <a:pt x="559" y="327"/>
                  </a:lnTo>
                  <a:lnTo>
                    <a:pt x="559" y="330"/>
                  </a:lnTo>
                  <a:lnTo>
                    <a:pt x="556" y="330"/>
                  </a:lnTo>
                  <a:lnTo>
                    <a:pt x="554" y="330"/>
                  </a:lnTo>
                  <a:lnTo>
                    <a:pt x="554" y="327"/>
                  </a:lnTo>
                  <a:lnTo>
                    <a:pt x="559" y="323"/>
                  </a:lnTo>
                  <a:lnTo>
                    <a:pt x="559" y="320"/>
                  </a:lnTo>
                  <a:lnTo>
                    <a:pt x="556" y="320"/>
                  </a:lnTo>
                  <a:lnTo>
                    <a:pt x="554" y="318"/>
                  </a:lnTo>
                  <a:lnTo>
                    <a:pt x="554" y="316"/>
                  </a:lnTo>
                  <a:lnTo>
                    <a:pt x="559" y="313"/>
                  </a:lnTo>
                  <a:lnTo>
                    <a:pt x="559" y="309"/>
                  </a:lnTo>
                  <a:lnTo>
                    <a:pt x="561" y="307"/>
                  </a:lnTo>
                  <a:lnTo>
                    <a:pt x="570" y="297"/>
                  </a:lnTo>
                  <a:lnTo>
                    <a:pt x="575" y="290"/>
                  </a:lnTo>
                  <a:lnTo>
                    <a:pt x="577" y="286"/>
                  </a:lnTo>
                  <a:lnTo>
                    <a:pt x="577" y="281"/>
                  </a:lnTo>
                  <a:lnTo>
                    <a:pt x="570" y="272"/>
                  </a:lnTo>
                  <a:lnTo>
                    <a:pt x="568" y="274"/>
                  </a:lnTo>
                  <a:lnTo>
                    <a:pt x="568" y="277"/>
                  </a:lnTo>
                  <a:lnTo>
                    <a:pt x="566" y="277"/>
                  </a:lnTo>
                  <a:lnTo>
                    <a:pt x="556" y="274"/>
                  </a:lnTo>
                  <a:lnTo>
                    <a:pt x="550" y="274"/>
                  </a:lnTo>
                  <a:lnTo>
                    <a:pt x="550" y="277"/>
                  </a:lnTo>
                  <a:lnTo>
                    <a:pt x="545" y="279"/>
                  </a:lnTo>
                  <a:lnTo>
                    <a:pt x="543" y="277"/>
                  </a:lnTo>
                  <a:lnTo>
                    <a:pt x="538" y="279"/>
                  </a:lnTo>
                  <a:lnTo>
                    <a:pt x="534" y="281"/>
                  </a:lnTo>
                  <a:lnTo>
                    <a:pt x="518" y="281"/>
                  </a:lnTo>
                  <a:lnTo>
                    <a:pt x="504" y="286"/>
                  </a:lnTo>
                  <a:lnTo>
                    <a:pt x="504" y="288"/>
                  </a:lnTo>
                  <a:lnTo>
                    <a:pt x="508" y="288"/>
                  </a:lnTo>
                  <a:lnTo>
                    <a:pt x="499" y="297"/>
                  </a:lnTo>
                  <a:lnTo>
                    <a:pt x="499" y="309"/>
                  </a:lnTo>
                  <a:lnTo>
                    <a:pt x="499" y="311"/>
                  </a:lnTo>
                  <a:lnTo>
                    <a:pt x="492" y="318"/>
                  </a:lnTo>
                  <a:lnTo>
                    <a:pt x="492" y="325"/>
                  </a:lnTo>
                  <a:lnTo>
                    <a:pt x="488" y="330"/>
                  </a:lnTo>
                  <a:lnTo>
                    <a:pt x="485" y="332"/>
                  </a:lnTo>
                  <a:lnTo>
                    <a:pt x="476" y="337"/>
                  </a:lnTo>
                  <a:lnTo>
                    <a:pt x="476" y="337"/>
                  </a:lnTo>
                  <a:lnTo>
                    <a:pt x="481" y="334"/>
                  </a:lnTo>
                  <a:lnTo>
                    <a:pt x="481" y="337"/>
                  </a:lnTo>
                  <a:lnTo>
                    <a:pt x="481" y="343"/>
                  </a:lnTo>
                  <a:lnTo>
                    <a:pt x="476" y="348"/>
                  </a:lnTo>
                  <a:lnTo>
                    <a:pt x="474" y="348"/>
                  </a:lnTo>
                  <a:lnTo>
                    <a:pt x="474" y="350"/>
                  </a:lnTo>
                  <a:lnTo>
                    <a:pt x="472" y="348"/>
                  </a:lnTo>
                  <a:lnTo>
                    <a:pt x="465" y="346"/>
                  </a:lnTo>
                  <a:lnTo>
                    <a:pt x="467" y="343"/>
                  </a:lnTo>
                  <a:lnTo>
                    <a:pt x="472" y="341"/>
                  </a:lnTo>
                  <a:lnTo>
                    <a:pt x="465" y="339"/>
                  </a:lnTo>
                  <a:lnTo>
                    <a:pt x="463" y="341"/>
                  </a:lnTo>
                  <a:lnTo>
                    <a:pt x="460" y="341"/>
                  </a:lnTo>
                  <a:lnTo>
                    <a:pt x="453" y="341"/>
                  </a:lnTo>
                  <a:lnTo>
                    <a:pt x="451" y="343"/>
                  </a:lnTo>
                  <a:lnTo>
                    <a:pt x="447" y="343"/>
                  </a:lnTo>
                  <a:lnTo>
                    <a:pt x="437" y="346"/>
                  </a:lnTo>
                  <a:lnTo>
                    <a:pt x="437" y="346"/>
                  </a:lnTo>
                  <a:lnTo>
                    <a:pt x="428" y="350"/>
                  </a:lnTo>
                  <a:lnTo>
                    <a:pt x="426" y="350"/>
                  </a:lnTo>
                  <a:lnTo>
                    <a:pt x="424" y="350"/>
                  </a:lnTo>
                  <a:lnTo>
                    <a:pt x="417" y="350"/>
                  </a:lnTo>
                  <a:lnTo>
                    <a:pt x="412" y="353"/>
                  </a:lnTo>
                  <a:lnTo>
                    <a:pt x="412" y="348"/>
                  </a:lnTo>
                  <a:lnTo>
                    <a:pt x="408" y="341"/>
                  </a:lnTo>
                  <a:lnTo>
                    <a:pt x="401" y="339"/>
                  </a:lnTo>
                  <a:lnTo>
                    <a:pt x="401" y="337"/>
                  </a:lnTo>
                  <a:lnTo>
                    <a:pt x="394" y="337"/>
                  </a:lnTo>
                  <a:lnTo>
                    <a:pt x="392" y="339"/>
                  </a:lnTo>
                  <a:lnTo>
                    <a:pt x="389" y="334"/>
                  </a:lnTo>
                  <a:lnTo>
                    <a:pt x="380" y="325"/>
                  </a:lnTo>
                  <a:lnTo>
                    <a:pt x="380" y="323"/>
                  </a:lnTo>
                  <a:lnTo>
                    <a:pt x="380" y="318"/>
                  </a:lnTo>
                  <a:lnTo>
                    <a:pt x="376" y="313"/>
                  </a:lnTo>
                  <a:lnTo>
                    <a:pt x="376" y="309"/>
                  </a:lnTo>
                  <a:lnTo>
                    <a:pt x="364" y="297"/>
                  </a:lnTo>
                  <a:lnTo>
                    <a:pt x="362" y="293"/>
                  </a:lnTo>
                  <a:lnTo>
                    <a:pt x="359" y="288"/>
                  </a:lnTo>
                  <a:lnTo>
                    <a:pt x="362" y="286"/>
                  </a:lnTo>
                  <a:lnTo>
                    <a:pt x="362" y="283"/>
                  </a:lnTo>
                  <a:lnTo>
                    <a:pt x="359" y="274"/>
                  </a:lnTo>
                  <a:lnTo>
                    <a:pt x="355" y="272"/>
                  </a:lnTo>
                  <a:lnTo>
                    <a:pt x="357" y="267"/>
                  </a:lnTo>
                  <a:lnTo>
                    <a:pt x="362" y="274"/>
                  </a:lnTo>
                  <a:lnTo>
                    <a:pt x="362" y="281"/>
                  </a:lnTo>
                  <a:lnTo>
                    <a:pt x="362" y="279"/>
                  </a:lnTo>
                  <a:lnTo>
                    <a:pt x="362" y="274"/>
                  </a:lnTo>
                  <a:lnTo>
                    <a:pt x="357" y="265"/>
                  </a:lnTo>
                  <a:lnTo>
                    <a:pt x="357" y="260"/>
                  </a:lnTo>
                  <a:lnTo>
                    <a:pt x="357" y="253"/>
                  </a:lnTo>
                  <a:lnTo>
                    <a:pt x="355" y="249"/>
                  </a:lnTo>
                  <a:lnTo>
                    <a:pt x="359" y="247"/>
                  </a:lnTo>
                  <a:lnTo>
                    <a:pt x="359" y="235"/>
                  </a:lnTo>
                  <a:lnTo>
                    <a:pt x="359" y="230"/>
                  </a:lnTo>
                  <a:lnTo>
                    <a:pt x="362" y="219"/>
                  </a:lnTo>
                  <a:lnTo>
                    <a:pt x="359" y="217"/>
                  </a:lnTo>
                  <a:lnTo>
                    <a:pt x="362" y="214"/>
                  </a:lnTo>
                  <a:lnTo>
                    <a:pt x="362" y="212"/>
                  </a:lnTo>
                  <a:lnTo>
                    <a:pt x="362" y="207"/>
                  </a:lnTo>
                  <a:lnTo>
                    <a:pt x="362" y="205"/>
                  </a:lnTo>
                  <a:lnTo>
                    <a:pt x="364" y="200"/>
                  </a:lnTo>
                  <a:lnTo>
                    <a:pt x="364" y="198"/>
                  </a:lnTo>
                  <a:lnTo>
                    <a:pt x="362" y="196"/>
                  </a:lnTo>
                  <a:lnTo>
                    <a:pt x="364" y="193"/>
                  </a:lnTo>
                  <a:lnTo>
                    <a:pt x="364" y="187"/>
                  </a:lnTo>
                  <a:lnTo>
                    <a:pt x="369" y="187"/>
                  </a:lnTo>
                  <a:lnTo>
                    <a:pt x="369" y="191"/>
                  </a:lnTo>
                  <a:lnTo>
                    <a:pt x="366" y="193"/>
                  </a:lnTo>
                  <a:lnTo>
                    <a:pt x="369" y="193"/>
                  </a:lnTo>
                  <a:lnTo>
                    <a:pt x="371" y="189"/>
                  </a:lnTo>
                  <a:lnTo>
                    <a:pt x="373" y="184"/>
                  </a:lnTo>
                  <a:lnTo>
                    <a:pt x="373" y="180"/>
                  </a:lnTo>
                  <a:lnTo>
                    <a:pt x="376" y="177"/>
                  </a:lnTo>
                  <a:lnTo>
                    <a:pt x="376" y="173"/>
                  </a:lnTo>
                  <a:lnTo>
                    <a:pt x="378" y="170"/>
                  </a:lnTo>
                  <a:lnTo>
                    <a:pt x="373" y="173"/>
                  </a:lnTo>
                  <a:lnTo>
                    <a:pt x="373" y="180"/>
                  </a:lnTo>
                  <a:lnTo>
                    <a:pt x="369" y="182"/>
                  </a:lnTo>
                  <a:lnTo>
                    <a:pt x="371" y="180"/>
                  </a:lnTo>
                  <a:lnTo>
                    <a:pt x="369" y="177"/>
                  </a:lnTo>
                  <a:lnTo>
                    <a:pt x="366" y="175"/>
                  </a:lnTo>
                  <a:lnTo>
                    <a:pt x="364" y="175"/>
                  </a:lnTo>
                  <a:lnTo>
                    <a:pt x="359" y="173"/>
                  </a:lnTo>
                  <a:lnTo>
                    <a:pt x="353" y="170"/>
                  </a:lnTo>
                  <a:lnTo>
                    <a:pt x="350" y="166"/>
                  </a:lnTo>
                  <a:lnTo>
                    <a:pt x="348" y="166"/>
                  </a:lnTo>
                  <a:lnTo>
                    <a:pt x="346" y="166"/>
                  </a:lnTo>
                  <a:lnTo>
                    <a:pt x="343" y="166"/>
                  </a:lnTo>
                  <a:lnTo>
                    <a:pt x="341" y="163"/>
                  </a:lnTo>
                  <a:lnTo>
                    <a:pt x="341" y="163"/>
                  </a:lnTo>
                  <a:lnTo>
                    <a:pt x="341" y="156"/>
                  </a:lnTo>
                  <a:lnTo>
                    <a:pt x="337" y="145"/>
                  </a:lnTo>
                  <a:lnTo>
                    <a:pt x="337" y="145"/>
                  </a:lnTo>
                  <a:lnTo>
                    <a:pt x="337" y="143"/>
                  </a:lnTo>
                  <a:lnTo>
                    <a:pt x="337" y="138"/>
                  </a:lnTo>
                  <a:lnTo>
                    <a:pt x="337" y="136"/>
                  </a:lnTo>
                  <a:lnTo>
                    <a:pt x="334" y="131"/>
                  </a:lnTo>
                  <a:lnTo>
                    <a:pt x="332" y="129"/>
                  </a:lnTo>
                  <a:lnTo>
                    <a:pt x="330" y="124"/>
                  </a:lnTo>
                  <a:lnTo>
                    <a:pt x="327" y="122"/>
                  </a:lnTo>
                  <a:lnTo>
                    <a:pt x="327" y="120"/>
                  </a:lnTo>
                  <a:lnTo>
                    <a:pt x="325" y="120"/>
                  </a:lnTo>
                  <a:lnTo>
                    <a:pt x="323" y="113"/>
                  </a:lnTo>
                  <a:lnTo>
                    <a:pt x="321" y="108"/>
                  </a:lnTo>
                  <a:lnTo>
                    <a:pt x="318" y="108"/>
                  </a:lnTo>
                  <a:lnTo>
                    <a:pt x="318" y="103"/>
                  </a:lnTo>
                  <a:lnTo>
                    <a:pt x="318" y="101"/>
                  </a:lnTo>
                  <a:lnTo>
                    <a:pt x="318" y="99"/>
                  </a:lnTo>
                  <a:lnTo>
                    <a:pt x="316" y="94"/>
                  </a:lnTo>
                  <a:lnTo>
                    <a:pt x="314" y="90"/>
                  </a:lnTo>
                  <a:lnTo>
                    <a:pt x="309" y="85"/>
                  </a:lnTo>
                  <a:lnTo>
                    <a:pt x="307" y="83"/>
                  </a:lnTo>
                  <a:lnTo>
                    <a:pt x="305" y="80"/>
                  </a:lnTo>
                  <a:lnTo>
                    <a:pt x="302" y="83"/>
                  </a:lnTo>
                  <a:lnTo>
                    <a:pt x="300" y="80"/>
                  </a:lnTo>
                  <a:lnTo>
                    <a:pt x="300" y="80"/>
                  </a:lnTo>
                  <a:lnTo>
                    <a:pt x="295" y="80"/>
                  </a:lnTo>
                  <a:lnTo>
                    <a:pt x="293" y="80"/>
                  </a:lnTo>
                  <a:lnTo>
                    <a:pt x="288" y="80"/>
                  </a:lnTo>
                  <a:lnTo>
                    <a:pt x="286" y="83"/>
                  </a:lnTo>
                  <a:lnTo>
                    <a:pt x="286" y="83"/>
                  </a:lnTo>
                  <a:lnTo>
                    <a:pt x="286" y="83"/>
                  </a:lnTo>
                  <a:lnTo>
                    <a:pt x="284" y="80"/>
                  </a:lnTo>
                  <a:lnTo>
                    <a:pt x="282" y="83"/>
                  </a:lnTo>
                  <a:lnTo>
                    <a:pt x="279" y="85"/>
                  </a:lnTo>
                  <a:lnTo>
                    <a:pt x="277" y="90"/>
                  </a:lnTo>
                  <a:lnTo>
                    <a:pt x="275" y="92"/>
                  </a:lnTo>
                  <a:lnTo>
                    <a:pt x="275" y="94"/>
                  </a:lnTo>
                  <a:lnTo>
                    <a:pt x="275" y="94"/>
                  </a:lnTo>
                  <a:lnTo>
                    <a:pt x="272" y="96"/>
                  </a:lnTo>
                  <a:lnTo>
                    <a:pt x="270" y="99"/>
                  </a:lnTo>
                  <a:lnTo>
                    <a:pt x="270" y="99"/>
                  </a:lnTo>
                  <a:lnTo>
                    <a:pt x="268" y="99"/>
                  </a:lnTo>
                  <a:lnTo>
                    <a:pt x="266" y="99"/>
                  </a:lnTo>
                  <a:lnTo>
                    <a:pt x="266" y="99"/>
                  </a:lnTo>
                  <a:lnTo>
                    <a:pt x="261" y="96"/>
                  </a:lnTo>
                  <a:lnTo>
                    <a:pt x="256" y="94"/>
                  </a:lnTo>
                  <a:lnTo>
                    <a:pt x="256" y="94"/>
                  </a:lnTo>
                  <a:lnTo>
                    <a:pt x="252" y="92"/>
                  </a:lnTo>
                  <a:lnTo>
                    <a:pt x="250" y="92"/>
                  </a:lnTo>
                  <a:lnTo>
                    <a:pt x="250" y="90"/>
                  </a:lnTo>
                  <a:lnTo>
                    <a:pt x="250" y="90"/>
                  </a:lnTo>
                  <a:lnTo>
                    <a:pt x="247" y="87"/>
                  </a:lnTo>
                  <a:lnTo>
                    <a:pt x="245" y="87"/>
                  </a:lnTo>
                  <a:lnTo>
                    <a:pt x="245" y="87"/>
                  </a:lnTo>
                  <a:lnTo>
                    <a:pt x="243" y="85"/>
                  </a:lnTo>
                  <a:lnTo>
                    <a:pt x="243" y="85"/>
                  </a:lnTo>
                  <a:lnTo>
                    <a:pt x="243" y="85"/>
                  </a:lnTo>
                  <a:lnTo>
                    <a:pt x="240" y="80"/>
                  </a:lnTo>
                  <a:lnTo>
                    <a:pt x="238" y="78"/>
                  </a:lnTo>
                  <a:lnTo>
                    <a:pt x="234" y="73"/>
                  </a:lnTo>
                  <a:lnTo>
                    <a:pt x="234" y="71"/>
                  </a:lnTo>
                  <a:lnTo>
                    <a:pt x="236" y="71"/>
                  </a:lnTo>
                  <a:lnTo>
                    <a:pt x="238" y="71"/>
                  </a:lnTo>
                  <a:lnTo>
                    <a:pt x="238" y="66"/>
                  </a:lnTo>
                  <a:lnTo>
                    <a:pt x="236" y="64"/>
                  </a:lnTo>
                  <a:lnTo>
                    <a:pt x="236" y="64"/>
                  </a:lnTo>
                  <a:lnTo>
                    <a:pt x="234" y="64"/>
                  </a:lnTo>
                  <a:lnTo>
                    <a:pt x="234" y="62"/>
                  </a:lnTo>
                  <a:lnTo>
                    <a:pt x="231" y="57"/>
                  </a:lnTo>
                  <a:lnTo>
                    <a:pt x="231" y="55"/>
                  </a:lnTo>
                  <a:lnTo>
                    <a:pt x="227" y="53"/>
                  </a:lnTo>
                  <a:lnTo>
                    <a:pt x="224" y="53"/>
                  </a:lnTo>
                  <a:lnTo>
                    <a:pt x="227" y="50"/>
                  </a:lnTo>
                  <a:lnTo>
                    <a:pt x="227" y="48"/>
                  </a:lnTo>
                  <a:lnTo>
                    <a:pt x="222" y="46"/>
                  </a:lnTo>
                  <a:lnTo>
                    <a:pt x="220" y="46"/>
                  </a:lnTo>
                  <a:lnTo>
                    <a:pt x="220" y="43"/>
                  </a:lnTo>
                  <a:lnTo>
                    <a:pt x="220" y="39"/>
                  </a:lnTo>
                  <a:lnTo>
                    <a:pt x="217" y="39"/>
                  </a:lnTo>
                  <a:lnTo>
                    <a:pt x="215" y="39"/>
                  </a:lnTo>
                  <a:lnTo>
                    <a:pt x="215" y="36"/>
                  </a:lnTo>
                  <a:lnTo>
                    <a:pt x="211" y="32"/>
                  </a:lnTo>
                  <a:lnTo>
                    <a:pt x="208" y="30"/>
                  </a:lnTo>
                  <a:lnTo>
                    <a:pt x="174" y="27"/>
                  </a:lnTo>
                  <a:lnTo>
                    <a:pt x="174" y="34"/>
                  </a:lnTo>
                  <a:lnTo>
                    <a:pt x="117" y="34"/>
                  </a:lnTo>
                  <a:lnTo>
                    <a:pt x="48" y="2"/>
                  </a:lnTo>
                  <a:lnTo>
                    <a:pt x="48" y="0"/>
                  </a:lnTo>
                  <a:lnTo>
                    <a:pt x="48" y="0"/>
                  </a:lnTo>
                  <a:lnTo>
                    <a:pt x="0" y="0"/>
                  </a:lnTo>
                  <a:lnTo>
                    <a:pt x="0" y="4"/>
                  </a:lnTo>
                  <a:lnTo>
                    <a:pt x="2" y="16"/>
                  </a:lnTo>
                  <a:lnTo>
                    <a:pt x="4" y="18"/>
                  </a:lnTo>
                  <a:lnTo>
                    <a:pt x="7" y="23"/>
                  </a:lnTo>
                  <a:lnTo>
                    <a:pt x="7" y="23"/>
                  </a:lnTo>
                  <a:lnTo>
                    <a:pt x="4" y="27"/>
                  </a:lnTo>
                  <a:lnTo>
                    <a:pt x="7" y="30"/>
                  </a:lnTo>
                  <a:lnTo>
                    <a:pt x="11" y="36"/>
                  </a:lnTo>
                  <a:lnTo>
                    <a:pt x="11" y="39"/>
                  </a:lnTo>
                  <a:lnTo>
                    <a:pt x="11" y="41"/>
                  </a:lnTo>
                  <a:lnTo>
                    <a:pt x="11" y="43"/>
                  </a:lnTo>
                  <a:lnTo>
                    <a:pt x="16" y="46"/>
                  </a:lnTo>
                  <a:lnTo>
                    <a:pt x="16" y="50"/>
                  </a:lnTo>
                  <a:lnTo>
                    <a:pt x="14" y="53"/>
                  </a:lnTo>
                  <a:lnTo>
                    <a:pt x="14" y="57"/>
                  </a:lnTo>
                  <a:lnTo>
                    <a:pt x="16" y="60"/>
                  </a:lnTo>
                  <a:lnTo>
                    <a:pt x="18" y="62"/>
                  </a:lnTo>
                  <a:lnTo>
                    <a:pt x="18" y="69"/>
                  </a:lnTo>
                  <a:lnTo>
                    <a:pt x="20" y="73"/>
                  </a:lnTo>
                  <a:lnTo>
                    <a:pt x="23" y="78"/>
                  </a:lnTo>
                  <a:lnTo>
                    <a:pt x="25" y="76"/>
                  </a:lnTo>
                  <a:lnTo>
                    <a:pt x="32" y="83"/>
                  </a:lnTo>
                  <a:lnTo>
                    <a:pt x="34" y="87"/>
                  </a:lnTo>
                  <a:lnTo>
                    <a:pt x="37" y="90"/>
                  </a:lnTo>
                  <a:lnTo>
                    <a:pt x="41" y="94"/>
                  </a:lnTo>
                  <a:lnTo>
                    <a:pt x="43" y="101"/>
                  </a:lnTo>
                  <a:lnTo>
                    <a:pt x="43" y="101"/>
                  </a:lnTo>
                  <a:lnTo>
                    <a:pt x="46" y="106"/>
                  </a:lnTo>
                  <a:lnTo>
                    <a:pt x="43" y="110"/>
                  </a:lnTo>
                  <a:lnTo>
                    <a:pt x="43" y="110"/>
                  </a:lnTo>
                  <a:lnTo>
                    <a:pt x="46" y="113"/>
                  </a:lnTo>
                  <a:lnTo>
                    <a:pt x="46" y="117"/>
                  </a:lnTo>
                  <a:lnTo>
                    <a:pt x="43" y="115"/>
                  </a:lnTo>
                  <a:lnTo>
                    <a:pt x="41" y="117"/>
                  </a:lnTo>
                  <a:lnTo>
                    <a:pt x="41" y="120"/>
                  </a:lnTo>
                  <a:lnTo>
                    <a:pt x="43" y="120"/>
                  </a:lnTo>
                  <a:lnTo>
                    <a:pt x="43" y="122"/>
                  </a:lnTo>
                  <a:lnTo>
                    <a:pt x="41" y="124"/>
                  </a:lnTo>
                  <a:lnTo>
                    <a:pt x="39" y="122"/>
                  </a:lnTo>
                  <a:lnTo>
                    <a:pt x="34" y="122"/>
                  </a:lnTo>
                  <a:lnTo>
                    <a:pt x="32" y="120"/>
                  </a:lnTo>
                  <a:lnTo>
                    <a:pt x="25" y="122"/>
                  </a:lnTo>
                  <a:lnTo>
                    <a:pt x="25" y="122"/>
                  </a:lnTo>
                  <a:lnTo>
                    <a:pt x="30" y="126"/>
                  </a:lnTo>
                  <a:lnTo>
                    <a:pt x="32" y="129"/>
                  </a:lnTo>
                  <a:lnTo>
                    <a:pt x="34" y="133"/>
                  </a:lnTo>
                  <a:lnTo>
                    <a:pt x="34" y="136"/>
                  </a:lnTo>
                  <a:lnTo>
                    <a:pt x="39" y="138"/>
                  </a:lnTo>
                  <a:lnTo>
                    <a:pt x="43" y="140"/>
                  </a:lnTo>
                  <a:lnTo>
                    <a:pt x="43" y="143"/>
                  </a:lnTo>
                  <a:lnTo>
                    <a:pt x="46" y="143"/>
                  </a:lnTo>
                  <a:lnTo>
                    <a:pt x="48" y="143"/>
                  </a:lnTo>
                  <a:lnTo>
                    <a:pt x="48" y="145"/>
                  </a:lnTo>
                  <a:lnTo>
                    <a:pt x="50" y="147"/>
                  </a:lnTo>
                  <a:lnTo>
                    <a:pt x="53" y="147"/>
                  </a:lnTo>
                  <a:lnTo>
                    <a:pt x="55" y="147"/>
                  </a:lnTo>
                  <a:lnTo>
                    <a:pt x="57" y="143"/>
                  </a:lnTo>
                  <a:lnTo>
                    <a:pt x="59" y="143"/>
                  </a:lnTo>
                  <a:lnTo>
                    <a:pt x="59" y="145"/>
                  </a:lnTo>
                  <a:lnTo>
                    <a:pt x="59" y="152"/>
                  </a:lnTo>
                  <a:lnTo>
                    <a:pt x="66" y="159"/>
                  </a:lnTo>
                  <a:lnTo>
                    <a:pt x="69" y="161"/>
                  </a:lnTo>
                  <a:lnTo>
                    <a:pt x="71" y="159"/>
                  </a:lnTo>
                  <a:lnTo>
                    <a:pt x="73" y="163"/>
                  </a:lnTo>
                  <a:lnTo>
                    <a:pt x="75" y="170"/>
                  </a:lnTo>
                  <a:lnTo>
                    <a:pt x="75" y="180"/>
                  </a:lnTo>
                  <a:lnTo>
                    <a:pt x="75" y="187"/>
                  </a:lnTo>
                  <a:lnTo>
                    <a:pt x="71" y="191"/>
                  </a:lnTo>
                  <a:lnTo>
                    <a:pt x="73" y="193"/>
                  </a:lnTo>
                  <a:lnTo>
                    <a:pt x="75" y="198"/>
                  </a:lnTo>
                  <a:lnTo>
                    <a:pt x="78" y="198"/>
                  </a:lnTo>
                  <a:lnTo>
                    <a:pt x="80" y="200"/>
                  </a:lnTo>
                  <a:lnTo>
                    <a:pt x="82" y="200"/>
                  </a:lnTo>
                  <a:lnTo>
                    <a:pt x="85" y="205"/>
                  </a:lnTo>
                  <a:lnTo>
                    <a:pt x="94" y="214"/>
                  </a:lnTo>
                  <a:lnTo>
                    <a:pt x="96" y="217"/>
                  </a:lnTo>
                  <a:lnTo>
                    <a:pt x="98" y="219"/>
                  </a:lnTo>
                  <a:lnTo>
                    <a:pt x="101" y="221"/>
                  </a:lnTo>
                  <a:lnTo>
                    <a:pt x="105" y="223"/>
                  </a:lnTo>
                  <a:lnTo>
                    <a:pt x="108" y="226"/>
                  </a:lnTo>
                  <a:lnTo>
                    <a:pt x="108" y="230"/>
                  </a:lnTo>
                  <a:lnTo>
                    <a:pt x="110" y="233"/>
                  </a:lnTo>
                  <a:lnTo>
                    <a:pt x="110" y="235"/>
                  </a:lnTo>
                  <a:lnTo>
                    <a:pt x="112" y="240"/>
                  </a:lnTo>
                  <a:lnTo>
                    <a:pt x="114" y="240"/>
                  </a:lnTo>
                  <a:lnTo>
                    <a:pt x="121" y="237"/>
                  </a:lnTo>
                  <a:lnTo>
                    <a:pt x="124" y="233"/>
                  </a:lnTo>
                  <a:lnTo>
                    <a:pt x="124" y="228"/>
                  </a:lnTo>
                  <a:lnTo>
                    <a:pt x="121" y="226"/>
                  </a:lnTo>
                  <a:lnTo>
                    <a:pt x="121" y="221"/>
                  </a:lnTo>
                  <a:lnTo>
                    <a:pt x="119" y="219"/>
                  </a:lnTo>
                  <a:lnTo>
                    <a:pt x="117" y="217"/>
                  </a:lnTo>
                  <a:lnTo>
                    <a:pt x="114" y="214"/>
                  </a:lnTo>
                  <a:lnTo>
                    <a:pt x="114" y="212"/>
                  </a:lnTo>
                  <a:lnTo>
                    <a:pt x="112" y="210"/>
                  </a:lnTo>
                  <a:lnTo>
                    <a:pt x="110" y="207"/>
                  </a:lnTo>
                  <a:lnTo>
                    <a:pt x="108" y="210"/>
                  </a:lnTo>
                  <a:lnTo>
                    <a:pt x="108" y="212"/>
                  </a:lnTo>
                  <a:lnTo>
                    <a:pt x="108" y="212"/>
                  </a:lnTo>
                  <a:lnTo>
                    <a:pt x="105" y="210"/>
                  </a:lnTo>
                  <a:lnTo>
                    <a:pt x="103" y="207"/>
                  </a:lnTo>
                  <a:lnTo>
                    <a:pt x="101" y="203"/>
                  </a:lnTo>
                  <a:lnTo>
                    <a:pt x="98" y="200"/>
                  </a:lnTo>
                  <a:lnTo>
                    <a:pt x="101" y="196"/>
                  </a:lnTo>
                  <a:lnTo>
                    <a:pt x="101" y="193"/>
                  </a:lnTo>
                  <a:lnTo>
                    <a:pt x="98" y="189"/>
                  </a:lnTo>
                  <a:lnTo>
                    <a:pt x="98" y="184"/>
                  </a:lnTo>
                  <a:lnTo>
                    <a:pt x="98" y="182"/>
                  </a:lnTo>
                  <a:lnTo>
                    <a:pt x="96" y="180"/>
                  </a:lnTo>
                  <a:lnTo>
                    <a:pt x="96" y="177"/>
                  </a:lnTo>
                  <a:lnTo>
                    <a:pt x="94" y="175"/>
                  </a:lnTo>
                  <a:lnTo>
                    <a:pt x="94" y="170"/>
                  </a:lnTo>
                  <a:lnTo>
                    <a:pt x="94" y="168"/>
                  </a:lnTo>
                  <a:lnTo>
                    <a:pt x="94" y="163"/>
                  </a:lnTo>
                  <a:lnTo>
                    <a:pt x="94" y="161"/>
                  </a:lnTo>
                  <a:lnTo>
                    <a:pt x="94" y="154"/>
                  </a:lnTo>
                  <a:lnTo>
                    <a:pt x="89" y="150"/>
                  </a:lnTo>
                  <a:lnTo>
                    <a:pt x="89" y="147"/>
                  </a:lnTo>
                  <a:lnTo>
                    <a:pt x="87" y="147"/>
                  </a:lnTo>
                  <a:lnTo>
                    <a:pt x="87" y="147"/>
                  </a:lnTo>
                  <a:lnTo>
                    <a:pt x="87" y="150"/>
                  </a:lnTo>
                  <a:lnTo>
                    <a:pt x="87" y="152"/>
                  </a:lnTo>
                  <a:lnTo>
                    <a:pt x="82" y="145"/>
                  </a:lnTo>
                  <a:lnTo>
                    <a:pt x="82" y="143"/>
                  </a:lnTo>
                  <a:lnTo>
                    <a:pt x="85" y="140"/>
                  </a:lnTo>
                  <a:lnTo>
                    <a:pt x="82" y="138"/>
                  </a:lnTo>
                  <a:lnTo>
                    <a:pt x="80" y="138"/>
                  </a:lnTo>
                  <a:lnTo>
                    <a:pt x="80" y="131"/>
                  </a:lnTo>
                  <a:lnTo>
                    <a:pt x="75" y="124"/>
                  </a:lnTo>
                  <a:lnTo>
                    <a:pt x="75" y="124"/>
                  </a:lnTo>
                  <a:lnTo>
                    <a:pt x="71" y="120"/>
                  </a:lnTo>
                  <a:lnTo>
                    <a:pt x="71" y="115"/>
                  </a:lnTo>
                  <a:lnTo>
                    <a:pt x="71" y="110"/>
                  </a:lnTo>
                  <a:lnTo>
                    <a:pt x="69" y="106"/>
                  </a:lnTo>
                  <a:lnTo>
                    <a:pt x="64" y="106"/>
                  </a:lnTo>
                  <a:lnTo>
                    <a:pt x="64" y="103"/>
                  </a:lnTo>
                  <a:lnTo>
                    <a:pt x="64" y="99"/>
                  </a:lnTo>
                  <a:lnTo>
                    <a:pt x="59" y="96"/>
                  </a:lnTo>
                  <a:lnTo>
                    <a:pt x="57" y="94"/>
                  </a:lnTo>
                  <a:lnTo>
                    <a:pt x="57" y="92"/>
                  </a:lnTo>
                  <a:lnTo>
                    <a:pt x="57" y="90"/>
                  </a:lnTo>
                  <a:lnTo>
                    <a:pt x="55" y="83"/>
                  </a:lnTo>
                  <a:lnTo>
                    <a:pt x="50" y="80"/>
                  </a:lnTo>
                  <a:lnTo>
                    <a:pt x="48" y="76"/>
                  </a:lnTo>
                  <a:lnTo>
                    <a:pt x="46" y="76"/>
                  </a:lnTo>
                  <a:lnTo>
                    <a:pt x="46" y="73"/>
                  </a:lnTo>
                  <a:lnTo>
                    <a:pt x="43" y="66"/>
                  </a:lnTo>
                  <a:lnTo>
                    <a:pt x="41" y="64"/>
                  </a:lnTo>
                  <a:lnTo>
                    <a:pt x="43" y="62"/>
                  </a:lnTo>
                  <a:lnTo>
                    <a:pt x="43" y="46"/>
                  </a:lnTo>
                  <a:lnTo>
                    <a:pt x="41" y="39"/>
                  </a:lnTo>
                  <a:lnTo>
                    <a:pt x="43" y="34"/>
                  </a:lnTo>
                  <a:lnTo>
                    <a:pt x="46" y="27"/>
                  </a:lnTo>
                  <a:lnTo>
                    <a:pt x="43" y="23"/>
                  </a:lnTo>
                  <a:lnTo>
                    <a:pt x="43" y="18"/>
                  </a:lnTo>
                  <a:lnTo>
                    <a:pt x="46" y="23"/>
                  </a:lnTo>
                  <a:lnTo>
                    <a:pt x="50" y="25"/>
                  </a:lnTo>
                  <a:lnTo>
                    <a:pt x="55" y="32"/>
                  </a:lnTo>
                  <a:lnTo>
                    <a:pt x="57" y="32"/>
                  </a:lnTo>
                  <a:lnTo>
                    <a:pt x="59" y="32"/>
                  </a:lnTo>
                  <a:lnTo>
                    <a:pt x="62" y="32"/>
                  </a:lnTo>
                  <a:lnTo>
                    <a:pt x="66" y="34"/>
                  </a:lnTo>
                  <a:lnTo>
                    <a:pt x="66" y="36"/>
                  </a:lnTo>
                  <a:lnTo>
                    <a:pt x="71" y="36"/>
                  </a:lnTo>
                  <a:lnTo>
                    <a:pt x="75" y="39"/>
                  </a:lnTo>
                  <a:lnTo>
                    <a:pt x="75" y="41"/>
                  </a:lnTo>
                  <a:lnTo>
                    <a:pt x="71" y="43"/>
                  </a:lnTo>
                  <a:lnTo>
                    <a:pt x="73" y="48"/>
                  </a:lnTo>
                  <a:lnTo>
                    <a:pt x="73" y="53"/>
                  </a:lnTo>
                  <a:lnTo>
                    <a:pt x="75" y="60"/>
                  </a:lnTo>
                  <a:lnTo>
                    <a:pt x="78" y="62"/>
                  </a:lnTo>
                  <a:lnTo>
                    <a:pt x="78" y="66"/>
                  </a:lnTo>
                  <a:lnTo>
                    <a:pt x="78" y="71"/>
                  </a:lnTo>
                  <a:lnTo>
                    <a:pt x="78" y="73"/>
                  </a:lnTo>
                  <a:lnTo>
                    <a:pt x="82" y="80"/>
                  </a:lnTo>
                  <a:lnTo>
                    <a:pt x="82" y="83"/>
                  </a:lnTo>
                  <a:lnTo>
                    <a:pt x="82" y="85"/>
                  </a:lnTo>
                  <a:lnTo>
                    <a:pt x="82" y="87"/>
                  </a:lnTo>
                  <a:lnTo>
                    <a:pt x="85" y="87"/>
                  </a:lnTo>
                  <a:lnTo>
                    <a:pt x="87" y="90"/>
                  </a:lnTo>
                  <a:lnTo>
                    <a:pt x="89" y="96"/>
                  </a:lnTo>
                  <a:lnTo>
                    <a:pt x="91" y="96"/>
                  </a:lnTo>
                  <a:lnTo>
                    <a:pt x="91" y="101"/>
                  </a:lnTo>
                  <a:lnTo>
                    <a:pt x="91" y="106"/>
                  </a:lnTo>
                  <a:lnTo>
                    <a:pt x="94" y="108"/>
                  </a:lnTo>
                  <a:lnTo>
                    <a:pt x="96" y="108"/>
                  </a:lnTo>
                  <a:lnTo>
                    <a:pt x="98" y="113"/>
                  </a:lnTo>
                  <a:lnTo>
                    <a:pt x="101" y="117"/>
                  </a:lnTo>
                  <a:lnTo>
                    <a:pt x="103" y="120"/>
                  </a:lnTo>
                  <a:lnTo>
                    <a:pt x="103" y="120"/>
                  </a:lnTo>
                  <a:lnTo>
                    <a:pt x="105" y="120"/>
                  </a:lnTo>
                  <a:lnTo>
                    <a:pt x="108" y="122"/>
                  </a:lnTo>
                  <a:lnTo>
                    <a:pt x="110" y="120"/>
                  </a:lnTo>
                  <a:lnTo>
                    <a:pt x="112" y="122"/>
                  </a:lnTo>
                  <a:lnTo>
                    <a:pt x="112" y="126"/>
                  </a:lnTo>
                  <a:lnTo>
                    <a:pt x="110" y="129"/>
                  </a:lnTo>
                  <a:lnTo>
                    <a:pt x="112" y="136"/>
                  </a:lnTo>
                  <a:lnTo>
                    <a:pt x="119" y="140"/>
                  </a:lnTo>
                  <a:lnTo>
                    <a:pt x="121" y="140"/>
                  </a:lnTo>
                  <a:lnTo>
                    <a:pt x="124" y="143"/>
                  </a:lnTo>
                  <a:lnTo>
                    <a:pt x="124" y="145"/>
                  </a:lnTo>
                  <a:lnTo>
                    <a:pt x="124" y="150"/>
                  </a:lnTo>
                  <a:lnTo>
                    <a:pt x="128" y="150"/>
                  </a:lnTo>
                  <a:lnTo>
                    <a:pt x="130" y="150"/>
                  </a:lnTo>
                  <a:lnTo>
                    <a:pt x="135" y="154"/>
                  </a:lnTo>
                  <a:lnTo>
                    <a:pt x="135" y="156"/>
                  </a:lnTo>
                  <a:lnTo>
                    <a:pt x="137" y="159"/>
                  </a:lnTo>
                  <a:lnTo>
                    <a:pt x="140" y="156"/>
                  </a:lnTo>
                  <a:lnTo>
                    <a:pt x="140" y="159"/>
                  </a:lnTo>
                  <a:lnTo>
                    <a:pt x="142" y="161"/>
                  </a:lnTo>
                  <a:lnTo>
                    <a:pt x="140" y="163"/>
                  </a:lnTo>
                  <a:lnTo>
                    <a:pt x="137" y="161"/>
                  </a:lnTo>
                  <a:lnTo>
                    <a:pt x="135" y="161"/>
                  </a:lnTo>
                  <a:lnTo>
                    <a:pt x="130" y="166"/>
                  </a:lnTo>
                  <a:lnTo>
                    <a:pt x="128" y="170"/>
                  </a:lnTo>
                  <a:lnTo>
                    <a:pt x="130" y="175"/>
                  </a:lnTo>
                  <a:lnTo>
                    <a:pt x="133" y="177"/>
                  </a:lnTo>
                  <a:lnTo>
                    <a:pt x="137" y="177"/>
                  </a:lnTo>
                  <a:lnTo>
                    <a:pt x="140" y="180"/>
                  </a:lnTo>
                  <a:lnTo>
                    <a:pt x="146" y="187"/>
                  </a:lnTo>
                  <a:lnTo>
                    <a:pt x="151" y="187"/>
                  </a:lnTo>
                  <a:lnTo>
                    <a:pt x="153" y="187"/>
                  </a:lnTo>
                  <a:lnTo>
                    <a:pt x="156" y="189"/>
                  </a:lnTo>
                  <a:lnTo>
                    <a:pt x="156" y="193"/>
                  </a:lnTo>
                  <a:lnTo>
                    <a:pt x="158" y="196"/>
                  </a:lnTo>
                  <a:lnTo>
                    <a:pt x="156" y="200"/>
                  </a:lnTo>
                  <a:lnTo>
                    <a:pt x="153" y="200"/>
                  </a:lnTo>
                  <a:lnTo>
                    <a:pt x="153" y="203"/>
                  </a:lnTo>
                  <a:lnTo>
                    <a:pt x="158" y="205"/>
                  </a:lnTo>
                  <a:lnTo>
                    <a:pt x="165" y="207"/>
                  </a:lnTo>
                  <a:lnTo>
                    <a:pt x="165" y="210"/>
                  </a:lnTo>
                  <a:lnTo>
                    <a:pt x="165" y="210"/>
                  </a:lnTo>
                  <a:lnTo>
                    <a:pt x="172" y="214"/>
                  </a:lnTo>
                  <a:lnTo>
                    <a:pt x="176" y="223"/>
                  </a:lnTo>
                  <a:lnTo>
                    <a:pt x="181" y="230"/>
                  </a:lnTo>
                  <a:lnTo>
                    <a:pt x="188" y="237"/>
                  </a:lnTo>
                  <a:lnTo>
                    <a:pt x="188" y="242"/>
                  </a:lnTo>
                  <a:lnTo>
                    <a:pt x="197" y="251"/>
                  </a:lnTo>
                  <a:lnTo>
                    <a:pt x="197" y="256"/>
                  </a:lnTo>
                  <a:lnTo>
                    <a:pt x="195" y="260"/>
                  </a:lnTo>
                  <a:lnTo>
                    <a:pt x="197" y="263"/>
                  </a:lnTo>
                  <a:lnTo>
                    <a:pt x="199" y="267"/>
                  </a:lnTo>
                  <a:lnTo>
                    <a:pt x="204" y="279"/>
                  </a:lnTo>
                  <a:lnTo>
                    <a:pt x="204" y="283"/>
                  </a:lnTo>
                  <a:lnTo>
                    <a:pt x="201" y="288"/>
                  </a:lnTo>
                  <a:lnTo>
                    <a:pt x="197" y="290"/>
                  </a:lnTo>
                  <a:lnTo>
                    <a:pt x="197" y="293"/>
                  </a:lnTo>
                  <a:lnTo>
                    <a:pt x="199" y="295"/>
                  </a:lnTo>
                  <a:lnTo>
                    <a:pt x="201" y="297"/>
                  </a:lnTo>
                  <a:lnTo>
                    <a:pt x="199" y="297"/>
                  </a:lnTo>
                  <a:lnTo>
                    <a:pt x="195" y="297"/>
                  </a:lnTo>
                  <a:lnTo>
                    <a:pt x="192" y="300"/>
                  </a:lnTo>
                  <a:lnTo>
                    <a:pt x="192" y="302"/>
                  </a:lnTo>
                  <a:lnTo>
                    <a:pt x="195" y="309"/>
                  </a:lnTo>
                  <a:lnTo>
                    <a:pt x="197" y="311"/>
                  </a:lnTo>
                  <a:lnTo>
                    <a:pt x="197" y="313"/>
                  </a:lnTo>
                  <a:lnTo>
                    <a:pt x="201" y="320"/>
                  </a:lnTo>
                  <a:lnTo>
                    <a:pt x="201" y="325"/>
                  </a:lnTo>
                  <a:lnTo>
                    <a:pt x="204" y="325"/>
                  </a:lnTo>
                  <a:lnTo>
                    <a:pt x="208" y="325"/>
                  </a:lnTo>
                  <a:lnTo>
                    <a:pt x="208" y="327"/>
                  </a:lnTo>
                  <a:lnTo>
                    <a:pt x="215" y="330"/>
                  </a:lnTo>
                  <a:lnTo>
                    <a:pt x="220" y="330"/>
                  </a:lnTo>
                  <a:lnTo>
                    <a:pt x="222" y="330"/>
                  </a:lnTo>
                  <a:lnTo>
                    <a:pt x="220" y="332"/>
                  </a:lnTo>
                  <a:lnTo>
                    <a:pt x="220" y="334"/>
                  </a:lnTo>
                  <a:lnTo>
                    <a:pt x="224" y="337"/>
                  </a:lnTo>
                  <a:lnTo>
                    <a:pt x="229" y="341"/>
                  </a:lnTo>
                  <a:lnTo>
                    <a:pt x="234" y="346"/>
                  </a:lnTo>
                  <a:lnTo>
                    <a:pt x="236" y="350"/>
                  </a:lnTo>
                  <a:lnTo>
                    <a:pt x="240" y="353"/>
                  </a:lnTo>
                  <a:lnTo>
                    <a:pt x="243" y="350"/>
                  </a:lnTo>
                  <a:lnTo>
                    <a:pt x="245" y="353"/>
                  </a:lnTo>
                  <a:lnTo>
                    <a:pt x="250" y="353"/>
                  </a:lnTo>
                  <a:lnTo>
                    <a:pt x="256" y="357"/>
                  </a:lnTo>
                  <a:lnTo>
                    <a:pt x="259" y="357"/>
                  </a:lnTo>
                  <a:lnTo>
                    <a:pt x="261" y="355"/>
                  </a:lnTo>
                  <a:lnTo>
                    <a:pt x="263" y="355"/>
                  </a:lnTo>
                  <a:lnTo>
                    <a:pt x="263" y="357"/>
                  </a:lnTo>
                  <a:lnTo>
                    <a:pt x="275" y="367"/>
                  </a:lnTo>
                  <a:lnTo>
                    <a:pt x="277" y="367"/>
                  </a:lnTo>
                  <a:lnTo>
                    <a:pt x="282" y="373"/>
                  </a:lnTo>
                  <a:lnTo>
                    <a:pt x="291" y="376"/>
                  </a:lnTo>
                  <a:lnTo>
                    <a:pt x="302" y="378"/>
                  </a:lnTo>
                  <a:lnTo>
                    <a:pt x="307" y="380"/>
                  </a:lnTo>
                  <a:lnTo>
                    <a:pt x="309" y="385"/>
                  </a:lnTo>
                  <a:lnTo>
                    <a:pt x="314" y="385"/>
                  </a:lnTo>
                  <a:lnTo>
                    <a:pt x="321" y="387"/>
                  </a:lnTo>
                  <a:lnTo>
                    <a:pt x="323" y="387"/>
                  </a:lnTo>
                  <a:lnTo>
                    <a:pt x="323" y="387"/>
                  </a:lnTo>
                  <a:lnTo>
                    <a:pt x="327" y="392"/>
                  </a:lnTo>
                  <a:lnTo>
                    <a:pt x="332" y="394"/>
                  </a:lnTo>
                  <a:lnTo>
                    <a:pt x="334" y="394"/>
                  </a:lnTo>
                  <a:lnTo>
                    <a:pt x="337" y="394"/>
                  </a:lnTo>
                  <a:lnTo>
                    <a:pt x="341" y="397"/>
                  </a:lnTo>
                  <a:lnTo>
                    <a:pt x="348" y="399"/>
                  </a:lnTo>
                  <a:lnTo>
                    <a:pt x="355" y="399"/>
                  </a:lnTo>
                  <a:lnTo>
                    <a:pt x="359" y="403"/>
                  </a:lnTo>
                  <a:lnTo>
                    <a:pt x="371" y="406"/>
                  </a:lnTo>
                  <a:lnTo>
                    <a:pt x="373" y="406"/>
                  </a:lnTo>
                  <a:lnTo>
                    <a:pt x="385" y="401"/>
                  </a:lnTo>
                  <a:lnTo>
                    <a:pt x="389" y="401"/>
                  </a:lnTo>
                  <a:lnTo>
                    <a:pt x="394" y="397"/>
                  </a:lnTo>
                  <a:lnTo>
                    <a:pt x="398" y="397"/>
                  </a:lnTo>
                  <a:lnTo>
                    <a:pt x="403" y="397"/>
                  </a:lnTo>
                  <a:lnTo>
                    <a:pt x="405" y="397"/>
                  </a:lnTo>
                  <a:lnTo>
                    <a:pt x="405" y="394"/>
                  </a:lnTo>
                  <a:lnTo>
                    <a:pt x="401" y="394"/>
                  </a:lnTo>
                  <a:lnTo>
                    <a:pt x="398" y="394"/>
                  </a:lnTo>
                  <a:lnTo>
                    <a:pt x="398" y="392"/>
                  </a:lnTo>
                  <a:lnTo>
                    <a:pt x="403" y="390"/>
                  </a:lnTo>
                  <a:lnTo>
                    <a:pt x="405" y="392"/>
                  </a:lnTo>
                  <a:lnTo>
                    <a:pt x="405" y="394"/>
                  </a:lnTo>
                  <a:lnTo>
                    <a:pt x="408" y="392"/>
                  </a:lnTo>
                  <a:lnTo>
                    <a:pt x="410" y="392"/>
                  </a:lnTo>
                  <a:lnTo>
                    <a:pt x="410" y="394"/>
                  </a:lnTo>
                  <a:lnTo>
                    <a:pt x="408" y="394"/>
                  </a:lnTo>
                  <a:lnTo>
                    <a:pt x="408" y="394"/>
                  </a:lnTo>
                  <a:lnTo>
                    <a:pt x="408" y="394"/>
                  </a:lnTo>
                  <a:lnTo>
                    <a:pt x="410" y="394"/>
                  </a:lnTo>
                  <a:lnTo>
                    <a:pt x="414" y="397"/>
                  </a:lnTo>
                  <a:lnTo>
                    <a:pt x="421" y="401"/>
                  </a:lnTo>
                  <a:lnTo>
                    <a:pt x="424" y="403"/>
                  </a:lnTo>
                  <a:lnTo>
                    <a:pt x="424" y="401"/>
                  </a:lnTo>
                  <a:lnTo>
                    <a:pt x="419" y="397"/>
                  </a:lnTo>
                  <a:lnTo>
                    <a:pt x="412" y="394"/>
                  </a:lnTo>
                  <a:lnTo>
                    <a:pt x="412" y="392"/>
                  </a:lnTo>
                  <a:lnTo>
                    <a:pt x="414" y="392"/>
                  </a:lnTo>
                  <a:lnTo>
                    <a:pt x="414" y="394"/>
                  </a:lnTo>
                  <a:lnTo>
                    <a:pt x="419" y="394"/>
                  </a:lnTo>
                  <a:lnTo>
                    <a:pt x="421" y="397"/>
                  </a:lnTo>
                  <a:lnTo>
                    <a:pt x="426" y="401"/>
                  </a:lnTo>
                  <a:lnTo>
                    <a:pt x="426" y="403"/>
                  </a:lnTo>
                  <a:lnTo>
                    <a:pt x="426" y="406"/>
                  </a:lnTo>
                  <a:lnTo>
                    <a:pt x="442" y="417"/>
                  </a:lnTo>
                  <a:lnTo>
                    <a:pt x="444" y="420"/>
                  </a:lnTo>
                  <a:lnTo>
                    <a:pt x="447" y="422"/>
                  </a:lnTo>
                  <a:lnTo>
                    <a:pt x="451" y="427"/>
                  </a:lnTo>
                  <a:lnTo>
                    <a:pt x="456" y="429"/>
                  </a:lnTo>
                  <a:lnTo>
                    <a:pt x="456" y="429"/>
                  </a:lnTo>
                  <a:lnTo>
                    <a:pt x="456" y="42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2" name="Freeform 465">
              <a:extLst>
                <a:ext uri="{FF2B5EF4-FFF2-40B4-BE49-F238E27FC236}">
                  <a16:creationId xmlns:a16="http://schemas.microsoft.com/office/drawing/2014/main" id="{91ECEE45-6845-4523-9EF9-1EB2DACDD7B6}"/>
                </a:ext>
              </a:extLst>
            </p:cNvPr>
            <p:cNvSpPr>
              <a:spLocks/>
            </p:cNvSpPr>
            <p:nvPr/>
          </p:nvSpPr>
          <p:spPr bwMode="auto">
            <a:xfrm>
              <a:off x="7570788" y="4305300"/>
              <a:ext cx="3175" cy="6350"/>
            </a:xfrm>
            <a:custGeom>
              <a:avLst/>
              <a:gdLst>
                <a:gd name="T0" fmla="*/ 0 w 2"/>
                <a:gd name="T1" fmla="*/ 4 h 4"/>
                <a:gd name="T2" fmla="*/ 2 w 2"/>
                <a:gd name="T3" fmla="*/ 4 h 4"/>
                <a:gd name="T4" fmla="*/ 2 w 2"/>
                <a:gd name="T5" fmla="*/ 2 h 4"/>
                <a:gd name="T6" fmla="*/ 0 w 2"/>
                <a:gd name="T7" fmla="*/ 0 h 4"/>
                <a:gd name="T8" fmla="*/ 0 w 2"/>
                <a:gd name="T9" fmla="*/ 4 h 4"/>
              </a:gdLst>
              <a:ahLst/>
              <a:cxnLst>
                <a:cxn ang="0">
                  <a:pos x="T0" y="T1"/>
                </a:cxn>
                <a:cxn ang="0">
                  <a:pos x="T2" y="T3"/>
                </a:cxn>
                <a:cxn ang="0">
                  <a:pos x="T4" y="T5"/>
                </a:cxn>
                <a:cxn ang="0">
                  <a:pos x="T6" y="T7"/>
                </a:cxn>
                <a:cxn ang="0">
                  <a:pos x="T8" y="T9"/>
                </a:cxn>
              </a:cxnLst>
              <a:rect l="0" t="0" r="r" b="b"/>
              <a:pathLst>
                <a:path w="2" h="4">
                  <a:moveTo>
                    <a:pt x="0" y="4"/>
                  </a:moveTo>
                  <a:lnTo>
                    <a:pt x="2" y="4"/>
                  </a:lnTo>
                  <a:lnTo>
                    <a:pt x="2" y="2"/>
                  </a:lnTo>
                  <a:lnTo>
                    <a:pt x="0"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3" name="Freeform 472">
              <a:extLst>
                <a:ext uri="{FF2B5EF4-FFF2-40B4-BE49-F238E27FC236}">
                  <a16:creationId xmlns:a16="http://schemas.microsoft.com/office/drawing/2014/main" id="{51C6A776-30BD-46F0-9B5C-AA460ECD5ABD}"/>
                </a:ext>
              </a:extLst>
            </p:cNvPr>
            <p:cNvSpPr>
              <a:spLocks/>
            </p:cNvSpPr>
            <p:nvPr/>
          </p:nvSpPr>
          <p:spPr bwMode="auto">
            <a:xfrm>
              <a:off x="9082088" y="4586288"/>
              <a:ext cx="4763" cy="4763"/>
            </a:xfrm>
            <a:custGeom>
              <a:avLst/>
              <a:gdLst>
                <a:gd name="T0" fmla="*/ 0 w 3"/>
                <a:gd name="T1" fmla="*/ 3 h 3"/>
                <a:gd name="T2" fmla="*/ 3 w 3"/>
                <a:gd name="T3" fmla="*/ 3 h 3"/>
                <a:gd name="T4" fmla="*/ 0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0" y="0"/>
                  </a:ln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4" name="Freeform 473">
              <a:extLst>
                <a:ext uri="{FF2B5EF4-FFF2-40B4-BE49-F238E27FC236}">
                  <a16:creationId xmlns:a16="http://schemas.microsoft.com/office/drawing/2014/main" id="{10F4DCDD-DA65-4621-AACE-A5AAD4F06E38}"/>
                </a:ext>
              </a:extLst>
            </p:cNvPr>
            <p:cNvSpPr>
              <a:spLocks/>
            </p:cNvSpPr>
            <p:nvPr/>
          </p:nvSpPr>
          <p:spPr bwMode="auto">
            <a:xfrm>
              <a:off x="9097963" y="4597400"/>
              <a:ext cx="9525" cy="22225"/>
            </a:xfrm>
            <a:custGeom>
              <a:avLst/>
              <a:gdLst>
                <a:gd name="T0" fmla="*/ 0 w 6"/>
                <a:gd name="T1" fmla="*/ 0 h 14"/>
                <a:gd name="T2" fmla="*/ 0 w 6"/>
                <a:gd name="T3" fmla="*/ 5 h 14"/>
                <a:gd name="T4" fmla="*/ 4 w 6"/>
                <a:gd name="T5" fmla="*/ 14 h 14"/>
                <a:gd name="T6" fmla="*/ 6 w 6"/>
                <a:gd name="T7" fmla="*/ 5 h 14"/>
                <a:gd name="T8" fmla="*/ 2 w 6"/>
                <a:gd name="T9" fmla="*/ 0 h 14"/>
                <a:gd name="T10" fmla="*/ 0 w 6"/>
                <a:gd name="T11" fmla="*/ 0 h 14"/>
              </a:gdLst>
              <a:ahLst/>
              <a:cxnLst>
                <a:cxn ang="0">
                  <a:pos x="T0" y="T1"/>
                </a:cxn>
                <a:cxn ang="0">
                  <a:pos x="T2" y="T3"/>
                </a:cxn>
                <a:cxn ang="0">
                  <a:pos x="T4" y="T5"/>
                </a:cxn>
                <a:cxn ang="0">
                  <a:pos x="T6" y="T7"/>
                </a:cxn>
                <a:cxn ang="0">
                  <a:pos x="T8" y="T9"/>
                </a:cxn>
                <a:cxn ang="0">
                  <a:pos x="T10" y="T11"/>
                </a:cxn>
              </a:cxnLst>
              <a:rect l="0" t="0" r="r" b="b"/>
              <a:pathLst>
                <a:path w="6" h="14">
                  <a:moveTo>
                    <a:pt x="0" y="0"/>
                  </a:moveTo>
                  <a:lnTo>
                    <a:pt x="0" y="5"/>
                  </a:lnTo>
                  <a:lnTo>
                    <a:pt x="4" y="14"/>
                  </a:lnTo>
                  <a:lnTo>
                    <a:pt x="6" y="5"/>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5" name="Freeform 474">
              <a:extLst>
                <a:ext uri="{FF2B5EF4-FFF2-40B4-BE49-F238E27FC236}">
                  <a16:creationId xmlns:a16="http://schemas.microsoft.com/office/drawing/2014/main" id="{1E34458D-297D-41C2-B6B0-BFEF1F9C8B35}"/>
                </a:ext>
              </a:extLst>
            </p:cNvPr>
            <p:cNvSpPr>
              <a:spLocks/>
            </p:cNvSpPr>
            <p:nvPr/>
          </p:nvSpPr>
          <p:spPr bwMode="auto">
            <a:xfrm>
              <a:off x="9112250" y="4613275"/>
              <a:ext cx="3175" cy="6350"/>
            </a:xfrm>
            <a:custGeom>
              <a:avLst/>
              <a:gdLst>
                <a:gd name="T0" fmla="*/ 2 w 2"/>
                <a:gd name="T1" fmla="*/ 0 h 4"/>
                <a:gd name="T2" fmla="*/ 0 w 2"/>
                <a:gd name="T3" fmla="*/ 2 h 4"/>
                <a:gd name="T4" fmla="*/ 2 w 2"/>
                <a:gd name="T5" fmla="*/ 4 h 4"/>
                <a:gd name="T6" fmla="*/ 2 w 2"/>
                <a:gd name="T7" fmla="*/ 0 h 4"/>
              </a:gdLst>
              <a:ahLst/>
              <a:cxnLst>
                <a:cxn ang="0">
                  <a:pos x="T0" y="T1"/>
                </a:cxn>
                <a:cxn ang="0">
                  <a:pos x="T2" y="T3"/>
                </a:cxn>
                <a:cxn ang="0">
                  <a:pos x="T4" y="T5"/>
                </a:cxn>
                <a:cxn ang="0">
                  <a:pos x="T6" y="T7"/>
                </a:cxn>
              </a:cxnLst>
              <a:rect l="0" t="0" r="r" b="b"/>
              <a:pathLst>
                <a:path w="2" h="4">
                  <a:moveTo>
                    <a:pt x="2" y="0"/>
                  </a:moveTo>
                  <a:lnTo>
                    <a:pt x="0" y="2"/>
                  </a:lnTo>
                  <a:lnTo>
                    <a:pt x="2" y="4"/>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6" name="Freeform 475">
              <a:extLst>
                <a:ext uri="{FF2B5EF4-FFF2-40B4-BE49-F238E27FC236}">
                  <a16:creationId xmlns:a16="http://schemas.microsoft.com/office/drawing/2014/main" id="{96E377C1-AE07-4217-89FD-ECE2474C95E5}"/>
                </a:ext>
              </a:extLst>
            </p:cNvPr>
            <p:cNvSpPr>
              <a:spLocks/>
            </p:cNvSpPr>
            <p:nvPr/>
          </p:nvSpPr>
          <p:spPr bwMode="auto">
            <a:xfrm>
              <a:off x="9107488" y="4594225"/>
              <a:ext cx="11113" cy="11113"/>
            </a:xfrm>
            <a:custGeom>
              <a:avLst/>
              <a:gdLst>
                <a:gd name="T0" fmla="*/ 0 w 7"/>
                <a:gd name="T1" fmla="*/ 2 h 7"/>
                <a:gd name="T2" fmla="*/ 3 w 7"/>
                <a:gd name="T3" fmla="*/ 7 h 7"/>
                <a:gd name="T4" fmla="*/ 7 w 7"/>
                <a:gd name="T5" fmla="*/ 7 h 7"/>
                <a:gd name="T6" fmla="*/ 5 w 7"/>
                <a:gd name="T7" fmla="*/ 0 h 7"/>
                <a:gd name="T8" fmla="*/ 0 w 7"/>
                <a:gd name="T9" fmla="*/ 2 h 7"/>
              </a:gdLst>
              <a:ahLst/>
              <a:cxnLst>
                <a:cxn ang="0">
                  <a:pos x="T0" y="T1"/>
                </a:cxn>
                <a:cxn ang="0">
                  <a:pos x="T2" y="T3"/>
                </a:cxn>
                <a:cxn ang="0">
                  <a:pos x="T4" y="T5"/>
                </a:cxn>
                <a:cxn ang="0">
                  <a:pos x="T6" y="T7"/>
                </a:cxn>
                <a:cxn ang="0">
                  <a:pos x="T8" y="T9"/>
                </a:cxn>
              </a:cxnLst>
              <a:rect l="0" t="0" r="r" b="b"/>
              <a:pathLst>
                <a:path w="7" h="7">
                  <a:moveTo>
                    <a:pt x="0" y="2"/>
                  </a:moveTo>
                  <a:lnTo>
                    <a:pt x="3" y="7"/>
                  </a:lnTo>
                  <a:lnTo>
                    <a:pt x="7" y="7"/>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7" name="Freeform 476">
              <a:extLst>
                <a:ext uri="{FF2B5EF4-FFF2-40B4-BE49-F238E27FC236}">
                  <a16:creationId xmlns:a16="http://schemas.microsoft.com/office/drawing/2014/main" id="{3857218A-DFAD-4C7E-AB19-CB0A901A0FBB}"/>
                </a:ext>
              </a:extLst>
            </p:cNvPr>
            <p:cNvSpPr>
              <a:spLocks/>
            </p:cNvSpPr>
            <p:nvPr/>
          </p:nvSpPr>
          <p:spPr bwMode="auto">
            <a:xfrm>
              <a:off x="9104313" y="4627563"/>
              <a:ext cx="11113" cy="14288"/>
            </a:xfrm>
            <a:custGeom>
              <a:avLst/>
              <a:gdLst>
                <a:gd name="T0" fmla="*/ 1 w 3"/>
                <a:gd name="T1" fmla="*/ 4 h 4"/>
                <a:gd name="T2" fmla="*/ 3 w 3"/>
                <a:gd name="T3" fmla="*/ 4 h 4"/>
                <a:gd name="T4" fmla="*/ 3 w 3"/>
                <a:gd name="T5" fmla="*/ 1 h 4"/>
                <a:gd name="T6" fmla="*/ 1 w 3"/>
                <a:gd name="T7" fmla="*/ 0 h 4"/>
                <a:gd name="T8" fmla="*/ 0 w 3"/>
                <a:gd name="T9" fmla="*/ 1 h 4"/>
                <a:gd name="T10" fmla="*/ 1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1" y="4"/>
                  </a:moveTo>
                  <a:cubicBezTo>
                    <a:pt x="3" y="4"/>
                    <a:pt x="3" y="4"/>
                    <a:pt x="3" y="4"/>
                  </a:cubicBezTo>
                  <a:cubicBezTo>
                    <a:pt x="3" y="1"/>
                    <a:pt x="3" y="1"/>
                    <a:pt x="3" y="1"/>
                  </a:cubicBezTo>
                  <a:cubicBezTo>
                    <a:pt x="1" y="0"/>
                    <a:pt x="1" y="0"/>
                    <a:pt x="1" y="0"/>
                  </a:cubicBezTo>
                  <a:cubicBezTo>
                    <a:pt x="1" y="0"/>
                    <a:pt x="0" y="1"/>
                    <a:pt x="0" y="1"/>
                  </a:cubicBezTo>
                  <a:lnTo>
                    <a:pt x="1"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8" name="Freeform 477">
              <a:extLst>
                <a:ext uri="{FF2B5EF4-FFF2-40B4-BE49-F238E27FC236}">
                  <a16:creationId xmlns:a16="http://schemas.microsoft.com/office/drawing/2014/main" id="{1DC4DAD6-A639-40D9-87F6-CA4EBA651488}"/>
                </a:ext>
              </a:extLst>
            </p:cNvPr>
            <p:cNvSpPr>
              <a:spLocks/>
            </p:cNvSpPr>
            <p:nvPr/>
          </p:nvSpPr>
          <p:spPr bwMode="auto">
            <a:xfrm>
              <a:off x="9107488" y="46275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9" name="Freeform 478">
              <a:extLst>
                <a:ext uri="{FF2B5EF4-FFF2-40B4-BE49-F238E27FC236}">
                  <a16:creationId xmlns:a16="http://schemas.microsoft.com/office/drawing/2014/main" id="{1A18F8E0-C0BB-43FD-9975-50F01BF0ADF3}"/>
                </a:ext>
              </a:extLst>
            </p:cNvPr>
            <p:cNvSpPr>
              <a:spLocks/>
            </p:cNvSpPr>
            <p:nvPr/>
          </p:nvSpPr>
          <p:spPr bwMode="auto">
            <a:xfrm>
              <a:off x="9107488" y="4652963"/>
              <a:ext cx="19050" cy="17463"/>
            </a:xfrm>
            <a:custGeom>
              <a:avLst/>
              <a:gdLst>
                <a:gd name="T0" fmla="*/ 7 w 12"/>
                <a:gd name="T1" fmla="*/ 11 h 11"/>
                <a:gd name="T2" fmla="*/ 12 w 12"/>
                <a:gd name="T3" fmla="*/ 11 h 11"/>
                <a:gd name="T4" fmla="*/ 12 w 12"/>
                <a:gd name="T5" fmla="*/ 9 h 11"/>
                <a:gd name="T6" fmla="*/ 10 w 12"/>
                <a:gd name="T7" fmla="*/ 2 h 11"/>
                <a:gd name="T8" fmla="*/ 0 w 12"/>
                <a:gd name="T9" fmla="*/ 0 h 11"/>
                <a:gd name="T10" fmla="*/ 0 w 12"/>
                <a:gd name="T11" fmla="*/ 2 h 11"/>
                <a:gd name="T12" fmla="*/ 5 w 12"/>
                <a:gd name="T13" fmla="*/ 7 h 11"/>
                <a:gd name="T14" fmla="*/ 5 w 12"/>
                <a:gd name="T15" fmla="*/ 9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lnTo>
                    <a:pt x="12" y="11"/>
                  </a:lnTo>
                  <a:lnTo>
                    <a:pt x="12" y="9"/>
                  </a:lnTo>
                  <a:lnTo>
                    <a:pt x="10" y="2"/>
                  </a:lnTo>
                  <a:lnTo>
                    <a:pt x="0" y="0"/>
                  </a:lnTo>
                  <a:lnTo>
                    <a:pt x="0" y="2"/>
                  </a:lnTo>
                  <a:lnTo>
                    <a:pt x="5" y="7"/>
                  </a:lnTo>
                  <a:lnTo>
                    <a:pt x="5" y="9"/>
                  </a:lnTo>
                  <a:lnTo>
                    <a:pt x="7" y="1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10" name="Freeform 479">
              <a:extLst>
                <a:ext uri="{FF2B5EF4-FFF2-40B4-BE49-F238E27FC236}">
                  <a16:creationId xmlns:a16="http://schemas.microsoft.com/office/drawing/2014/main" id="{7F4D7325-4573-43F7-BCFE-8F839A6412A4}"/>
                </a:ext>
              </a:extLst>
            </p:cNvPr>
            <p:cNvSpPr>
              <a:spLocks/>
            </p:cNvSpPr>
            <p:nvPr/>
          </p:nvSpPr>
          <p:spPr bwMode="auto">
            <a:xfrm>
              <a:off x="9115425" y="4678363"/>
              <a:ext cx="7938" cy="19050"/>
            </a:xfrm>
            <a:custGeom>
              <a:avLst/>
              <a:gdLst>
                <a:gd name="T0" fmla="*/ 5 w 5"/>
                <a:gd name="T1" fmla="*/ 0 h 12"/>
                <a:gd name="T2" fmla="*/ 0 w 5"/>
                <a:gd name="T3" fmla="*/ 7 h 12"/>
                <a:gd name="T4" fmla="*/ 0 w 5"/>
                <a:gd name="T5" fmla="*/ 12 h 12"/>
                <a:gd name="T6" fmla="*/ 5 w 5"/>
                <a:gd name="T7" fmla="*/ 12 h 12"/>
                <a:gd name="T8" fmla="*/ 5 w 5"/>
                <a:gd name="T9" fmla="*/ 7 h 12"/>
                <a:gd name="T10" fmla="*/ 5 w 5"/>
                <a:gd name="T11" fmla="*/ 0 h 12"/>
              </a:gdLst>
              <a:ahLst/>
              <a:cxnLst>
                <a:cxn ang="0">
                  <a:pos x="T0" y="T1"/>
                </a:cxn>
                <a:cxn ang="0">
                  <a:pos x="T2" y="T3"/>
                </a:cxn>
                <a:cxn ang="0">
                  <a:pos x="T4" y="T5"/>
                </a:cxn>
                <a:cxn ang="0">
                  <a:pos x="T6" y="T7"/>
                </a:cxn>
                <a:cxn ang="0">
                  <a:pos x="T8" y="T9"/>
                </a:cxn>
                <a:cxn ang="0">
                  <a:pos x="T10" y="T11"/>
                </a:cxn>
              </a:cxnLst>
              <a:rect l="0" t="0" r="r" b="b"/>
              <a:pathLst>
                <a:path w="5" h="12">
                  <a:moveTo>
                    <a:pt x="5" y="0"/>
                  </a:moveTo>
                  <a:lnTo>
                    <a:pt x="0" y="7"/>
                  </a:lnTo>
                  <a:lnTo>
                    <a:pt x="0" y="12"/>
                  </a:lnTo>
                  <a:lnTo>
                    <a:pt x="5" y="12"/>
                  </a:lnTo>
                  <a:lnTo>
                    <a:pt x="5" y="7"/>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11" name="Freeform 480">
              <a:extLst>
                <a:ext uri="{FF2B5EF4-FFF2-40B4-BE49-F238E27FC236}">
                  <a16:creationId xmlns:a16="http://schemas.microsoft.com/office/drawing/2014/main" id="{3BA97CB0-6AE7-48F0-AC8B-C6D5C90A5D77}"/>
                </a:ext>
              </a:extLst>
            </p:cNvPr>
            <p:cNvSpPr>
              <a:spLocks/>
            </p:cNvSpPr>
            <p:nvPr/>
          </p:nvSpPr>
          <p:spPr bwMode="auto">
            <a:xfrm>
              <a:off x="9163050" y="4703763"/>
              <a:ext cx="11113" cy="11113"/>
            </a:xfrm>
            <a:custGeom>
              <a:avLst/>
              <a:gdLst>
                <a:gd name="T0" fmla="*/ 0 w 7"/>
                <a:gd name="T1" fmla="*/ 5 h 7"/>
                <a:gd name="T2" fmla="*/ 2 w 7"/>
                <a:gd name="T3" fmla="*/ 7 h 7"/>
                <a:gd name="T4" fmla="*/ 7 w 7"/>
                <a:gd name="T5" fmla="*/ 7 h 7"/>
                <a:gd name="T6" fmla="*/ 7 w 7"/>
                <a:gd name="T7" fmla="*/ 3 h 7"/>
                <a:gd name="T8" fmla="*/ 4 w 7"/>
                <a:gd name="T9" fmla="*/ 0 h 7"/>
                <a:gd name="T10" fmla="*/ 0 w 7"/>
                <a:gd name="T11" fmla="*/ 5 h 7"/>
              </a:gdLst>
              <a:ahLst/>
              <a:cxnLst>
                <a:cxn ang="0">
                  <a:pos x="T0" y="T1"/>
                </a:cxn>
                <a:cxn ang="0">
                  <a:pos x="T2" y="T3"/>
                </a:cxn>
                <a:cxn ang="0">
                  <a:pos x="T4" y="T5"/>
                </a:cxn>
                <a:cxn ang="0">
                  <a:pos x="T6" y="T7"/>
                </a:cxn>
                <a:cxn ang="0">
                  <a:pos x="T8" y="T9"/>
                </a:cxn>
                <a:cxn ang="0">
                  <a:pos x="T10" y="T11"/>
                </a:cxn>
              </a:cxnLst>
              <a:rect l="0" t="0" r="r" b="b"/>
              <a:pathLst>
                <a:path w="7" h="7">
                  <a:moveTo>
                    <a:pt x="0" y="5"/>
                  </a:moveTo>
                  <a:lnTo>
                    <a:pt x="2" y="7"/>
                  </a:lnTo>
                  <a:lnTo>
                    <a:pt x="7" y="7"/>
                  </a:lnTo>
                  <a:lnTo>
                    <a:pt x="7" y="3"/>
                  </a:lnTo>
                  <a:lnTo>
                    <a:pt x="4"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12" name="Freeform 482">
              <a:extLst>
                <a:ext uri="{FF2B5EF4-FFF2-40B4-BE49-F238E27FC236}">
                  <a16:creationId xmlns:a16="http://schemas.microsoft.com/office/drawing/2014/main" id="{CCD54745-F5CC-4BD5-B4CD-FE62DA396EF3}"/>
                </a:ext>
              </a:extLst>
            </p:cNvPr>
            <p:cNvSpPr>
              <a:spLocks/>
            </p:cNvSpPr>
            <p:nvPr/>
          </p:nvSpPr>
          <p:spPr bwMode="auto">
            <a:xfrm>
              <a:off x="9112250" y="4700588"/>
              <a:ext cx="3175" cy="17463"/>
            </a:xfrm>
            <a:custGeom>
              <a:avLst/>
              <a:gdLst>
                <a:gd name="T0" fmla="*/ 0 w 2"/>
                <a:gd name="T1" fmla="*/ 0 h 11"/>
                <a:gd name="T2" fmla="*/ 0 w 2"/>
                <a:gd name="T3" fmla="*/ 11 h 11"/>
                <a:gd name="T4" fmla="*/ 2 w 2"/>
                <a:gd name="T5" fmla="*/ 5 h 11"/>
                <a:gd name="T6" fmla="*/ 0 w 2"/>
                <a:gd name="T7" fmla="*/ 0 h 11"/>
              </a:gdLst>
              <a:ahLst/>
              <a:cxnLst>
                <a:cxn ang="0">
                  <a:pos x="T0" y="T1"/>
                </a:cxn>
                <a:cxn ang="0">
                  <a:pos x="T2" y="T3"/>
                </a:cxn>
                <a:cxn ang="0">
                  <a:pos x="T4" y="T5"/>
                </a:cxn>
                <a:cxn ang="0">
                  <a:pos x="T6" y="T7"/>
                </a:cxn>
              </a:cxnLst>
              <a:rect l="0" t="0" r="r" b="b"/>
              <a:pathLst>
                <a:path w="2" h="11">
                  <a:moveTo>
                    <a:pt x="0" y="0"/>
                  </a:moveTo>
                  <a:lnTo>
                    <a:pt x="0" y="11"/>
                  </a:lnTo>
                  <a:lnTo>
                    <a:pt x="2" y="5"/>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grpSp>
      <p:sp>
        <p:nvSpPr>
          <p:cNvPr id="513" name="Rectangle 512">
            <a:extLst>
              <a:ext uri="{FF2B5EF4-FFF2-40B4-BE49-F238E27FC236}">
                <a16:creationId xmlns:a16="http://schemas.microsoft.com/office/drawing/2014/main" id="{890C80B6-86D8-4049-9F8B-19AC8BCCB90A}"/>
              </a:ext>
            </a:extLst>
          </p:cNvPr>
          <p:cNvSpPr/>
          <p:nvPr/>
        </p:nvSpPr>
        <p:spPr>
          <a:xfrm>
            <a:off x="2973565" y="4006932"/>
            <a:ext cx="1829991" cy="682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4" name="Rectangle 513">
            <a:extLst>
              <a:ext uri="{FF2B5EF4-FFF2-40B4-BE49-F238E27FC236}">
                <a16:creationId xmlns:a16="http://schemas.microsoft.com/office/drawing/2014/main" id="{120ABF74-B5E2-4CF3-9324-1F604E252824}"/>
              </a:ext>
            </a:extLst>
          </p:cNvPr>
          <p:cNvSpPr/>
          <p:nvPr/>
        </p:nvSpPr>
        <p:spPr>
          <a:xfrm>
            <a:off x="2818160" y="3847437"/>
            <a:ext cx="308610" cy="308610"/>
          </a:xfrm>
          <a:prstGeom prst="rect">
            <a:avLst/>
          </a:prstGeom>
          <a:solidFill>
            <a:schemeClr val="accent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5" name="TextBox 514">
            <a:extLst>
              <a:ext uri="{FF2B5EF4-FFF2-40B4-BE49-F238E27FC236}">
                <a16:creationId xmlns:a16="http://schemas.microsoft.com/office/drawing/2014/main" id="{66ECD68B-C3C0-4500-AB4B-AECC911AEB95}"/>
              </a:ext>
            </a:extLst>
          </p:cNvPr>
          <p:cNvSpPr txBox="1"/>
          <p:nvPr/>
        </p:nvSpPr>
        <p:spPr>
          <a:xfrm>
            <a:off x="2796001" y="3894949"/>
            <a:ext cx="352928" cy="213585"/>
          </a:xfrm>
          <a:prstGeom prst="rect">
            <a:avLst/>
          </a:prstGeom>
          <a:noFill/>
        </p:spPr>
        <p:txBody>
          <a:bodyPr wrap="square" rtlCol="0" anchor="ctr">
            <a:spAutoFit/>
          </a:bodyPr>
          <a:lstStyle/>
          <a:p>
            <a:pPr algn="ctr"/>
            <a:r>
              <a:rPr lang="en-US" sz="788" b="1" dirty="0">
                <a:solidFill>
                  <a:schemeClr val="bg2"/>
                </a:solidFill>
                <a:latin typeface="+mj-lt"/>
              </a:rPr>
              <a:t>02</a:t>
            </a:r>
          </a:p>
        </p:txBody>
      </p:sp>
      <p:sp>
        <p:nvSpPr>
          <p:cNvPr id="516" name="TextBox 515">
            <a:extLst>
              <a:ext uri="{FF2B5EF4-FFF2-40B4-BE49-F238E27FC236}">
                <a16:creationId xmlns:a16="http://schemas.microsoft.com/office/drawing/2014/main" id="{B2F7A90B-33A4-4E90-9ABB-5F2894A1FCA8}"/>
              </a:ext>
            </a:extLst>
          </p:cNvPr>
          <p:cNvSpPr txBox="1"/>
          <p:nvPr/>
        </p:nvSpPr>
        <p:spPr>
          <a:xfrm>
            <a:off x="3200640" y="4306492"/>
            <a:ext cx="1764883" cy="253787"/>
          </a:xfrm>
          <a:prstGeom prst="rect">
            <a:avLst/>
          </a:prstGeom>
          <a:noFill/>
        </p:spPr>
        <p:txBody>
          <a:bodyPr wrap="square" rtlCol="0" anchor="ctr">
            <a:spAutoFit/>
          </a:bodyPr>
          <a:lstStyle/>
          <a:p>
            <a:pPr>
              <a:lnSpc>
                <a:spcPct val="150000"/>
              </a:lnSpc>
            </a:pPr>
            <a:r>
              <a:rPr lang="en-US" sz="788" dirty="0">
                <a:solidFill>
                  <a:schemeClr val="bg2"/>
                </a:solidFill>
              </a:rPr>
              <a:t>A wonderful serenity entire</a:t>
            </a:r>
          </a:p>
        </p:txBody>
      </p:sp>
      <p:sp>
        <p:nvSpPr>
          <p:cNvPr id="517" name="TextBox 516">
            <a:extLst>
              <a:ext uri="{FF2B5EF4-FFF2-40B4-BE49-F238E27FC236}">
                <a16:creationId xmlns:a16="http://schemas.microsoft.com/office/drawing/2014/main" id="{DF21D33D-16E4-48B6-BE48-65331DD64CEA}"/>
              </a:ext>
            </a:extLst>
          </p:cNvPr>
          <p:cNvSpPr txBox="1"/>
          <p:nvPr/>
        </p:nvSpPr>
        <p:spPr>
          <a:xfrm>
            <a:off x="3200641" y="4113904"/>
            <a:ext cx="1580006"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518" name="Rectangle 517">
            <a:extLst>
              <a:ext uri="{FF2B5EF4-FFF2-40B4-BE49-F238E27FC236}">
                <a16:creationId xmlns:a16="http://schemas.microsoft.com/office/drawing/2014/main" id="{10EEA281-3539-42E8-AB19-39DFEFA468AA}"/>
              </a:ext>
            </a:extLst>
          </p:cNvPr>
          <p:cNvSpPr/>
          <p:nvPr/>
        </p:nvSpPr>
        <p:spPr>
          <a:xfrm>
            <a:off x="1141932" y="2861730"/>
            <a:ext cx="1829991" cy="6822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9" name="Rectangle 518">
            <a:extLst>
              <a:ext uri="{FF2B5EF4-FFF2-40B4-BE49-F238E27FC236}">
                <a16:creationId xmlns:a16="http://schemas.microsoft.com/office/drawing/2014/main" id="{1778A5B4-6F89-4724-8B97-23CD06A0ABE8}"/>
              </a:ext>
            </a:extLst>
          </p:cNvPr>
          <p:cNvSpPr/>
          <p:nvPr/>
        </p:nvSpPr>
        <p:spPr>
          <a:xfrm>
            <a:off x="2817335" y="2702235"/>
            <a:ext cx="308610" cy="308610"/>
          </a:xfrm>
          <a:prstGeom prst="rect">
            <a:avLst/>
          </a:prstGeom>
          <a:solidFill>
            <a:schemeClr val="accent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20" name="TextBox 519">
            <a:extLst>
              <a:ext uri="{FF2B5EF4-FFF2-40B4-BE49-F238E27FC236}">
                <a16:creationId xmlns:a16="http://schemas.microsoft.com/office/drawing/2014/main" id="{C7733203-41C6-4C4A-98EF-7F632BFEFC8A}"/>
              </a:ext>
            </a:extLst>
          </p:cNvPr>
          <p:cNvSpPr txBox="1"/>
          <p:nvPr/>
        </p:nvSpPr>
        <p:spPr>
          <a:xfrm>
            <a:off x="2795177" y="2749747"/>
            <a:ext cx="352928" cy="213585"/>
          </a:xfrm>
          <a:prstGeom prst="rect">
            <a:avLst/>
          </a:prstGeom>
          <a:noFill/>
        </p:spPr>
        <p:txBody>
          <a:bodyPr wrap="square" rtlCol="0" anchor="ctr">
            <a:spAutoFit/>
          </a:bodyPr>
          <a:lstStyle/>
          <a:p>
            <a:pPr algn="ctr"/>
            <a:r>
              <a:rPr lang="en-US" sz="788" b="1" dirty="0">
                <a:solidFill>
                  <a:schemeClr val="bg2"/>
                </a:solidFill>
                <a:latin typeface="+mj-lt"/>
              </a:rPr>
              <a:t>01</a:t>
            </a:r>
          </a:p>
        </p:txBody>
      </p:sp>
      <p:sp>
        <p:nvSpPr>
          <p:cNvPr id="521" name="TextBox 520">
            <a:extLst>
              <a:ext uri="{FF2B5EF4-FFF2-40B4-BE49-F238E27FC236}">
                <a16:creationId xmlns:a16="http://schemas.microsoft.com/office/drawing/2014/main" id="{0662292A-715B-483D-A5D6-9527F4003149}"/>
              </a:ext>
            </a:extLst>
          </p:cNvPr>
          <p:cNvSpPr txBox="1"/>
          <p:nvPr/>
        </p:nvSpPr>
        <p:spPr>
          <a:xfrm>
            <a:off x="1355690" y="3161290"/>
            <a:ext cx="1764883" cy="253787"/>
          </a:xfrm>
          <a:prstGeom prst="rect">
            <a:avLst/>
          </a:prstGeom>
          <a:noFill/>
        </p:spPr>
        <p:txBody>
          <a:bodyPr wrap="square" rtlCol="0" anchor="ctr">
            <a:spAutoFit/>
          </a:bodyPr>
          <a:lstStyle/>
          <a:p>
            <a:pPr>
              <a:lnSpc>
                <a:spcPct val="150000"/>
              </a:lnSpc>
            </a:pPr>
            <a:r>
              <a:rPr lang="en-US" sz="788" dirty="0">
                <a:solidFill>
                  <a:schemeClr val="bg2"/>
                </a:solidFill>
              </a:rPr>
              <a:t>A wonderful serenity entire</a:t>
            </a:r>
          </a:p>
        </p:txBody>
      </p:sp>
      <p:sp>
        <p:nvSpPr>
          <p:cNvPr id="522" name="TextBox 521">
            <a:extLst>
              <a:ext uri="{FF2B5EF4-FFF2-40B4-BE49-F238E27FC236}">
                <a16:creationId xmlns:a16="http://schemas.microsoft.com/office/drawing/2014/main" id="{F85A4C0C-E16C-4CC0-AE38-DC665095C69D}"/>
              </a:ext>
            </a:extLst>
          </p:cNvPr>
          <p:cNvSpPr txBox="1"/>
          <p:nvPr/>
        </p:nvSpPr>
        <p:spPr>
          <a:xfrm>
            <a:off x="1355691" y="2968702"/>
            <a:ext cx="1580006"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523" name="TextBox 522">
            <a:extLst>
              <a:ext uri="{FF2B5EF4-FFF2-40B4-BE49-F238E27FC236}">
                <a16:creationId xmlns:a16="http://schemas.microsoft.com/office/drawing/2014/main" id="{A2E45D13-5E67-43EC-8672-9B9CDEA457BA}"/>
              </a:ext>
            </a:extLst>
          </p:cNvPr>
          <p:cNvSpPr txBox="1"/>
          <p:nvPr/>
        </p:nvSpPr>
        <p:spPr>
          <a:xfrm>
            <a:off x="5320726" y="2317657"/>
            <a:ext cx="1330561" cy="507831"/>
          </a:xfrm>
          <a:prstGeom prst="rect">
            <a:avLst/>
          </a:prstGeom>
          <a:noFill/>
        </p:spPr>
        <p:txBody>
          <a:bodyPr wrap="square" rtlCol="0" anchor="ctr">
            <a:spAutoFit/>
          </a:bodyPr>
          <a:lstStyle/>
          <a:p>
            <a:r>
              <a:rPr lang="en-US" sz="2700" b="1" dirty="0">
                <a:solidFill>
                  <a:schemeClr val="accent1"/>
                </a:solidFill>
                <a:latin typeface="+mj-lt"/>
              </a:rPr>
              <a:t>+242K</a:t>
            </a:r>
          </a:p>
        </p:txBody>
      </p:sp>
      <p:sp>
        <p:nvSpPr>
          <p:cNvPr id="524" name="TextBox 523">
            <a:extLst>
              <a:ext uri="{FF2B5EF4-FFF2-40B4-BE49-F238E27FC236}">
                <a16:creationId xmlns:a16="http://schemas.microsoft.com/office/drawing/2014/main" id="{DC27ED2F-4D84-4071-AE07-F5E9B54F77C8}"/>
              </a:ext>
            </a:extLst>
          </p:cNvPr>
          <p:cNvSpPr txBox="1"/>
          <p:nvPr/>
        </p:nvSpPr>
        <p:spPr>
          <a:xfrm>
            <a:off x="5320726" y="2746736"/>
            <a:ext cx="1071563" cy="230832"/>
          </a:xfrm>
          <a:prstGeom prst="rect">
            <a:avLst/>
          </a:prstGeom>
          <a:noFill/>
        </p:spPr>
        <p:txBody>
          <a:bodyPr wrap="square" rtlCol="0" anchor="ctr">
            <a:spAutoFit/>
          </a:bodyPr>
          <a:lstStyle/>
          <a:p>
            <a:r>
              <a:rPr lang="en-US" sz="900" dirty="0"/>
              <a:t>Description</a:t>
            </a:r>
          </a:p>
        </p:txBody>
      </p:sp>
      <p:sp>
        <p:nvSpPr>
          <p:cNvPr id="525" name="TextBox 524">
            <a:extLst>
              <a:ext uri="{FF2B5EF4-FFF2-40B4-BE49-F238E27FC236}">
                <a16:creationId xmlns:a16="http://schemas.microsoft.com/office/drawing/2014/main" id="{E98068CB-765E-46B6-BE07-171BE6D6D517}"/>
              </a:ext>
            </a:extLst>
          </p:cNvPr>
          <p:cNvSpPr txBox="1"/>
          <p:nvPr/>
        </p:nvSpPr>
        <p:spPr>
          <a:xfrm>
            <a:off x="6725799" y="2317657"/>
            <a:ext cx="1330561" cy="507831"/>
          </a:xfrm>
          <a:prstGeom prst="rect">
            <a:avLst/>
          </a:prstGeom>
          <a:noFill/>
        </p:spPr>
        <p:txBody>
          <a:bodyPr wrap="square" rtlCol="0" anchor="ctr">
            <a:spAutoFit/>
          </a:bodyPr>
          <a:lstStyle/>
          <a:p>
            <a:r>
              <a:rPr lang="en-US" sz="2700" b="1" dirty="0">
                <a:solidFill>
                  <a:schemeClr val="accent2"/>
                </a:solidFill>
                <a:latin typeface="+mj-lt"/>
              </a:rPr>
              <a:t>+451K</a:t>
            </a:r>
          </a:p>
        </p:txBody>
      </p:sp>
      <p:sp>
        <p:nvSpPr>
          <p:cNvPr id="526" name="TextBox 525">
            <a:extLst>
              <a:ext uri="{FF2B5EF4-FFF2-40B4-BE49-F238E27FC236}">
                <a16:creationId xmlns:a16="http://schemas.microsoft.com/office/drawing/2014/main" id="{95826979-E0FC-474B-BD13-EF690FFFDEC5}"/>
              </a:ext>
            </a:extLst>
          </p:cNvPr>
          <p:cNvSpPr txBox="1"/>
          <p:nvPr/>
        </p:nvSpPr>
        <p:spPr>
          <a:xfrm>
            <a:off x="6725798" y="2746736"/>
            <a:ext cx="1071563" cy="230832"/>
          </a:xfrm>
          <a:prstGeom prst="rect">
            <a:avLst/>
          </a:prstGeom>
          <a:noFill/>
        </p:spPr>
        <p:txBody>
          <a:bodyPr wrap="square" rtlCol="0" anchor="ctr">
            <a:spAutoFit/>
          </a:bodyPr>
          <a:lstStyle/>
          <a:p>
            <a:r>
              <a:rPr lang="en-US" sz="900" dirty="0"/>
              <a:t>Description</a:t>
            </a:r>
          </a:p>
        </p:txBody>
      </p:sp>
      <p:sp>
        <p:nvSpPr>
          <p:cNvPr id="527" name="TextBox 526">
            <a:extLst>
              <a:ext uri="{FF2B5EF4-FFF2-40B4-BE49-F238E27FC236}">
                <a16:creationId xmlns:a16="http://schemas.microsoft.com/office/drawing/2014/main" id="{6B8D5CF3-8A0D-4A59-8A98-DCC3809668C9}"/>
              </a:ext>
            </a:extLst>
          </p:cNvPr>
          <p:cNvSpPr txBox="1"/>
          <p:nvPr/>
        </p:nvSpPr>
        <p:spPr>
          <a:xfrm>
            <a:off x="5320726" y="2962039"/>
            <a:ext cx="2965097" cy="1523174"/>
          </a:xfrm>
          <a:prstGeom prst="rect">
            <a:avLst/>
          </a:prstGeom>
          <a:noFill/>
        </p:spPr>
        <p:txBody>
          <a:bodyPr wrap="square" rtlCol="0" anchor="ctr">
            <a:spAutoFit/>
          </a:bodyPr>
          <a:lstStyle/>
          <a:p>
            <a:pPr>
              <a:lnSpc>
                <a:spcPct val="150000"/>
              </a:lnSpc>
            </a:pPr>
            <a:r>
              <a:rPr lang="en-US" sz="900" dirty="0"/>
              <a:t>A wonderful serenity has taken possession of my entire soul, like these sweet mornings of spring which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a:t>
            </a:r>
          </a:p>
        </p:txBody>
      </p:sp>
      <p:sp>
        <p:nvSpPr>
          <p:cNvPr id="529" name="TextBox 528">
            <a:extLst>
              <a:ext uri="{FF2B5EF4-FFF2-40B4-BE49-F238E27FC236}">
                <a16:creationId xmlns:a16="http://schemas.microsoft.com/office/drawing/2014/main" id="{CA8E4AC7-E887-4D16-A9EF-1F908346EDC4}"/>
              </a:ext>
            </a:extLst>
          </p:cNvPr>
          <p:cNvSpPr txBox="1"/>
          <p:nvPr/>
        </p:nvSpPr>
        <p:spPr>
          <a:xfrm>
            <a:off x="5320726" y="4505552"/>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536" name="Title 535">
            <a:extLst>
              <a:ext uri="{FF2B5EF4-FFF2-40B4-BE49-F238E27FC236}">
                <a16:creationId xmlns:a16="http://schemas.microsoft.com/office/drawing/2014/main" id="{D00C3A11-A540-4329-9044-2F29EDC1C3E0}"/>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Business Map Region</a:t>
            </a:r>
            <a:endParaRPr lang="en-ID" dirty="0">
              <a:solidFill>
                <a:schemeClr val="accent1"/>
              </a:solidFill>
            </a:endParaRPr>
          </a:p>
        </p:txBody>
      </p:sp>
    </p:spTree>
    <p:extLst>
      <p:ext uri="{BB962C8B-B14F-4D97-AF65-F5344CB8AC3E}">
        <p14:creationId xmlns:p14="http://schemas.microsoft.com/office/powerpoint/2010/main" val="235818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36"/>
                                        </p:tgtEl>
                                        <p:attrNameLst>
                                          <p:attrName>style.visibility</p:attrName>
                                        </p:attrNameLst>
                                      </p:cBhvr>
                                      <p:to>
                                        <p:strVal val="visible"/>
                                      </p:to>
                                    </p:set>
                                    <p:animEffect transition="in" filter="wipe(left)">
                                      <p:cBhvr>
                                        <p:cTn id="19" dur="500"/>
                                        <p:tgtEl>
                                          <p:spTgt spid="536"/>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wipe(up)">
                                      <p:cBhvr>
                                        <p:cTn id="23" dur="500"/>
                                        <p:tgtEl>
                                          <p:spTgt spid="80"/>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519"/>
                                        </p:tgtEl>
                                        <p:attrNameLst>
                                          <p:attrName>style.visibility</p:attrName>
                                        </p:attrNameLst>
                                      </p:cBhvr>
                                      <p:to>
                                        <p:strVal val="visible"/>
                                      </p:to>
                                    </p:set>
                                    <p:anim calcmode="lin" valueType="num">
                                      <p:cBhvr>
                                        <p:cTn id="27" dur="500" fill="hold"/>
                                        <p:tgtEl>
                                          <p:spTgt spid="519"/>
                                        </p:tgtEl>
                                        <p:attrNameLst>
                                          <p:attrName>ppt_w</p:attrName>
                                        </p:attrNameLst>
                                      </p:cBhvr>
                                      <p:tavLst>
                                        <p:tav tm="0">
                                          <p:val>
                                            <p:fltVal val="0"/>
                                          </p:val>
                                        </p:tav>
                                        <p:tav tm="100000">
                                          <p:val>
                                            <p:strVal val="#ppt_w"/>
                                          </p:val>
                                        </p:tav>
                                      </p:tavLst>
                                    </p:anim>
                                    <p:anim calcmode="lin" valueType="num">
                                      <p:cBhvr>
                                        <p:cTn id="28" dur="500" fill="hold"/>
                                        <p:tgtEl>
                                          <p:spTgt spid="519"/>
                                        </p:tgtEl>
                                        <p:attrNameLst>
                                          <p:attrName>ppt_h</p:attrName>
                                        </p:attrNameLst>
                                      </p:cBhvr>
                                      <p:tavLst>
                                        <p:tav tm="0">
                                          <p:val>
                                            <p:fltVal val="0"/>
                                          </p:val>
                                        </p:tav>
                                        <p:tav tm="100000">
                                          <p:val>
                                            <p:strVal val="#ppt_h"/>
                                          </p:val>
                                        </p:tav>
                                      </p:tavLst>
                                    </p:anim>
                                    <p:animEffect transition="in" filter="fade">
                                      <p:cBhvr>
                                        <p:cTn id="29" dur="500"/>
                                        <p:tgtEl>
                                          <p:spTgt spid="5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14"/>
                                        </p:tgtEl>
                                        <p:attrNameLst>
                                          <p:attrName>style.visibility</p:attrName>
                                        </p:attrNameLst>
                                      </p:cBhvr>
                                      <p:to>
                                        <p:strVal val="visible"/>
                                      </p:to>
                                    </p:set>
                                    <p:anim calcmode="lin" valueType="num">
                                      <p:cBhvr>
                                        <p:cTn id="32" dur="500" fill="hold"/>
                                        <p:tgtEl>
                                          <p:spTgt spid="514"/>
                                        </p:tgtEl>
                                        <p:attrNameLst>
                                          <p:attrName>ppt_w</p:attrName>
                                        </p:attrNameLst>
                                      </p:cBhvr>
                                      <p:tavLst>
                                        <p:tav tm="0">
                                          <p:val>
                                            <p:fltVal val="0"/>
                                          </p:val>
                                        </p:tav>
                                        <p:tav tm="100000">
                                          <p:val>
                                            <p:strVal val="#ppt_w"/>
                                          </p:val>
                                        </p:tav>
                                      </p:tavLst>
                                    </p:anim>
                                    <p:anim calcmode="lin" valueType="num">
                                      <p:cBhvr>
                                        <p:cTn id="33" dur="500" fill="hold"/>
                                        <p:tgtEl>
                                          <p:spTgt spid="514"/>
                                        </p:tgtEl>
                                        <p:attrNameLst>
                                          <p:attrName>ppt_h</p:attrName>
                                        </p:attrNameLst>
                                      </p:cBhvr>
                                      <p:tavLst>
                                        <p:tav tm="0">
                                          <p:val>
                                            <p:fltVal val="0"/>
                                          </p:val>
                                        </p:tav>
                                        <p:tav tm="100000">
                                          <p:val>
                                            <p:strVal val="#ppt_h"/>
                                          </p:val>
                                        </p:tav>
                                      </p:tavLst>
                                    </p:anim>
                                    <p:animEffect transition="in" filter="fade">
                                      <p:cBhvr>
                                        <p:cTn id="34" dur="500"/>
                                        <p:tgtEl>
                                          <p:spTgt spid="514"/>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520"/>
                                        </p:tgtEl>
                                        <p:attrNameLst>
                                          <p:attrName>style.visibility</p:attrName>
                                        </p:attrNameLst>
                                      </p:cBhvr>
                                      <p:to>
                                        <p:strVal val="visible"/>
                                      </p:to>
                                    </p:set>
                                    <p:anim calcmode="lin" valueType="num">
                                      <p:cBhvr>
                                        <p:cTn id="38" dur="500" fill="hold"/>
                                        <p:tgtEl>
                                          <p:spTgt spid="520"/>
                                        </p:tgtEl>
                                        <p:attrNameLst>
                                          <p:attrName>ppt_w</p:attrName>
                                        </p:attrNameLst>
                                      </p:cBhvr>
                                      <p:tavLst>
                                        <p:tav tm="0">
                                          <p:val>
                                            <p:fltVal val="0"/>
                                          </p:val>
                                        </p:tav>
                                        <p:tav tm="100000">
                                          <p:val>
                                            <p:strVal val="#ppt_w"/>
                                          </p:val>
                                        </p:tav>
                                      </p:tavLst>
                                    </p:anim>
                                    <p:anim calcmode="lin" valueType="num">
                                      <p:cBhvr>
                                        <p:cTn id="39" dur="500" fill="hold"/>
                                        <p:tgtEl>
                                          <p:spTgt spid="520"/>
                                        </p:tgtEl>
                                        <p:attrNameLst>
                                          <p:attrName>ppt_h</p:attrName>
                                        </p:attrNameLst>
                                      </p:cBhvr>
                                      <p:tavLst>
                                        <p:tav tm="0">
                                          <p:val>
                                            <p:fltVal val="0"/>
                                          </p:val>
                                        </p:tav>
                                        <p:tav tm="100000">
                                          <p:val>
                                            <p:strVal val="#ppt_h"/>
                                          </p:val>
                                        </p:tav>
                                      </p:tavLst>
                                    </p:anim>
                                    <p:animEffect transition="in" filter="fade">
                                      <p:cBhvr>
                                        <p:cTn id="40" dur="500"/>
                                        <p:tgtEl>
                                          <p:spTgt spid="52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515"/>
                                        </p:tgtEl>
                                        <p:attrNameLst>
                                          <p:attrName>style.visibility</p:attrName>
                                        </p:attrNameLst>
                                      </p:cBhvr>
                                      <p:to>
                                        <p:strVal val="visible"/>
                                      </p:to>
                                    </p:set>
                                    <p:anim calcmode="lin" valueType="num">
                                      <p:cBhvr>
                                        <p:cTn id="43" dur="500" fill="hold"/>
                                        <p:tgtEl>
                                          <p:spTgt spid="515"/>
                                        </p:tgtEl>
                                        <p:attrNameLst>
                                          <p:attrName>ppt_w</p:attrName>
                                        </p:attrNameLst>
                                      </p:cBhvr>
                                      <p:tavLst>
                                        <p:tav tm="0">
                                          <p:val>
                                            <p:fltVal val="0"/>
                                          </p:val>
                                        </p:tav>
                                        <p:tav tm="100000">
                                          <p:val>
                                            <p:strVal val="#ppt_w"/>
                                          </p:val>
                                        </p:tav>
                                      </p:tavLst>
                                    </p:anim>
                                    <p:anim calcmode="lin" valueType="num">
                                      <p:cBhvr>
                                        <p:cTn id="44" dur="500" fill="hold"/>
                                        <p:tgtEl>
                                          <p:spTgt spid="515"/>
                                        </p:tgtEl>
                                        <p:attrNameLst>
                                          <p:attrName>ppt_h</p:attrName>
                                        </p:attrNameLst>
                                      </p:cBhvr>
                                      <p:tavLst>
                                        <p:tav tm="0">
                                          <p:val>
                                            <p:fltVal val="0"/>
                                          </p:val>
                                        </p:tav>
                                        <p:tav tm="100000">
                                          <p:val>
                                            <p:strVal val="#ppt_h"/>
                                          </p:val>
                                        </p:tav>
                                      </p:tavLst>
                                    </p:anim>
                                    <p:animEffect transition="in" filter="fade">
                                      <p:cBhvr>
                                        <p:cTn id="45" dur="500"/>
                                        <p:tgtEl>
                                          <p:spTgt spid="515"/>
                                        </p:tgtEl>
                                      </p:cBhvr>
                                    </p:animEffect>
                                  </p:childTnLst>
                                </p:cTn>
                              </p:par>
                            </p:childTnLst>
                          </p:cTn>
                        </p:par>
                        <p:par>
                          <p:cTn id="46" fill="hold">
                            <p:stCondLst>
                              <p:cond delay="3500"/>
                            </p:stCondLst>
                            <p:childTnLst>
                              <p:par>
                                <p:cTn id="47" presetID="22" presetClass="entr" presetSubtype="2" fill="hold" grpId="0" nodeType="afterEffect">
                                  <p:stCondLst>
                                    <p:cond delay="0"/>
                                  </p:stCondLst>
                                  <p:childTnLst>
                                    <p:set>
                                      <p:cBhvr>
                                        <p:cTn id="48" dur="1" fill="hold">
                                          <p:stCondLst>
                                            <p:cond delay="0"/>
                                          </p:stCondLst>
                                        </p:cTn>
                                        <p:tgtEl>
                                          <p:spTgt spid="518"/>
                                        </p:tgtEl>
                                        <p:attrNameLst>
                                          <p:attrName>style.visibility</p:attrName>
                                        </p:attrNameLst>
                                      </p:cBhvr>
                                      <p:to>
                                        <p:strVal val="visible"/>
                                      </p:to>
                                    </p:set>
                                    <p:animEffect transition="in" filter="wipe(right)">
                                      <p:cBhvr>
                                        <p:cTn id="49" dur="500"/>
                                        <p:tgtEl>
                                          <p:spTgt spid="51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13"/>
                                        </p:tgtEl>
                                        <p:attrNameLst>
                                          <p:attrName>style.visibility</p:attrName>
                                        </p:attrNameLst>
                                      </p:cBhvr>
                                      <p:to>
                                        <p:strVal val="visible"/>
                                      </p:to>
                                    </p:set>
                                    <p:animEffect transition="in" filter="wipe(left)">
                                      <p:cBhvr>
                                        <p:cTn id="52" dur="500"/>
                                        <p:tgtEl>
                                          <p:spTgt spid="513"/>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522"/>
                                        </p:tgtEl>
                                        <p:attrNameLst>
                                          <p:attrName>style.visibility</p:attrName>
                                        </p:attrNameLst>
                                      </p:cBhvr>
                                      <p:to>
                                        <p:strVal val="visible"/>
                                      </p:to>
                                    </p:set>
                                    <p:animEffect transition="in" filter="wipe(left)">
                                      <p:cBhvr>
                                        <p:cTn id="56" dur="500"/>
                                        <p:tgtEl>
                                          <p:spTgt spid="52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17"/>
                                        </p:tgtEl>
                                        <p:attrNameLst>
                                          <p:attrName>style.visibility</p:attrName>
                                        </p:attrNameLst>
                                      </p:cBhvr>
                                      <p:to>
                                        <p:strVal val="visible"/>
                                      </p:to>
                                    </p:set>
                                    <p:animEffect transition="in" filter="wipe(left)">
                                      <p:cBhvr>
                                        <p:cTn id="59" dur="500"/>
                                        <p:tgtEl>
                                          <p:spTgt spid="517"/>
                                        </p:tgtEl>
                                      </p:cBhvr>
                                    </p:animEffect>
                                  </p:childTnLst>
                                </p:cTn>
                              </p:par>
                            </p:childTnLst>
                          </p:cTn>
                        </p:par>
                        <p:par>
                          <p:cTn id="60" fill="hold">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521"/>
                                        </p:tgtEl>
                                        <p:attrNameLst>
                                          <p:attrName>style.visibility</p:attrName>
                                        </p:attrNameLst>
                                      </p:cBhvr>
                                      <p:to>
                                        <p:strVal val="visible"/>
                                      </p:to>
                                    </p:set>
                                    <p:animEffect transition="in" filter="wipe(left)">
                                      <p:cBhvr>
                                        <p:cTn id="63" dur="500"/>
                                        <p:tgtEl>
                                          <p:spTgt spid="52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16"/>
                                        </p:tgtEl>
                                        <p:attrNameLst>
                                          <p:attrName>style.visibility</p:attrName>
                                        </p:attrNameLst>
                                      </p:cBhvr>
                                      <p:to>
                                        <p:strVal val="visible"/>
                                      </p:to>
                                    </p:set>
                                    <p:animEffect transition="in" filter="wipe(left)">
                                      <p:cBhvr>
                                        <p:cTn id="66" dur="500"/>
                                        <p:tgtEl>
                                          <p:spTgt spid="516"/>
                                        </p:tgtEl>
                                      </p:cBhvr>
                                    </p:animEffect>
                                  </p:childTnLst>
                                </p:cTn>
                              </p:par>
                            </p:childTnLst>
                          </p:cTn>
                        </p:par>
                        <p:par>
                          <p:cTn id="67" fill="hold">
                            <p:stCondLst>
                              <p:cond delay="5000"/>
                            </p:stCondLst>
                            <p:childTnLst>
                              <p:par>
                                <p:cTn id="68" presetID="22" presetClass="entr" presetSubtype="8" fill="hold" grpId="0" nodeType="afterEffect">
                                  <p:stCondLst>
                                    <p:cond delay="0"/>
                                  </p:stCondLst>
                                  <p:childTnLst>
                                    <p:set>
                                      <p:cBhvr>
                                        <p:cTn id="69" dur="1" fill="hold">
                                          <p:stCondLst>
                                            <p:cond delay="0"/>
                                          </p:stCondLst>
                                        </p:cTn>
                                        <p:tgtEl>
                                          <p:spTgt spid="523"/>
                                        </p:tgtEl>
                                        <p:attrNameLst>
                                          <p:attrName>style.visibility</p:attrName>
                                        </p:attrNameLst>
                                      </p:cBhvr>
                                      <p:to>
                                        <p:strVal val="visible"/>
                                      </p:to>
                                    </p:set>
                                    <p:animEffect transition="in" filter="wipe(left)">
                                      <p:cBhvr>
                                        <p:cTn id="70" dur="500"/>
                                        <p:tgtEl>
                                          <p:spTgt spid="52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525"/>
                                        </p:tgtEl>
                                        <p:attrNameLst>
                                          <p:attrName>style.visibility</p:attrName>
                                        </p:attrNameLst>
                                      </p:cBhvr>
                                      <p:to>
                                        <p:strVal val="visible"/>
                                      </p:to>
                                    </p:set>
                                    <p:animEffect transition="in" filter="wipe(left)">
                                      <p:cBhvr>
                                        <p:cTn id="73" dur="500"/>
                                        <p:tgtEl>
                                          <p:spTgt spid="525"/>
                                        </p:tgtEl>
                                      </p:cBhvr>
                                    </p:animEffect>
                                  </p:childTnLst>
                                </p:cTn>
                              </p:par>
                            </p:childTnLst>
                          </p:cTn>
                        </p:par>
                        <p:par>
                          <p:cTn id="74" fill="hold">
                            <p:stCondLst>
                              <p:cond delay="5500"/>
                            </p:stCondLst>
                            <p:childTnLst>
                              <p:par>
                                <p:cTn id="75" presetID="22" presetClass="entr" presetSubtype="8" fill="hold" grpId="0" nodeType="afterEffect">
                                  <p:stCondLst>
                                    <p:cond delay="0"/>
                                  </p:stCondLst>
                                  <p:childTnLst>
                                    <p:set>
                                      <p:cBhvr>
                                        <p:cTn id="76" dur="1" fill="hold">
                                          <p:stCondLst>
                                            <p:cond delay="0"/>
                                          </p:stCondLst>
                                        </p:cTn>
                                        <p:tgtEl>
                                          <p:spTgt spid="524"/>
                                        </p:tgtEl>
                                        <p:attrNameLst>
                                          <p:attrName>style.visibility</p:attrName>
                                        </p:attrNameLst>
                                      </p:cBhvr>
                                      <p:to>
                                        <p:strVal val="visible"/>
                                      </p:to>
                                    </p:set>
                                    <p:animEffect transition="in" filter="wipe(left)">
                                      <p:cBhvr>
                                        <p:cTn id="77" dur="500"/>
                                        <p:tgtEl>
                                          <p:spTgt spid="52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26"/>
                                        </p:tgtEl>
                                        <p:attrNameLst>
                                          <p:attrName>style.visibility</p:attrName>
                                        </p:attrNameLst>
                                      </p:cBhvr>
                                      <p:to>
                                        <p:strVal val="visible"/>
                                      </p:to>
                                    </p:set>
                                    <p:animEffect transition="in" filter="wipe(left)">
                                      <p:cBhvr>
                                        <p:cTn id="80" dur="500"/>
                                        <p:tgtEl>
                                          <p:spTgt spid="526"/>
                                        </p:tgtEl>
                                      </p:cBhvr>
                                    </p:animEffect>
                                  </p:childTnLst>
                                </p:cTn>
                              </p:par>
                            </p:childTnLst>
                          </p:cTn>
                        </p:par>
                        <p:par>
                          <p:cTn id="81" fill="hold">
                            <p:stCondLst>
                              <p:cond delay="6000"/>
                            </p:stCondLst>
                            <p:childTnLst>
                              <p:par>
                                <p:cTn id="82" presetID="22" presetClass="entr" presetSubtype="1" fill="hold" grpId="0" nodeType="afterEffect">
                                  <p:stCondLst>
                                    <p:cond delay="0"/>
                                  </p:stCondLst>
                                  <p:childTnLst>
                                    <p:set>
                                      <p:cBhvr>
                                        <p:cTn id="83" dur="1" fill="hold">
                                          <p:stCondLst>
                                            <p:cond delay="0"/>
                                          </p:stCondLst>
                                        </p:cTn>
                                        <p:tgtEl>
                                          <p:spTgt spid="527"/>
                                        </p:tgtEl>
                                        <p:attrNameLst>
                                          <p:attrName>style.visibility</p:attrName>
                                        </p:attrNameLst>
                                      </p:cBhvr>
                                      <p:to>
                                        <p:strVal val="visible"/>
                                      </p:to>
                                    </p:set>
                                    <p:animEffect transition="in" filter="wipe(up)">
                                      <p:cBhvr>
                                        <p:cTn id="84" dur="500"/>
                                        <p:tgtEl>
                                          <p:spTgt spid="527"/>
                                        </p:tgtEl>
                                      </p:cBhvr>
                                    </p:animEffect>
                                  </p:childTnLst>
                                </p:cTn>
                              </p:par>
                            </p:childTnLst>
                          </p:cTn>
                        </p:par>
                        <p:par>
                          <p:cTn id="85" fill="hold">
                            <p:stCondLst>
                              <p:cond delay="6500"/>
                            </p:stCondLst>
                            <p:childTnLst>
                              <p:par>
                                <p:cTn id="86" presetID="22" presetClass="entr" presetSubtype="8" fill="hold" grpId="0" nodeType="afterEffect">
                                  <p:stCondLst>
                                    <p:cond delay="0"/>
                                  </p:stCondLst>
                                  <p:childTnLst>
                                    <p:set>
                                      <p:cBhvr>
                                        <p:cTn id="87" dur="1" fill="hold">
                                          <p:stCondLst>
                                            <p:cond delay="0"/>
                                          </p:stCondLst>
                                        </p:cTn>
                                        <p:tgtEl>
                                          <p:spTgt spid="529"/>
                                        </p:tgtEl>
                                        <p:attrNameLst>
                                          <p:attrName>style.visibility</p:attrName>
                                        </p:attrNameLst>
                                      </p:cBhvr>
                                      <p:to>
                                        <p:strVal val="visible"/>
                                      </p:to>
                                    </p:set>
                                    <p:animEffect transition="in" filter="wipe(left)">
                                      <p:cBhvr>
                                        <p:cTn id="88" dur="5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513" grpId="0" animBg="1"/>
      <p:bldP spid="514" grpId="0" animBg="1"/>
      <p:bldP spid="515" grpId="0"/>
      <p:bldP spid="516" grpId="0"/>
      <p:bldP spid="517" grpId="0"/>
      <p:bldP spid="518" grpId="0" animBg="1"/>
      <p:bldP spid="519" grpId="0" animBg="1"/>
      <p:bldP spid="520" grpId="0"/>
      <p:bldP spid="521" grpId="0"/>
      <p:bldP spid="522" grpId="0"/>
      <p:bldP spid="523" grpId="0"/>
      <p:bldP spid="524" grpId="0"/>
      <p:bldP spid="525" grpId="0"/>
      <p:bldP spid="526" grpId="0"/>
      <p:bldP spid="527" grpId="0"/>
      <p:bldP spid="529" grpId="0"/>
      <p:bldP spid="5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a:extLst>
              <a:ext uri="{FF2B5EF4-FFF2-40B4-BE49-F238E27FC236}">
                <a16:creationId xmlns:a16="http://schemas.microsoft.com/office/drawing/2014/main" id="{C46A93D4-024B-4F9D-BF29-E7CA69F675CA}"/>
              </a:ext>
            </a:extLst>
          </p:cNvPr>
          <p:cNvGraphicFramePr/>
          <p:nvPr>
            <p:extLst>
              <p:ext uri="{D42A27DB-BD31-4B8C-83A1-F6EECF244321}">
                <p14:modId xmlns:p14="http://schemas.microsoft.com/office/powerpoint/2010/main" val="2292380310"/>
              </p:ext>
            </p:extLst>
          </p:nvPr>
        </p:nvGraphicFramePr>
        <p:xfrm>
          <a:off x="2587813" y="1750381"/>
          <a:ext cx="3968375" cy="2920725"/>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aphic 8">
            <a:extLst>
              <a:ext uri="{FF2B5EF4-FFF2-40B4-BE49-F238E27FC236}">
                <a16:creationId xmlns:a16="http://schemas.microsoft.com/office/drawing/2014/main" id="{114C1404-11D5-49F4-9406-0974851A607A}"/>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5BB9F528-CFDD-4CA5-B824-CCCEB3D1A3A0}"/>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1D40A897-09AE-4BA5-97F9-ED1EFBCF9B8E}"/>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441F4CA3-08CD-4825-92C8-65523A2DA151}"/>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169CD33D-75B7-44D3-B09E-104AC0406E2F}"/>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BD04D6B8-8A71-48F2-A0D1-0039B33A9E7D}"/>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5F6523FB-6AE8-443E-B229-5A0AED582C9C}"/>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7B88B901-C5EC-425F-83B5-D563CE756EA3}"/>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C0DB0B54-CC4D-423A-9F91-71B802D9BF92}"/>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9" name="Rectangle 18">
            <a:extLst>
              <a:ext uri="{FF2B5EF4-FFF2-40B4-BE49-F238E27FC236}">
                <a16:creationId xmlns:a16="http://schemas.microsoft.com/office/drawing/2014/main" id="{FD42DA38-3FD2-43CC-B33E-3903271CEDB4}"/>
              </a:ext>
            </a:extLst>
          </p:cNvPr>
          <p:cNvSpPr/>
          <p:nvPr/>
        </p:nvSpPr>
        <p:spPr>
          <a:xfrm>
            <a:off x="6636212" y="2443645"/>
            <a:ext cx="452628" cy="4526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a:extLst>
              <a:ext uri="{FF2B5EF4-FFF2-40B4-BE49-F238E27FC236}">
                <a16:creationId xmlns:a16="http://schemas.microsoft.com/office/drawing/2014/main" id="{2F4C25BC-AC84-4F78-B890-FAA581DDCDBD}"/>
              </a:ext>
            </a:extLst>
          </p:cNvPr>
          <p:cNvSpPr/>
          <p:nvPr/>
        </p:nvSpPr>
        <p:spPr>
          <a:xfrm>
            <a:off x="2067185" y="2443645"/>
            <a:ext cx="452628" cy="4526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TextBox 21">
            <a:extLst>
              <a:ext uri="{FF2B5EF4-FFF2-40B4-BE49-F238E27FC236}">
                <a16:creationId xmlns:a16="http://schemas.microsoft.com/office/drawing/2014/main" id="{B11282A0-F29F-487B-A517-32EC5804CC87}"/>
              </a:ext>
            </a:extLst>
          </p:cNvPr>
          <p:cNvSpPr txBox="1"/>
          <p:nvPr/>
        </p:nvSpPr>
        <p:spPr>
          <a:xfrm>
            <a:off x="7224950" y="2678612"/>
            <a:ext cx="1356589" cy="219291"/>
          </a:xfrm>
          <a:prstGeom prst="rect">
            <a:avLst/>
          </a:prstGeom>
          <a:noFill/>
        </p:spPr>
        <p:txBody>
          <a:bodyPr wrap="square" rtlCol="0" anchor="t">
            <a:spAutoFit/>
          </a:bodyPr>
          <a:lstStyle/>
          <a:p>
            <a:r>
              <a:rPr lang="en-US" sz="825" dirty="0"/>
              <a:t>A wonderful serenity</a:t>
            </a:r>
          </a:p>
        </p:txBody>
      </p:sp>
      <p:sp>
        <p:nvSpPr>
          <p:cNvPr id="23" name="TextBox 22">
            <a:extLst>
              <a:ext uri="{FF2B5EF4-FFF2-40B4-BE49-F238E27FC236}">
                <a16:creationId xmlns:a16="http://schemas.microsoft.com/office/drawing/2014/main" id="{38D6C189-13EE-4722-8724-540F0D0112CB}"/>
              </a:ext>
            </a:extLst>
          </p:cNvPr>
          <p:cNvSpPr txBox="1"/>
          <p:nvPr/>
        </p:nvSpPr>
        <p:spPr>
          <a:xfrm>
            <a:off x="7224951" y="2453557"/>
            <a:ext cx="1221123" cy="276999"/>
          </a:xfrm>
          <a:prstGeom prst="rect">
            <a:avLst/>
          </a:prstGeom>
          <a:noFill/>
        </p:spPr>
        <p:txBody>
          <a:bodyPr wrap="square" rtlCol="0" anchor="ctr">
            <a:spAutoFit/>
          </a:bodyPr>
          <a:lstStyle/>
          <a:p>
            <a:r>
              <a:rPr lang="en-US" sz="1200" b="1" dirty="0">
                <a:solidFill>
                  <a:schemeClr val="accent2"/>
                </a:solidFill>
                <a:latin typeface="+mj-lt"/>
              </a:rPr>
              <a:t>Description</a:t>
            </a:r>
            <a:endParaRPr lang="en-ID" sz="1200" b="1" dirty="0">
              <a:solidFill>
                <a:schemeClr val="accent2"/>
              </a:solidFill>
              <a:latin typeface="+mj-lt"/>
            </a:endParaRPr>
          </a:p>
        </p:txBody>
      </p:sp>
      <p:sp>
        <p:nvSpPr>
          <p:cNvPr id="26" name="TextBox 25">
            <a:extLst>
              <a:ext uri="{FF2B5EF4-FFF2-40B4-BE49-F238E27FC236}">
                <a16:creationId xmlns:a16="http://schemas.microsoft.com/office/drawing/2014/main" id="{92A31F1F-7BBE-47C0-B6C9-7DEA5BD7113D}"/>
              </a:ext>
            </a:extLst>
          </p:cNvPr>
          <p:cNvSpPr txBox="1"/>
          <p:nvPr/>
        </p:nvSpPr>
        <p:spPr>
          <a:xfrm>
            <a:off x="411689" y="2678611"/>
            <a:ext cx="1504966" cy="219291"/>
          </a:xfrm>
          <a:prstGeom prst="rect">
            <a:avLst/>
          </a:prstGeom>
          <a:noFill/>
        </p:spPr>
        <p:txBody>
          <a:bodyPr wrap="square" rtlCol="0" anchor="t">
            <a:spAutoFit/>
          </a:bodyPr>
          <a:lstStyle/>
          <a:p>
            <a:pPr algn="r"/>
            <a:r>
              <a:rPr lang="en-US" sz="825" dirty="0"/>
              <a:t>A wonderful serenity</a:t>
            </a:r>
          </a:p>
        </p:txBody>
      </p:sp>
      <p:sp>
        <p:nvSpPr>
          <p:cNvPr id="27" name="TextBox 26">
            <a:extLst>
              <a:ext uri="{FF2B5EF4-FFF2-40B4-BE49-F238E27FC236}">
                <a16:creationId xmlns:a16="http://schemas.microsoft.com/office/drawing/2014/main" id="{221B6D9D-1BE5-4426-BAB5-4D77865FD4E7}"/>
              </a:ext>
            </a:extLst>
          </p:cNvPr>
          <p:cNvSpPr txBox="1"/>
          <p:nvPr/>
        </p:nvSpPr>
        <p:spPr>
          <a:xfrm>
            <a:off x="695532" y="2453557"/>
            <a:ext cx="1221123" cy="276999"/>
          </a:xfrm>
          <a:prstGeom prst="rect">
            <a:avLst/>
          </a:prstGeom>
          <a:noFill/>
        </p:spPr>
        <p:txBody>
          <a:bodyPr wrap="square" rtlCol="0" anchor="ctr">
            <a:spAutoFit/>
          </a:bodyPr>
          <a:lstStyle/>
          <a:p>
            <a:pPr algn="r"/>
            <a:r>
              <a:rPr lang="en-US" sz="1200" b="1" dirty="0">
                <a:solidFill>
                  <a:schemeClr val="accent3"/>
                </a:solidFill>
                <a:latin typeface="+mj-lt"/>
              </a:rPr>
              <a:t>Description</a:t>
            </a:r>
            <a:endParaRPr lang="en-ID" sz="1200" b="1" dirty="0">
              <a:solidFill>
                <a:schemeClr val="accent3"/>
              </a:solidFill>
              <a:latin typeface="+mj-lt"/>
            </a:endParaRPr>
          </a:p>
        </p:txBody>
      </p:sp>
      <p:sp>
        <p:nvSpPr>
          <p:cNvPr id="29" name="Rectangle 28">
            <a:extLst>
              <a:ext uri="{FF2B5EF4-FFF2-40B4-BE49-F238E27FC236}">
                <a16:creationId xmlns:a16="http://schemas.microsoft.com/office/drawing/2014/main" id="{014775C5-2557-4175-A57E-8B9302672DF6}"/>
              </a:ext>
            </a:extLst>
          </p:cNvPr>
          <p:cNvSpPr/>
          <p:nvPr/>
        </p:nvSpPr>
        <p:spPr>
          <a:xfrm>
            <a:off x="6636857" y="3587914"/>
            <a:ext cx="452628" cy="452628"/>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913486F1-7433-48AF-8021-EF86BD3462BA}"/>
              </a:ext>
            </a:extLst>
          </p:cNvPr>
          <p:cNvSpPr/>
          <p:nvPr/>
        </p:nvSpPr>
        <p:spPr>
          <a:xfrm>
            <a:off x="2067185" y="3587914"/>
            <a:ext cx="452628" cy="452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TextBox 31">
            <a:extLst>
              <a:ext uri="{FF2B5EF4-FFF2-40B4-BE49-F238E27FC236}">
                <a16:creationId xmlns:a16="http://schemas.microsoft.com/office/drawing/2014/main" id="{E204377A-8587-43BA-83F4-D1CB74793A5B}"/>
              </a:ext>
            </a:extLst>
          </p:cNvPr>
          <p:cNvSpPr txBox="1"/>
          <p:nvPr/>
        </p:nvSpPr>
        <p:spPr>
          <a:xfrm>
            <a:off x="7224950" y="3822881"/>
            <a:ext cx="1356589" cy="219291"/>
          </a:xfrm>
          <a:prstGeom prst="rect">
            <a:avLst/>
          </a:prstGeom>
          <a:noFill/>
        </p:spPr>
        <p:txBody>
          <a:bodyPr wrap="square" rtlCol="0" anchor="t">
            <a:spAutoFit/>
          </a:bodyPr>
          <a:lstStyle/>
          <a:p>
            <a:r>
              <a:rPr lang="en-US" sz="825" dirty="0"/>
              <a:t>A wonderful serenity</a:t>
            </a:r>
          </a:p>
        </p:txBody>
      </p:sp>
      <p:sp>
        <p:nvSpPr>
          <p:cNvPr id="33" name="TextBox 32">
            <a:extLst>
              <a:ext uri="{FF2B5EF4-FFF2-40B4-BE49-F238E27FC236}">
                <a16:creationId xmlns:a16="http://schemas.microsoft.com/office/drawing/2014/main" id="{401138E1-70B9-4341-9C81-627605F36F3C}"/>
              </a:ext>
            </a:extLst>
          </p:cNvPr>
          <p:cNvSpPr txBox="1"/>
          <p:nvPr/>
        </p:nvSpPr>
        <p:spPr>
          <a:xfrm>
            <a:off x="7224951" y="3597826"/>
            <a:ext cx="1221123" cy="276999"/>
          </a:xfrm>
          <a:prstGeom prst="rect">
            <a:avLst/>
          </a:prstGeom>
          <a:noFill/>
        </p:spPr>
        <p:txBody>
          <a:bodyPr wrap="square" rtlCol="0" anchor="ctr">
            <a:spAutoFit/>
          </a:bodyPr>
          <a:lstStyle/>
          <a:p>
            <a:r>
              <a:rPr lang="en-US" sz="1200" b="1" dirty="0">
                <a:solidFill>
                  <a:schemeClr val="tx1">
                    <a:alpha val="10000"/>
                  </a:schemeClr>
                </a:solidFill>
                <a:latin typeface="+mj-lt"/>
              </a:rPr>
              <a:t>Description</a:t>
            </a:r>
            <a:endParaRPr lang="en-ID" sz="1200" b="1" dirty="0">
              <a:solidFill>
                <a:schemeClr val="tx1">
                  <a:alpha val="10000"/>
                </a:schemeClr>
              </a:solidFill>
              <a:latin typeface="+mj-lt"/>
            </a:endParaRPr>
          </a:p>
        </p:txBody>
      </p:sp>
      <p:sp>
        <p:nvSpPr>
          <p:cNvPr id="35" name="TextBox 34">
            <a:extLst>
              <a:ext uri="{FF2B5EF4-FFF2-40B4-BE49-F238E27FC236}">
                <a16:creationId xmlns:a16="http://schemas.microsoft.com/office/drawing/2014/main" id="{931D482D-CFC6-48F2-87AC-9CBA38AC2C07}"/>
              </a:ext>
            </a:extLst>
          </p:cNvPr>
          <p:cNvSpPr txBox="1"/>
          <p:nvPr/>
        </p:nvSpPr>
        <p:spPr>
          <a:xfrm>
            <a:off x="411689" y="3822880"/>
            <a:ext cx="1504966" cy="219291"/>
          </a:xfrm>
          <a:prstGeom prst="rect">
            <a:avLst/>
          </a:prstGeom>
          <a:noFill/>
        </p:spPr>
        <p:txBody>
          <a:bodyPr wrap="square" rtlCol="0" anchor="t">
            <a:spAutoFit/>
          </a:bodyPr>
          <a:lstStyle/>
          <a:p>
            <a:pPr algn="r"/>
            <a:r>
              <a:rPr lang="en-US" sz="825" dirty="0"/>
              <a:t>A wonderful serenity</a:t>
            </a:r>
          </a:p>
        </p:txBody>
      </p:sp>
      <p:sp>
        <p:nvSpPr>
          <p:cNvPr id="36" name="TextBox 35">
            <a:extLst>
              <a:ext uri="{FF2B5EF4-FFF2-40B4-BE49-F238E27FC236}">
                <a16:creationId xmlns:a16="http://schemas.microsoft.com/office/drawing/2014/main" id="{DEC26A90-5B91-4280-B0FA-6D454A61BE37}"/>
              </a:ext>
            </a:extLst>
          </p:cNvPr>
          <p:cNvSpPr txBox="1"/>
          <p:nvPr/>
        </p:nvSpPr>
        <p:spPr>
          <a:xfrm>
            <a:off x="695532" y="3597826"/>
            <a:ext cx="1221123" cy="276999"/>
          </a:xfrm>
          <a:prstGeom prst="rect">
            <a:avLst/>
          </a:prstGeom>
          <a:noFill/>
        </p:spPr>
        <p:txBody>
          <a:bodyPr wrap="square" rtlCol="0" anchor="ctr">
            <a:spAutoFit/>
          </a:bodyPr>
          <a:lstStyle/>
          <a:p>
            <a:pPr algn="r"/>
            <a:r>
              <a:rPr lang="en-US" sz="1200" b="1" dirty="0">
                <a:solidFill>
                  <a:schemeClr val="accent1"/>
                </a:solidFill>
                <a:latin typeface="+mj-lt"/>
              </a:rPr>
              <a:t>Description</a:t>
            </a:r>
            <a:endParaRPr lang="en-ID" sz="1200" b="1" dirty="0">
              <a:solidFill>
                <a:schemeClr val="accent1"/>
              </a:solidFill>
              <a:latin typeface="+mj-lt"/>
            </a:endParaRPr>
          </a:p>
        </p:txBody>
      </p:sp>
      <p:sp>
        <p:nvSpPr>
          <p:cNvPr id="48" name="TextBox 47">
            <a:extLst>
              <a:ext uri="{FF2B5EF4-FFF2-40B4-BE49-F238E27FC236}">
                <a16:creationId xmlns:a16="http://schemas.microsoft.com/office/drawing/2014/main" id="{800852A6-70A9-49B2-83B2-5FF75B7E6E46}"/>
              </a:ext>
            </a:extLst>
          </p:cNvPr>
          <p:cNvSpPr txBox="1"/>
          <p:nvPr/>
        </p:nvSpPr>
        <p:spPr>
          <a:xfrm>
            <a:off x="1759998" y="4780168"/>
            <a:ext cx="5624004" cy="484428"/>
          </a:xfrm>
          <a:prstGeom prst="rect">
            <a:avLst/>
          </a:prstGeom>
          <a:noFill/>
        </p:spPr>
        <p:txBody>
          <a:bodyPr wrap="square" rtlCol="0" anchor="t">
            <a:spAutoFit/>
          </a:bodyPr>
          <a:lstStyle/>
          <a:p>
            <a:pPr algn="ctr">
              <a:lnSpc>
                <a:spcPct val="150000"/>
              </a:lnSpc>
            </a:pPr>
            <a:r>
              <a:rPr lang="en-US" sz="900" dirty="0"/>
              <a:t>A wonderful serenity has taken possession of my entire soul, like these sweet mornings of spring which I enjoy with my whole heart alone and feel the charm of existence in this spot</a:t>
            </a:r>
          </a:p>
        </p:txBody>
      </p:sp>
      <p:sp>
        <p:nvSpPr>
          <p:cNvPr id="49" name="TextBox 48">
            <a:extLst>
              <a:ext uri="{FF2B5EF4-FFF2-40B4-BE49-F238E27FC236}">
                <a16:creationId xmlns:a16="http://schemas.microsoft.com/office/drawing/2014/main" id="{99BEAB9E-3C72-440C-9D72-EF50A62D9904}"/>
              </a:ext>
            </a:extLst>
          </p:cNvPr>
          <p:cNvSpPr txBox="1"/>
          <p:nvPr/>
        </p:nvSpPr>
        <p:spPr>
          <a:xfrm>
            <a:off x="3324957" y="3178094"/>
            <a:ext cx="1041281" cy="415498"/>
          </a:xfrm>
          <a:prstGeom prst="rect">
            <a:avLst/>
          </a:prstGeom>
          <a:noFill/>
        </p:spPr>
        <p:txBody>
          <a:bodyPr wrap="square" rtlCol="0" anchor="ctr">
            <a:spAutoFit/>
          </a:bodyPr>
          <a:lstStyle/>
          <a:p>
            <a:pPr algn="ctr"/>
            <a:r>
              <a:rPr lang="en-US" sz="2100" b="1" dirty="0">
                <a:solidFill>
                  <a:schemeClr val="bg2"/>
                </a:solidFill>
                <a:latin typeface="+mj-lt"/>
              </a:rPr>
              <a:t>21,2%</a:t>
            </a:r>
            <a:endParaRPr lang="en-ID" sz="2100" b="1" dirty="0">
              <a:solidFill>
                <a:schemeClr val="bg2"/>
              </a:solidFill>
              <a:latin typeface="+mj-lt"/>
            </a:endParaRPr>
          </a:p>
        </p:txBody>
      </p:sp>
      <p:sp>
        <p:nvSpPr>
          <p:cNvPr id="50" name="TextBox 49">
            <a:extLst>
              <a:ext uri="{FF2B5EF4-FFF2-40B4-BE49-F238E27FC236}">
                <a16:creationId xmlns:a16="http://schemas.microsoft.com/office/drawing/2014/main" id="{B3EAA3F2-97F4-49B5-8C03-49CF498EFFBC}"/>
              </a:ext>
            </a:extLst>
          </p:cNvPr>
          <p:cNvSpPr txBox="1"/>
          <p:nvPr/>
        </p:nvSpPr>
        <p:spPr>
          <a:xfrm>
            <a:off x="4502847" y="3037551"/>
            <a:ext cx="1518082" cy="507831"/>
          </a:xfrm>
          <a:prstGeom prst="rect">
            <a:avLst/>
          </a:prstGeom>
          <a:noFill/>
        </p:spPr>
        <p:txBody>
          <a:bodyPr wrap="square" rtlCol="0" anchor="ctr">
            <a:spAutoFit/>
          </a:bodyPr>
          <a:lstStyle/>
          <a:p>
            <a:pPr algn="ctr"/>
            <a:r>
              <a:rPr lang="en-US" sz="2700" b="1" dirty="0">
                <a:solidFill>
                  <a:schemeClr val="bg2"/>
                </a:solidFill>
                <a:latin typeface="+mj-lt"/>
              </a:rPr>
              <a:t>36,8%</a:t>
            </a:r>
            <a:endParaRPr lang="en-ID" sz="2700" b="1" dirty="0">
              <a:solidFill>
                <a:schemeClr val="bg2"/>
              </a:solidFill>
              <a:latin typeface="+mj-lt"/>
            </a:endParaRPr>
          </a:p>
        </p:txBody>
      </p:sp>
      <p:sp>
        <p:nvSpPr>
          <p:cNvPr id="51" name="TextBox 50">
            <a:extLst>
              <a:ext uri="{FF2B5EF4-FFF2-40B4-BE49-F238E27FC236}">
                <a16:creationId xmlns:a16="http://schemas.microsoft.com/office/drawing/2014/main" id="{09DAB3D8-1D68-426E-8DC7-D9F8DB176474}"/>
              </a:ext>
            </a:extLst>
          </p:cNvPr>
          <p:cNvSpPr txBox="1"/>
          <p:nvPr/>
        </p:nvSpPr>
        <p:spPr>
          <a:xfrm>
            <a:off x="3415012" y="2368515"/>
            <a:ext cx="646655" cy="230832"/>
          </a:xfrm>
          <a:prstGeom prst="rect">
            <a:avLst/>
          </a:prstGeom>
          <a:noFill/>
        </p:spPr>
        <p:txBody>
          <a:bodyPr wrap="square" rtlCol="0" anchor="ctr">
            <a:spAutoFit/>
          </a:bodyPr>
          <a:lstStyle/>
          <a:p>
            <a:pPr algn="ctr"/>
            <a:r>
              <a:rPr lang="en-US" sz="900" b="1" dirty="0">
                <a:solidFill>
                  <a:schemeClr val="bg2"/>
                </a:solidFill>
                <a:latin typeface="+mj-lt"/>
              </a:rPr>
              <a:t>12,9%</a:t>
            </a:r>
            <a:endParaRPr lang="en-ID" sz="900" b="1" dirty="0">
              <a:solidFill>
                <a:schemeClr val="bg2"/>
              </a:solidFill>
              <a:latin typeface="+mj-lt"/>
            </a:endParaRPr>
          </a:p>
        </p:txBody>
      </p:sp>
      <p:sp>
        <p:nvSpPr>
          <p:cNvPr id="52" name="TextBox 51">
            <a:extLst>
              <a:ext uri="{FF2B5EF4-FFF2-40B4-BE49-F238E27FC236}">
                <a16:creationId xmlns:a16="http://schemas.microsoft.com/office/drawing/2014/main" id="{AA7D5723-A7E9-4AB5-BC03-7178BFF6ACF0}"/>
              </a:ext>
            </a:extLst>
          </p:cNvPr>
          <p:cNvSpPr txBox="1"/>
          <p:nvPr/>
        </p:nvSpPr>
        <p:spPr>
          <a:xfrm>
            <a:off x="3954196" y="2016934"/>
            <a:ext cx="646655" cy="230832"/>
          </a:xfrm>
          <a:prstGeom prst="rect">
            <a:avLst/>
          </a:prstGeom>
          <a:noFill/>
        </p:spPr>
        <p:txBody>
          <a:bodyPr wrap="square" rtlCol="0" anchor="ctr">
            <a:spAutoFit/>
          </a:bodyPr>
          <a:lstStyle/>
          <a:p>
            <a:pPr algn="ctr"/>
            <a:r>
              <a:rPr lang="en-US" sz="900" b="1" dirty="0">
                <a:solidFill>
                  <a:schemeClr val="bg2"/>
                </a:solidFill>
                <a:latin typeface="+mj-lt"/>
              </a:rPr>
              <a:t>12,2%</a:t>
            </a:r>
            <a:endParaRPr lang="en-ID" sz="900" b="1" dirty="0">
              <a:solidFill>
                <a:schemeClr val="bg2"/>
              </a:solidFill>
              <a:latin typeface="+mj-lt"/>
            </a:endParaRPr>
          </a:p>
        </p:txBody>
      </p:sp>
      <p:sp>
        <p:nvSpPr>
          <p:cNvPr id="2" name="Title 1">
            <a:extLst>
              <a:ext uri="{FF2B5EF4-FFF2-40B4-BE49-F238E27FC236}">
                <a16:creationId xmlns:a16="http://schemas.microsoft.com/office/drawing/2014/main" id="{9EF3BDB6-15B0-4D0E-90EC-F68E58CEC192}"/>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Market Validation</a:t>
            </a:r>
            <a:endParaRPr lang="en-ID" dirty="0">
              <a:solidFill>
                <a:schemeClr val="accent1"/>
              </a:solidFill>
            </a:endParaRPr>
          </a:p>
        </p:txBody>
      </p:sp>
      <p:grpSp>
        <p:nvGrpSpPr>
          <p:cNvPr id="34" name="Group 33">
            <a:extLst>
              <a:ext uri="{FF2B5EF4-FFF2-40B4-BE49-F238E27FC236}">
                <a16:creationId xmlns:a16="http://schemas.microsoft.com/office/drawing/2014/main" id="{A80E4C42-E41C-4F25-88FF-50869D055028}"/>
              </a:ext>
            </a:extLst>
          </p:cNvPr>
          <p:cNvGrpSpPr>
            <a:grpSpLocks noChangeAspect="1"/>
          </p:cNvGrpSpPr>
          <p:nvPr/>
        </p:nvGrpSpPr>
        <p:grpSpPr>
          <a:xfrm>
            <a:off x="2201363" y="2579034"/>
            <a:ext cx="184274" cy="181850"/>
            <a:chOff x="299436" y="5382476"/>
            <a:chExt cx="723900" cy="714375"/>
          </a:xfrm>
          <a:solidFill>
            <a:schemeClr val="bg2"/>
          </a:solidFill>
        </p:grpSpPr>
        <p:sp>
          <p:nvSpPr>
            <p:cNvPr id="37" name="Freeform: Shape 36">
              <a:extLst>
                <a:ext uri="{FF2B5EF4-FFF2-40B4-BE49-F238E27FC236}">
                  <a16:creationId xmlns:a16="http://schemas.microsoft.com/office/drawing/2014/main" id="{E11600C6-0F1C-44AA-AC42-95ACC9854D7C}"/>
                </a:ext>
              </a:extLst>
            </p:cNvPr>
            <p:cNvSpPr/>
            <p:nvPr/>
          </p:nvSpPr>
          <p:spPr>
            <a:xfrm>
              <a:off x="299436" y="5382476"/>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704850 w 723900"/>
                <a:gd name="connsiteY4" fmla="*/ 466725 h 714375"/>
                <a:gd name="connsiteX5" fmla="*/ 685800 w 723900"/>
                <a:gd name="connsiteY5" fmla="*/ 466725 h 714375"/>
                <a:gd name="connsiteX6" fmla="*/ 685800 w 723900"/>
                <a:gd name="connsiteY6" fmla="*/ 76200 h 714375"/>
                <a:gd name="connsiteX7" fmla="*/ 704850 w 723900"/>
                <a:gd name="connsiteY7" fmla="*/ 76200 h 714375"/>
                <a:gd name="connsiteX8" fmla="*/ 723900 w 723900"/>
                <a:gd name="connsiteY8" fmla="*/ 57150 h 714375"/>
                <a:gd name="connsiteX9" fmla="*/ 704850 w 723900"/>
                <a:gd name="connsiteY9" fmla="*/ 38100 h 714375"/>
                <a:gd name="connsiteX10" fmla="*/ 381000 w 723900"/>
                <a:gd name="connsiteY10" fmla="*/ 38100 h 714375"/>
                <a:gd name="connsiteX11" fmla="*/ 381000 w 723900"/>
                <a:gd name="connsiteY11" fmla="*/ 19050 h 714375"/>
                <a:gd name="connsiteX12" fmla="*/ 361950 w 723900"/>
                <a:gd name="connsiteY12" fmla="*/ 0 h 714375"/>
                <a:gd name="connsiteX13" fmla="*/ 342900 w 723900"/>
                <a:gd name="connsiteY13" fmla="*/ 19050 h 714375"/>
                <a:gd name="connsiteX14" fmla="*/ 342900 w 723900"/>
                <a:gd name="connsiteY14" fmla="*/ 38100 h 714375"/>
                <a:gd name="connsiteX15" fmla="*/ 19050 w 723900"/>
                <a:gd name="connsiteY15" fmla="*/ 38100 h 714375"/>
                <a:gd name="connsiteX16" fmla="*/ 0 w 723900"/>
                <a:gd name="connsiteY16" fmla="*/ 57150 h 714375"/>
                <a:gd name="connsiteX17" fmla="*/ 19050 w 723900"/>
                <a:gd name="connsiteY17" fmla="*/ 76200 h 714375"/>
                <a:gd name="connsiteX18" fmla="*/ 38100 w 723900"/>
                <a:gd name="connsiteY18" fmla="*/ 76200 h 714375"/>
                <a:gd name="connsiteX19" fmla="*/ 38100 w 723900"/>
                <a:gd name="connsiteY19" fmla="*/ 466725 h 714375"/>
                <a:gd name="connsiteX20" fmla="*/ 19050 w 723900"/>
                <a:gd name="connsiteY20" fmla="*/ 466725 h 714375"/>
                <a:gd name="connsiteX21" fmla="*/ 0 w 723900"/>
                <a:gd name="connsiteY21" fmla="*/ 485775 h 714375"/>
                <a:gd name="connsiteX22" fmla="*/ 19050 w 723900"/>
                <a:gd name="connsiteY22" fmla="*/ 504825 h 714375"/>
                <a:gd name="connsiteX23" fmla="*/ 309944 w 723900"/>
                <a:gd name="connsiteY23" fmla="*/ 504825 h 714375"/>
                <a:gd name="connsiteX24" fmla="*/ 163259 w 723900"/>
                <a:gd name="connsiteY24" fmla="*/ 651510 h 714375"/>
                <a:gd name="connsiteX25" fmla="*/ 163401 w 723900"/>
                <a:gd name="connsiteY25" fmla="*/ 678609 h 714375"/>
                <a:gd name="connsiteX26" fmla="*/ 190500 w 723900"/>
                <a:gd name="connsiteY26" fmla="*/ 678466 h 714375"/>
                <a:gd name="connsiteX27" fmla="*/ 342900 w 723900"/>
                <a:gd name="connsiteY27" fmla="*/ 526066 h 714375"/>
                <a:gd name="connsiteX28" fmla="*/ 342900 w 723900"/>
                <a:gd name="connsiteY28" fmla="*/ 695325 h 714375"/>
                <a:gd name="connsiteX29" fmla="*/ 361950 w 723900"/>
                <a:gd name="connsiteY29" fmla="*/ 714375 h 714375"/>
                <a:gd name="connsiteX30" fmla="*/ 381000 w 723900"/>
                <a:gd name="connsiteY30" fmla="*/ 695325 h 714375"/>
                <a:gd name="connsiteX31" fmla="*/ 381000 w 723900"/>
                <a:gd name="connsiteY31" fmla="*/ 525780 h 714375"/>
                <a:gd name="connsiteX32" fmla="*/ 533400 w 723900"/>
                <a:gd name="connsiteY32" fmla="*/ 678180 h 714375"/>
                <a:gd name="connsiteX33" fmla="*/ 560356 w 723900"/>
                <a:gd name="connsiteY33" fmla="*/ 678180 h 714375"/>
                <a:gd name="connsiteX34" fmla="*/ 560356 w 723900"/>
                <a:gd name="connsiteY34" fmla="*/ 651224 h 714375"/>
                <a:gd name="connsiteX35" fmla="*/ 413957 w 723900"/>
                <a:gd name="connsiteY35" fmla="*/ 504825 h 714375"/>
                <a:gd name="connsiteX36" fmla="*/ 704850 w 723900"/>
                <a:gd name="connsiteY36" fmla="*/ 504825 h 714375"/>
                <a:gd name="connsiteX37" fmla="*/ 723900 w 723900"/>
                <a:gd name="connsiteY37" fmla="*/ 485775 h 714375"/>
                <a:gd name="connsiteX38" fmla="*/ 704850 w 723900"/>
                <a:gd name="connsiteY38" fmla="*/ 46672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704850" y="466725"/>
                  </a:move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ubicBezTo>
                    <a:pt x="0" y="496296"/>
                    <a:pt x="8529" y="504825"/>
                    <a:pt x="19050" y="504825"/>
                  </a:cubicBezTo>
                  <a:lnTo>
                    <a:pt x="309944" y="504825"/>
                  </a:lnTo>
                  <a:lnTo>
                    <a:pt x="163259" y="651510"/>
                  </a:lnTo>
                  <a:cubicBezTo>
                    <a:pt x="155815" y="659033"/>
                    <a:pt x="155879" y="671165"/>
                    <a:pt x="163401" y="678609"/>
                  </a:cubicBezTo>
                  <a:cubicBezTo>
                    <a:pt x="170924" y="686052"/>
                    <a:pt x="183056" y="685989"/>
                    <a:pt x="190500" y="678466"/>
                  </a:cubicBezTo>
                  <a:lnTo>
                    <a:pt x="342900" y="526066"/>
                  </a:lnTo>
                  <a:lnTo>
                    <a:pt x="342900" y="695325"/>
                  </a:lnTo>
                  <a:cubicBezTo>
                    <a:pt x="342900" y="705846"/>
                    <a:pt x="351429" y="714375"/>
                    <a:pt x="361950" y="714375"/>
                  </a:cubicBezTo>
                  <a:cubicBezTo>
                    <a:pt x="372471" y="714375"/>
                    <a:pt x="381000" y="705846"/>
                    <a:pt x="381000" y="695325"/>
                  </a:cubicBezTo>
                  <a:lnTo>
                    <a:pt x="381000" y="525780"/>
                  </a:lnTo>
                  <a:lnTo>
                    <a:pt x="533400" y="678180"/>
                  </a:lnTo>
                  <a:cubicBezTo>
                    <a:pt x="540844" y="685624"/>
                    <a:pt x="552912" y="685624"/>
                    <a:pt x="560356" y="678180"/>
                  </a:cubicBezTo>
                  <a:cubicBezTo>
                    <a:pt x="567800" y="670736"/>
                    <a:pt x="567800" y="658668"/>
                    <a:pt x="560356" y="651224"/>
                  </a:cubicBezTo>
                  <a:lnTo>
                    <a:pt x="413957" y="504825"/>
                  </a:lnTo>
                  <a:lnTo>
                    <a:pt x="704850" y="504825"/>
                  </a:lnTo>
                  <a:cubicBezTo>
                    <a:pt x="715371" y="504825"/>
                    <a:pt x="723900" y="496296"/>
                    <a:pt x="723900" y="485775"/>
                  </a:cubicBezTo>
                  <a:cubicBezTo>
                    <a:pt x="723900" y="475254"/>
                    <a:pt x="715371" y="466725"/>
                    <a:pt x="704850" y="466725"/>
                  </a:cubicBezTo>
                  <a:close/>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3E735323-501B-40C6-8065-D66F0C516C84}"/>
                </a:ext>
              </a:extLst>
            </p:cNvPr>
            <p:cNvSpPr/>
            <p:nvPr/>
          </p:nvSpPr>
          <p:spPr>
            <a:xfrm>
              <a:off x="670911" y="5572976"/>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A392E83C-49F0-46CD-9C10-89100591317C}"/>
                </a:ext>
              </a:extLst>
            </p:cNvPr>
            <p:cNvSpPr/>
            <p:nvPr/>
          </p:nvSpPr>
          <p:spPr>
            <a:xfrm>
              <a:off x="470886" y="5532970"/>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5305ADF7-D1F2-432D-AA60-ECFE8E936B31}"/>
                </a:ext>
              </a:extLst>
            </p:cNvPr>
            <p:cNvSpPr/>
            <p:nvPr/>
          </p:nvSpPr>
          <p:spPr>
            <a:xfrm>
              <a:off x="670911" y="5696801"/>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sz="1350"/>
            </a:p>
          </p:txBody>
        </p:sp>
        <p:sp>
          <p:nvSpPr>
            <p:cNvPr id="41" name="Freeform: Shape 40">
              <a:extLst>
                <a:ext uri="{FF2B5EF4-FFF2-40B4-BE49-F238E27FC236}">
                  <a16:creationId xmlns:a16="http://schemas.microsoft.com/office/drawing/2014/main" id="{229DC292-85AF-4B1A-9763-5F7B5F8540B7}"/>
                </a:ext>
              </a:extLst>
            </p:cNvPr>
            <p:cNvSpPr/>
            <p:nvPr/>
          </p:nvSpPr>
          <p:spPr>
            <a:xfrm>
              <a:off x="470886" y="5656795"/>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sz="1350"/>
            </a:p>
          </p:txBody>
        </p:sp>
      </p:grpSp>
      <p:grpSp>
        <p:nvGrpSpPr>
          <p:cNvPr id="42" name="Group 41">
            <a:extLst>
              <a:ext uri="{FF2B5EF4-FFF2-40B4-BE49-F238E27FC236}">
                <a16:creationId xmlns:a16="http://schemas.microsoft.com/office/drawing/2014/main" id="{7BB172FE-5F5E-4177-BC76-7806E9CEC587}"/>
              </a:ext>
            </a:extLst>
          </p:cNvPr>
          <p:cNvGrpSpPr>
            <a:grpSpLocks noChangeAspect="1"/>
          </p:cNvGrpSpPr>
          <p:nvPr/>
        </p:nvGrpSpPr>
        <p:grpSpPr>
          <a:xfrm>
            <a:off x="6770588" y="3737228"/>
            <a:ext cx="185166" cy="154001"/>
            <a:chOff x="-776215" y="3626524"/>
            <a:chExt cx="799958" cy="665320"/>
          </a:xfrm>
          <a:solidFill>
            <a:schemeClr val="bg2"/>
          </a:solidFill>
        </p:grpSpPr>
        <p:sp>
          <p:nvSpPr>
            <p:cNvPr id="47" name="Freeform: Shape 46">
              <a:extLst>
                <a:ext uri="{FF2B5EF4-FFF2-40B4-BE49-F238E27FC236}">
                  <a16:creationId xmlns:a16="http://schemas.microsoft.com/office/drawing/2014/main" id="{F1463E50-B565-4472-86E8-1548975B3B01}"/>
                </a:ext>
              </a:extLst>
            </p:cNvPr>
            <p:cNvSpPr/>
            <p:nvPr/>
          </p:nvSpPr>
          <p:spPr>
            <a:xfrm>
              <a:off x="-767784" y="3786067"/>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964E9C53-A088-47DD-9A03-505379BBAEDF}"/>
                </a:ext>
              </a:extLst>
            </p:cNvPr>
            <p:cNvSpPr/>
            <p:nvPr/>
          </p:nvSpPr>
          <p:spPr>
            <a:xfrm>
              <a:off x="-709682"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54" name="Freeform: Shape 53">
              <a:extLst>
                <a:ext uri="{FF2B5EF4-FFF2-40B4-BE49-F238E27FC236}">
                  <a16:creationId xmlns:a16="http://schemas.microsoft.com/office/drawing/2014/main" id="{D002804A-57D3-4CE1-8C0E-336F0BC50E8E}"/>
                </a:ext>
              </a:extLst>
            </p:cNvPr>
            <p:cNvSpPr/>
            <p:nvPr/>
          </p:nvSpPr>
          <p:spPr>
            <a:xfrm>
              <a:off x="-776215" y="3731301"/>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rtlCol="0" anchor="ctr"/>
            <a:lstStyle/>
            <a:p>
              <a:endParaRPr lang="en-ID" sz="1350"/>
            </a:p>
          </p:txBody>
        </p:sp>
        <p:sp>
          <p:nvSpPr>
            <p:cNvPr id="55" name="Freeform: Shape 54">
              <a:extLst>
                <a:ext uri="{FF2B5EF4-FFF2-40B4-BE49-F238E27FC236}">
                  <a16:creationId xmlns:a16="http://schemas.microsoft.com/office/drawing/2014/main" id="{1C75B2DD-4900-4F6A-994E-FC0923A3B176}"/>
                </a:ext>
              </a:extLst>
            </p:cNvPr>
            <p:cNvSpPr/>
            <p:nvPr/>
          </p:nvSpPr>
          <p:spPr>
            <a:xfrm>
              <a:off x="-328778"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56" name="Freeform: Shape 55">
              <a:extLst>
                <a:ext uri="{FF2B5EF4-FFF2-40B4-BE49-F238E27FC236}">
                  <a16:creationId xmlns:a16="http://schemas.microsoft.com/office/drawing/2014/main" id="{5538B53C-31A4-4476-BD84-32D495C88A2E}"/>
                </a:ext>
              </a:extLst>
            </p:cNvPr>
            <p:cNvSpPr/>
            <p:nvPr/>
          </p:nvSpPr>
          <p:spPr>
            <a:xfrm>
              <a:off x="-519563"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grpSp>
      <p:grpSp>
        <p:nvGrpSpPr>
          <p:cNvPr id="57" name="Group 56">
            <a:extLst>
              <a:ext uri="{FF2B5EF4-FFF2-40B4-BE49-F238E27FC236}">
                <a16:creationId xmlns:a16="http://schemas.microsoft.com/office/drawing/2014/main" id="{52B3EEC6-1405-4F52-A7E5-4D66D2826FDF}"/>
              </a:ext>
            </a:extLst>
          </p:cNvPr>
          <p:cNvGrpSpPr>
            <a:grpSpLocks noChangeAspect="1"/>
          </p:cNvGrpSpPr>
          <p:nvPr/>
        </p:nvGrpSpPr>
        <p:grpSpPr>
          <a:xfrm>
            <a:off x="6769943" y="2589527"/>
            <a:ext cx="185166" cy="160863"/>
            <a:chOff x="-474040" y="6113577"/>
            <a:chExt cx="762000" cy="661987"/>
          </a:xfrm>
          <a:solidFill>
            <a:schemeClr val="bg2"/>
          </a:solidFill>
        </p:grpSpPr>
        <p:sp>
          <p:nvSpPr>
            <p:cNvPr id="58" name="Freeform: Shape 57">
              <a:extLst>
                <a:ext uri="{FF2B5EF4-FFF2-40B4-BE49-F238E27FC236}">
                  <a16:creationId xmlns:a16="http://schemas.microsoft.com/office/drawing/2014/main" id="{03E3048A-454B-417D-9084-2CB847085447}"/>
                </a:ext>
              </a:extLst>
            </p:cNvPr>
            <p:cNvSpPr/>
            <p:nvPr/>
          </p:nvSpPr>
          <p:spPr>
            <a:xfrm>
              <a:off x="-474040" y="6470764"/>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rtlCol="0" anchor="ctr"/>
            <a:lstStyle/>
            <a:p>
              <a:endParaRPr lang="en-ID" sz="1350"/>
            </a:p>
          </p:txBody>
        </p:sp>
        <p:sp>
          <p:nvSpPr>
            <p:cNvPr id="59" name="Freeform: Shape 58">
              <a:extLst>
                <a:ext uri="{FF2B5EF4-FFF2-40B4-BE49-F238E27FC236}">
                  <a16:creationId xmlns:a16="http://schemas.microsoft.com/office/drawing/2014/main" id="{1C7E060A-6ABE-45F0-86EA-D0EB286BAF55}"/>
                </a:ext>
              </a:extLst>
            </p:cNvPr>
            <p:cNvSpPr/>
            <p:nvPr/>
          </p:nvSpPr>
          <p:spPr>
            <a:xfrm>
              <a:off x="-474040" y="6113577"/>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rtlCol="0" anchor="ctr"/>
            <a:lstStyle/>
            <a:p>
              <a:endParaRPr lang="en-ID" sz="1350"/>
            </a:p>
          </p:txBody>
        </p:sp>
      </p:grpSp>
      <p:grpSp>
        <p:nvGrpSpPr>
          <p:cNvPr id="60" name="Group 59">
            <a:extLst>
              <a:ext uri="{FF2B5EF4-FFF2-40B4-BE49-F238E27FC236}">
                <a16:creationId xmlns:a16="http://schemas.microsoft.com/office/drawing/2014/main" id="{FE80945F-A89F-4226-87C2-11D0DF0450CC}"/>
              </a:ext>
            </a:extLst>
          </p:cNvPr>
          <p:cNvGrpSpPr>
            <a:grpSpLocks noChangeAspect="1"/>
          </p:cNvGrpSpPr>
          <p:nvPr/>
        </p:nvGrpSpPr>
        <p:grpSpPr>
          <a:xfrm>
            <a:off x="2209238" y="3721645"/>
            <a:ext cx="168524" cy="185166"/>
            <a:chOff x="8180808" y="4049595"/>
            <a:chExt cx="693515" cy="761999"/>
          </a:xfrm>
          <a:solidFill>
            <a:schemeClr val="bg2"/>
          </a:solidFill>
        </p:grpSpPr>
        <p:sp>
          <p:nvSpPr>
            <p:cNvPr id="61" name="Freeform: Shape 60">
              <a:extLst>
                <a:ext uri="{FF2B5EF4-FFF2-40B4-BE49-F238E27FC236}">
                  <a16:creationId xmlns:a16="http://schemas.microsoft.com/office/drawing/2014/main" id="{45E50588-2F21-449E-95AD-A925FE9A684F}"/>
                </a:ext>
              </a:extLst>
            </p:cNvPr>
            <p:cNvSpPr/>
            <p:nvPr/>
          </p:nvSpPr>
          <p:spPr>
            <a:xfrm>
              <a:off x="8650200"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62" name="Freeform: Shape 61">
              <a:extLst>
                <a:ext uri="{FF2B5EF4-FFF2-40B4-BE49-F238E27FC236}">
                  <a16:creationId xmlns:a16="http://schemas.microsoft.com/office/drawing/2014/main" id="{5F89F5D7-5EC0-42E3-A640-22BE4257120D}"/>
                </a:ext>
              </a:extLst>
            </p:cNvPr>
            <p:cNvSpPr/>
            <p:nvPr/>
          </p:nvSpPr>
          <p:spPr>
            <a:xfrm>
              <a:off x="8255008"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A4127603-1528-49FF-8C3F-53CDF891ACA3}"/>
                </a:ext>
              </a:extLst>
            </p:cNvPr>
            <p:cNvSpPr/>
            <p:nvPr/>
          </p:nvSpPr>
          <p:spPr>
            <a:xfrm>
              <a:off x="8604194" y="4606044"/>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rtlCol="0" anchor="ctr"/>
            <a:lstStyle/>
            <a:p>
              <a:endParaRPr lang="en-ID" sz="1350"/>
            </a:p>
          </p:txBody>
        </p:sp>
        <p:sp>
          <p:nvSpPr>
            <p:cNvPr id="64" name="Freeform: Shape 63">
              <a:extLst>
                <a:ext uri="{FF2B5EF4-FFF2-40B4-BE49-F238E27FC236}">
                  <a16:creationId xmlns:a16="http://schemas.microsoft.com/office/drawing/2014/main" id="{1CD73A4D-E266-40FE-8282-44A1D9742BE0}"/>
                </a:ext>
              </a:extLst>
            </p:cNvPr>
            <p:cNvSpPr/>
            <p:nvPr/>
          </p:nvSpPr>
          <p:spPr>
            <a:xfrm>
              <a:off x="8180808" y="4606044"/>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1A5DD571-9A98-4DAD-8740-9BE8B036B2C5}"/>
                </a:ext>
              </a:extLst>
            </p:cNvPr>
            <p:cNvSpPr/>
            <p:nvPr/>
          </p:nvSpPr>
          <p:spPr>
            <a:xfrm>
              <a:off x="8378452" y="4663765"/>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rtlCol="0" anchor="ctr"/>
            <a:lstStyle/>
            <a:p>
              <a:endParaRPr lang="en-ID" sz="1350"/>
            </a:p>
          </p:txBody>
        </p:sp>
        <p:sp>
          <p:nvSpPr>
            <p:cNvPr id="66" name="Freeform: Shape 65">
              <a:extLst>
                <a:ext uri="{FF2B5EF4-FFF2-40B4-BE49-F238E27FC236}">
                  <a16:creationId xmlns:a16="http://schemas.microsoft.com/office/drawing/2014/main" id="{2F859067-F9D4-42B1-A3B6-623BE64AF08B}"/>
                </a:ext>
              </a:extLst>
            </p:cNvPr>
            <p:cNvSpPr/>
            <p:nvPr/>
          </p:nvSpPr>
          <p:spPr>
            <a:xfrm>
              <a:off x="8452557" y="4495365"/>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sp>
          <p:nvSpPr>
            <p:cNvPr id="67" name="Freeform: Shape 66">
              <a:extLst>
                <a:ext uri="{FF2B5EF4-FFF2-40B4-BE49-F238E27FC236}">
                  <a16:creationId xmlns:a16="http://schemas.microsoft.com/office/drawing/2014/main" id="{2311D28D-1826-4371-81C9-7BBB9A5AA568}"/>
                </a:ext>
              </a:extLst>
            </p:cNvPr>
            <p:cNvSpPr/>
            <p:nvPr/>
          </p:nvSpPr>
          <p:spPr>
            <a:xfrm>
              <a:off x="8181380" y="4049595"/>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rtlCol="0" anchor="ctr"/>
            <a:lstStyle/>
            <a:p>
              <a:endParaRPr lang="en-ID" sz="1350"/>
            </a:p>
          </p:txBody>
        </p:sp>
      </p:grpSp>
    </p:spTree>
    <p:extLst>
      <p:ext uri="{BB962C8B-B14F-4D97-AF65-F5344CB8AC3E}">
        <p14:creationId xmlns:p14="http://schemas.microsoft.com/office/powerpoint/2010/main" val="356995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p:cTn id="29" dur="500" fill="hold"/>
                                        <p:tgtEl>
                                          <p:spTgt spid="50"/>
                                        </p:tgtEl>
                                        <p:attrNameLst>
                                          <p:attrName>ppt_w</p:attrName>
                                        </p:attrNameLst>
                                      </p:cBhvr>
                                      <p:tavLst>
                                        <p:tav tm="0">
                                          <p:val>
                                            <p:fltVal val="0"/>
                                          </p:val>
                                        </p:tav>
                                        <p:tav tm="100000">
                                          <p:val>
                                            <p:strVal val="#ppt_w"/>
                                          </p:val>
                                        </p:tav>
                                      </p:tavLst>
                                    </p:anim>
                                    <p:anim calcmode="lin" valueType="num">
                                      <p:cBhvr>
                                        <p:cTn id="30" dur="500" fill="hold"/>
                                        <p:tgtEl>
                                          <p:spTgt spid="50"/>
                                        </p:tgtEl>
                                        <p:attrNameLst>
                                          <p:attrName>ppt_h</p:attrName>
                                        </p:attrNameLst>
                                      </p:cBhvr>
                                      <p:tavLst>
                                        <p:tav tm="0">
                                          <p:val>
                                            <p:fltVal val="0"/>
                                          </p:val>
                                        </p:tav>
                                        <p:tav tm="100000">
                                          <p:val>
                                            <p:strVal val="#ppt_h"/>
                                          </p:val>
                                        </p:tav>
                                      </p:tavLst>
                                    </p:anim>
                                    <p:animEffect transition="in" filter="fade">
                                      <p:cBhvr>
                                        <p:cTn id="31" dur="500"/>
                                        <p:tgtEl>
                                          <p:spTgt spid="50"/>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 calcmode="lin" valueType="num">
                                      <p:cBhvr>
                                        <p:cTn id="34" dur="500" fill="hold"/>
                                        <p:tgtEl>
                                          <p:spTgt spid="49"/>
                                        </p:tgtEl>
                                        <p:attrNameLst>
                                          <p:attrName>ppt_w</p:attrName>
                                        </p:attrNameLst>
                                      </p:cBhvr>
                                      <p:tavLst>
                                        <p:tav tm="0">
                                          <p:val>
                                            <p:fltVal val="0"/>
                                          </p:val>
                                        </p:tav>
                                        <p:tav tm="100000">
                                          <p:val>
                                            <p:strVal val="#ppt_w"/>
                                          </p:val>
                                        </p:tav>
                                      </p:tavLst>
                                    </p:anim>
                                    <p:anim calcmode="lin" valueType="num">
                                      <p:cBhvr>
                                        <p:cTn id="35" dur="500" fill="hold"/>
                                        <p:tgtEl>
                                          <p:spTgt spid="49"/>
                                        </p:tgtEl>
                                        <p:attrNameLst>
                                          <p:attrName>ppt_h</p:attrName>
                                        </p:attrNameLst>
                                      </p:cBhvr>
                                      <p:tavLst>
                                        <p:tav tm="0">
                                          <p:val>
                                            <p:fltVal val="0"/>
                                          </p:val>
                                        </p:tav>
                                        <p:tav tm="100000">
                                          <p:val>
                                            <p:strVal val="#ppt_h"/>
                                          </p:val>
                                        </p:tav>
                                      </p:tavLst>
                                    </p:anim>
                                    <p:animEffect transition="in" filter="fade">
                                      <p:cBhvr>
                                        <p:cTn id="36" dur="500"/>
                                        <p:tgtEl>
                                          <p:spTgt spid="4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p:cTn id="39" dur="500" fill="hold"/>
                                        <p:tgtEl>
                                          <p:spTgt spid="51"/>
                                        </p:tgtEl>
                                        <p:attrNameLst>
                                          <p:attrName>ppt_w</p:attrName>
                                        </p:attrNameLst>
                                      </p:cBhvr>
                                      <p:tavLst>
                                        <p:tav tm="0">
                                          <p:val>
                                            <p:fltVal val="0"/>
                                          </p:val>
                                        </p:tav>
                                        <p:tav tm="100000">
                                          <p:val>
                                            <p:strVal val="#ppt_w"/>
                                          </p:val>
                                        </p:tav>
                                      </p:tavLst>
                                    </p:anim>
                                    <p:anim calcmode="lin" valueType="num">
                                      <p:cBhvr>
                                        <p:cTn id="40" dur="500" fill="hold"/>
                                        <p:tgtEl>
                                          <p:spTgt spid="51"/>
                                        </p:tgtEl>
                                        <p:attrNameLst>
                                          <p:attrName>ppt_h</p:attrName>
                                        </p:attrNameLst>
                                      </p:cBhvr>
                                      <p:tavLst>
                                        <p:tav tm="0">
                                          <p:val>
                                            <p:fltVal val="0"/>
                                          </p:val>
                                        </p:tav>
                                        <p:tav tm="100000">
                                          <p:val>
                                            <p:strVal val="#ppt_h"/>
                                          </p:val>
                                        </p:tav>
                                      </p:tavLst>
                                    </p:anim>
                                    <p:animEffect transition="in" filter="fade">
                                      <p:cBhvr>
                                        <p:cTn id="41" dur="500"/>
                                        <p:tgtEl>
                                          <p:spTgt spid="5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 calcmode="lin" valueType="num">
                                      <p:cBhvr>
                                        <p:cTn id="44" dur="500" fill="hold"/>
                                        <p:tgtEl>
                                          <p:spTgt spid="52"/>
                                        </p:tgtEl>
                                        <p:attrNameLst>
                                          <p:attrName>ppt_w</p:attrName>
                                        </p:attrNameLst>
                                      </p:cBhvr>
                                      <p:tavLst>
                                        <p:tav tm="0">
                                          <p:val>
                                            <p:fltVal val="0"/>
                                          </p:val>
                                        </p:tav>
                                        <p:tav tm="100000">
                                          <p:val>
                                            <p:strVal val="#ppt_w"/>
                                          </p:val>
                                        </p:tav>
                                      </p:tavLst>
                                    </p:anim>
                                    <p:anim calcmode="lin" valueType="num">
                                      <p:cBhvr>
                                        <p:cTn id="45" dur="500" fill="hold"/>
                                        <p:tgtEl>
                                          <p:spTgt spid="52"/>
                                        </p:tgtEl>
                                        <p:attrNameLst>
                                          <p:attrName>ppt_h</p:attrName>
                                        </p:attrNameLst>
                                      </p:cBhvr>
                                      <p:tavLst>
                                        <p:tav tm="0">
                                          <p:val>
                                            <p:fltVal val="0"/>
                                          </p:val>
                                        </p:tav>
                                        <p:tav tm="100000">
                                          <p:val>
                                            <p:strVal val="#ppt_h"/>
                                          </p:val>
                                        </p:tav>
                                      </p:tavLst>
                                    </p:anim>
                                    <p:animEffect transition="in" filter="fade">
                                      <p:cBhvr>
                                        <p:cTn id="46" dur="500"/>
                                        <p:tgtEl>
                                          <p:spTgt spid="52"/>
                                        </p:tgtEl>
                                      </p:cBhvr>
                                    </p:animEffect>
                                  </p:childTnLst>
                                </p:cTn>
                              </p:par>
                            </p:childTnLst>
                          </p:cTn>
                        </p:par>
                        <p:par>
                          <p:cTn id="47" fill="hold">
                            <p:stCondLst>
                              <p:cond delay="3000"/>
                            </p:stCondLst>
                            <p:childTnLst>
                              <p:par>
                                <p:cTn id="48" presetID="53" presetClass="entr" presetSubtype="16"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p:cTn id="50" dur="500" fill="hold"/>
                                        <p:tgtEl>
                                          <p:spTgt spid="20"/>
                                        </p:tgtEl>
                                        <p:attrNameLst>
                                          <p:attrName>ppt_w</p:attrName>
                                        </p:attrNameLst>
                                      </p:cBhvr>
                                      <p:tavLst>
                                        <p:tav tm="0">
                                          <p:val>
                                            <p:fltVal val="0"/>
                                          </p:val>
                                        </p:tav>
                                        <p:tav tm="100000">
                                          <p:val>
                                            <p:strVal val="#ppt_w"/>
                                          </p:val>
                                        </p:tav>
                                      </p:tavLst>
                                    </p:anim>
                                    <p:anim calcmode="lin" valueType="num">
                                      <p:cBhvr>
                                        <p:cTn id="51" dur="500" fill="hold"/>
                                        <p:tgtEl>
                                          <p:spTgt spid="20"/>
                                        </p:tgtEl>
                                        <p:attrNameLst>
                                          <p:attrName>ppt_h</p:attrName>
                                        </p:attrNameLst>
                                      </p:cBhvr>
                                      <p:tavLst>
                                        <p:tav tm="0">
                                          <p:val>
                                            <p:fltVal val="0"/>
                                          </p:val>
                                        </p:tav>
                                        <p:tav tm="100000">
                                          <p:val>
                                            <p:strVal val="#ppt_h"/>
                                          </p:val>
                                        </p:tav>
                                      </p:tavLst>
                                    </p:anim>
                                    <p:animEffect transition="in" filter="fade">
                                      <p:cBhvr>
                                        <p:cTn id="52" dur="500"/>
                                        <p:tgtEl>
                                          <p:spTgt spid="20"/>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p:cTn id="60" dur="500" fill="hold"/>
                                        <p:tgtEl>
                                          <p:spTgt spid="19"/>
                                        </p:tgtEl>
                                        <p:attrNameLst>
                                          <p:attrName>ppt_w</p:attrName>
                                        </p:attrNameLst>
                                      </p:cBhvr>
                                      <p:tavLst>
                                        <p:tav tm="0">
                                          <p:val>
                                            <p:fltVal val="0"/>
                                          </p:val>
                                        </p:tav>
                                        <p:tav tm="100000">
                                          <p:val>
                                            <p:strVal val="#ppt_w"/>
                                          </p:val>
                                        </p:tav>
                                      </p:tavLst>
                                    </p:anim>
                                    <p:anim calcmode="lin" valueType="num">
                                      <p:cBhvr>
                                        <p:cTn id="61" dur="500" fill="hold"/>
                                        <p:tgtEl>
                                          <p:spTgt spid="19"/>
                                        </p:tgtEl>
                                        <p:attrNameLst>
                                          <p:attrName>ppt_h</p:attrName>
                                        </p:attrNameLst>
                                      </p:cBhvr>
                                      <p:tavLst>
                                        <p:tav tm="0">
                                          <p:val>
                                            <p:fltVal val="0"/>
                                          </p:val>
                                        </p:tav>
                                        <p:tav tm="100000">
                                          <p:val>
                                            <p:strVal val="#ppt_h"/>
                                          </p:val>
                                        </p:tav>
                                      </p:tavLst>
                                    </p:anim>
                                    <p:animEffect transition="in" filter="fade">
                                      <p:cBhvr>
                                        <p:cTn id="62" dur="500"/>
                                        <p:tgtEl>
                                          <p:spTgt spid="19"/>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p:cTn id="65" dur="500" fill="hold"/>
                                        <p:tgtEl>
                                          <p:spTgt spid="29"/>
                                        </p:tgtEl>
                                        <p:attrNameLst>
                                          <p:attrName>ppt_w</p:attrName>
                                        </p:attrNameLst>
                                      </p:cBhvr>
                                      <p:tavLst>
                                        <p:tav tm="0">
                                          <p:val>
                                            <p:fltVal val="0"/>
                                          </p:val>
                                        </p:tav>
                                        <p:tav tm="100000">
                                          <p:val>
                                            <p:strVal val="#ppt_w"/>
                                          </p:val>
                                        </p:tav>
                                      </p:tavLst>
                                    </p:anim>
                                    <p:anim calcmode="lin" valueType="num">
                                      <p:cBhvr>
                                        <p:cTn id="66" dur="500" fill="hold"/>
                                        <p:tgtEl>
                                          <p:spTgt spid="29"/>
                                        </p:tgtEl>
                                        <p:attrNameLst>
                                          <p:attrName>ppt_h</p:attrName>
                                        </p:attrNameLst>
                                      </p:cBhvr>
                                      <p:tavLst>
                                        <p:tav tm="0">
                                          <p:val>
                                            <p:fltVal val="0"/>
                                          </p:val>
                                        </p:tav>
                                        <p:tav tm="100000">
                                          <p:val>
                                            <p:strVal val="#ppt_h"/>
                                          </p:val>
                                        </p:tav>
                                      </p:tavLst>
                                    </p:anim>
                                    <p:animEffect transition="in" filter="fade">
                                      <p:cBhvr>
                                        <p:cTn id="67" dur="500"/>
                                        <p:tgtEl>
                                          <p:spTgt spid="29"/>
                                        </p:tgtEl>
                                      </p:cBhvr>
                                    </p:animEffect>
                                  </p:childTnLst>
                                </p:cTn>
                              </p:par>
                            </p:childTnLst>
                          </p:cTn>
                        </p:par>
                        <p:par>
                          <p:cTn id="68" fill="hold">
                            <p:stCondLst>
                              <p:cond delay="3500"/>
                            </p:stCondLst>
                            <p:childTnLst>
                              <p:par>
                                <p:cTn id="69" presetID="53" presetClass="entr" presetSubtype="16" fill="hold" nodeType="after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p:cTn id="71" dur="500" fill="hold"/>
                                        <p:tgtEl>
                                          <p:spTgt spid="34"/>
                                        </p:tgtEl>
                                        <p:attrNameLst>
                                          <p:attrName>ppt_w</p:attrName>
                                        </p:attrNameLst>
                                      </p:cBhvr>
                                      <p:tavLst>
                                        <p:tav tm="0">
                                          <p:val>
                                            <p:fltVal val="0"/>
                                          </p:val>
                                        </p:tav>
                                        <p:tav tm="100000">
                                          <p:val>
                                            <p:strVal val="#ppt_w"/>
                                          </p:val>
                                        </p:tav>
                                      </p:tavLst>
                                    </p:anim>
                                    <p:anim calcmode="lin" valueType="num">
                                      <p:cBhvr>
                                        <p:cTn id="72" dur="500" fill="hold"/>
                                        <p:tgtEl>
                                          <p:spTgt spid="34"/>
                                        </p:tgtEl>
                                        <p:attrNameLst>
                                          <p:attrName>ppt_h</p:attrName>
                                        </p:attrNameLst>
                                      </p:cBhvr>
                                      <p:tavLst>
                                        <p:tav tm="0">
                                          <p:val>
                                            <p:fltVal val="0"/>
                                          </p:val>
                                        </p:tav>
                                        <p:tav tm="100000">
                                          <p:val>
                                            <p:strVal val="#ppt_h"/>
                                          </p:val>
                                        </p:tav>
                                      </p:tavLst>
                                    </p:anim>
                                    <p:animEffect transition="in" filter="fade">
                                      <p:cBhvr>
                                        <p:cTn id="73" dur="500"/>
                                        <p:tgtEl>
                                          <p:spTgt spid="34"/>
                                        </p:tgtEl>
                                      </p:cBhvr>
                                    </p:animEffect>
                                  </p:childTnLst>
                                </p:cTn>
                              </p:par>
                              <p:par>
                                <p:cTn id="74" presetID="53" presetClass="entr" presetSubtype="16" fill="hold" nodeType="withEffect">
                                  <p:stCondLst>
                                    <p:cond delay="0"/>
                                  </p:stCondLst>
                                  <p:childTnLst>
                                    <p:set>
                                      <p:cBhvr>
                                        <p:cTn id="75" dur="1" fill="hold">
                                          <p:stCondLst>
                                            <p:cond delay="0"/>
                                          </p:stCondLst>
                                        </p:cTn>
                                        <p:tgtEl>
                                          <p:spTgt spid="60"/>
                                        </p:tgtEl>
                                        <p:attrNameLst>
                                          <p:attrName>style.visibility</p:attrName>
                                        </p:attrNameLst>
                                      </p:cBhvr>
                                      <p:to>
                                        <p:strVal val="visible"/>
                                      </p:to>
                                    </p:set>
                                    <p:anim calcmode="lin" valueType="num">
                                      <p:cBhvr>
                                        <p:cTn id="76" dur="500" fill="hold"/>
                                        <p:tgtEl>
                                          <p:spTgt spid="60"/>
                                        </p:tgtEl>
                                        <p:attrNameLst>
                                          <p:attrName>ppt_w</p:attrName>
                                        </p:attrNameLst>
                                      </p:cBhvr>
                                      <p:tavLst>
                                        <p:tav tm="0">
                                          <p:val>
                                            <p:fltVal val="0"/>
                                          </p:val>
                                        </p:tav>
                                        <p:tav tm="100000">
                                          <p:val>
                                            <p:strVal val="#ppt_w"/>
                                          </p:val>
                                        </p:tav>
                                      </p:tavLst>
                                    </p:anim>
                                    <p:anim calcmode="lin" valueType="num">
                                      <p:cBhvr>
                                        <p:cTn id="77" dur="500" fill="hold"/>
                                        <p:tgtEl>
                                          <p:spTgt spid="60"/>
                                        </p:tgtEl>
                                        <p:attrNameLst>
                                          <p:attrName>ppt_h</p:attrName>
                                        </p:attrNameLst>
                                      </p:cBhvr>
                                      <p:tavLst>
                                        <p:tav tm="0">
                                          <p:val>
                                            <p:fltVal val="0"/>
                                          </p:val>
                                        </p:tav>
                                        <p:tav tm="100000">
                                          <p:val>
                                            <p:strVal val="#ppt_h"/>
                                          </p:val>
                                        </p:tav>
                                      </p:tavLst>
                                    </p:anim>
                                    <p:animEffect transition="in" filter="fade">
                                      <p:cBhvr>
                                        <p:cTn id="78" dur="500"/>
                                        <p:tgtEl>
                                          <p:spTgt spid="60"/>
                                        </p:tgtEl>
                                      </p:cBhvr>
                                    </p:animEffect>
                                  </p:childTnLst>
                                </p:cTn>
                              </p:par>
                              <p:par>
                                <p:cTn id="79" presetID="53" presetClass="entr" presetSubtype="16"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ppt_w</p:attrName>
                                        </p:attrNameLst>
                                      </p:cBhvr>
                                      <p:tavLst>
                                        <p:tav tm="0">
                                          <p:val>
                                            <p:fltVal val="0"/>
                                          </p:val>
                                        </p:tav>
                                        <p:tav tm="100000">
                                          <p:val>
                                            <p:strVal val="#ppt_w"/>
                                          </p:val>
                                        </p:tav>
                                      </p:tavLst>
                                    </p:anim>
                                    <p:anim calcmode="lin" valueType="num">
                                      <p:cBhvr>
                                        <p:cTn id="82" dur="500" fill="hold"/>
                                        <p:tgtEl>
                                          <p:spTgt spid="57"/>
                                        </p:tgtEl>
                                        <p:attrNameLst>
                                          <p:attrName>ppt_h</p:attrName>
                                        </p:attrNameLst>
                                      </p:cBhvr>
                                      <p:tavLst>
                                        <p:tav tm="0">
                                          <p:val>
                                            <p:fltVal val="0"/>
                                          </p:val>
                                        </p:tav>
                                        <p:tav tm="100000">
                                          <p:val>
                                            <p:strVal val="#ppt_h"/>
                                          </p:val>
                                        </p:tav>
                                      </p:tavLst>
                                    </p:anim>
                                    <p:animEffect transition="in" filter="fade">
                                      <p:cBhvr>
                                        <p:cTn id="83" dur="500"/>
                                        <p:tgtEl>
                                          <p:spTgt spid="57"/>
                                        </p:tgtEl>
                                      </p:cBhvr>
                                    </p:animEffect>
                                  </p:childTnLst>
                                </p:cTn>
                              </p:par>
                              <p:par>
                                <p:cTn id="84" presetID="53" presetClass="entr" presetSubtype="16" fill="hold"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p:cTn id="86" dur="500" fill="hold"/>
                                        <p:tgtEl>
                                          <p:spTgt spid="42"/>
                                        </p:tgtEl>
                                        <p:attrNameLst>
                                          <p:attrName>ppt_w</p:attrName>
                                        </p:attrNameLst>
                                      </p:cBhvr>
                                      <p:tavLst>
                                        <p:tav tm="0">
                                          <p:val>
                                            <p:fltVal val="0"/>
                                          </p:val>
                                        </p:tav>
                                        <p:tav tm="100000">
                                          <p:val>
                                            <p:strVal val="#ppt_w"/>
                                          </p:val>
                                        </p:tav>
                                      </p:tavLst>
                                    </p:anim>
                                    <p:anim calcmode="lin" valueType="num">
                                      <p:cBhvr>
                                        <p:cTn id="87" dur="500" fill="hold"/>
                                        <p:tgtEl>
                                          <p:spTgt spid="42"/>
                                        </p:tgtEl>
                                        <p:attrNameLst>
                                          <p:attrName>ppt_h</p:attrName>
                                        </p:attrNameLst>
                                      </p:cBhvr>
                                      <p:tavLst>
                                        <p:tav tm="0">
                                          <p:val>
                                            <p:fltVal val="0"/>
                                          </p:val>
                                        </p:tav>
                                        <p:tav tm="100000">
                                          <p:val>
                                            <p:strVal val="#ppt_h"/>
                                          </p:val>
                                        </p:tav>
                                      </p:tavLst>
                                    </p:anim>
                                    <p:animEffect transition="in" filter="fade">
                                      <p:cBhvr>
                                        <p:cTn id="88" dur="500"/>
                                        <p:tgtEl>
                                          <p:spTgt spid="42"/>
                                        </p:tgtEl>
                                      </p:cBhvr>
                                    </p:animEffect>
                                  </p:childTnLst>
                                </p:cTn>
                              </p:par>
                            </p:childTnLst>
                          </p:cTn>
                        </p:par>
                        <p:par>
                          <p:cTn id="89" fill="hold">
                            <p:stCondLst>
                              <p:cond delay="4000"/>
                            </p:stCondLst>
                            <p:childTnLst>
                              <p:par>
                                <p:cTn id="90" presetID="22" presetClass="entr" presetSubtype="2"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wipe(right)">
                                      <p:cBhvr>
                                        <p:cTn id="92" dur="500"/>
                                        <p:tgtEl>
                                          <p:spTgt spid="27"/>
                                        </p:tgtEl>
                                      </p:cBhvr>
                                    </p:animEffect>
                                  </p:childTnLst>
                                </p:cTn>
                              </p:par>
                              <p:par>
                                <p:cTn id="93" presetID="22" presetClass="entr" presetSubtype="2"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right)">
                                      <p:cBhvr>
                                        <p:cTn id="95" dur="500"/>
                                        <p:tgtEl>
                                          <p:spTgt spid="36"/>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wipe(left)">
                                      <p:cBhvr>
                                        <p:cTn id="98" dur="500"/>
                                        <p:tgtEl>
                                          <p:spTgt spid="23"/>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left)">
                                      <p:cBhvr>
                                        <p:cTn id="101" dur="500"/>
                                        <p:tgtEl>
                                          <p:spTgt spid="33"/>
                                        </p:tgtEl>
                                      </p:cBhvr>
                                    </p:animEffect>
                                  </p:childTnLst>
                                </p:cTn>
                              </p:par>
                            </p:childTnLst>
                          </p:cTn>
                        </p:par>
                        <p:par>
                          <p:cTn id="102" fill="hold">
                            <p:stCondLst>
                              <p:cond delay="4500"/>
                            </p:stCondLst>
                            <p:childTnLst>
                              <p:par>
                                <p:cTn id="103" presetID="22" presetClass="entr" presetSubtype="2" fill="hold" grpId="0"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wipe(right)">
                                      <p:cBhvr>
                                        <p:cTn id="105" dur="500"/>
                                        <p:tgtEl>
                                          <p:spTgt spid="26"/>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ipe(right)">
                                      <p:cBhvr>
                                        <p:cTn id="108" dur="500"/>
                                        <p:tgtEl>
                                          <p:spTgt spid="35"/>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wipe(left)">
                                      <p:cBhvr>
                                        <p:cTn id="111" dur="500"/>
                                        <p:tgtEl>
                                          <p:spTgt spid="22"/>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32"/>
                                        </p:tgtEl>
                                        <p:attrNameLst>
                                          <p:attrName>style.visibility</p:attrName>
                                        </p:attrNameLst>
                                      </p:cBhvr>
                                      <p:to>
                                        <p:strVal val="visible"/>
                                      </p:to>
                                    </p:set>
                                    <p:animEffect transition="in" filter="wipe(left)">
                                      <p:cBhvr>
                                        <p:cTn id="114" dur="500"/>
                                        <p:tgtEl>
                                          <p:spTgt spid="32"/>
                                        </p:tgtEl>
                                      </p:cBhvr>
                                    </p:animEffect>
                                  </p:childTnLst>
                                </p:cTn>
                              </p:par>
                            </p:childTnLst>
                          </p:cTn>
                        </p:par>
                        <p:par>
                          <p:cTn id="115" fill="hold">
                            <p:stCondLst>
                              <p:cond delay="5000"/>
                            </p:stCondLst>
                            <p:childTnLst>
                              <p:par>
                                <p:cTn id="116" presetID="22" presetClass="entr" presetSubtype="1" fill="hold" grpId="0" nodeType="after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wipe(up)">
                                      <p:cBhvr>
                                        <p:cTn id="11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0" grpId="0"/>
      <p:bldP spid="11" grpId="0" animBg="1"/>
      <p:bldP spid="19" grpId="0" animBg="1"/>
      <p:bldP spid="20" grpId="0" animBg="1"/>
      <p:bldP spid="22" grpId="0"/>
      <p:bldP spid="23" grpId="0"/>
      <p:bldP spid="26" grpId="0"/>
      <p:bldP spid="27" grpId="0"/>
      <p:bldP spid="29" grpId="0" animBg="1"/>
      <p:bldP spid="30" grpId="0" animBg="1"/>
      <p:bldP spid="32" grpId="0"/>
      <p:bldP spid="33" grpId="0"/>
      <p:bldP spid="35" grpId="0"/>
      <p:bldP spid="36" grpId="0"/>
      <p:bldP spid="48" grpId="0"/>
      <p:bldP spid="49" grpId="0"/>
      <p:bldP spid="50" grpId="0"/>
      <p:bldP spid="51" grpId="0"/>
      <p:bldP spid="52"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sHolder1">
            <a:extLst>
              <a:ext uri="{FF2B5EF4-FFF2-40B4-BE49-F238E27FC236}">
                <a16:creationId xmlns:a16="http://schemas.microsoft.com/office/drawing/2014/main" id="{C8D92386-B2B3-49B1-9986-3B3CEE74E794}"/>
              </a:ext>
            </a:extLst>
          </p:cNvPr>
          <p:cNvSpPr>
            <a:spLocks noGrp="1"/>
          </p:cNvSpPr>
          <p:nvPr>
            <p:ph type="pic" sz="quarter" idx="10"/>
          </p:nvPr>
        </p:nvSpPr>
        <p:spPr/>
      </p:sp>
      <p:sp>
        <p:nvSpPr>
          <p:cNvPr id="13" name="Rectangle 12">
            <a:extLst>
              <a:ext uri="{FF2B5EF4-FFF2-40B4-BE49-F238E27FC236}">
                <a16:creationId xmlns:a16="http://schemas.microsoft.com/office/drawing/2014/main" id="{919245F2-3BED-4F29-B7BA-865DA929BA52}"/>
              </a:ext>
            </a:extLst>
          </p:cNvPr>
          <p:cNvSpPr/>
          <p:nvPr/>
        </p:nvSpPr>
        <p:spPr>
          <a:xfrm>
            <a:off x="5715001" y="2057401"/>
            <a:ext cx="3428999" cy="4800599"/>
          </a:xfrm>
          <a:prstGeom prst="rect">
            <a:avLst/>
          </a:prstGeom>
          <a:gradFill>
            <a:gsLst>
              <a:gs pos="0">
                <a:schemeClr val="accent1">
                  <a:alpha val="92000"/>
                </a:schemeClr>
              </a:gs>
              <a:gs pos="100000">
                <a:schemeClr val="accent1">
                  <a:lumMod val="50000"/>
                  <a:alpha val="88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Title 44">
            <a:extLst>
              <a:ext uri="{FF2B5EF4-FFF2-40B4-BE49-F238E27FC236}">
                <a16:creationId xmlns:a16="http://schemas.microsoft.com/office/drawing/2014/main" id="{3BED6876-D5F0-4807-A298-E71B77E1B9CD}"/>
              </a:ext>
            </a:extLst>
          </p:cNvPr>
          <p:cNvSpPr>
            <a:spLocks noGrp="1"/>
          </p:cNvSpPr>
          <p:nvPr>
            <p:ph type="title"/>
          </p:nvPr>
        </p:nvSpPr>
        <p:spPr/>
        <p:txBody>
          <a:bodyPr/>
          <a:lstStyle/>
          <a:p>
            <a:r>
              <a:rPr lang="en-US" dirty="0" err="1"/>
              <a:t>iMappe</a:t>
            </a:r>
            <a:r>
              <a:rPr lang="en-US" dirty="0"/>
              <a:t> </a:t>
            </a:r>
            <a:r>
              <a:rPr lang="en-US" dirty="0">
                <a:solidFill>
                  <a:schemeClr val="accent1"/>
                </a:solidFill>
              </a:rPr>
              <a:t>Market Share</a:t>
            </a:r>
            <a:endParaRPr lang="en-ID" dirty="0">
              <a:solidFill>
                <a:schemeClr val="accent1"/>
              </a:solidFill>
            </a:endParaRPr>
          </a:p>
        </p:txBody>
      </p:sp>
      <p:grpSp>
        <p:nvGrpSpPr>
          <p:cNvPr id="3" name="Graphic 8">
            <a:extLst>
              <a:ext uri="{FF2B5EF4-FFF2-40B4-BE49-F238E27FC236}">
                <a16:creationId xmlns:a16="http://schemas.microsoft.com/office/drawing/2014/main" id="{DE27E342-2960-4E4D-A6E4-52CB07525B1B}"/>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5F844CDC-F06F-4F40-85E8-50595EB9A3A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D7EE5149-1C81-4AB6-A150-EC413B83DDE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C1339E35-95C6-47D8-982E-153D583570D2}"/>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E956279C-036E-442F-91E6-6E2935FE422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3A3F2F4B-C485-4D1C-9A17-0CBC7E536715}"/>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43464D01-9008-4A25-82A8-2BBE1CD86787}"/>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B2E80D10-D9C6-4F32-9CB3-C6B7C69AC030}"/>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2B9BC74A-4BF1-41E7-92D9-AD890F83DEBC}"/>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graphicFrame>
        <p:nvGraphicFramePr>
          <p:cNvPr id="14" name="Chart 13">
            <a:extLst>
              <a:ext uri="{FF2B5EF4-FFF2-40B4-BE49-F238E27FC236}">
                <a16:creationId xmlns:a16="http://schemas.microsoft.com/office/drawing/2014/main" id="{D4D21CE0-9051-46A5-9072-D2BBD4FB9E24}"/>
              </a:ext>
            </a:extLst>
          </p:cNvPr>
          <p:cNvGraphicFramePr/>
          <p:nvPr>
            <p:extLst>
              <p:ext uri="{D42A27DB-BD31-4B8C-83A1-F6EECF244321}">
                <p14:modId xmlns:p14="http://schemas.microsoft.com/office/powerpoint/2010/main" val="2869080926"/>
              </p:ext>
            </p:extLst>
          </p:nvPr>
        </p:nvGraphicFramePr>
        <p:xfrm>
          <a:off x="621871" y="1975192"/>
          <a:ext cx="4692995" cy="3028563"/>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3CDAB397-6C54-4A93-AEB1-772940864BCB}"/>
              </a:ext>
            </a:extLst>
          </p:cNvPr>
          <p:cNvSpPr txBox="1"/>
          <p:nvPr/>
        </p:nvSpPr>
        <p:spPr>
          <a:xfrm>
            <a:off x="7139144" y="3383579"/>
            <a:ext cx="1362531" cy="276679"/>
          </a:xfrm>
          <a:prstGeom prst="rect">
            <a:avLst/>
          </a:prstGeom>
          <a:noFill/>
        </p:spPr>
        <p:txBody>
          <a:bodyPr wrap="square" rtlCol="0" anchor="ctr">
            <a:spAutoFit/>
          </a:bodyPr>
          <a:lstStyle/>
          <a:p>
            <a:pPr>
              <a:lnSpc>
                <a:spcPct val="150000"/>
              </a:lnSpc>
            </a:pPr>
            <a:r>
              <a:rPr lang="en-US" sz="900" dirty="0">
                <a:solidFill>
                  <a:schemeClr val="bg2"/>
                </a:solidFill>
              </a:rPr>
              <a:t>A wonderful serenity</a:t>
            </a:r>
          </a:p>
        </p:txBody>
      </p:sp>
      <p:sp>
        <p:nvSpPr>
          <p:cNvPr id="16" name="TextBox 15">
            <a:extLst>
              <a:ext uri="{FF2B5EF4-FFF2-40B4-BE49-F238E27FC236}">
                <a16:creationId xmlns:a16="http://schemas.microsoft.com/office/drawing/2014/main" id="{49A52FF5-9BDC-480C-BF6B-318E90CD70E9}"/>
              </a:ext>
            </a:extLst>
          </p:cNvPr>
          <p:cNvSpPr txBox="1"/>
          <p:nvPr/>
        </p:nvSpPr>
        <p:spPr>
          <a:xfrm>
            <a:off x="7139144" y="3008487"/>
            <a:ext cx="1362531" cy="507831"/>
          </a:xfrm>
          <a:prstGeom prst="rect">
            <a:avLst/>
          </a:prstGeom>
          <a:noFill/>
        </p:spPr>
        <p:txBody>
          <a:bodyPr wrap="square" rtlCol="0" anchor="ctr">
            <a:spAutoFit/>
          </a:bodyPr>
          <a:lstStyle/>
          <a:p>
            <a:r>
              <a:rPr lang="en-US" sz="2700" b="1" dirty="0">
                <a:solidFill>
                  <a:schemeClr val="bg2"/>
                </a:solidFill>
                <a:latin typeface="+mj-lt"/>
              </a:rPr>
              <a:t>+265K</a:t>
            </a:r>
            <a:endParaRPr lang="en-ID" sz="2700" b="1" dirty="0">
              <a:solidFill>
                <a:schemeClr val="bg2"/>
              </a:solidFill>
              <a:latin typeface="+mj-lt"/>
            </a:endParaRPr>
          </a:p>
        </p:txBody>
      </p:sp>
      <p:grpSp>
        <p:nvGrpSpPr>
          <p:cNvPr id="17" name="Group 16">
            <a:extLst>
              <a:ext uri="{FF2B5EF4-FFF2-40B4-BE49-F238E27FC236}">
                <a16:creationId xmlns:a16="http://schemas.microsoft.com/office/drawing/2014/main" id="{75F87A92-FEEF-44E2-94B1-5A03F849A115}"/>
              </a:ext>
            </a:extLst>
          </p:cNvPr>
          <p:cNvGrpSpPr/>
          <p:nvPr/>
        </p:nvGrpSpPr>
        <p:grpSpPr>
          <a:xfrm>
            <a:off x="6549543" y="3174527"/>
            <a:ext cx="415221" cy="360723"/>
            <a:chOff x="5734050" y="3076575"/>
            <a:chExt cx="762000" cy="661987"/>
          </a:xfrm>
          <a:solidFill>
            <a:schemeClr val="bg2"/>
          </a:solidFill>
        </p:grpSpPr>
        <p:sp>
          <p:nvSpPr>
            <p:cNvPr id="18" name="Freeform: Shape 17">
              <a:extLst>
                <a:ext uri="{FF2B5EF4-FFF2-40B4-BE49-F238E27FC236}">
                  <a16:creationId xmlns:a16="http://schemas.microsoft.com/office/drawing/2014/main" id="{9661AE30-23F6-4A72-AE53-C808FA61CEDD}"/>
                </a:ext>
              </a:extLst>
            </p:cNvPr>
            <p:cNvSpPr/>
            <p:nvPr/>
          </p:nvSpPr>
          <p:spPr>
            <a:xfrm>
              <a:off x="5734050" y="3433762"/>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rtlCol="0" anchor="ctr"/>
            <a:lstStyle/>
            <a:p>
              <a:endParaRPr lang="en-ID" sz="1350"/>
            </a:p>
          </p:txBody>
        </p:sp>
        <p:sp>
          <p:nvSpPr>
            <p:cNvPr id="19" name="Freeform: Shape 18">
              <a:extLst>
                <a:ext uri="{FF2B5EF4-FFF2-40B4-BE49-F238E27FC236}">
                  <a16:creationId xmlns:a16="http://schemas.microsoft.com/office/drawing/2014/main" id="{8DADEA43-1A14-40BA-A294-CAACC9C0FC17}"/>
                </a:ext>
              </a:extLst>
            </p:cNvPr>
            <p:cNvSpPr/>
            <p:nvPr/>
          </p:nvSpPr>
          <p:spPr>
            <a:xfrm>
              <a:off x="5734050" y="3076575"/>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rtlCol="0" anchor="ctr"/>
            <a:lstStyle/>
            <a:p>
              <a:endParaRPr lang="en-ID" sz="1350"/>
            </a:p>
          </p:txBody>
        </p:sp>
      </p:grpSp>
      <p:sp>
        <p:nvSpPr>
          <p:cNvPr id="20" name="TextBox 19">
            <a:extLst>
              <a:ext uri="{FF2B5EF4-FFF2-40B4-BE49-F238E27FC236}">
                <a16:creationId xmlns:a16="http://schemas.microsoft.com/office/drawing/2014/main" id="{7F43B475-4172-4B35-B7B9-F75D29B6A656}"/>
              </a:ext>
            </a:extLst>
          </p:cNvPr>
          <p:cNvSpPr txBox="1"/>
          <p:nvPr/>
        </p:nvSpPr>
        <p:spPr>
          <a:xfrm>
            <a:off x="7139144" y="4492994"/>
            <a:ext cx="1362531" cy="276679"/>
          </a:xfrm>
          <a:prstGeom prst="rect">
            <a:avLst/>
          </a:prstGeom>
          <a:noFill/>
        </p:spPr>
        <p:txBody>
          <a:bodyPr wrap="square" rtlCol="0" anchor="ctr">
            <a:spAutoFit/>
          </a:bodyPr>
          <a:lstStyle/>
          <a:p>
            <a:pPr>
              <a:lnSpc>
                <a:spcPct val="150000"/>
              </a:lnSpc>
            </a:pPr>
            <a:r>
              <a:rPr lang="en-US" sz="900" dirty="0">
                <a:solidFill>
                  <a:schemeClr val="bg2"/>
                </a:solidFill>
              </a:rPr>
              <a:t>A wonderful serenity</a:t>
            </a:r>
          </a:p>
        </p:txBody>
      </p:sp>
      <p:sp>
        <p:nvSpPr>
          <p:cNvPr id="21" name="TextBox 20">
            <a:extLst>
              <a:ext uri="{FF2B5EF4-FFF2-40B4-BE49-F238E27FC236}">
                <a16:creationId xmlns:a16="http://schemas.microsoft.com/office/drawing/2014/main" id="{7B71751A-8F7B-4298-8E28-D99A86EEAA9F}"/>
              </a:ext>
            </a:extLst>
          </p:cNvPr>
          <p:cNvSpPr txBox="1"/>
          <p:nvPr/>
        </p:nvSpPr>
        <p:spPr>
          <a:xfrm>
            <a:off x="7139144" y="4111243"/>
            <a:ext cx="1362531" cy="507831"/>
          </a:xfrm>
          <a:prstGeom prst="rect">
            <a:avLst/>
          </a:prstGeom>
          <a:noFill/>
        </p:spPr>
        <p:txBody>
          <a:bodyPr wrap="square" rtlCol="0" anchor="ctr">
            <a:spAutoFit/>
          </a:bodyPr>
          <a:lstStyle/>
          <a:p>
            <a:r>
              <a:rPr lang="en-US" sz="2700" b="1" dirty="0">
                <a:solidFill>
                  <a:schemeClr val="bg2"/>
                </a:solidFill>
                <a:latin typeface="+mj-lt"/>
              </a:rPr>
              <a:t>+344K</a:t>
            </a:r>
            <a:endParaRPr lang="en-ID" sz="2700" b="1" dirty="0">
              <a:solidFill>
                <a:schemeClr val="bg2"/>
              </a:solidFill>
              <a:latin typeface="+mj-lt"/>
            </a:endParaRPr>
          </a:p>
        </p:txBody>
      </p:sp>
      <p:sp>
        <p:nvSpPr>
          <p:cNvPr id="22" name="TextBox 21">
            <a:extLst>
              <a:ext uri="{FF2B5EF4-FFF2-40B4-BE49-F238E27FC236}">
                <a16:creationId xmlns:a16="http://schemas.microsoft.com/office/drawing/2014/main" id="{364DD2E9-1D5D-4A3F-A71E-229FB904A8AE}"/>
              </a:ext>
            </a:extLst>
          </p:cNvPr>
          <p:cNvSpPr txBox="1"/>
          <p:nvPr/>
        </p:nvSpPr>
        <p:spPr>
          <a:xfrm>
            <a:off x="7139144" y="5589092"/>
            <a:ext cx="1362531" cy="276679"/>
          </a:xfrm>
          <a:prstGeom prst="rect">
            <a:avLst/>
          </a:prstGeom>
          <a:noFill/>
        </p:spPr>
        <p:txBody>
          <a:bodyPr wrap="square" rtlCol="0" anchor="ctr">
            <a:spAutoFit/>
          </a:bodyPr>
          <a:lstStyle/>
          <a:p>
            <a:pPr>
              <a:lnSpc>
                <a:spcPct val="150000"/>
              </a:lnSpc>
            </a:pPr>
            <a:r>
              <a:rPr lang="en-US" sz="900" dirty="0">
                <a:solidFill>
                  <a:schemeClr val="bg2"/>
                </a:solidFill>
              </a:rPr>
              <a:t>A wonderful serenity</a:t>
            </a:r>
          </a:p>
        </p:txBody>
      </p:sp>
      <p:sp>
        <p:nvSpPr>
          <p:cNvPr id="23" name="TextBox 22">
            <a:extLst>
              <a:ext uri="{FF2B5EF4-FFF2-40B4-BE49-F238E27FC236}">
                <a16:creationId xmlns:a16="http://schemas.microsoft.com/office/drawing/2014/main" id="{29FDB8BE-D089-4F7F-99A2-809DBAFFD12D}"/>
              </a:ext>
            </a:extLst>
          </p:cNvPr>
          <p:cNvSpPr txBox="1"/>
          <p:nvPr/>
        </p:nvSpPr>
        <p:spPr>
          <a:xfrm>
            <a:off x="7139144" y="5214000"/>
            <a:ext cx="1362531" cy="507831"/>
          </a:xfrm>
          <a:prstGeom prst="rect">
            <a:avLst/>
          </a:prstGeom>
          <a:noFill/>
        </p:spPr>
        <p:txBody>
          <a:bodyPr wrap="square" rtlCol="0" anchor="ctr">
            <a:spAutoFit/>
          </a:bodyPr>
          <a:lstStyle/>
          <a:p>
            <a:r>
              <a:rPr lang="en-US" sz="2700" b="1" dirty="0">
                <a:solidFill>
                  <a:schemeClr val="bg2"/>
                </a:solidFill>
                <a:latin typeface="+mj-lt"/>
              </a:rPr>
              <a:t>+562K</a:t>
            </a:r>
            <a:endParaRPr lang="en-ID" sz="2700" b="1" dirty="0">
              <a:solidFill>
                <a:schemeClr val="bg2"/>
              </a:solidFill>
              <a:latin typeface="+mj-lt"/>
            </a:endParaRPr>
          </a:p>
        </p:txBody>
      </p:sp>
      <p:grpSp>
        <p:nvGrpSpPr>
          <p:cNvPr id="24" name="Group 23">
            <a:extLst>
              <a:ext uri="{FF2B5EF4-FFF2-40B4-BE49-F238E27FC236}">
                <a16:creationId xmlns:a16="http://schemas.microsoft.com/office/drawing/2014/main" id="{00D15001-B5E1-4EB3-929A-63CEEBF4C52F}"/>
              </a:ext>
            </a:extLst>
          </p:cNvPr>
          <p:cNvGrpSpPr>
            <a:grpSpLocks noChangeAspect="1"/>
          </p:cNvGrpSpPr>
          <p:nvPr/>
        </p:nvGrpSpPr>
        <p:grpSpPr>
          <a:xfrm>
            <a:off x="6571006" y="4247673"/>
            <a:ext cx="380741" cy="418338"/>
            <a:chOff x="8180808" y="4049595"/>
            <a:chExt cx="693515" cy="761999"/>
          </a:xfrm>
          <a:solidFill>
            <a:schemeClr val="bg2"/>
          </a:solidFill>
        </p:grpSpPr>
        <p:sp>
          <p:nvSpPr>
            <p:cNvPr id="25" name="Freeform: Shape 24">
              <a:extLst>
                <a:ext uri="{FF2B5EF4-FFF2-40B4-BE49-F238E27FC236}">
                  <a16:creationId xmlns:a16="http://schemas.microsoft.com/office/drawing/2014/main" id="{2A7D9FED-4330-4412-9902-8261FD33959D}"/>
                </a:ext>
              </a:extLst>
            </p:cNvPr>
            <p:cNvSpPr/>
            <p:nvPr/>
          </p:nvSpPr>
          <p:spPr>
            <a:xfrm>
              <a:off x="8650200"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26" name="Freeform: Shape 25">
              <a:extLst>
                <a:ext uri="{FF2B5EF4-FFF2-40B4-BE49-F238E27FC236}">
                  <a16:creationId xmlns:a16="http://schemas.microsoft.com/office/drawing/2014/main" id="{AE754CEB-56F6-4FBC-BAA8-A1992BE61787}"/>
                </a:ext>
              </a:extLst>
            </p:cNvPr>
            <p:cNvSpPr/>
            <p:nvPr/>
          </p:nvSpPr>
          <p:spPr>
            <a:xfrm>
              <a:off x="8255008"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D4E91685-5998-458F-81C8-A0ACDE836483}"/>
                </a:ext>
              </a:extLst>
            </p:cNvPr>
            <p:cNvSpPr/>
            <p:nvPr/>
          </p:nvSpPr>
          <p:spPr>
            <a:xfrm>
              <a:off x="8604194" y="4606044"/>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rtlCol="0" anchor="ctr"/>
            <a:lstStyle/>
            <a:p>
              <a:endParaRPr lang="en-ID" sz="1350"/>
            </a:p>
          </p:txBody>
        </p:sp>
        <p:sp>
          <p:nvSpPr>
            <p:cNvPr id="28" name="Freeform: Shape 27">
              <a:extLst>
                <a:ext uri="{FF2B5EF4-FFF2-40B4-BE49-F238E27FC236}">
                  <a16:creationId xmlns:a16="http://schemas.microsoft.com/office/drawing/2014/main" id="{B6F99187-1702-48BE-9C26-227B2230E25C}"/>
                </a:ext>
              </a:extLst>
            </p:cNvPr>
            <p:cNvSpPr/>
            <p:nvPr/>
          </p:nvSpPr>
          <p:spPr>
            <a:xfrm>
              <a:off x="8180808" y="4606044"/>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29" name="Freeform: Shape 28">
              <a:extLst>
                <a:ext uri="{FF2B5EF4-FFF2-40B4-BE49-F238E27FC236}">
                  <a16:creationId xmlns:a16="http://schemas.microsoft.com/office/drawing/2014/main" id="{95D62D44-012D-4AE8-90A2-DD90ECE63C93}"/>
                </a:ext>
              </a:extLst>
            </p:cNvPr>
            <p:cNvSpPr/>
            <p:nvPr/>
          </p:nvSpPr>
          <p:spPr>
            <a:xfrm>
              <a:off x="8378452" y="4663765"/>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rtlCol="0" anchor="ctr"/>
            <a:lstStyle/>
            <a:p>
              <a:endParaRPr lang="en-ID" sz="1350"/>
            </a:p>
          </p:txBody>
        </p:sp>
        <p:sp>
          <p:nvSpPr>
            <p:cNvPr id="30" name="Freeform: Shape 29">
              <a:extLst>
                <a:ext uri="{FF2B5EF4-FFF2-40B4-BE49-F238E27FC236}">
                  <a16:creationId xmlns:a16="http://schemas.microsoft.com/office/drawing/2014/main" id="{F005002C-41E6-41AB-A050-6E698F97D8E7}"/>
                </a:ext>
              </a:extLst>
            </p:cNvPr>
            <p:cNvSpPr/>
            <p:nvPr/>
          </p:nvSpPr>
          <p:spPr>
            <a:xfrm>
              <a:off x="8452557" y="4495365"/>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sp>
          <p:nvSpPr>
            <p:cNvPr id="31" name="Freeform: Shape 30">
              <a:extLst>
                <a:ext uri="{FF2B5EF4-FFF2-40B4-BE49-F238E27FC236}">
                  <a16:creationId xmlns:a16="http://schemas.microsoft.com/office/drawing/2014/main" id="{7BBE1401-BDB8-4760-AD7E-A15DEC194920}"/>
                </a:ext>
              </a:extLst>
            </p:cNvPr>
            <p:cNvSpPr/>
            <p:nvPr/>
          </p:nvSpPr>
          <p:spPr>
            <a:xfrm>
              <a:off x="8181380" y="4049595"/>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rtlCol="0" anchor="ctr"/>
            <a:lstStyle/>
            <a:p>
              <a:endParaRPr lang="en-ID" sz="1350"/>
            </a:p>
          </p:txBody>
        </p:sp>
      </p:grpSp>
      <p:grpSp>
        <p:nvGrpSpPr>
          <p:cNvPr id="32" name="Group 31">
            <a:extLst>
              <a:ext uri="{FF2B5EF4-FFF2-40B4-BE49-F238E27FC236}">
                <a16:creationId xmlns:a16="http://schemas.microsoft.com/office/drawing/2014/main" id="{B626ACE4-D7CF-4E85-A56A-BB9FCFE51150}"/>
              </a:ext>
            </a:extLst>
          </p:cNvPr>
          <p:cNvGrpSpPr>
            <a:grpSpLocks noChangeAspect="1"/>
          </p:cNvGrpSpPr>
          <p:nvPr/>
        </p:nvGrpSpPr>
        <p:grpSpPr>
          <a:xfrm>
            <a:off x="6549543" y="5412128"/>
            <a:ext cx="418338" cy="293882"/>
            <a:chOff x="1418602" y="6135827"/>
            <a:chExt cx="761999" cy="535304"/>
          </a:xfrm>
          <a:solidFill>
            <a:schemeClr val="bg2"/>
          </a:solidFill>
        </p:grpSpPr>
        <p:sp>
          <p:nvSpPr>
            <p:cNvPr id="33" name="Freeform: Shape 32">
              <a:extLst>
                <a:ext uri="{FF2B5EF4-FFF2-40B4-BE49-F238E27FC236}">
                  <a16:creationId xmlns:a16="http://schemas.microsoft.com/office/drawing/2014/main" id="{DF515A00-EB8C-4E43-BEB1-2216F3DB17E8}"/>
                </a:ext>
              </a:extLst>
            </p:cNvPr>
            <p:cNvSpPr/>
            <p:nvPr/>
          </p:nvSpPr>
          <p:spPr>
            <a:xfrm>
              <a:off x="1732927" y="61358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rtlCol="0" anchor="ctr"/>
            <a:lstStyle/>
            <a:p>
              <a:endParaRPr lang="en-ID" sz="1350"/>
            </a:p>
          </p:txBody>
        </p:sp>
        <p:sp>
          <p:nvSpPr>
            <p:cNvPr id="34" name="Freeform: Shape 33">
              <a:extLst>
                <a:ext uri="{FF2B5EF4-FFF2-40B4-BE49-F238E27FC236}">
                  <a16:creationId xmlns:a16="http://schemas.microsoft.com/office/drawing/2014/main" id="{7B30563C-50AD-4B2A-99E5-D0CD8F6E1314}"/>
                </a:ext>
              </a:extLst>
            </p:cNvPr>
            <p:cNvSpPr/>
            <p:nvPr/>
          </p:nvSpPr>
          <p:spPr>
            <a:xfrm>
              <a:off x="19996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35" name="Freeform: Shape 34">
              <a:extLst>
                <a:ext uri="{FF2B5EF4-FFF2-40B4-BE49-F238E27FC236}">
                  <a16:creationId xmlns:a16="http://schemas.microsoft.com/office/drawing/2014/main" id="{BE3820F2-0065-4FAD-99E8-3193AED06F4E}"/>
                </a:ext>
              </a:extLst>
            </p:cNvPr>
            <p:cNvSpPr/>
            <p:nvPr/>
          </p:nvSpPr>
          <p:spPr>
            <a:xfrm>
              <a:off x="14662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36" name="Freeform: Shape 35">
              <a:extLst>
                <a:ext uri="{FF2B5EF4-FFF2-40B4-BE49-F238E27FC236}">
                  <a16:creationId xmlns:a16="http://schemas.microsoft.com/office/drawing/2014/main" id="{BFB78C7B-3C92-4A6F-946B-8BBFCD6C5020}"/>
                </a:ext>
              </a:extLst>
            </p:cNvPr>
            <p:cNvSpPr/>
            <p:nvPr/>
          </p:nvSpPr>
          <p:spPr>
            <a:xfrm>
              <a:off x="1424317" y="6419672"/>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rtlCol="0" anchor="ctr"/>
            <a:lstStyle/>
            <a:p>
              <a:endParaRPr lang="en-ID" sz="1350"/>
            </a:p>
          </p:txBody>
        </p:sp>
        <p:sp>
          <p:nvSpPr>
            <p:cNvPr id="37" name="Freeform: Shape 36">
              <a:extLst>
                <a:ext uri="{FF2B5EF4-FFF2-40B4-BE49-F238E27FC236}">
                  <a16:creationId xmlns:a16="http://schemas.microsoft.com/office/drawing/2014/main" id="{615078B7-A274-43CF-9001-D4BAE03200C1}"/>
                </a:ext>
              </a:extLst>
            </p:cNvPr>
            <p:cNvSpPr/>
            <p:nvPr/>
          </p:nvSpPr>
          <p:spPr>
            <a:xfrm>
              <a:off x="1418602" y="6326682"/>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8E180C34-34C8-44BD-BCCA-F295EE591A22}"/>
                </a:ext>
              </a:extLst>
            </p:cNvPr>
            <p:cNvSpPr/>
            <p:nvPr/>
          </p:nvSpPr>
          <p:spPr>
            <a:xfrm>
              <a:off x="1684349" y="6288582"/>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B27972B2-A619-4C4F-AE91-F7E8A68A96F4}"/>
                </a:ext>
              </a:extLst>
            </p:cNvPr>
            <p:cNvSpPr/>
            <p:nvPr/>
          </p:nvSpPr>
          <p:spPr>
            <a:xfrm>
              <a:off x="1951049" y="6326682"/>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rtlCol="0" anchor="ctr"/>
            <a:lstStyle/>
            <a:p>
              <a:endParaRPr lang="en-ID" sz="1350"/>
            </a:p>
          </p:txBody>
        </p:sp>
      </p:grpSp>
      <p:sp>
        <p:nvSpPr>
          <p:cNvPr id="42" name="TextBox 41">
            <a:extLst>
              <a:ext uri="{FF2B5EF4-FFF2-40B4-BE49-F238E27FC236}">
                <a16:creationId xmlns:a16="http://schemas.microsoft.com/office/drawing/2014/main" id="{33D125D3-AB96-44C4-B546-EFC2B94A2D46}"/>
              </a:ext>
            </a:extLst>
          </p:cNvPr>
          <p:cNvSpPr txBox="1"/>
          <p:nvPr/>
        </p:nvSpPr>
        <p:spPr>
          <a:xfrm>
            <a:off x="1061713" y="5105699"/>
            <a:ext cx="4010964" cy="692177"/>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alone and feel the charm of existence in this spot</a:t>
            </a:r>
          </a:p>
        </p:txBody>
      </p:sp>
    </p:spTree>
    <p:extLst>
      <p:ext uri="{BB962C8B-B14F-4D97-AF65-F5344CB8AC3E}">
        <p14:creationId xmlns:p14="http://schemas.microsoft.com/office/powerpoint/2010/main" val="159821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up)">
                                      <p:cBhvr>
                                        <p:cTn id="27" dur="500"/>
                                        <p:tgtEl>
                                          <p:spTgt spid="4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53" presetClass="entr" presetSubtype="16"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par>
                                <p:cTn id="38" presetID="53" presetClass="entr" presetSubtype="16"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par>
                                <p:cTn id="43" presetID="53" presetClass="entr" presetSubtype="16"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p:cTn id="45" dur="500" fill="hold"/>
                                        <p:tgtEl>
                                          <p:spTgt spid="32"/>
                                        </p:tgtEl>
                                        <p:attrNameLst>
                                          <p:attrName>ppt_w</p:attrName>
                                        </p:attrNameLst>
                                      </p:cBhvr>
                                      <p:tavLst>
                                        <p:tav tm="0">
                                          <p:val>
                                            <p:fltVal val="0"/>
                                          </p:val>
                                        </p:tav>
                                        <p:tav tm="100000">
                                          <p:val>
                                            <p:strVal val="#ppt_w"/>
                                          </p:val>
                                        </p:tav>
                                      </p:tavLst>
                                    </p:anim>
                                    <p:anim calcmode="lin" valueType="num">
                                      <p:cBhvr>
                                        <p:cTn id="46" dur="500" fill="hold"/>
                                        <p:tgtEl>
                                          <p:spTgt spid="32"/>
                                        </p:tgtEl>
                                        <p:attrNameLst>
                                          <p:attrName>ppt_h</p:attrName>
                                        </p:attrNameLst>
                                      </p:cBhvr>
                                      <p:tavLst>
                                        <p:tav tm="0">
                                          <p:val>
                                            <p:fltVal val="0"/>
                                          </p:val>
                                        </p:tav>
                                        <p:tav tm="100000">
                                          <p:val>
                                            <p:strVal val="#ppt_h"/>
                                          </p:val>
                                        </p:tav>
                                      </p:tavLst>
                                    </p:anim>
                                    <p:animEffect transition="in" filter="fade">
                                      <p:cBhvr>
                                        <p:cTn id="47" dur="500"/>
                                        <p:tgtEl>
                                          <p:spTgt spid="32"/>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childTnLst>
                          </p:cTn>
                        </p:par>
                        <p:par>
                          <p:cTn id="58" fill="hold">
                            <p:stCondLst>
                              <p:cond delay="4500"/>
                            </p:stCondLst>
                            <p:childTnLst>
                              <p:par>
                                <p:cTn id="59" presetID="22" presetClass="entr" presetSubtype="8"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left)">
                                      <p:cBhvr>
                                        <p:cTn id="61" dur="500"/>
                                        <p:tgtEl>
                                          <p:spTgt spid="1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5" grpId="0"/>
      <p:bldP spid="10" grpId="0"/>
      <p:bldP spid="11" grpId="0" animBg="1"/>
      <p:bldGraphic spid="14" grpId="0">
        <p:bldAsOne/>
      </p:bldGraphic>
      <p:bldP spid="15" grpId="0"/>
      <p:bldP spid="16" grpId="0"/>
      <p:bldP spid="20" grpId="0"/>
      <p:bldP spid="21" grpId="0"/>
      <p:bldP spid="22" grpId="0"/>
      <p:bldP spid="23" grpId="0"/>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064E2CFD-6B0B-486E-8542-F7D5B57B8FE1}"/>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4" name="Rectangle: Rounded Corners 13">
            <a:extLst>
              <a:ext uri="{FF2B5EF4-FFF2-40B4-BE49-F238E27FC236}">
                <a16:creationId xmlns:a16="http://schemas.microsoft.com/office/drawing/2014/main" id="{36628A74-4A23-4E46-AE47-A60E3DD07481}"/>
              </a:ext>
            </a:extLst>
          </p:cNvPr>
          <p:cNvSpPr/>
          <p:nvPr/>
        </p:nvSpPr>
        <p:spPr>
          <a:xfrm>
            <a:off x="3054020" y="1856007"/>
            <a:ext cx="683895" cy="45529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TextBox 14">
            <a:extLst>
              <a:ext uri="{FF2B5EF4-FFF2-40B4-BE49-F238E27FC236}">
                <a16:creationId xmlns:a16="http://schemas.microsoft.com/office/drawing/2014/main" id="{7583B81A-1B32-439D-8C97-47C38154D83F}"/>
              </a:ext>
            </a:extLst>
          </p:cNvPr>
          <p:cNvSpPr txBox="1"/>
          <p:nvPr/>
        </p:nvSpPr>
        <p:spPr>
          <a:xfrm>
            <a:off x="3888488" y="1958084"/>
            <a:ext cx="1541537" cy="484428"/>
          </a:xfrm>
          <a:prstGeom prst="rect">
            <a:avLst/>
          </a:prstGeom>
          <a:noFill/>
        </p:spPr>
        <p:txBody>
          <a:bodyPr wrap="square" rtlCol="0">
            <a:spAutoFit/>
          </a:bodyPr>
          <a:lstStyle/>
          <a:p>
            <a:pPr>
              <a:lnSpc>
                <a:spcPct val="150000"/>
              </a:lnSpc>
            </a:pPr>
            <a:r>
              <a:rPr lang="en-US" sz="900" dirty="0"/>
              <a:t>A wonderful serenity has taken possession</a:t>
            </a:r>
          </a:p>
        </p:txBody>
      </p:sp>
      <p:sp>
        <p:nvSpPr>
          <p:cNvPr id="16" name="TextBox 15">
            <a:extLst>
              <a:ext uri="{FF2B5EF4-FFF2-40B4-BE49-F238E27FC236}">
                <a16:creationId xmlns:a16="http://schemas.microsoft.com/office/drawing/2014/main" id="{2965E337-D3AC-443C-93C2-F545AA075C1D}"/>
              </a:ext>
            </a:extLst>
          </p:cNvPr>
          <p:cNvSpPr txBox="1"/>
          <p:nvPr/>
        </p:nvSpPr>
        <p:spPr>
          <a:xfrm>
            <a:off x="3888488" y="1741095"/>
            <a:ext cx="1260699" cy="300082"/>
          </a:xfrm>
          <a:prstGeom prst="rect">
            <a:avLst/>
          </a:prstGeom>
          <a:noFill/>
        </p:spPr>
        <p:txBody>
          <a:bodyPr wrap="square" rtlCol="0" anchor="ctr">
            <a:spAutoFit/>
          </a:bodyPr>
          <a:lstStyle/>
          <a:p>
            <a:r>
              <a:rPr lang="en-US" sz="1350" b="1" dirty="0">
                <a:solidFill>
                  <a:schemeClr val="accent1"/>
                </a:solidFill>
                <a:latin typeface="+mj-lt"/>
                <a:ea typeface="Open Sans Light" panose="020B0306030504020204" pitchFamily="34" charset="0"/>
                <a:cs typeface="Open Sans Light" panose="020B0306030504020204" pitchFamily="34" charset="0"/>
              </a:rPr>
              <a:t>Description</a:t>
            </a:r>
            <a:endParaRPr lang="id-ID" sz="1350" b="1" dirty="0">
              <a:solidFill>
                <a:schemeClr val="accent1"/>
              </a:solidFill>
              <a:latin typeface="+mj-lt"/>
              <a:ea typeface="Open Sans Light" panose="020B0306030504020204" pitchFamily="34" charset="0"/>
              <a:cs typeface="Open Sans Light" panose="020B0306030504020204" pitchFamily="34" charset="0"/>
            </a:endParaRPr>
          </a:p>
        </p:txBody>
      </p:sp>
      <p:sp>
        <p:nvSpPr>
          <p:cNvPr id="17" name="TextBox 16">
            <a:extLst>
              <a:ext uri="{FF2B5EF4-FFF2-40B4-BE49-F238E27FC236}">
                <a16:creationId xmlns:a16="http://schemas.microsoft.com/office/drawing/2014/main" id="{8469F70F-07ED-499F-BCFE-FE8FBCE6319C}"/>
              </a:ext>
            </a:extLst>
          </p:cNvPr>
          <p:cNvSpPr txBox="1"/>
          <p:nvPr/>
        </p:nvSpPr>
        <p:spPr>
          <a:xfrm>
            <a:off x="3054020" y="1945155"/>
            <a:ext cx="683895" cy="300082"/>
          </a:xfrm>
          <a:prstGeom prst="rect">
            <a:avLst/>
          </a:prstGeom>
          <a:noFill/>
        </p:spPr>
        <p:txBody>
          <a:bodyPr wrap="square" rtlCol="0">
            <a:spAutoFit/>
          </a:bodyPr>
          <a:lstStyle/>
          <a:p>
            <a:pPr algn="ctr"/>
            <a:r>
              <a:rPr lang="en-US" sz="1350" b="1" dirty="0">
                <a:solidFill>
                  <a:schemeClr val="bg2"/>
                </a:solidFill>
                <a:latin typeface="+mj-lt"/>
                <a:ea typeface="Open Sans Light" panose="020B0306030504020204" pitchFamily="34" charset="0"/>
                <a:cs typeface="Open Sans Light" panose="020B0306030504020204" pitchFamily="34" charset="0"/>
              </a:rPr>
              <a:t>+265</a:t>
            </a:r>
            <a:endParaRPr lang="id-ID" sz="1350" b="1" dirty="0">
              <a:solidFill>
                <a:schemeClr val="bg2"/>
              </a:solidFill>
              <a:latin typeface="+mj-lt"/>
              <a:ea typeface="Open Sans Light" panose="020B0306030504020204" pitchFamily="34" charset="0"/>
              <a:cs typeface="Open Sans Light" panose="020B0306030504020204" pitchFamily="34" charset="0"/>
            </a:endParaRPr>
          </a:p>
        </p:txBody>
      </p:sp>
      <p:sp>
        <p:nvSpPr>
          <p:cNvPr id="18" name="Rectangle: Rounded Corners 17">
            <a:extLst>
              <a:ext uri="{FF2B5EF4-FFF2-40B4-BE49-F238E27FC236}">
                <a16:creationId xmlns:a16="http://schemas.microsoft.com/office/drawing/2014/main" id="{4E4790C6-7355-4351-BAE1-4E564FA6A37F}"/>
              </a:ext>
            </a:extLst>
          </p:cNvPr>
          <p:cNvSpPr/>
          <p:nvPr/>
        </p:nvSpPr>
        <p:spPr>
          <a:xfrm>
            <a:off x="5791753" y="1856007"/>
            <a:ext cx="683895" cy="45529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extBox 18">
            <a:extLst>
              <a:ext uri="{FF2B5EF4-FFF2-40B4-BE49-F238E27FC236}">
                <a16:creationId xmlns:a16="http://schemas.microsoft.com/office/drawing/2014/main" id="{B941D930-C2D9-4ECF-B7EB-961387203F67}"/>
              </a:ext>
            </a:extLst>
          </p:cNvPr>
          <p:cNvSpPr txBox="1"/>
          <p:nvPr/>
        </p:nvSpPr>
        <p:spPr>
          <a:xfrm>
            <a:off x="6626221" y="1958084"/>
            <a:ext cx="1541537" cy="484428"/>
          </a:xfrm>
          <a:prstGeom prst="rect">
            <a:avLst/>
          </a:prstGeom>
          <a:noFill/>
        </p:spPr>
        <p:txBody>
          <a:bodyPr wrap="square" rtlCol="0">
            <a:spAutoFit/>
          </a:bodyPr>
          <a:lstStyle/>
          <a:p>
            <a:pPr>
              <a:lnSpc>
                <a:spcPct val="150000"/>
              </a:lnSpc>
            </a:pPr>
            <a:r>
              <a:rPr lang="en-US" sz="900" dirty="0"/>
              <a:t>A wonderful serenity has taken possession</a:t>
            </a:r>
          </a:p>
        </p:txBody>
      </p:sp>
      <p:sp>
        <p:nvSpPr>
          <p:cNvPr id="20" name="TextBox 19">
            <a:extLst>
              <a:ext uri="{FF2B5EF4-FFF2-40B4-BE49-F238E27FC236}">
                <a16:creationId xmlns:a16="http://schemas.microsoft.com/office/drawing/2014/main" id="{CBEE59A4-710F-4F1B-ADE5-6C8B52CF9DD9}"/>
              </a:ext>
            </a:extLst>
          </p:cNvPr>
          <p:cNvSpPr txBox="1"/>
          <p:nvPr/>
        </p:nvSpPr>
        <p:spPr>
          <a:xfrm>
            <a:off x="6626221" y="1741095"/>
            <a:ext cx="1260699" cy="300082"/>
          </a:xfrm>
          <a:prstGeom prst="rect">
            <a:avLst/>
          </a:prstGeom>
          <a:noFill/>
        </p:spPr>
        <p:txBody>
          <a:bodyPr wrap="square" rtlCol="0" anchor="ctr">
            <a:spAutoFit/>
          </a:bodyPr>
          <a:lstStyle/>
          <a:p>
            <a:r>
              <a:rPr lang="en-US" sz="1350" b="1" dirty="0">
                <a:solidFill>
                  <a:schemeClr val="accent2"/>
                </a:solidFill>
                <a:latin typeface="+mj-lt"/>
                <a:ea typeface="Open Sans Light" panose="020B0306030504020204" pitchFamily="34" charset="0"/>
                <a:cs typeface="Open Sans Light" panose="020B0306030504020204" pitchFamily="34" charset="0"/>
              </a:rPr>
              <a:t>Description</a:t>
            </a:r>
            <a:endParaRPr lang="id-ID" sz="1350" b="1" dirty="0">
              <a:solidFill>
                <a:schemeClr val="accent2"/>
              </a:solidFill>
              <a:latin typeface="+mj-lt"/>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FD751070-7C7F-4173-BB00-A41A399114DD}"/>
              </a:ext>
            </a:extLst>
          </p:cNvPr>
          <p:cNvSpPr txBox="1"/>
          <p:nvPr/>
        </p:nvSpPr>
        <p:spPr>
          <a:xfrm>
            <a:off x="5791754" y="1945155"/>
            <a:ext cx="683895" cy="300082"/>
          </a:xfrm>
          <a:prstGeom prst="rect">
            <a:avLst/>
          </a:prstGeom>
          <a:noFill/>
        </p:spPr>
        <p:txBody>
          <a:bodyPr wrap="square" rtlCol="0">
            <a:spAutoFit/>
          </a:bodyPr>
          <a:lstStyle/>
          <a:p>
            <a:pPr algn="ctr"/>
            <a:r>
              <a:rPr lang="en-US" sz="1350" b="1" dirty="0">
                <a:solidFill>
                  <a:schemeClr val="bg2"/>
                </a:solidFill>
                <a:latin typeface="+mj-lt"/>
                <a:ea typeface="Open Sans Light" panose="020B0306030504020204" pitchFamily="34" charset="0"/>
                <a:cs typeface="Open Sans Light" panose="020B0306030504020204" pitchFamily="34" charset="0"/>
              </a:rPr>
              <a:t>+134</a:t>
            </a:r>
            <a:endParaRPr lang="id-ID" sz="1350" b="1" dirty="0">
              <a:solidFill>
                <a:schemeClr val="bg2"/>
              </a:solidFill>
              <a:latin typeface="+mj-lt"/>
              <a:ea typeface="Open Sans Light" panose="020B0306030504020204" pitchFamily="34" charset="0"/>
              <a:cs typeface="Open Sans Light" panose="020B0306030504020204" pitchFamily="34" charset="0"/>
            </a:endParaRPr>
          </a:p>
        </p:txBody>
      </p:sp>
      <p:sp>
        <p:nvSpPr>
          <p:cNvPr id="22" name="TextBox 21">
            <a:extLst>
              <a:ext uri="{FF2B5EF4-FFF2-40B4-BE49-F238E27FC236}">
                <a16:creationId xmlns:a16="http://schemas.microsoft.com/office/drawing/2014/main" id="{8BE66329-384C-4652-A9D7-507992C138B7}"/>
              </a:ext>
            </a:extLst>
          </p:cNvPr>
          <p:cNvSpPr txBox="1"/>
          <p:nvPr/>
        </p:nvSpPr>
        <p:spPr>
          <a:xfrm>
            <a:off x="976243" y="1663764"/>
            <a:ext cx="1796939" cy="461665"/>
          </a:xfrm>
          <a:prstGeom prst="rect">
            <a:avLst/>
          </a:prstGeom>
          <a:noFill/>
        </p:spPr>
        <p:txBody>
          <a:bodyPr wrap="square" rtlCol="0" anchor="ctr">
            <a:spAutoFit/>
          </a:bodyPr>
          <a:lstStyle/>
          <a:p>
            <a:r>
              <a:rPr lang="en-US" sz="2400" b="1" dirty="0">
                <a:solidFill>
                  <a:schemeClr val="accent1"/>
                </a:solidFill>
                <a:latin typeface="+mj-lt"/>
              </a:rPr>
              <a:t>+232,874</a:t>
            </a:r>
          </a:p>
        </p:txBody>
      </p:sp>
      <p:sp>
        <p:nvSpPr>
          <p:cNvPr id="23" name="TextBox 22">
            <a:extLst>
              <a:ext uri="{FF2B5EF4-FFF2-40B4-BE49-F238E27FC236}">
                <a16:creationId xmlns:a16="http://schemas.microsoft.com/office/drawing/2014/main" id="{CD3D9574-6B16-4D0C-B0C7-5370E340B096}"/>
              </a:ext>
            </a:extLst>
          </p:cNvPr>
          <p:cNvSpPr txBox="1"/>
          <p:nvPr/>
        </p:nvSpPr>
        <p:spPr>
          <a:xfrm>
            <a:off x="976243" y="2011951"/>
            <a:ext cx="1621109" cy="484428"/>
          </a:xfrm>
          <a:prstGeom prst="rect">
            <a:avLst/>
          </a:prstGeom>
          <a:noFill/>
        </p:spPr>
        <p:txBody>
          <a:bodyPr wrap="square" rtlCol="0" anchor="ctr">
            <a:spAutoFit/>
          </a:bodyPr>
          <a:lstStyle/>
          <a:p>
            <a:pPr>
              <a:lnSpc>
                <a:spcPct val="150000"/>
              </a:lnSpc>
            </a:pPr>
            <a:r>
              <a:rPr lang="en-US" sz="900" dirty="0"/>
              <a:t>A wonderful serenity has taken possession</a:t>
            </a:r>
          </a:p>
        </p:txBody>
      </p:sp>
      <p:grpSp>
        <p:nvGrpSpPr>
          <p:cNvPr id="25" name="Graphic 8">
            <a:extLst>
              <a:ext uri="{FF2B5EF4-FFF2-40B4-BE49-F238E27FC236}">
                <a16:creationId xmlns:a16="http://schemas.microsoft.com/office/drawing/2014/main" id="{DBA7BEFB-29BF-4A84-8A3D-A414D00B8B3E}"/>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26" name="Freeform: Shape 25">
              <a:extLst>
                <a:ext uri="{FF2B5EF4-FFF2-40B4-BE49-F238E27FC236}">
                  <a16:creationId xmlns:a16="http://schemas.microsoft.com/office/drawing/2014/main" id="{EAFD9D4A-BAC8-4064-A389-506D1366219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6A2CFA29-D5BF-4869-8130-6B8A93C9FDB6}"/>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8" name="Freeform: Shape 27">
              <a:extLst>
                <a:ext uri="{FF2B5EF4-FFF2-40B4-BE49-F238E27FC236}">
                  <a16:creationId xmlns:a16="http://schemas.microsoft.com/office/drawing/2014/main" id="{C0A8742E-0A1A-4EEF-84B3-463904D8B7AE}"/>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9" name="Freeform: Shape 28">
              <a:extLst>
                <a:ext uri="{FF2B5EF4-FFF2-40B4-BE49-F238E27FC236}">
                  <a16:creationId xmlns:a16="http://schemas.microsoft.com/office/drawing/2014/main" id="{BE001E57-9579-4C24-976A-FC1B65E3BF1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30" name="Freeform: Shape 29">
              <a:extLst>
                <a:ext uri="{FF2B5EF4-FFF2-40B4-BE49-F238E27FC236}">
                  <a16:creationId xmlns:a16="http://schemas.microsoft.com/office/drawing/2014/main" id="{BED004F7-0047-4C1A-9AA0-BEAA63946FD2}"/>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31" name="Freeform: Shape 30">
              <a:extLst>
                <a:ext uri="{FF2B5EF4-FFF2-40B4-BE49-F238E27FC236}">
                  <a16:creationId xmlns:a16="http://schemas.microsoft.com/office/drawing/2014/main" id="{5060FA96-D405-49CB-A263-1493D3DD8DED}"/>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32" name="TextBox 31">
            <a:extLst>
              <a:ext uri="{FF2B5EF4-FFF2-40B4-BE49-F238E27FC236}">
                <a16:creationId xmlns:a16="http://schemas.microsoft.com/office/drawing/2014/main" id="{278F2B49-E174-4482-8DC7-7520287FFA39}"/>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graphicFrame>
        <p:nvGraphicFramePr>
          <p:cNvPr id="35" name="Chart 34">
            <a:extLst>
              <a:ext uri="{FF2B5EF4-FFF2-40B4-BE49-F238E27FC236}">
                <a16:creationId xmlns:a16="http://schemas.microsoft.com/office/drawing/2014/main" id="{F9676C17-EB30-480C-9130-613FF2DAA874}"/>
              </a:ext>
            </a:extLst>
          </p:cNvPr>
          <p:cNvGraphicFramePr/>
          <p:nvPr>
            <p:extLst>
              <p:ext uri="{D42A27DB-BD31-4B8C-83A1-F6EECF244321}">
                <p14:modId xmlns:p14="http://schemas.microsoft.com/office/powerpoint/2010/main" val="697596998"/>
              </p:ext>
            </p:extLst>
          </p:nvPr>
        </p:nvGraphicFramePr>
        <p:xfrm>
          <a:off x="931336" y="2712694"/>
          <a:ext cx="7281329" cy="2711562"/>
        </p:xfrm>
        <a:graphic>
          <a:graphicData uri="http://schemas.openxmlformats.org/drawingml/2006/chart">
            <c:chart xmlns:c="http://schemas.openxmlformats.org/drawingml/2006/chart" xmlns:r="http://schemas.openxmlformats.org/officeDocument/2006/relationships" r:id="rId2"/>
          </a:graphicData>
        </a:graphic>
      </p:graphicFrame>
      <p:sp>
        <p:nvSpPr>
          <p:cNvPr id="36" name="Title 35">
            <a:extLst>
              <a:ext uri="{FF2B5EF4-FFF2-40B4-BE49-F238E27FC236}">
                <a16:creationId xmlns:a16="http://schemas.microsoft.com/office/drawing/2014/main" id="{BC64D143-8672-455F-9B47-61326F421C09}"/>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Market Distribution</a:t>
            </a:r>
            <a:endParaRPr lang="en-ID" dirty="0">
              <a:solidFill>
                <a:schemeClr val="accent1"/>
              </a:solidFill>
            </a:endParaRPr>
          </a:p>
        </p:txBody>
      </p:sp>
    </p:spTree>
    <p:extLst>
      <p:ext uri="{BB962C8B-B14F-4D97-AF65-F5344CB8AC3E}">
        <p14:creationId xmlns:p14="http://schemas.microsoft.com/office/powerpoint/2010/main" val="136323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par>
                          <p:cTn id="53" fill="hold">
                            <p:stCondLst>
                              <p:cond delay="5000"/>
                            </p:stCondLst>
                            <p:childTnLst>
                              <p:par>
                                <p:cTn id="54" presetID="22" presetClass="entr" presetSubtype="8"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p:bldP spid="16" grpId="0"/>
      <p:bldP spid="17" grpId="0"/>
      <p:bldP spid="18" grpId="0" animBg="1"/>
      <p:bldP spid="19" grpId="0"/>
      <p:bldP spid="20" grpId="0"/>
      <p:bldP spid="21" grpId="0"/>
      <p:bldP spid="22" grpId="0"/>
      <p:bldP spid="23" grpId="0"/>
      <p:bldP spid="32" grpId="0"/>
      <p:bldGraphic spid="35" grpId="0">
        <p:bldAsOne/>
      </p:bldGraphic>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8E26BEC9-61F5-4F39-8F9F-72F25C09294D}"/>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0C8FBB09-B876-4BE9-8D42-B88329A2771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123C79C7-AAEE-4DF1-844D-57698AF24481}"/>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70C4F387-566F-46A2-87C4-D367EBD69E78}"/>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3033FC58-6EA8-49F8-A571-02D5A9E9E5A6}"/>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044B9809-625A-4717-A0F4-8BD3E7168370}"/>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B1C9DD84-4799-4777-AD52-FCCD168B0703}"/>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E9FBBF96-9DD9-4C10-A01A-665D3105AC35}"/>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5DFCB067-075C-46A8-9B72-E8E1026D564F}"/>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6" name="TextBox 15">
            <a:extLst>
              <a:ext uri="{FF2B5EF4-FFF2-40B4-BE49-F238E27FC236}">
                <a16:creationId xmlns:a16="http://schemas.microsoft.com/office/drawing/2014/main" id="{89D7D327-7AA0-45E4-BC7E-D6BF28A486D7}"/>
              </a:ext>
            </a:extLst>
          </p:cNvPr>
          <p:cNvSpPr txBox="1"/>
          <p:nvPr/>
        </p:nvSpPr>
        <p:spPr>
          <a:xfrm>
            <a:off x="1759998" y="4700265"/>
            <a:ext cx="5624004" cy="484428"/>
          </a:xfrm>
          <a:prstGeom prst="rect">
            <a:avLst/>
          </a:prstGeom>
          <a:noFill/>
        </p:spPr>
        <p:txBody>
          <a:bodyPr wrap="square" rtlCol="0" anchor="t">
            <a:spAutoFit/>
          </a:bodyPr>
          <a:lstStyle/>
          <a:p>
            <a:pPr algn="ctr">
              <a:lnSpc>
                <a:spcPct val="150000"/>
              </a:lnSpc>
            </a:pPr>
            <a:r>
              <a:rPr lang="en-US" sz="900" dirty="0"/>
              <a:t>A wonderful serenity has taken possession of my entire soul, like these sweet mornings of spring which I enjoy with my whole heart alone and feel the charm of existence in this spot</a:t>
            </a:r>
          </a:p>
        </p:txBody>
      </p:sp>
      <p:graphicFrame>
        <p:nvGraphicFramePr>
          <p:cNvPr id="15" name="Chart 14">
            <a:extLst>
              <a:ext uri="{FF2B5EF4-FFF2-40B4-BE49-F238E27FC236}">
                <a16:creationId xmlns:a16="http://schemas.microsoft.com/office/drawing/2014/main" id="{995FEED7-93C7-4D1F-9D43-CC82C5576537}"/>
              </a:ext>
            </a:extLst>
          </p:cNvPr>
          <p:cNvGraphicFramePr/>
          <p:nvPr>
            <p:extLst>
              <p:ext uri="{D42A27DB-BD31-4B8C-83A1-F6EECF244321}">
                <p14:modId xmlns:p14="http://schemas.microsoft.com/office/powerpoint/2010/main" val="3790215794"/>
              </p:ext>
            </p:extLst>
          </p:nvPr>
        </p:nvGraphicFramePr>
        <p:xfrm>
          <a:off x="759666" y="1944764"/>
          <a:ext cx="5150492" cy="2643326"/>
        </p:xfrm>
        <a:graphic>
          <a:graphicData uri="http://schemas.openxmlformats.org/drawingml/2006/chart">
            <c:chart xmlns:c="http://schemas.openxmlformats.org/drawingml/2006/chart" xmlns:r="http://schemas.openxmlformats.org/officeDocument/2006/relationships" r:id="rId2"/>
          </a:graphicData>
        </a:graphic>
      </p:graphicFrame>
      <p:sp>
        <p:nvSpPr>
          <p:cNvPr id="17" name="Rectangle 16">
            <a:extLst>
              <a:ext uri="{FF2B5EF4-FFF2-40B4-BE49-F238E27FC236}">
                <a16:creationId xmlns:a16="http://schemas.microsoft.com/office/drawing/2014/main" id="{CAEE96A8-9563-429A-818B-38620A2C937A}"/>
              </a:ext>
            </a:extLst>
          </p:cNvPr>
          <p:cNvSpPr/>
          <p:nvPr/>
        </p:nvSpPr>
        <p:spPr>
          <a:xfrm>
            <a:off x="5947440" y="2014088"/>
            <a:ext cx="226314" cy="114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17">
            <a:extLst>
              <a:ext uri="{FF2B5EF4-FFF2-40B4-BE49-F238E27FC236}">
                <a16:creationId xmlns:a16="http://schemas.microsoft.com/office/drawing/2014/main" id="{0A09C412-330B-424B-8C1F-BCEADB94EB2F}"/>
              </a:ext>
            </a:extLst>
          </p:cNvPr>
          <p:cNvSpPr/>
          <p:nvPr/>
        </p:nvSpPr>
        <p:spPr>
          <a:xfrm>
            <a:off x="5947440" y="3384610"/>
            <a:ext cx="226314" cy="9144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cxnSp>
        <p:nvCxnSpPr>
          <p:cNvPr id="20" name="Straight Connector 19">
            <a:extLst>
              <a:ext uri="{FF2B5EF4-FFF2-40B4-BE49-F238E27FC236}">
                <a16:creationId xmlns:a16="http://schemas.microsoft.com/office/drawing/2014/main" id="{496F5AC7-2A38-4EF4-B0BA-840E486DC23D}"/>
              </a:ext>
            </a:extLst>
          </p:cNvPr>
          <p:cNvCxnSpPr>
            <a:cxnSpLocks/>
          </p:cNvCxnSpPr>
          <p:nvPr/>
        </p:nvCxnSpPr>
        <p:spPr>
          <a:xfrm rot="16200000">
            <a:off x="6410468" y="2387741"/>
            <a:ext cx="0" cy="395695"/>
          </a:xfrm>
          <a:prstGeom prst="line">
            <a:avLst/>
          </a:prstGeom>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Oval 9">
            <a:extLst>
              <a:ext uri="{FF2B5EF4-FFF2-40B4-BE49-F238E27FC236}">
                <a16:creationId xmlns:a16="http://schemas.microsoft.com/office/drawing/2014/main" id="{BFCB4742-34AF-4105-9A4C-586DC1BE6E53}"/>
              </a:ext>
            </a:extLst>
          </p:cNvPr>
          <p:cNvSpPr>
            <a:spLocks noChangeArrowheads="1"/>
          </p:cNvSpPr>
          <p:nvPr/>
        </p:nvSpPr>
        <p:spPr bwMode="auto">
          <a:xfrm rot="16200000">
            <a:off x="6101233" y="2514746"/>
            <a:ext cx="142875" cy="141684"/>
          </a:xfrm>
          <a:prstGeom prst="ellipse">
            <a:avLst/>
          </a:prstGeom>
          <a:solidFill>
            <a:schemeClr val="accent3"/>
          </a:solidFill>
          <a:ln w="23813" cap="flat">
            <a:solidFill>
              <a:schemeClr val="bg2"/>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22" name="TextBox 21">
            <a:extLst>
              <a:ext uri="{FF2B5EF4-FFF2-40B4-BE49-F238E27FC236}">
                <a16:creationId xmlns:a16="http://schemas.microsoft.com/office/drawing/2014/main" id="{A604D06C-06A9-4515-9775-00B061A69579}"/>
              </a:ext>
            </a:extLst>
          </p:cNvPr>
          <p:cNvSpPr txBox="1"/>
          <p:nvPr/>
        </p:nvSpPr>
        <p:spPr>
          <a:xfrm>
            <a:off x="6814406" y="2061815"/>
            <a:ext cx="1569929" cy="553998"/>
          </a:xfrm>
          <a:prstGeom prst="rect">
            <a:avLst/>
          </a:prstGeom>
          <a:noFill/>
        </p:spPr>
        <p:txBody>
          <a:bodyPr wrap="square" rtlCol="0" anchor="t">
            <a:spAutoFit/>
          </a:bodyPr>
          <a:lstStyle/>
          <a:p>
            <a:r>
              <a:rPr lang="en-US" sz="3000" b="1" dirty="0">
                <a:solidFill>
                  <a:schemeClr val="accent3"/>
                </a:solidFill>
                <a:latin typeface="+mj-lt"/>
              </a:rPr>
              <a:t>65.95%</a:t>
            </a:r>
          </a:p>
        </p:txBody>
      </p:sp>
      <p:sp>
        <p:nvSpPr>
          <p:cNvPr id="23" name="TextBox 22">
            <a:extLst>
              <a:ext uri="{FF2B5EF4-FFF2-40B4-BE49-F238E27FC236}">
                <a16:creationId xmlns:a16="http://schemas.microsoft.com/office/drawing/2014/main" id="{D989C91D-3028-431E-85B9-8AE8B0C1EE6F}"/>
              </a:ext>
            </a:extLst>
          </p:cNvPr>
          <p:cNvSpPr txBox="1"/>
          <p:nvPr/>
        </p:nvSpPr>
        <p:spPr>
          <a:xfrm>
            <a:off x="6814406" y="2519262"/>
            <a:ext cx="1088915" cy="253916"/>
          </a:xfrm>
          <a:prstGeom prst="rect">
            <a:avLst/>
          </a:prstGeom>
          <a:noFill/>
        </p:spPr>
        <p:txBody>
          <a:bodyPr wrap="square" rtlCol="0" anchor="ctr">
            <a:spAutoFit/>
          </a:bodyPr>
          <a:lstStyle/>
          <a:p>
            <a:r>
              <a:rPr lang="en-US" sz="1050" b="1" dirty="0">
                <a:latin typeface="+mj-lt"/>
              </a:rPr>
              <a:t>Description</a:t>
            </a:r>
          </a:p>
        </p:txBody>
      </p:sp>
      <p:sp>
        <p:nvSpPr>
          <p:cNvPr id="25" name="TextBox 24">
            <a:extLst>
              <a:ext uri="{FF2B5EF4-FFF2-40B4-BE49-F238E27FC236}">
                <a16:creationId xmlns:a16="http://schemas.microsoft.com/office/drawing/2014/main" id="{EF38E93D-34FD-40CA-B365-B620F90856DA}"/>
              </a:ext>
            </a:extLst>
          </p:cNvPr>
          <p:cNvSpPr txBox="1"/>
          <p:nvPr/>
        </p:nvSpPr>
        <p:spPr>
          <a:xfrm>
            <a:off x="6814406" y="2697037"/>
            <a:ext cx="1644986" cy="435697"/>
          </a:xfrm>
          <a:prstGeom prst="rect">
            <a:avLst/>
          </a:prstGeom>
          <a:noFill/>
        </p:spPr>
        <p:txBody>
          <a:bodyPr wrap="square" rtlCol="0">
            <a:spAutoFit/>
          </a:bodyPr>
          <a:lstStyle/>
          <a:p>
            <a:pPr>
              <a:lnSpc>
                <a:spcPct val="150000"/>
              </a:lnSpc>
            </a:pPr>
            <a:r>
              <a:rPr lang="en-US" sz="788" dirty="0"/>
              <a:t>A wonderful serenity taken possession entire soul</a:t>
            </a:r>
          </a:p>
        </p:txBody>
      </p:sp>
      <p:cxnSp>
        <p:nvCxnSpPr>
          <p:cNvPr id="27" name="Straight Connector 26">
            <a:extLst>
              <a:ext uri="{FF2B5EF4-FFF2-40B4-BE49-F238E27FC236}">
                <a16:creationId xmlns:a16="http://schemas.microsoft.com/office/drawing/2014/main" id="{9DAE24E3-03B9-4DEE-8347-31621D4A7177}"/>
              </a:ext>
            </a:extLst>
          </p:cNvPr>
          <p:cNvCxnSpPr>
            <a:cxnSpLocks/>
          </p:cNvCxnSpPr>
          <p:nvPr/>
        </p:nvCxnSpPr>
        <p:spPr>
          <a:xfrm rot="16200000">
            <a:off x="6410468" y="3643963"/>
            <a:ext cx="0" cy="395695"/>
          </a:xfrm>
          <a:prstGeom prst="line">
            <a:avLst/>
          </a:prstGeom>
          <a:ln w="12700">
            <a:solidFill>
              <a:schemeClr val="bg2">
                <a:lumMod val="85000"/>
              </a:schemeClr>
            </a:solidFill>
            <a:tailEnd type="oval"/>
          </a:ln>
        </p:spPr>
        <p:style>
          <a:lnRef idx="1">
            <a:schemeClr val="accent1"/>
          </a:lnRef>
          <a:fillRef idx="0">
            <a:schemeClr val="accent1"/>
          </a:fillRef>
          <a:effectRef idx="0">
            <a:schemeClr val="accent1"/>
          </a:effectRef>
          <a:fontRef idx="minor">
            <a:schemeClr val="tx1"/>
          </a:fontRef>
        </p:style>
      </p:cxnSp>
      <p:sp>
        <p:nvSpPr>
          <p:cNvPr id="28" name="Oval 9">
            <a:extLst>
              <a:ext uri="{FF2B5EF4-FFF2-40B4-BE49-F238E27FC236}">
                <a16:creationId xmlns:a16="http://schemas.microsoft.com/office/drawing/2014/main" id="{246C2978-3978-4819-8AB0-57108C679604}"/>
              </a:ext>
            </a:extLst>
          </p:cNvPr>
          <p:cNvSpPr>
            <a:spLocks noChangeArrowheads="1"/>
          </p:cNvSpPr>
          <p:nvPr/>
        </p:nvSpPr>
        <p:spPr bwMode="auto">
          <a:xfrm rot="16200000">
            <a:off x="6101233" y="3770969"/>
            <a:ext cx="142875" cy="141684"/>
          </a:xfrm>
          <a:prstGeom prst="ellipse">
            <a:avLst/>
          </a:prstGeom>
          <a:solidFill>
            <a:schemeClr val="bg2">
              <a:lumMod val="85000"/>
            </a:schemeClr>
          </a:solidFill>
          <a:ln w="23813" cap="flat">
            <a:solidFill>
              <a:schemeClr val="bg2"/>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30" name="TextBox 29">
            <a:extLst>
              <a:ext uri="{FF2B5EF4-FFF2-40B4-BE49-F238E27FC236}">
                <a16:creationId xmlns:a16="http://schemas.microsoft.com/office/drawing/2014/main" id="{9BFC3B18-31C1-4E08-8F26-F6DE069630C6}"/>
              </a:ext>
            </a:extLst>
          </p:cNvPr>
          <p:cNvSpPr txBox="1"/>
          <p:nvPr/>
        </p:nvSpPr>
        <p:spPr>
          <a:xfrm>
            <a:off x="6814406" y="3318038"/>
            <a:ext cx="1700944" cy="553998"/>
          </a:xfrm>
          <a:prstGeom prst="rect">
            <a:avLst/>
          </a:prstGeom>
          <a:noFill/>
        </p:spPr>
        <p:txBody>
          <a:bodyPr wrap="square" rtlCol="0" anchor="t">
            <a:spAutoFit/>
          </a:bodyPr>
          <a:lstStyle/>
          <a:p>
            <a:r>
              <a:rPr lang="en-US" sz="3000" b="1" dirty="0">
                <a:solidFill>
                  <a:schemeClr val="bg2">
                    <a:lumMod val="85000"/>
                  </a:schemeClr>
                </a:solidFill>
                <a:latin typeface="+mj-lt"/>
              </a:rPr>
              <a:t>34.06%</a:t>
            </a:r>
          </a:p>
        </p:txBody>
      </p:sp>
      <p:sp>
        <p:nvSpPr>
          <p:cNvPr id="31" name="TextBox 30">
            <a:extLst>
              <a:ext uri="{FF2B5EF4-FFF2-40B4-BE49-F238E27FC236}">
                <a16:creationId xmlns:a16="http://schemas.microsoft.com/office/drawing/2014/main" id="{34950A05-67C1-4378-BD92-E2D400284EA5}"/>
              </a:ext>
            </a:extLst>
          </p:cNvPr>
          <p:cNvSpPr txBox="1"/>
          <p:nvPr/>
        </p:nvSpPr>
        <p:spPr>
          <a:xfrm>
            <a:off x="6814406" y="3775484"/>
            <a:ext cx="1088915" cy="253916"/>
          </a:xfrm>
          <a:prstGeom prst="rect">
            <a:avLst/>
          </a:prstGeom>
          <a:noFill/>
        </p:spPr>
        <p:txBody>
          <a:bodyPr wrap="square" rtlCol="0" anchor="ctr">
            <a:spAutoFit/>
          </a:bodyPr>
          <a:lstStyle/>
          <a:p>
            <a:r>
              <a:rPr lang="en-US" sz="1050" b="1" dirty="0">
                <a:latin typeface="+mj-lt"/>
              </a:rPr>
              <a:t>Description</a:t>
            </a:r>
          </a:p>
        </p:txBody>
      </p:sp>
      <p:sp>
        <p:nvSpPr>
          <p:cNvPr id="32" name="TextBox 31">
            <a:extLst>
              <a:ext uri="{FF2B5EF4-FFF2-40B4-BE49-F238E27FC236}">
                <a16:creationId xmlns:a16="http://schemas.microsoft.com/office/drawing/2014/main" id="{F31ECBDE-9D3B-4F1A-8167-4EC1A24B154D}"/>
              </a:ext>
            </a:extLst>
          </p:cNvPr>
          <p:cNvSpPr txBox="1"/>
          <p:nvPr/>
        </p:nvSpPr>
        <p:spPr>
          <a:xfrm>
            <a:off x="6814406" y="3953259"/>
            <a:ext cx="1644986" cy="435697"/>
          </a:xfrm>
          <a:prstGeom prst="rect">
            <a:avLst/>
          </a:prstGeom>
          <a:noFill/>
        </p:spPr>
        <p:txBody>
          <a:bodyPr wrap="square" rtlCol="0">
            <a:spAutoFit/>
          </a:bodyPr>
          <a:lstStyle/>
          <a:p>
            <a:pPr>
              <a:lnSpc>
                <a:spcPct val="150000"/>
              </a:lnSpc>
            </a:pPr>
            <a:r>
              <a:rPr lang="en-US" sz="788" dirty="0"/>
              <a:t>A wonderful serenity taken possession entire soul</a:t>
            </a:r>
          </a:p>
        </p:txBody>
      </p:sp>
      <p:sp>
        <p:nvSpPr>
          <p:cNvPr id="2" name="Title 1">
            <a:extLst>
              <a:ext uri="{FF2B5EF4-FFF2-40B4-BE49-F238E27FC236}">
                <a16:creationId xmlns:a16="http://schemas.microsoft.com/office/drawing/2014/main" id="{50B7923D-36FE-4B51-BCDE-58FE92A03C98}"/>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Market Potential</a:t>
            </a:r>
            <a:endParaRPr lang="en-ID" dirty="0">
              <a:solidFill>
                <a:schemeClr val="accent1"/>
              </a:solidFill>
            </a:endParaRPr>
          </a:p>
        </p:txBody>
      </p:sp>
    </p:spTree>
    <p:extLst>
      <p:ext uri="{BB962C8B-B14F-4D97-AF65-F5344CB8AC3E}">
        <p14:creationId xmlns:p14="http://schemas.microsoft.com/office/powerpoint/2010/main" val="369416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par>
                          <p:cTn id="32" fill="hold">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p:cTn id="35" dur="500" fill="hold"/>
                                        <p:tgtEl>
                                          <p:spTgt spid="21"/>
                                        </p:tgtEl>
                                        <p:attrNameLst>
                                          <p:attrName>ppt_w</p:attrName>
                                        </p:attrNameLst>
                                      </p:cBhvr>
                                      <p:tavLst>
                                        <p:tav tm="0">
                                          <p:val>
                                            <p:fltVal val="0"/>
                                          </p:val>
                                        </p:tav>
                                        <p:tav tm="100000">
                                          <p:val>
                                            <p:strVal val="#ppt_w"/>
                                          </p:val>
                                        </p:tav>
                                      </p:tavLst>
                                    </p:anim>
                                    <p:anim calcmode="lin" valueType="num">
                                      <p:cBhvr>
                                        <p:cTn id="36" dur="500" fill="hold"/>
                                        <p:tgtEl>
                                          <p:spTgt spid="21"/>
                                        </p:tgtEl>
                                        <p:attrNameLst>
                                          <p:attrName>ppt_h</p:attrName>
                                        </p:attrNameLst>
                                      </p:cBhvr>
                                      <p:tavLst>
                                        <p:tav tm="0">
                                          <p:val>
                                            <p:fltVal val="0"/>
                                          </p:val>
                                        </p:tav>
                                        <p:tav tm="100000">
                                          <p:val>
                                            <p:strVal val="#ppt_h"/>
                                          </p:val>
                                        </p:tav>
                                      </p:tavLst>
                                    </p:anim>
                                    <p:animEffect transition="in" filter="fade">
                                      <p:cBhvr>
                                        <p:cTn id="37" dur="500"/>
                                        <p:tgtEl>
                                          <p:spTgt spid="21"/>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p:cTn id="40" dur="500" fill="hold"/>
                                        <p:tgtEl>
                                          <p:spTgt spid="28"/>
                                        </p:tgtEl>
                                        <p:attrNameLst>
                                          <p:attrName>ppt_w</p:attrName>
                                        </p:attrNameLst>
                                      </p:cBhvr>
                                      <p:tavLst>
                                        <p:tav tm="0">
                                          <p:val>
                                            <p:fltVal val="0"/>
                                          </p:val>
                                        </p:tav>
                                        <p:tav tm="100000">
                                          <p:val>
                                            <p:strVal val="#ppt_w"/>
                                          </p:val>
                                        </p:tav>
                                      </p:tavLst>
                                    </p:anim>
                                    <p:anim calcmode="lin" valueType="num">
                                      <p:cBhvr>
                                        <p:cTn id="41" dur="500" fill="hold"/>
                                        <p:tgtEl>
                                          <p:spTgt spid="28"/>
                                        </p:tgtEl>
                                        <p:attrNameLst>
                                          <p:attrName>ppt_h</p:attrName>
                                        </p:attrNameLst>
                                      </p:cBhvr>
                                      <p:tavLst>
                                        <p:tav tm="0">
                                          <p:val>
                                            <p:fltVal val="0"/>
                                          </p:val>
                                        </p:tav>
                                        <p:tav tm="100000">
                                          <p:val>
                                            <p:strVal val="#ppt_h"/>
                                          </p:val>
                                        </p:tav>
                                      </p:tavLst>
                                    </p:anim>
                                    <p:animEffect transition="in" filter="fade">
                                      <p:cBhvr>
                                        <p:cTn id="42" dur="500"/>
                                        <p:tgtEl>
                                          <p:spTgt spid="28"/>
                                        </p:tgtEl>
                                      </p:cBhvr>
                                    </p:animEffect>
                                  </p:childTnLst>
                                </p:cTn>
                              </p:par>
                            </p:childTnLst>
                          </p:cTn>
                        </p:par>
                        <p:par>
                          <p:cTn id="43" fill="hold">
                            <p:stCondLst>
                              <p:cond delay="4000"/>
                            </p:stCondLst>
                            <p:childTnLst>
                              <p:par>
                                <p:cTn id="44" presetID="22" presetClass="entr" presetSubtype="8"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par>
                                <p:cTn id="47" presetID="22" presetClass="entr" presetSubtype="8"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left)">
                                      <p:cBhvr>
                                        <p:cTn id="56" dur="500"/>
                                        <p:tgtEl>
                                          <p:spTgt spid="30"/>
                                        </p:tgtEl>
                                      </p:cBhvr>
                                    </p:animEffect>
                                  </p:childTnLst>
                                </p:cTn>
                              </p:par>
                            </p:childTnLst>
                          </p:cTn>
                        </p:par>
                        <p:par>
                          <p:cTn id="57" fill="hold">
                            <p:stCondLst>
                              <p:cond delay="5000"/>
                            </p:stCondLst>
                            <p:childTnLst>
                              <p:par>
                                <p:cTn id="58" presetID="22" presetClass="entr" presetSubtype="8"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500"/>
                                        <p:tgtEl>
                                          <p:spTgt spid="23"/>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childTnLst>
                          </p:cTn>
                        </p:par>
                        <p:par>
                          <p:cTn id="64" fill="hold">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left)">
                                      <p:cBhvr>
                                        <p:cTn id="67" dur="500"/>
                                        <p:tgtEl>
                                          <p:spTgt spid="25"/>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childTnLst>
                          </p:cTn>
                        </p:par>
                        <p:par>
                          <p:cTn id="71" fill="hold">
                            <p:stCondLst>
                              <p:cond delay="6000"/>
                            </p:stCondLst>
                            <p:childTnLst>
                              <p:par>
                                <p:cTn id="72" presetID="22" presetClass="entr" presetSubtype="1"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ipe(up)">
                                      <p:cBhvr>
                                        <p:cTn id="7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6" grpId="0"/>
      <p:bldGraphic spid="15" grpId="0">
        <p:bldAsOne/>
      </p:bldGraphic>
      <p:bldP spid="17" grpId="0" animBg="1"/>
      <p:bldP spid="18" grpId="0" animBg="1"/>
      <p:bldP spid="21" grpId="0" animBg="1"/>
      <p:bldP spid="22" grpId="0"/>
      <p:bldP spid="23" grpId="0"/>
      <p:bldP spid="25" grpId="0"/>
      <p:bldP spid="28" grpId="0" animBg="1"/>
      <p:bldP spid="30" grpId="0"/>
      <p:bldP spid="31" grpId="0"/>
      <p:bldP spid="32"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a:extLst>
              <a:ext uri="{FF2B5EF4-FFF2-40B4-BE49-F238E27FC236}">
                <a16:creationId xmlns:a16="http://schemas.microsoft.com/office/drawing/2014/main" id="{586E0B97-25B9-4E31-8726-20609911CA9E}"/>
              </a:ext>
            </a:extLst>
          </p:cNvPr>
          <p:cNvSpPr/>
          <p:nvPr/>
        </p:nvSpPr>
        <p:spPr>
          <a:xfrm>
            <a:off x="4572000" y="2053290"/>
            <a:ext cx="2286000" cy="4804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Rectangle 3">
            <a:extLst>
              <a:ext uri="{FF2B5EF4-FFF2-40B4-BE49-F238E27FC236}">
                <a16:creationId xmlns:a16="http://schemas.microsoft.com/office/drawing/2014/main" id="{B40D5CD3-E626-4D2F-957E-382CAFF92757}"/>
              </a:ext>
            </a:extLst>
          </p:cNvPr>
          <p:cNvSpPr/>
          <p:nvPr/>
        </p:nvSpPr>
        <p:spPr>
          <a:xfrm>
            <a:off x="0" y="2053291"/>
            <a:ext cx="2286000" cy="4804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3" name="Graphic 8">
            <a:extLst>
              <a:ext uri="{FF2B5EF4-FFF2-40B4-BE49-F238E27FC236}">
                <a16:creationId xmlns:a16="http://schemas.microsoft.com/office/drawing/2014/main" id="{E454D42F-F950-48EA-8574-31CCEE8E26CA}"/>
              </a:ext>
            </a:extLst>
          </p:cNvPr>
          <p:cNvGrpSpPr/>
          <p:nvPr/>
        </p:nvGrpSpPr>
        <p:grpSpPr>
          <a:xfrm>
            <a:off x="411689" y="6303759"/>
            <a:ext cx="665988" cy="187606"/>
            <a:chOff x="1771649" y="2209800"/>
            <a:chExt cx="8651748" cy="2437161"/>
          </a:xfrm>
          <a:solidFill>
            <a:schemeClr val="bg2"/>
          </a:solidFill>
        </p:grpSpPr>
        <p:sp>
          <p:nvSpPr>
            <p:cNvPr id="4" name="Freeform: Shape 3">
              <a:extLst>
                <a:ext uri="{FF2B5EF4-FFF2-40B4-BE49-F238E27FC236}">
                  <a16:creationId xmlns:a16="http://schemas.microsoft.com/office/drawing/2014/main" id="{B619150E-8809-4025-8BD8-04F23A888FD3}"/>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B6B2AD14-B3BC-4423-815A-E53A9DAAA83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1779BD92-EF6E-4188-8F1D-E6BF59E9C4E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41362BD0-C9B7-4C8F-A0A3-300DA38E3EDB}"/>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37685FB0-A033-4B05-B8D3-FE6927746E73}"/>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ADB9D06E-3C56-49B5-8EDE-1DF82195FD4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F1E6A216-57F6-4003-92A4-869F2F652AB6}"/>
              </a:ext>
            </a:extLst>
          </p:cNvPr>
          <p:cNvSpPr txBox="1"/>
          <p:nvPr/>
        </p:nvSpPr>
        <p:spPr>
          <a:xfrm>
            <a:off x="1151671" y="6309342"/>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69976388-D2B1-4498-9184-1DA76927AD67}"/>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6" name="TextBox 18">
            <a:extLst>
              <a:ext uri="{FF2B5EF4-FFF2-40B4-BE49-F238E27FC236}">
                <a16:creationId xmlns:a16="http://schemas.microsoft.com/office/drawing/2014/main" id="{9F58EAA1-7086-4CD9-B25C-7DB7A92AF6A6}"/>
              </a:ext>
            </a:extLst>
          </p:cNvPr>
          <p:cNvSpPr txBox="1"/>
          <p:nvPr/>
        </p:nvSpPr>
        <p:spPr>
          <a:xfrm>
            <a:off x="2661250" y="4539881"/>
            <a:ext cx="1535501" cy="219291"/>
          </a:xfrm>
          <a:prstGeom prst="rect">
            <a:avLst/>
          </a:prstGeom>
          <a:noFill/>
        </p:spPr>
        <p:txBody>
          <a:bodyPr wrap="square" rtlCol="0" anchor="ctr">
            <a:spAutoFit/>
          </a:bodyPr>
          <a:lstStyle/>
          <a:p>
            <a:pPr algn="ctr"/>
            <a:r>
              <a:rPr lang="en-US" sz="825" dirty="0"/>
              <a:t>Management Team</a:t>
            </a:r>
          </a:p>
        </p:txBody>
      </p:sp>
      <p:sp>
        <p:nvSpPr>
          <p:cNvPr id="17" name="TextBox 19">
            <a:extLst>
              <a:ext uri="{FF2B5EF4-FFF2-40B4-BE49-F238E27FC236}">
                <a16:creationId xmlns:a16="http://schemas.microsoft.com/office/drawing/2014/main" id="{87582C46-89BB-4EEA-A2E6-0EDAA745DC42}"/>
              </a:ext>
            </a:extLst>
          </p:cNvPr>
          <p:cNvSpPr txBox="1"/>
          <p:nvPr/>
        </p:nvSpPr>
        <p:spPr>
          <a:xfrm>
            <a:off x="2661251" y="4308307"/>
            <a:ext cx="1535499" cy="300082"/>
          </a:xfrm>
          <a:prstGeom prst="rect">
            <a:avLst/>
          </a:prstGeom>
          <a:noFill/>
        </p:spPr>
        <p:txBody>
          <a:bodyPr wrap="square" rtlCol="0" anchor="ctr">
            <a:spAutoFit/>
          </a:bodyPr>
          <a:lstStyle/>
          <a:p>
            <a:pPr algn="ctr"/>
            <a:r>
              <a:rPr lang="en-US" sz="1350" b="1" dirty="0">
                <a:solidFill>
                  <a:schemeClr val="accent3"/>
                </a:solidFill>
                <a:latin typeface="+mj-lt"/>
              </a:rPr>
              <a:t>Adam Garcia</a:t>
            </a:r>
            <a:endParaRPr lang="en-ID" sz="1350" b="1" dirty="0">
              <a:solidFill>
                <a:schemeClr val="accent3"/>
              </a:solidFill>
              <a:latin typeface="+mj-lt"/>
            </a:endParaRPr>
          </a:p>
        </p:txBody>
      </p:sp>
      <p:sp>
        <p:nvSpPr>
          <p:cNvPr id="18" name="TextBox 40">
            <a:extLst>
              <a:ext uri="{FF2B5EF4-FFF2-40B4-BE49-F238E27FC236}">
                <a16:creationId xmlns:a16="http://schemas.microsoft.com/office/drawing/2014/main" id="{022C7CE3-FE1C-4C80-AC09-DAE92E3F9E42}"/>
              </a:ext>
            </a:extLst>
          </p:cNvPr>
          <p:cNvSpPr txBox="1"/>
          <p:nvPr/>
        </p:nvSpPr>
        <p:spPr>
          <a:xfrm>
            <a:off x="2573172" y="4692280"/>
            <a:ext cx="1711656" cy="484428"/>
          </a:xfrm>
          <a:prstGeom prst="rect">
            <a:avLst/>
          </a:prstGeom>
          <a:noFill/>
        </p:spPr>
        <p:txBody>
          <a:bodyPr wrap="square" rtlCol="0">
            <a:spAutoFit/>
          </a:bodyPr>
          <a:lstStyle/>
          <a:p>
            <a:pPr algn="ctr">
              <a:lnSpc>
                <a:spcPct val="150000"/>
              </a:lnSpc>
            </a:pPr>
            <a:r>
              <a:rPr lang="en-US" sz="900" dirty="0"/>
              <a:t>A wonderful serenity has taken possession</a:t>
            </a:r>
          </a:p>
        </p:txBody>
      </p:sp>
      <p:grpSp>
        <p:nvGrpSpPr>
          <p:cNvPr id="19" name="Group 55">
            <a:extLst>
              <a:ext uri="{FF2B5EF4-FFF2-40B4-BE49-F238E27FC236}">
                <a16:creationId xmlns:a16="http://schemas.microsoft.com/office/drawing/2014/main" id="{5283F6FE-DC15-418F-915D-342AD5DF65D2}"/>
              </a:ext>
            </a:extLst>
          </p:cNvPr>
          <p:cNvGrpSpPr/>
          <p:nvPr/>
        </p:nvGrpSpPr>
        <p:grpSpPr>
          <a:xfrm>
            <a:off x="3157285" y="5239248"/>
            <a:ext cx="543431" cy="111108"/>
            <a:chOff x="926807" y="4838290"/>
            <a:chExt cx="1194365" cy="244196"/>
          </a:xfrm>
          <a:solidFill>
            <a:schemeClr val="accent1"/>
          </a:solidFill>
        </p:grpSpPr>
        <p:sp>
          <p:nvSpPr>
            <p:cNvPr id="51" name="Freeform 5">
              <a:extLst>
                <a:ext uri="{FF2B5EF4-FFF2-40B4-BE49-F238E27FC236}">
                  <a16:creationId xmlns:a16="http://schemas.microsoft.com/office/drawing/2014/main" id="{7743D65A-F11A-49FC-8689-9CBB1CF842E8}"/>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52" name="Group 57">
              <a:extLst>
                <a:ext uri="{FF2B5EF4-FFF2-40B4-BE49-F238E27FC236}">
                  <a16:creationId xmlns:a16="http://schemas.microsoft.com/office/drawing/2014/main" id="{4996E9EA-BFFA-479F-8BBA-75EB8857F5CA}"/>
                </a:ext>
              </a:extLst>
            </p:cNvPr>
            <p:cNvGrpSpPr/>
            <p:nvPr/>
          </p:nvGrpSpPr>
          <p:grpSpPr>
            <a:xfrm>
              <a:off x="1895220" y="4838290"/>
              <a:ext cx="225952" cy="225952"/>
              <a:chOff x="5405944" y="-1589"/>
              <a:chExt cx="225952" cy="225952"/>
            </a:xfrm>
            <a:grpFill/>
          </p:grpSpPr>
          <p:sp>
            <p:nvSpPr>
              <p:cNvPr id="54" name="Freeform 6">
                <a:extLst>
                  <a:ext uri="{FF2B5EF4-FFF2-40B4-BE49-F238E27FC236}">
                    <a16:creationId xmlns:a16="http://schemas.microsoft.com/office/drawing/2014/main" id="{512D58E1-8338-4BA1-8EB2-66716A277CDE}"/>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55" name="Freeform 7">
                <a:extLst>
                  <a:ext uri="{FF2B5EF4-FFF2-40B4-BE49-F238E27FC236}">
                    <a16:creationId xmlns:a16="http://schemas.microsoft.com/office/drawing/2014/main" id="{A2F37CD1-7D13-4640-9483-4FB3F3ED88EC}"/>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53" name="Freeform 8">
              <a:extLst>
                <a:ext uri="{FF2B5EF4-FFF2-40B4-BE49-F238E27FC236}">
                  <a16:creationId xmlns:a16="http://schemas.microsoft.com/office/drawing/2014/main" id="{7E6B7727-F520-4251-AB5B-561C695C1332}"/>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24" name="TextBox 18">
            <a:extLst>
              <a:ext uri="{FF2B5EF4-FFF2-40B4-BE49-F238E27FC236}">
                <a16:creationId xmlns:a16="http://schemas.microsoft.com/office/drawing/2014/main" id="{DABCBCF2-0F80-47DD-B41D-F1F5BC8D93B1}"/>
              </a:ext>
            </a:extLst>
          </p:cNvPr>
          <p:cNvSpPr txBox="1"/>
          <p:nvPr/>
        </p:nvSpPr>
        <p:spPr>
          <a:xfrm>
            <a:off x="375250" y="4539881"/>
            <a:ext cx="1535501" cy="219291"/>
          </a:xfrm>
          <a:prstGeom prst="rect">
            <a:avLst/>
          </a:prstGeom>
          <a:noFill/>
        </p:spPr>
        <p:txBody>
          <a:bodyPr wrap="square" rtlCol="0" anchor="ctr">
            <a:spAutoFit/>
          </a:bodyPr>
          <a:lstStyle/>
          <a:p>
            <a:pPr algn="ctr"/>
            <a:r>
              <a:rPr lang="en-US" sz="825" dirty="0">
                <a:solidFill>
                  <a:schemeClr val="bg2"/>
                </a:solidFill>
              </a:rPr>
              <a:t>Management Team</a:t>
            </a:r>
          </a:p>
        </p:txBody>
      </p:sp>
      <p:sp>
        <p:nvSpPr>
          <p:cNvPr id="25" name="TextBox 19">
            <a:extLst>
              <a:ext uri="{FF2B5EF4-FFF2-40B4-BE49-F238E27FC236}">
                <a16:creationId xmlns:a16="http://schemas.microsoft.com/office/drawing/2014/main" id="{57D2AA82-B701-4007-B6E2-8D4AB3BF41A8}"/>
              </a:ext>
            </a:extLst>
          </p:cNvPr>
          <p:cNvSpPr txBox="1"/>
          <p:nvPr/>
        </p:nvSpPr>
        <p:spPr>
          <a:xfrm>
            <a:off x="375251" y="4308307"/>
            <a:ext cx="1535499" cy="300082"/>
          </a:xfrm>
          <a:prstGeom prst="rect">
            <a:avLst/>
          </a:prstGeom>
          <a:noFill/>
        </p:spPr>
        <p:txBody>
          <a:bodyPr wrap="square" rtlCol="0" anchor="ctr">
            <a:spAutoFit/>
          </a:bodyPr>
          <a:lstStyle/>
          <a:p>
            <a:pPr algn="ctr"/>
            <a:r>
              <a:rPr lang="en-US" sz="1350" b="1" dirty="0">
                <a:solidFill>
                  <a:schemeClr val="bg2"/>
                </a:solidFill>
                <a:latin typeface="+mj-lt"/>
              </a:rPr>
              <a:t>Julia Garcia</a:t>
            </a:r>
            <a:endParaRPr lang="en-ID" sz="1350" b="1" dirty="0">
              <a:solidFill>
                <a:schemeClr val="bg2"/>
              </a:solidFill>
              <a:latin typeface="+mj-lt"/>
            </a:endParaRPr>
          </a:p>
        </p:txBody>
      </p:sp>
      <p:sp>
        <p:nvSpPr>
          <p:cNvPr id="26" name="TextBox 40">
            <a:extLst>
              <a:ext uri="{FF2B5EF4-FFF2-40B4-BE49-F238E27FC236}">
                <a16:creationId xmlns:a16="http://schemas.microsoft.com/office/drawing/2014/main" id="{016B54C0-B179-42EB-9520-46FDBA652D8A}"/>
              </a:ext>
            </a:extLst>
          </p:cNvPr>
          <p:cNvSpPr txBox="1"/>
          <p:nvPr/>
        </p:nvSpPr>
        <p:spPr>
          <a:xfrm>
            <a:off x="287172" y="4692280"/>
            <a:ext cx="1711656"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has taken possession</a:t>
            </a:r>
          </a:p>
        </p:txBody>
      </p:sp>
      <p:grpSp>
        <p:nvGrpSpPr>
          <p:cNvPr id="27" name="Group 55">
            <a:extLst>
              <a:ext uri="{FF2B5EF4-FFF2-40B4-BE49-F238E27FC236}">
                <a16:creationId xmlns:a16="http://schemas.microsoft.com/office/drawing/2014/main" id="{5B6706AC-7AB0-4D8C-9C6D-B20B801F91D1}"/>
              </a:ext>
            </a:extLst>
          </p:cNvPr>
          <p:cNvGrpSpPr/>
          <p:nvPr/>
        </p:nvGrpSpPr>
        <p:grpSpPr>
          <a:xfrm>
            <a:off x="871285" y="5239248"/>
            <a:ext cx="543431" cy="111108"/>
            <a:chOff x="926807" y="4838290"/>
            <a:chExt cx="1194365" cy="244196"/>
          </a:xfrm>
          <a:solidFill>
            <a:schemeClr val="bg2"/>
          </a:solidFill>
        </p:grpSpPr>
        <p:sp>
          <p:nvSpPr>
            <p:cNvPr id="46" name="Freeform 5">
              <a:extLst>
                <a:ext uri="{FF2B5EF4-FFF2-40B4-BE49-F238E27FC236}">
                  <a16:creationId xmlns:a16="http://schemas.microsoft.com/office/drawing/2014/main" id="{D000C7B1-B4D8-4C64-81C5-4A25741D3E28}"/>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47" name="Group 57">
              <a:extLst>
                <a:ext uri="{FF2B5EF4-FFF2-40B4-BE49-F238E27FC236}">
                  <a16:creationId xmlns:a16="http://schemas.microsoft.com/office/drawing/2014/main" id="{DD24E142-1D59-4ED8-9B6D-BF201008F498}"/>
                </a:ext>
              </a:extLst>
            </p:cNvPr>
            <p:cNvGrpSpPr/>
            <p:nvPr/>
          </p:nvGrpSpPr>
          <p:grpSpPr>
            <a:xfrm>
              <a:off x="1895220" y="4838290"/>
              <a:ext cx="225952" cy="225952"/>
              <a:chOff x="5405944" y="-1589"/>
              <a:chExt cx="225952" cy="225952"/>
            </a:xfrm>
            <a:grpFill/>
          </p:grpSpPr>
          <p:sp>
            <p:nvSpPr>
              <p:cNvPr id="49" name="Freeform 6">
                <a:extLst>
                  <a:ext uri="{FF2B5EF4-FFF2-40B4-BE49-F238E27FC236}">
                    <a16:creationId xmlns:a16="http://schemas.microsoft.com/office/drawing/2014/main" id="{E1ECCE23-44B4-4296-9459-D99E5F89F51B}"/>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50" name="Freeform 7">
                <a:extLst>
                  <a:ext uri="{FF2B5EF4-FFF2-40B4-BE49-F238E27FC236}">
                    <a16:creationId xmlns:a16="http://schemas.microsoft.com/office/drawing/2014/main" id="{DCBDDCE9-1105-41DC-A43D-E3A7DAA60C78}"/>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48" name="Freeform 8">
              <a:extLst>
                <a:ext uri="{FF2B5EF4-FFF2-40B4-BE49-F238E27FC236}">
                  <a16:creationId xmlns:a16="http://schemas.microsoft.com/office/drawing/2014/main" id="{3ECFA344-52CA-4CA7-BE46-28B3A82DD76F}"/>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28" name="TextBox 18">
            <a:extLst>
              <a:ext uri="{FF2B5EF4-FFF2-40B4-BE49-F238E27FC236}">
                <a16:creationId xmlns:a16="http://schemas.microsoft.com/office/drawing/2014/main" id="{C1551BDA-8730-4944-80E6-3D71894B39A6}"/>
              </a:ext>
            </a:extLst>
          </p:cNvPr>
          <p:cNvSpPr txBox="1"/>
          <p:nvPr/>
        </p:nvSpPr>
        <p:spPr>
          <a:xfrm>
            <a:off x="4947250" y="4539881"/>
            <a:ext cx="1535501" cy="219291"/>
          </a:xfrm>
          <a:prstGeom prst="rect">
            <a:avLst/>
          </a:prstGeom>
          <a:noFill/>
        </p:spPr>
        <p:txBody>
          <a:bodyPr wrap="square" rtlCol="0" anchor="ctr">
            <a:spAutoFit/>
          </a:bodyPr>
          <a:lstStyle/>
          <a:p>
            <a:pPr algn="ctr"/>
            <a:r>
              <a:rPr lang="en-US" sz="825" dirty="0">
                <a:solidFill>
                  <a:schemeClr val="bg2"/>
                </a:solidFill>
              </a:rPr>
              <a:t>Management Team</a:t>
            </a:r>
          </a:p>
        </p:txBody>
      </p:sp>
      <p:sp>
        <p:nvSpPr>
          <p:cNvPr id="29" name="TextBox 19">
            <a:extLst>
              <a:ext uri="{FF2B5EF4-FFF2-40B4-BE49-F238E27FC236}">
                <a16:creationId xmlns:a16="http://schemas.microsoft.com/office/drawing/2014/main" id="{0EC9B453-A25B-4035-8134-ABA734BCDA40}"/>
              </a:ext>
            </a:extLst>
          </p:cNvPr>
          <p:cNvSpPr txBox="1"/>
          <p:nvPr/>
        </p:nvSpPr>
        <p:spPr>
          <a:xfrm>
            <a:off x="4947251" y="4308307"/>
            <a:ext cx="1535499" cy="300082"/>
          </a:xfrm>
          <a:prstGeom prst="rect">
            <a:avLst/>
          </a:prstGeom>
          <a:noFill/>
        </p:spPr>
        <p:txBody>
          <a:bodyPr wrap="square" rtlCol="0" anchor="ctr">
            <a:spAutoFit/>
          </a:bodyPr>
          <a:lstStyle/>
          <a:p>
            <a:pPr algn="ctr"/>
            <a:r>
              <a:rPr lang="en-US" sz="1350" b="1" dirty="0">
                <a:solidFill>
                  <a:schemeClr val="bg2"/>
                </a:solidFill>
                <a:latin typeface="+mj-lt"/>
              </a:rPr>
              <a:t>Lucas Garcia</a:t>
            </a:r>
            <a:endParaRPr lang="en-ID" sz="1350" b="1" dirty="0">
              <a:solidFill>
                <a:schemeClr val="bg2"/>
              </a:solidFill>
              <a:latin typeface="+mj-lt"/>
            </a:endParaRPr>
          </a:p>
        </p:txBody>
      </p:sp>
      <p:sp>
        <p:nvSpPr>
          <p:cNvPr id="30" name="TextBox 40">
            <a:extLst>
              <a:ext uri="{FF2B5EF4-FFF2-40B4-BE49-F238E27FC236}">
                <a16:creationId xmlns:a16="http://schemas.microsoft.com/office/drawing/2014/main" id="{5B580221-5825-4D5E-9D20-B3CA73C7EBB7}"/>
              </a:ext>
            </a:extLst>
          </p:cNvPr>
          <p:cNvSpPr txBox="1"/>
          <p:nvPr/>
        </p:nvSpPr>
        <p:spPr>
          <a:xfrm>
            <a:off x="4859172" y="4692280"/>
            <a:ext cx="1711656"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has taken possession</a:t>
            </a:r>
          </a:p>
        </p:txBody>
      </p:sp>
      <p:grpSp>
        <p:nvGrpSpPr>
          <p:cNvPr id="31" name="Group 55">
            <a:extLst>
              <a:ext uri="{FF2B5EF4-FFF2-40B4-BE49-F238E27FC236}">
                <a16:creationId xmlns:a16="http://schemas.microsoft.com/office/drawing/2014/main" id="{56C4F48D-4288-4C0A-A659-7BE4D5FC6112}"/>
              </a:ext>
            </a:extLst>
          </p:cNvPr>
          <p:cNvGrpSpPr/>
          <p:nvPr/>
        </p:nvGrpSpPr>
        <p:grpSpPr>
          <a:xfrm>
            <a:off x="5443285" y="5239248"/>
            <a:ext cx="543431" cy="111108"/>
            <a:chOff x="926807" y="4838290"/>
            <a:chExt cx="1194365" cy="244196"/>
          </a:xfrm>
          <a:solidFill>
            <a:schemeClr val="bg2"/>
          </a:solidFill>
        </p:grpSpPr>
        <p:sp>
          <p:nvSpPr>
            <p:cNvPr id="41" name="Freeform 5">
              <a:extLst>
                <a:ext uri="{FF2B5EF4-FFF2-40B4-BE49-F238E27FC236}">
                  <a16:creationId xmlns:a16="http://schemas.microsoft.com/office/drawing/2014/main" id="{BE595EF7-14D7-4DE2-B8D0-DB006E235BF3}"/>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42" name="Group 57">
              <a:extLst>
                <a:ext uri="{FF2B5EF4-FFF2-40B4-BE49-F238E27FC236}">
                  <a16:creationId xmlns:a16="http://schemas.microsoft.com/office/drawing/2014/main" id="{3B0937C1-CD83-477F-ABB4-0FB29441DD0D}"/>
                </a:ext>
              </a:extLst>
            </p:cNvPr>
            <p:cNvGrpSpPr/>
            <p:nvPr/>
          </p:nvGrpSpPr>
          <p:grpSpPr>
            <a:xfrm>
              <a:off x="1895220" y="4838290"/>
              <a:ext cx="225952" cy="225952"/>
              <a:chOff x="5405944" y="-1589"/>
              <a:chExt cx="225952" cy="225952"/>
            </a:xfrm>
            <a:grpFill/>
          </p:grpSpPr>
          <p:sp>
            <p:nvSpPr>
              <p:cNvPr id="44" name="Freeform 6">
                <a:extLst>
                  <a:ext uri="{FF2B5EF4-FFF2-40B4-BE49-F238E27FC236}">
                    <a16:creationId xmlns:a16="http://schemas.microsoft.com/office/drawing/2014/main" id="{95A36247-CBD0-4EF7-B322-D708F99569FC}"/>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45" name="Freeform 7">
                <a:extLst>
                  <a:ext uri="{FF2B5EF4-FFF2-40B4-BE49-F238E27FC236}">
                    <a16:creationId xmlns:a16="http://schemas.microsoft.com/office/drawing/2014/main" id="{3412F513-4668-47EF-868D-2A30BA60E1B5}"/>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43" name="Freeform 8">
              <a:extLst>
                <a:ext uri="{FF2B5EF4-FFF2-40B4-BE49-F238E27FC236}">
                  <a16:creationId xmlns:a16="http://schemas.microsoft.com/office/drawing/2014/main" id="{BE192D16-DD74-4C3D-9A5D-609393831ABF}"/>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32" name="TextBox 18">
            <a:extLst>
              <a:ext uri="{FF2B5EF4-FFF2-40B4-BE49-F238E27FC236}">
                <a16:creationId xmlns:a16="http://schemas.microsoft.com/office/drawing/2014/main" id="{D3169920-90BD-48B3-9FD0-6EA752354D76}"/>
              </a:ext>
            </a:extLst>
          </p:cNvPr>
          <p:cNvSpPr txBox="1"/>
          <p:nvPr/>
        </p:nvSpPr>
        <p:spPr>
          <a:xfrm>
            <a:off x="7233250" y="4539881"/>
            <a:ext cx="1535501" cy="219291"/>
          </a:xfrm>
          <a:prstGeom prst="rect">
            <a:avLst/>
          </a:prstGeom>
          <a:noFill/>
        </p:spPr>
        <p:txBody>
          <a:bodyPr wrap="square" rtlCol="0" anchor="ctr">
            <a:spAutoFit/>
          </a:bodyPr>
          <a:lstStyle/>
          <a:p>
            <a:pPr algn="ctr"/>
            <a:r>
              <a:rPr lang="en-US" sz="825" dirty="0"/>
              <a:t>Management Team</a:t>
            </a:r>
          </a:p>
        </p:txBody>
      </p:sp>
      <p:sp>
        <p:nvSpPr>
          <p:cNvPr id="33" name="TextBox 19">
            <a:extLst>
              <a:ext uri="{FF2B5EF4-FFF2-40B4-BE49-F238E27FC236}">
                <a16:creationId xmlns:a16="http://schemas.microsoft.com/office/drawing/2014/main" id="{EF7F44E4-ACD8-43BC-B80C-9A4167BD604D}"/>
              </a:ext>
            </a:extLst>
          </p:cNvPr>
          <p:cNvSpPr txBox="1"/>
          <p:nvPr/>
        </p:nvSpPr>
        <p:spPr>
          <a:xfrm>
            <a:off x="7233251" y="4308307"/>
            <a:ext cx="1535499" cy="300082"/>
          </a:xfrm>
          <a:prstGeom prst="rect">
            <a:avLst/>
          </a:prstGeom>
          <a:noFill/>
        </p:spPr>
        <p:txBody>
          <a:bodyPr wrap="square" rtlCol="0" anchor="ctr">
            <a:spAutoFit/>
          </a:bodyPr>
          <a:lstStyle/>
          <a:p>
            <a:pPr algn="ctr"/>
            <a:r>
              <a:rPr lang="en-US" sz="1350" b="1" dirty="0" err="1">
                <a:solidFill>
                  <a:schemeClr val="accent4"/>
                </a:solidFill>
                <a:latin typeface="+mj-lt"/>
              </a:rPr>
              <a:t>Adinda</a:t>
            </a:r>
            <a:r>
              <a:rPr lang="en-US" sz="1350" b="1" dirty="0">
                <a:solidFill>
                  <a:schemeClr val="accent4"/>
                </a:solidFill>
                <a:latin typeface="+mj-lt"/>
              </a:rPr>
              <a:t> Garcia</a:t>
            </a:r>
            <a:endParaRPr lang="en-ID" sz="1350" b="1" dirty="0">
              <a:solidFill>
                <a:schemeClr val="accent4"/>
              </a:solidFill>
              <a:latin typeface="+mj-lt"/>
            </a:endParaRPr>
          </a:p>
        </p:txBody>
      </p:sp>
      <p:sp>
        <p:nvSpPr>
          <p:cNvPr id="34" name="TextBox 40">
            <a:extLst>
              <a:ext uri="{FF2B5EF4-FFF2-40B4-BE49-F238E27FC236}">
                <a16:creationId xmlns:a16="http://schemas.microsoft.com/office/drawing/2014/main" id="{A3836E70-C135-4420-BE2E-4818870A5665}"/>
              </a:ext>
            </a:extLst>
          </p:cNvPr>
          <p:cNvSpPr txBox="1"/>
          <p:nvPr/>
        </p:nvSpPr>
        <p:spPr>
          <a:xfrm>
            <a:off x="7145172" y="4692280"/>
            <a:ext cx="1711656" cy="484428"/>
          </a:xfrm>
          <a:prstGeom prst="rect">
            <a:avLst/>
          </a:prstGeom>
          <a:noFill/>
        </p:spPr>
        <p:txBody>
          <a:bodyPr wrap="square" rtlCol="0">
            <a:spAutoFit/>
          </a:bodyPr>
          <a:lstStyle/>
          <a:p>
            <a:pPr algn="ctr">
              <a:lnSpc>
                <a:spcPct val="150000"/>
              </a:lnSpc>
            </a:pPr>
            <a:r>
              <a:rPr lang="en-US" sz="900" dirty="0"/>
              <a:t>A wonderful serenity has taken possession</a:t>
            </a:r>
          </a:p>
        </p:txBody>
      </p:sp>
      <p:grpSp>
        <p:nvGrpSpPr>
          <p:cNvPr id="35" name="Group 55">
            <a:extLst>
              <a:ext uri="{FF2B5EF4-FFF2-40B4-BE49-F238E27FC236}">
                <a16:creationId xmlns:a16="http://schemas.microsoft.com/office/drawing/2014/main" id="{4E023DFC-99D7-4033-A736-829F2F4647FC}"/>
              </a:ext>
            </a:extLst>
          </p:cNvPr>
          <p:cNvGrpSpPr/>
          <p:nvPr/>
        </p:nvGrpSpPr>
        <p:grpSpPr>
          <a:xfrm>
            <a:off x="7729285" y="5239248"/>
            <a:ext cx="543431" cy="111108"/>
            <a:chOff x="926807" y="4838290"/>
            <a:chExt cx="1194365" cy="244196"/>
          </a:xfrm>
          <a:solidFill>
            <a:schemeClr val="accent1"/>
          </a:solidFill>
        </p:grpSpPr>
        <p:sp>
          <p:nvSpPr>
            <p:cNvPr id="36" name="Freeform 5">
              <a:extLst>
                <a:ext uri="{FF2B5EF4-FFF2-40B4-BE49-F238E27FC236}">
                  <a16:creationId xmlns:a16="http://schemas.microsoft.com/office/drawing/2014/main" id="{67A02049-B4E0-4599-B5DF-AA60F58D7399}"/>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solidFill>
                  <a:schemeClr val="accent4"/>
                </a:solidFill>
              </a:endParaRPr>
            </a:p>
          </p:txBody>
        </p:sp>
        <p:grpSp>
          <p:nvGrpSpPr>
            <p:cNvPr id="37" name="Group 57">
              <a:extLst>
                <a:ext uri="{FF2B5EF4-FFF2-40B4-BE49-F238E27FC236}">
                  <a16:creationId xmlns:a16="http://schemas.microsoft.com/office/drawing/2014/main" id="{D9ED18E6-1647-48C1-AD1A-AEECCACA9ED7}"/>
                </a:ext>
              </a:extLst>
            </p:cNvPr>
            <p:cNvGrpSpPr/>
            <p:nvPr/>
          </p:nvGrpSpPr>
          <p:grpSpPr>
            <a:xfrm>
              <a:off x="1895220" y="4838290"/>
              <a:ext cx="225952" cy="225952"/>
              <a:chOff x="5405944" y="-1589"/>
              <a:chExt cx="225952" cy="225952"/>
            </a:xfrm>
            <a:grpFill/>
          </p:grpSpPr>
          <p:sp>
            <p:nvSpPr>
              <p:cNvPr id="39" name="Freeform 6">
                <a:extLst>
                  <a:ext uri="{FF2B5EF4-FFF2-40B4-BE49-F238E27FC236}">
                    <a16:creationId xmlns:a16="http://schemas.microsoft.com/office/drawing/2014/main" id="{A46E5553-2E67-4BB4-AFB2-89BC87D2B80B}"/>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solidFill>
                    <a:schemeClr val="accent4"/>
                  </a:solidFill>
                </a:endParaRPr>
              </a:p>
            </p:txBody>
          </p:sp>
          <p:sp>
            <p:nvSpPr>
              <p:cNvPr id="40" name="Freeform 7">
                <a:extLst>
                  <a:ext uri="{FF2B5EF4-FFF2-40B4-BE49-F238E27FC236}">
                    <a16:creationId xmlns:a16="http://schemas.microsoft.com/office/drawing/2014/main" id="{DBCB25CC-28B6-4BFE-A436-B70C2DC56E62}"/>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solidFill>
                    <a:schemeClr val="accent4"/>
                  </a:solidFill>
                </a:endParaRPr>
              </a:p>
            </p:txBody>
          </p:sp>
        </p:grpSp>
        <p:sp>
          <p:nvSpPr>
            <p:cNvPr id="38" name="Freeform 8">
              <a:extLst>
                <a:ext uri="{FF2B5EF4-FFF2-40B4-BE49-F238E27FC236}">
                  <a16:creationId xmlns:a16="http://schemas.microsoft.com/office/drawing/2014/main" id="{60724A3B-DC68-4CEE-987C-B22B3A5BDA55}"/>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solidFill>
                  <a:schemeClr val="accent4"/>
                </a:solidFill>
              </a:endParaRPr>
            </a:p>
          </p:txBody>
        </p:sp>
      </p:grpSp>
      <p:sp>
        <p:nvSpPr>
          <p:cNvPr id="70" name="PsHolder22">
            <a:extLst>
              <a:ext uri="{FF2B5EF4-FFF2-40B4-BE49-F238E27FC236}">
                <a16:creationId xmlns:a16="http://schemas.microsoft.com/office/drawing/2014/main" id="{7C435BF8-EBD3-4C51-BDBE-B08EAEBEADEA}"/>
              </a:ext>
            </a:extLst>
          </p:cNvPr>
          <p:cNvSpPr>
            <a:spLocks noGrp="1"/>
          </p:cNvSpPr>
          <p:nvPr>
            <p:ph type="pic" sz="quarter" idx="13"/>
          </p:nvPr>
        </p:nvSpPr>
        <p:spPr/>
      </p:sp>
      <p:sp>
        <p:nvSpPr>
          <p:cNvPr id="68" name="PsHolder23">
            <a:extLst>
              <a:ext uri="{FF2B5EF4-FFF2-40B4-BE49-F238E27FC236}">
                <a16:creationId xmlns:a16="http://schemas.microsoft.com/office/drawing/2014/main" id="{78A4F560-61EB-470D-A4A9-652ED2D6E2E9}"/>
              </a:ext>
            </a:extLst>
          </p:cNvPr>
          <p:cNvSpPr>
            <a:spLocks noGrp="1"/>
          </p:cNvSpPr>
          <p:nvPr>
            <p:ph type="pic" sz="quarter" idx="12"/>
          </p:nvPr>
        </p:nvSpPr>
        <p:spPr/>
      </p:sp>
      <p:sp>
        <p:nvSpPr>
          <p:cNvPr id="64" name="Title 63">
            <a:extLst>
              <a:ext uri="{FF2B5EF4-FFF2-40B4-BE49-F238E27FC236}">
                <a16:creationId xmlns:a16="http://schemas.microsoft.com/office/drawing/2014/main" id="{9B462996-CC54-4775-955E-586F0422DD89}"/>
              </a:ext>
            </a:extLst>
          </p:cNvPr>
          <p:cNvSpPr>
            <a:spLocks noGrp="1"/>
          </p:cNvSpPr>
          <p:nvPr>
            <p:ph type="title"/>
          </p:nvPr>
        </p:nvSpPr>
        <p:spPr/>
        <p:txBody>
          <a:bodyPr/>
          <a:lstStyle/>
          <a:p>
            <a:r>
              <a:rPr lang="en-US" dirty="0" err="1"/>
              <a:t>iMappe</a:t>
            </a:r>
            <a:r>
              <a:rPr lang="en-US" dirty="0"/>
              <a:t> </a:t>
            </a:r>
            <a:r>
              <a:rPr lang="en-US" dirty="0">
                <a:solidFill>
                  <a:schemeClr val="accent1"/>
                </a:solidFill>
              </a:rPr>
              <a:t>Management Teams</a:t>
            </a:r>
            <a:endParaRPr lang="en-ID" dirty="0">
              <a:solidFill>
                <a:schemeClr val="accent1"/>
              </a:solidFill>
            </a:endParaRPr>
          </a:p>
        </p:txBody>
      </p:sp>
      <p:sp>
        <p:nvSpPr>
          <p:cNvPr id="66" name="PsHolder24">
            <a:extLst>
              <a:ext uri="{FF2B5EF4-FFF2-40B4-BE49-F238E27FC236}">
                <a16:creationId xmlns:a16="http://schemas.microsoft.com/office/drawing/2014/main" id="{2E648B9C-4036-4A27-84CC-DA0508CB000E}"/>
              </a:ext>
            </a:extLst>
          </p:cNvPr>
          <p:cNvSpPr>
            <a:spLocks noGrp="1"/>
          </p:cNvSpPr>
          <p:nvPr>
            <p:ph type="pic" sz="quarter" idx="11"/>
          </p:nvPr>
        </p:nvSpPr>
        <p:spPr/>
      </p:sp>
      <p:sp>
        <p:nvSpPr>
          <p:cNvPr id="23" name="PsHolder26">
            <a:extLst>
              <a:ext uri="{FF2B5EF4-FFF2-40B4-BE49-F238E27FC236}">
                <a16:creationId xmlns:a16="http://schemas.microsoft.com/office/drawing/2014/main" id="{533651FB-AFA3-44D4-AA2F-44DEED19AA37}"/>
              </a:ext>
            </a:extLst>
          </p:cNvPr>
          <p:cNvSpPr>
            <a:spLocks noGrp="1"/>
          </p:cNvSpPr>
          <p:nvPr>
            <p:ph type="pic" sz="quarter" idx="10"/>
          </p:nvPr>
        </p:nvSpPr>
        <p:spPr/>
      </p:sp>
    </p:spTree>
    <p:extLst>
      <p:ext uri="{BB962C8B-B14F-4D97-AF65-F5344CB8AC3E}">
        <p14:creationId xmlns:p14="http://schemas.microsoft.com/office/powerpoint/2010/main" val="175629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left)">
                                      <p:cBhvr>
                                        <p:cTn id="27" dur="500"/>
                                        <p:tgtEl>
                                          <p:spTgt spid="6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left)">
                                      <p:cBhvr>
                                        <p:cTn id="53" dur="500"/>
                                        <p:tgtEl>
                                          <p:spTgt spid="32"/>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up)">
                                      <p:cBhvr>
                                        <p:cTn id="57" dur="500"/>
                                        <p:tgtEl>
                                          <p:spTgt spid="2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up)">
                                      <p:cBhvr>
                                        <p:cTn id="63" dur="500"/>
                                        <p:tgtEl>
                                          <p:spTgt spid="30"/>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childTnLst>
                          </p:cTn>
                        </p:par>
                        <p:par>
                          <p:cTn id="67" fill="hold">
                            <p:stCondLst>
                              <p:cond delay="4500"/>
                            </p:stCondLst>
                            <p:childTnLst>
                              <p:par>
                                <p:cTn id="68" presetID="22" presetClass="entr" presetSubtype="8" fill="hold"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500"/>
                                        <p:tgtEl>
                                          <p:spTgt spid="27"/>
                                        </p:tgtEl>
                                      </p:cBhvr>
                                    </p:animEffect>
                                  </p:childTnLst>
                                </p:cTn>
                              </p:par>
                              <p:par>
                                <p:cTn id="71" presetID="22" presetClass="entr" presetSubtype="8" fill="hold"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left)">
                                      <p:cBhvr>
                                        <p:cTn id="73" dur="500"/>
                                        <p:tgtEl>
                                          <p:spTgt spid="19"/>
                                        </p:tgtEl>
                                      </p:cBhvr>
                                    </p:animEffect>
                                  </p:childTnLst>
                                </p:cTn>
                              </p:par>
                              <p:par>
                                <p:cTn id="74" presetID="22" presetClass="entr" presetSubtype="8"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left)">
                                      <p:cBhvr>
                                        <p:cTn id="76" dur="500"/>
                                        <p:tgtEl>
                                          <p:spTgt spid="31"/>
                                        </p:tgtEl>
                                      </p:cBhvr>
                                    </p:animEffect>
                                  </p:childTnLst>
                                </p:cTn>
                              </p:par>
                              <p:par>
                                <p:cTn id="77" presetID="22" presetClass="entr" presetSubtype="8"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wipe(left)">
                                      <p:cBhvr>
                                        <p:cTn id="7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0" grpId="0"/>
      <p:bldP spid="11" grpId="0" animBg="1"/>
      <p:bldP spid="16" grpId="0"/>
      <p:bldP spid="17" grpId="0"/>
      <p:bldP spid="18" grpId="0"/>
      <p:bldP spid="24" grpId="0"/>
      <p:bldP spid="25" grpId="0"/>
      <p:bldP spid="26" grpId="0"/>
      <p:bldP spid="28" grpId="0"/>
      <p:bldP spid="29" grpId="0"/>
      <p:bldP spid="30" grpId="0"/>
      <p:bldP spid="32" grpId="0"/>
      <p:bldP spid="33" grpId="0"/>
      <p:bldP spid="34" grpId="0"/>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8B630E62-180A-46AC-B111-BA994866FDD9}"/>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6CCD6805-F3FE-4136-A1A4-81E91C23C407}"/>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31E15517-30F3-40A8-8141-6FA55FB188D7}"/>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922E224E-D29E-4366-97BE-45DEEB483BF8}"/>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6694D846-85E6-4428-84F0-A74C85A0A25C}"/>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672D253E-1444-470E-8983-3BE9A6359F8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A5F6BE08-06D2-453A-9CA9-74DD6A7059B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E9A6875F-FBCA-4550-B92E-94854CB432F0}"/>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66A834E6-8927-442E-ABFA-44E1A37CC93D}"/>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63" name="TextBox 18">
            <a:extLst>
              <a:ext uri="{FF2B5EF4-FFF2-40B4-BE49-F238E27FC236}">
                <a16:creationId xmlns:a16="http://schemas.microsoft.com/office/drawing/2014/main" id="{D38850C9-D957-4727-AD62-F2B474EB5C17}"/>
              </a:ext>
            </a:extLst>
          </p:cNvPr>
          <p:cNvSpPr txBox="1"/>
          <p:nvPr/>
        </p:nvSpPr>
        <p:spPr>
          <a:xfrm>
            <a:off x="3804250" y="4769318"/>
            <a:ext cx="1535501" cy="219291"/>
          </a:xfrm>
          <a:prstGeom prst="rect">
            <a:avLst/>
          </a:prstGeom>
          <a:noFill/>
        </p:spPr>
        <p:txBody>
          <a:bodyPr wrap="square" rtlCol="0" anchor="ctr">
            <a:spAutoFit/>
          </a:bodyPr>
          <a:lstStyle/>
          <a:p>
            <a:pPr algn="ctr"/>
            <a:r>
              <a:rPr lang="en-US" sz="825" dirty="0"/>
              <a:t>Developer Team</a:t>
            </a:r>
          </a:p>
        </p:txBody>
      </p:sp>
      <p:sp>
        <p:nvSpPr>
          <p:cNvPr id="64" name="TextBox 19">
            <a:extLst>
              <a:ext uri="{FF2B5EF4-FFF2-40B4-BE49-F238E27FC236}">
                <a16:creationId xmlns:a16="http://schemas.microsoft.com/office/drawing/2014/main" id="{6F7EF637-6C08-4354-9EC6-FA27F37B59F0}"/>
              </a:ext>
            </a:extLst>
          </p:cNvPr>
          <p:cNvSpPr txBox="1"/>
          <p:nvPr/>
        </p:nvSpPr>
        <p:spPr>
          <a:xfrm>
            <a:off x="3804251" y="4537743"/>
            <a:ext cx="1535499" cy="300082"/>
          </a:xfrm>
          <a:prstGeom prst="rect">
            <a:avLst/>
          </a:prstGeom>
          <a:noFill/>
        </p:spPr>
        <p:txBody>
          <a:bodyPr wrap="square" rtlCol="0" anchor="ctr">
            <a:spAutoFit/>
          </a:bodyPr>
          <a:lstStyle/>
          <a:p>
            <a:pPr algn="ctr"/>
            <a:r>
              <a:rPr lang="en-US" sz="1350" b="1" dirty="0">
                <a:solidFill>
                  <a:schemeClr val="accent3"/>
                </a:solidFill>
                <a:latin typeface="+mj-lt"/>
              </a:rPr>
              <a:t>Martin Garcia</a:t>
            </a:r>
            <a:endParaRPr lang="en-ID" sz="1350" b="1" dirty="0">
              <a:solidFill>
                <a:schemeClr val="accent3"/>
              </a:solidFill>
              <a:latin typeface="+mj-lt"/>
            </a:endParaRPr>
          </a:p>
        </p:txBody>
      </p:sp>
      <p:grpSp>
        <p:nvGrpSpPr>
          <p:cNvPr id="66" name="Group 55">
            <a:extLst>
              <a:ext uri="{FF2B5EF4-FFF2-40B4-BE49-F238E27FC236}">
                <a16:creationId xmlns:a16="http://schemas.microsoft.com/office/drawing/2014/main" id="{2E15CFAD-0268-4669-9827-1FB3C4E0E2BA}"/>
              </a:ext>
            </a:extLst>
          </p:cNvPr>
          <p:cNvGrpSpPr/>
          <p:nvPr/>
        </p:nvGrpSpPr>
        <p:grpSpPr>
          <a:xfrm>
            <a:off x="4300285" y="5046915"/>
            <a:ext cx="543431" cy="111108"/>
            <a:chOff x="926807" y="4838290"/>
            <a:chExt cx="1194365" cy="244196"/>
          </a:xfrm>
          <a:solidFill>
            <a:schemeClr val="accent1"/>
          </a:solidFill>
        </p:grpSpPr>
        <p:sp>
          <p:nvSpPr>
            <p:cNvPr id="67" name="Freeform 5">
              <a:extLst>
                <a:ext uri="{FF2B5EF4-FFF2-40B4-BE49-F238E27FC236}">
                  <a16:creationId xmlns:a16="http://schemas.microsoft.com/office/drawing/2014/main" id="{AA73C690-436F-4816-9237-05517E2F9581}"/>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68" name="Group 57">
              <a:extLst>
                <a:ext uri="{FF2B5EF4-FFF2-40B4-BE49-F238E27FC236}">
                  <a16:creationId xmlns:a16="http://schemas.microsoft.com/office/drawing/2014/main" id="{818A1318-8816-4484-B361-229EF9DE8202}"/>
                </a:ext>
              </a:extLst>
            </p:cNvPr>
            <p:cNvGrpSpPr/>
            <p:nvPr/>
          </p:nvGrpSpPr>
          <p:grpSpPr>
            <a:xfrm>
              <a:off x="1895220" y="4838290"/>
              <a:ext cx="225952" cy="225952"/>
              <a:chOff x="5405944" y="-1589"/>
              <a:chExt cx="225952" cy="225952"/>
            </a:xfrm>
            <a:grpFill/>
          </p:grpSpPr>
          <p:sp>
            <p:nvSpPr>
              <p:cNvPr id="70" name="Freeform 6">
                <a:extLst>
                  <a:ext uri="{FF2B5EF4-FFF2-40B4-BE49-F238E27FC236}">
                    <a16:creationId xmlns:a16="http://schemas.microsoft.com/office/drawing/2014/main" id="{B329092A-A834-4ABE-A904-CAE3C97EEFDF}"/>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71" name="Freeform 7">
                <a:extLst>
                  <a:ext uri="{FF2B5EF4-FFF2-40B4-BE49-F238E27FC236}">
                    <a16:creationId xmlns:a16="http://schemas.microsoft.com/office/drawing/2014/main" id="{F72E9812-C03D-4C0C-AF26-9B2319499398}"/>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69" name="Freeform 8">
              <a:extLst>
                <a:ext uri="{FF2B5EF4-FFF2-40B4-BE49-F238E27FC236}">
                  <a16:creationId xmlns:a16="http://schemas.microsoft.com/office/drawing/2014/main" id="{8598504A-A058-409F-8DB1-D5084ABC9A5E}"/>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74" name="TextBox 18">
            <a:extLst>
              <a:ext uri="{FF2B5EF4-FFF2-40B4-BE49-F238E27FC236}">
                <a16:creationId xmlns:a16="http://schemas.microsoft.com/office/drawing/2014/main" id="{3965C31A-CD57-4CD8-87EC-70629A1470F7}"/>
              </a:ext>
            </a:extLst>
          </p:cNvPr>
          <p:cNvSpPr txBox="1"/>
          <p:nvPr/>
        </p:nvSpPr>
        <p:spPr>
          <a:xfrm>
            <a:off x="1523718" y="4769318"/>
            <a:ext cx="1535501" cy="219291"/>
          </a:xfrm>
          <a:prstGeom prst="rect">
            <a:avLst/>
          </a:prstGeom>
          <a:noFill/>
        </p:spPr>
        <p:txBody>
          <a:bodyPr wrap="square" rtlCol="0" anchor="ctr">
            <a:spAutoFit/>
          </a:bodyPr>
          <a:lstStyle/>
          <a:p>
            <a:pPr algn="ctr"/>
            <a:r>
              <a:rPr lang="en-US" sz="825" dirty="0"/>
              <a:t>Developer Team</a:t>
            </a:r>
          </a:p>
        </p:txBody>
      </p:sp>
      <p:sp>
        <p:nvSpPr>
          <p:cNvPr id="75" name="TextBox 19">
            <a:extLst>
              <a:ext uri="{FF2B5EF4-FFF2-40B4-BE49-F238E27FC236}">
                <a16:creationId xmlns:a16="http://schemas.microsoft.com/office/drawing/2014/main" id="{EA191631-3F05-47B0-8E34-B5F8541D3EB8}"/>
              </a:ext>
            </a:extLst>
          </p:cNvPr>
          <p:cNvSpPr txBox="1"/>
          <p:nvPr/>
        </p:nvSpPr>
        <p:spPr>
          <a:xfrm>
            <a:off x="1523719" y="4537743"/>
            <a:ext cx="1535499" cy="300082"/>
          </a:xfrm>
          <a:prstGeom prst="rect">
            <a:avLst/>
          </a:prstGeom>
          <a:noFill/>
        </p:spPr>
        <p:txBody>
          <a:bodyPr wrap="square" rtlCol="0" anchor="ctr">
            <a:spAutoFit/>
          </a:bodyPr>
          <a:lstStyle/>
          <a:p>
            <a:pPr algn="ctr"/>
            <a:r>
              <a:rPr lang="en-US" sz="1350" b="1" dirty="0">
                <a:solidFill>
                  <a:schemeClr val="accent3"/>
                </a:solidFill>
                <a:latin typeface="+mj-lt"/>
              </a:rPr>
              <a:t>Scarlett Garcia</a:t>
            </a:r>
            <a:endParaRPr lang="en-ID" sz="1350" b="1" dirty="0">
              <a:solidFill>
                <a:schemeClr val="accent3"/>
              </a:solidFill>
              <a:latin typeface="+mj-lt"/>
            </a:endParaRPr>
          </a:p>
        </p:txBody>
      </p:sp>
      <p:grpSp>
        <p:nvGrpSpPr>
          <p:cNvPr id="76" name="Group 55">
            <a:extLst>
              <a:ext uri="{FF2B5EF4-FFF2-40B4-BE49-F238E27FC236}">
                <a16:creationId xmlns:a16="http://schemas.microsoft.com/office/drawing/2014/main" id="{031F3665-B758-48F6-B029-7B7A97558D3E}"/>
              </a:ext>
            </a:extLst>
          </p:cNvPr>
          <p:cNvGrpSpPr/>
          <p:nvPr/>
        </p:nvGrpSpPr>
        <p:grpSpPr>
          <a:xfrm>
            <a:off x="2019753" y="5046915"/>
            <a:ext cx="543431" cy="111108"/>
            <a:chOff x="926807" y="4838290"/>
            <a:chExt cx="1194365" cy="244196"/>
          </a:xfrm>
          <a:solidFill>
            <a:schemeClr val="accent1"/>
          </a:solidFill>
        </p:grpSpPr>
        <p:sp>
          <p:nvSpPr>
            <p:cNvPr id="77" name="Freeform 5">
              <a:extLst>
                <a:ext uri="{FF2B5EF4-FFF2-40B4-BE49-F238E27FC236}">
                  <a16:creationId xmlns:a16="http://schemas.microsoft.com/office/drawing/2014/main" id="{3B435B78-B191-4BED-9615-74B600E4CEBC}"/>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78" name="Group 57">
              <a:extLst>
                <a:ext uri="{FF2B5EF4-FFF2-40B4-BE49-F238E27FC236}">
                  <a16:creationId xmlns:a16="http://schemas.microsoft.com/office/drawing/2014/main" id="{0D1617BA-0618-4F7A-A971-8EADC0B6568E}"/>
                </a:ext>
              </a:extLst>
            </p:cNvPr>
            <p:cNvGrpSpPr/>
            <p:nvPr/>
          </p:nvGrpSpPr>
          <p:grpSpPr>
            <a:xfrm>
              <a:off x="1895220" y="4838290"/>
              <a:ext cx="225952" cy="225952"/>
              <a:chOff x="5405944" y="-1589"/>
              <a:chExt cx="225952" cy="225952"/>
            </a:xfrm>
            <a:grpFill/>
          </p:grpSpPr>
          <p:sp>
            <p:nvSpPr>
              <p:cNvPr id="80" name="Freeform 6">
                <a:extLst>
                  <a:ext uri="{FF2B5EF4-FFF2-40B4-BE49-F238E27FC236}">
                    <a16:creationId xmlns:a16="http://schemas.microsoft.com/office/drawing/2014/main" id="{8F6DC311-4BDD-4ABD-8B92-3B491DA8A22A}"/>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81" name="Freeform 7">
                <a:extLst>
                  <a:ext uri="{FF2B5EF4-FFF2-40B4-BE49-F238E27FC236}">
                    <a16:creationId xmlns:a16="http://schemas.microsoft.com/office/drawing/2014/main" id="{76F3589D-B5B0-447F-B024-8A16F47BC3BF}"/>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79" name="Freeform 8">
              <a:extLst>
                <a:ext uri="{FF2B5EF4-FFF2-40B4-BE49-F238E27FC236}">
                  <a16:creationId xmlns:a16="http://schemas.microsoft.com/office/drawing/2014/main" id="{4A7C0FFC-F934-4672-A0B8-13200D8EFB55}"/>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83" name="TextBox 18">
            <a:extLst>
              <a:ext uri="{FF2B5EF4-FFF2-40B4-BE49-F238E27FC236}">
                <a16:creationId xmlns:a16="http://schemas.microsoft.com/office/drawing/2014/main" id="{225A6FB1-235F-4588-90E4-F22FEA779818}"/>
              </a:ext>
            </a:extLst>
          </p:cNvPr>
          <p:cNvSpPr txBox="1"/>
          <p:nvPr/>
        </p:nvSpPr>
        <p:spPr>
          <a:xfrm>
            <a:off x="6098099" y="4769318"/>
            <a:ext cx="1535501" cy="219291"/>
          </a:xfrm>
          <a:prstGeom prst="rect">
            <a:avLst/>
          </a:prstGeom>
          <a:noFill/>
        </p:spPr>
        <p:txBody>
          <a:bodyPr wrap="square" rtlCol="0" anchor="ctr">
            <a:spAutoFit/>
          </a:bodyPr>
          <a:lstStyle/>
          <a:p>
            <a:pPr algn="ctr"/>
            <a:r>
              <a:rPr lang="en-US" sz="825" dirty="0"/>
              <a:t>Developer Team</a:t>
            </a:r>
          </a:p>
        </p:txBody>
      </p:sp>
      <p:sp>
        <p:nvSpPr>
          <p:cNvPr id="84" name="TextBox 19">
            <a:extLst>
              <a:ext uri="{FF2B5EF4-FFF2-40B4-BE49-F238E27FC236}">
                <a16:creationId xmlns:a16="http://schemas.microsoft.com/office/drawing/2014/main" id="{A74D590E-162A-4474-AFAD-B60A71CD0574}"/>
              </a:ext>
            </a:extLst>
          </p:cNvPr>
          <p:cNvSpPr txBox="1"/>
          <p:nvPr/>
        </p:nvSpPr>
        <p:spPr>
          <a:xfrm>
            <a:off x="6098100" y="4537743"/>
            <a:ext cx="1535499" cy="300082"/>
          </a:xfrm>
          <a:prstGeom prst="rect">
            <a:avLst/>
          </a:prstGeom>
          <a:noFill/>
        </p:spPr>
        <p:txBody>
          <a:bodyPr wrap="square" rtlCol="0" anchor="ctr">
            <a:spAutoFit/>
          </a:bodyPr>
          <a:lstStyle/>
          <a:p>
            <a:pPr algn="ctr"/>
            <a:r>
              <a:rPr lang="en-US" sz="1350" b="1" dirty="0">
                <a:solidFill>
                  <a:schemeClr val="accent3"/>
                </a:solidFill>
                <a:latin typeface="+mj-lt"/>
              </a:rPr>
              <a:t>Adam Garcia</a:t>
            </a:r>
            <a:endParaRPr lang="en-ID" sz="1350" b="1" dirty="0">
              <a:solidFill>
                <a:schemeClr val="accent3"/>
              </a:solidFill>
              <a:latin typeface="+mj-lt"/>
            </a:endParaRPr>
          </a:p>
        </p:txBody>
      </p:sp>
      <p:grpSp>
        <p:nvGrpSpPr>
          <p:cNvPr id="85" name="Group 55">
            <a:extLst>
              <a:ext uri="{FF2B5EF4-FFF2-40B4-BE49-F238E27FC236}">
                <a16:creationId xmlns:a16="http://schemas.microsoft.com/office/drawing/2014/main" id="{40A2C47F-1745-4D84-A786-C0463E28FB3A}"/>
              </a:ext>
            </a:extLst>
          </p:cNvPr>
          <p:cNvGrpSpPr/>
          <p:nvPr/>
        </p:nvGrpSpPr>
        <p:grpSpPr>
          <a:xfrm>
            <a:off x="6594134" y="5046915"/>
            <a:ext cx="543431" cy="111108"/>
            <a:chOff x="926807" y="4838290"/>
            <a:chExt cx="1194365" cy="244196"/>
          </a:xfrm>
          <a:solidFill>
            <a:schemeClr val="accent1"/>
          </a:solidFill>
        </p:grpSpPr>
        <p:sp>
          <p:nvSpPr>
            <p:cNvPr id="86" name="Freeform 5">
              <a:extLst>
                <a:ext uri="{FF2B5EF4-FFF2-40B4-BE49-F238E27FC236}">
                  <a16:creationId xmlns:a16="http://schemas.microsoft.com/office/drawing/2014/main" id="{21267AB1-7E37-40BE-B44E-88A327D243C2}"/>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87" name="Group 57">
              <a:extLst>
                <a:ext uri="{FF2B5EF4-FFF2-40B4-BE49-F238E27FC236}">
                  <a16:creationId xmlns:a16="http://schemas.microsoft.com/office/drawing/2014/main" id="{0BE63BD5-B1E9-466F-B65C-5BC0ABABC417}"/>
                </a:ext>
              </a:extLst>
            </p:cNvPr>
            <p:cNvGrpSpPr/>
            <p:nvPr/>
          </p:nvGrpSpPr>
          <p:grpSpPr>
            <a:xfrm>
              <a:off x="1895220" y="4838290"/>
              <a:ext cx="225952" cy="225952"/>
              <a:chOff x="5405944" y="-1589"/>
              <a:chExt cx="225952" cy="225952"/>
            </a:xfrm>
            <a:grpFill/>
          </p:grpSpPr>
          <p:sp>
            <p:nvSpPr>
              <p:cNvPr id="89" name="Freeform 6">
                <a:extLst>
                  <a:ext uri="{FF2B5EF4-FFF2-40B4-BE49-F238E27FC236}">
                    <a16:creationId xmlns:a16="http://schemas.microsoft.com/office/drawing/2014/main" id="{C751EFCF-EC96-4BA1-81BD-8C5B9026DB7C}"/>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90" name="Freeform 7">
                <a:extLst>
                  <a:ext uri="{FF2B5EF4-FFF2-40B4-BE49-F238E27FC236}">
                    <a16:creationId xmlns:a16="http://schemas.microsoft.com/office/drawing/2014/main" id="{17C66454-06EE-41B7-9772-D5E86B1BDA2D}"/>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88" name="Freeform 8">
              <a:extLst>
                <a:ext uri="{FF2B5EF4-FFF2-40B4-BE49-F238E27FC236}">
                  <a16:creationId xmlns:a16="http://schemas.microsoft.com/office/drawing/2014/main" id="{27C2A147-B763-4303-826B-A994D51E1E9B}"/>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18" name="PsHolder13">
            <a:extLst>
              <a:ext uri="{FF2B5EF4-FFF2-40B4-BE49-F238E27FC236}">
                <a16:creationId xmlns:a16="http://schemas.microsoft.com/office/drawing/2014/main" id="{F3774E42-5D51-4364-BC23-A42B38D384E8}"/>
              </a:ext>
            </a:extLst>
          </p:cNvPr>
          <p:cNvSpPr>
            <a:spLocks noGrp="1"/>
          </p:cNvSpPr>
          <p:nvPr>
            <p:ph type="pic" sz="quarter" idx="12"/>
          </p:nvPr>
        </p:nvSpPr>
        <p:spPr/>
      </p:sp>
      <p:sp>
        <p:nvSpPr>
          <p:cNvPr id="17" name="PsHolder14">
            <a:extLst>
              <a:ext uri="{FF2B5EF4-FFF2-40B4-BE49-F238E27FC236}">
                <a16:creationId xmlns:a16="http://schemas.microsoft.com/office/drawing/2014/main" id="{1C34E337-87CA-408B-A2BF-A82AA1D0FBF6}"/>
              </a:ext>
            </a:extLst>
          </p:cNvPr>
          <p:cNvSpPr>
            <a:spLocks noGrp="1"/>
          </p:cNvSpPr>
          <p:nvPr>
            <p:ph type="pic" sz="quarter" idx="11"/>
          </p:nvPr>
        </p:nvSpPr>
        <p:spPr/>
      </p:sp>
      <p:sp>
        <p:nvSpPr>
          <p:cNvPr id="33" name="Title 32">
            <a:extLst>
              <a:ext uri="{FF2B5EF4-FFF2-40B4-BE49-F238E27FC236}">
                <a16:creationId xmlns:a16="http://schemas.microsoft.com/office/drawing/2014/main" id="{AFD65011-B246-4A9A-B390-E0B50698A1E9}"/>
              </a:ext>
            </a:extLst>
          </p:cNvPr>
          <p:cNvSpPr>
            <a:spLocks noGrp="1"/>
          </p:cNvSpPr>
          <p:nvPr>
            <p:ph type="title"/>
          </p:nvPr>
        </p:nvSpPr>
        <p:spPr/>
        <p:txBody>
          <a:bodyPr/>
          <a:lstStyle/>
          <a:p>
            <a:r>
              <a:rPr lang="en-US" dirty="0" err="1"/>
              <a:t>iMappe</a:t>
            </a:r>
            <a:r>
              <a:rPr lang="en-US" dirty="0"/>
              <a:t> </a:t>
            </a:r>
            <a:r>
              <a:rPr lang="en-US" dirty="0">
                <a:solidFill>
                  <a:schemeClr val="accent1"/>
                </a:solidFill>
              </a:rPr>
              <a:t>Developer Teams</a:t>
            </a:r>
            <a:endParaRPr lang="en-ID" dirty="0">
              <a:solidFill>
                <a:schemeClr val="accent1"/>
              </a:solidFill>
            </a:endParaRPr>
          </a:p>
        </p:txBody>
      </p:sp>
      <p:sp>
        <p:nvSpPr>
          <p:cNvPr id="16" name="PsHolder15">
            <a:extLst>
              <a:ext uri="{FF2B5EF4-FFF2-40B4-BE49-F238E27FC236}">
                <a16:creationId xmlns:a16="http://schemas.microsoft.com/office/drawing/2014/main" id="{777E9B81-C977-4A5C-909D-E21D1533323A}"/>
              </a:ext>
            </a:extLst>
          </p:cNvPr>
          <p:cNvSpPr>
            <a:spLocks noGrp="1"/>
          </p:cNvSpPr>
          <p:nvPr>
            <p:ph type="pic" sz="quarter" idx="10"/>
          </p:nvPr>
        </p:nvSpPr>
        <p:spPr/>
      </p:sp>
    </p:spTree>
    <p:extLst>
      <p:ext uri="{BB962C8B-B14F-4D97-AF65-F5344CB8AC3E}">
        <p14:creationId xmlns:p14="http://schemas.microsoft.com/office/powerpoint/2010/main" val="49183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wipe(left)">
                                      <p:cBhvr>
                                        <p:cTn id="26" dur="500"/>
                                        <p:tgtEl>
                                          <p:spTgt spid="6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4"/>
                                        </p:tgtEl>
                                        <p:attrNameLst>
                                          <p:attrName>style.visibility</p:attrName>
                                        </p:attrNameLst>
                                      </p:cBhvr>
                                      <p:to>
                                        <p:strVal val="visible"/>
                                      </p:to>
                                    </p:set>
                                    <p:animEffect transition="in" filter="wipe(left)">
                                      <p:cBhvr>
                                        <p:cTn id="29" dur="500"/>
                                        <p:tgtEl>
                                          <p:spTgt spid="84"/>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wipe(left)">
                                      <p:cBhvr>
                                        <p:cTn id="33" dur="500"/>
                                        <p:tgtEl>
                                          <p:spTgt spid="7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wipe(left)">
                                      <p:cBhvr>
                                        <p:cTn id="36" dur="500"/>
                                        <p:tgtEl>
                                          <p:spTgt spid="6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wipe(left)">
                                      <p:cBhvr>
                                        <p:cTn id="39" dur="500"/>
                                        <p:tgtEl>
                                          <p:spTgt spid="83"/>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left)">
                                      <p:cBhvr>
                                        <p:cTn id="43" dur="500"/>
                                        <p:tgtEl>
                                          <p:spTgt spid="76"/>
                                        </p:tgtEl>
                                      </p:cBhvr>
                                    </p:animEffect>
                                  </p:childTnLst>
                                </p:cTn>
                              </p:par>
                              <p:par>
                                <p:cTn id="44" presetID="22" presetClass="entr" presetSubtype="8"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wipe(left)">
                                      <p:cBhvr>
                                        <p:cTn id="46" dur="500"/>
                                        <p:tgtEl>
                                          <p:spTgt spid="66"/>
                                        </p:tgtEl>
                                      </p:cBhvr>
                                    </p:animEffect>
                                  </p:childTnLst>
                                </p:cTn>
                              </p:par>
                              <p:par>
                                <p:cTn id="47" presetID="22" presetClass="entr" presetSubtype="8" fill="hold"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wipe(left)">
                                      <p:cBhvr>
                                        <p:cTn id="4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63" grpId="0"/>
      <p:bldP spid="64" grpId="0"/>
      <p:bldP spid="74" grpId="0"/>
      <p:bldP spid="75" grpId="0"/>
      <p:bldP spid="83" grpId="0"/>
      <p:bldP spid="84"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DB1175F8-0A17-460A-9095-EEC0C36E8F7C}"/>
              </a:ext>
            </a:extLst>
          </p:cNvPr>
          <p:cNvGrpSpPr/>
          <p:nvPr/>
        </p:nvGrpSpPr>
        <p:grpSpPr>
          <a:xfrm>
            <a:off x="411689" y="6307820"/>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A7832896-462C-4C02-B630-2667E290032F}"/>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34ACD1FC-F4AF-4670-BB9C-61EE2524EEC8}"/>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CFA353D7-0C1F-4692-9FF8-4B5A1D3A88F5}"/>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857D6B4B-FCE1-4656-9597-2F9AEC9E0C0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40F09E4F-061E-4CD2-BB4F-6D8C9A1BDCC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E53697A6-5143-42A3-A5D8-AF3BB0FCF0B4}"/>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6A4F7F3C-DFD0-4A75-8B18-147AC235ED15}"/>
              </a:ext>
            </a:extLst>
          </p:cNvPr>
          <p:cNvSpPr txBox="1"/>
          <p:nvPr/>
        </p:nvSpPr>
        <p:spPr>
          <a:xfrm>
            <a:off x="1151671" y="6313403"/>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4EDE466A-4E79-4309-B380-38EB969B151E}"/>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3" name="Rectangle 12">
            <a:extLst>
              <a:ext uri="{FF2B5EF4-FFF2-40B4-BE49-F238E27FC236}">
                <a16:creationId xmlns:a16="http://schemas.microsoft.com/office/drawing/2014/main" id="{210C8FA0-116C-46AC-A5F6-005FC7793CB9}"/>
              </a:ext>
            </a:extLst>
          </p:cNvPr>
          <p:cNvSpPr/>
          <p:nvPr/>
        </p:nvSpPr>
        <p:spPr>
          <a:xfrm rot="10800000">
            <a:off x="7842172" y="4108595"/>
            <a:ext cx="617220" cy="1371600"/>
          </a:xfrm>
          <a:prstGeom prst="rect">
            <a:avLst/>
          </a:prstGeom>
          <a:gradFill>
            <a:gsLst>
              <a:gs pos="0">
                <a:schemeClr val="accent1"/>
              </a:gs>
              <a:gs pos="100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D3210671-3FBF-4169-B4D6-4751F6A7577E}"/>
              </a:ext>
            </a:extLst>
          </p:cNvPr>
          <p:cNvSpPr/>
          <p:nvPr/>
        </p:nvSpPr>
        <p:spPr>
          <a:xfrm rot="10800000">
            <a:off x="3891159" y="1370185"/>
            <a:ext cx="616738" cy="1371600"/>
          </a:xfrm>
          <a:prstGeom prst="rect">
            <a:avLst/>
          </a:prstGeom>
          <a:gradFill>
            <a:gsLst>
              <a:gs pos="0">
                <a:schemeClr val="accent1"/>
              </a:gs>
              <a:gs pos="100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TextBox 14">
            <a:extLst>
              <a:ext uri="{FF2B5EF4-FFF2-40B4-BE49-F238E27FC236}">
                <a16:creationId xmlns:a16="http://schemas.microsoft.com/office/drawing/2014/main" id="{932C7A29-538A-4132-A5CF-FC8C53E94421}"/>
              </a:ext>
            </a:extLst>
          </p:cNvPr>
          <p:cNvSpPr txBox="1"/>
          <p:nvPr/>
        </p:nvSpPr>
        <p:spPr>
          <a:xfrm rot="16200000">
            <a:off x="3442532" y="1946339"/>
            <a:ext cx="1354454" cy="219291"/>
          </a:xfrm>
          <a:prstGeom prst="rect">
            <a:avLst/>
          </a:prstGeom>
          <a:noFill/>
        </p:spPr>
        <p:txBody>
          <a:bodyPr wrap="square" rtlCol="0" anchor="ctr">
            <a:spAutoFit/>
          </a:bodyPr>
          <a:lstStyle/>
          <a:p>
            <a:pPr algn="ctr"/>
            <a:r>
              <a:rPr lang="en-US" sz="825" dirty="0">
                <a:solidFill>
                  <a:schemeClr val="bg2"/>
                </a:solidFill>
              </a:rPr>
              <a:t>Developer Teams</a:t>
            </a:r>
          </a:p>
        </p:txBody>
      </p:sp>
      <p:sp>
        <p:nvSpPr>
          <p:cNvPr id="16" name="TextBox 15">
            <a:extLst>
              <a:ext uri="{FF2B5EF4-FFF2-40B4-BE49-F238E27FC236}">
                <a16:creationId xmlns:a16="http://schemas.microsoft.com/office/drawing/2014/main" id="{A97A2376-1ED7-4558-8884-971EBE086519}"/>
              </a:ext>
            </a:extLst>
          </p:cNvPr>
          <p:cNvSpPr txBox="1"/>
          <p:nvPr/>
        </p:nvSpPr>
        <p:spPr>
          <a:xfrm rot="16200000">
            <a:off x="7553565" y="4681918"/>
            <a:ext cx="1354454" cy="219291"/>
          </a:xfrm>
          <a:prstGeom prst="rect">
            <a:avLst/>
          </a:prstGeom>
          <a:noFill/>
        </p:spPr>
        <p:txBody>
          <a:bodyPr wrap="square" rtlCol="0" anchor="ctr">
            <a:spAutoFit/>
          </a:bodyPr>
          <a:lstStyle/>
          <a:p>
            <a:pPr algn="ctr"/>
            <a:r>
              <a:rPr lang="en-US" sz="825" dirty="0">
                <a:solidFill>
                  <a:schemeClr val="bg2"/>
                </a:solidFill>
              </a:rPr>
              <a:t>Developer Teams</a:t>
            </a:r>
          </a:p>
        </p:txBody>
      </p:sp>
      <p:sp>
        <p:nvSpPr>
          <p:cNvPr id="17" name="TextBox 16">
            <a:extLst>
              <a:ext uri="{FF2B5EF4-FFF2-40B4-BE49-F238E27FC236}">
                <a16:creationId xmlns:a16="http://schemas.microsoft.com/office/drawing/2014/main" id="{905F565F-04E8-41E8-9048-277BA346E15A}"/>
              </a:ext>
            </a:extLst>
          </p:cNvPr>
          <p:cNvSpPr txBox="1"/>
          <p:nvPr/>
        </p:nvSpPr>
        <p:spPr>
          <a:xfrm>
            <a:off x="4119759" y="3815409"/>
            <a:ext cx="1985904" cy="1023101"/>
          </a:xfrm>
          <a:prstGeom prst="rect">
            <a:avLst/>
          </a:prstGeom>
          <a:noFill/>
        </p:spPr>
        <p:txBody>
          <a:bodyPr wrap="square" rtlCol="0" anchor="ctr">
            <a:spAutoFit/>
          </a:bodyPr>
          <a:lstStyle/>
          <a:p>
            <a:pPr>
              <a:lnSpc>
                <a:spcPct val="150000"/>
              </a:lnSpc>
            </a:pPr>
            <a:r>
              <a:rPr lang="en-US" sz="825" dirty="0"/>
              <a:t>A wonderful serenity has taken possession of my entire soul, like these sweet mornings of spring which I enjoy with my whole heart. this spot, which was created</a:t>
            </a:r>
          </a:p>
        </p:txBody>
      </p:sp>
      <p:grpSp>
        <p:nvGrpSpPr>
          <p:cNvPr id="18" name="Group 17">
            <a:extLst>
              <a:ext uri="{FF2B5EF4-FFF2-40B4-BE49-F238E27FC236}">
                <a16:creationId xmlns:a16="http://schemas.microsoft.com/office/drawing/2014/main" id="{0611939A-C1C5-4969-9ED2-F7A492E39E60}"/>
              </a:ext>
            </a:extLst>
          </p:cNvPr>
          <p:cNvGrpSpPr>
            <a:grpSpLocks noChangeAspect="1"/>
          </p:cNvGrpSpPr>
          <p:nvPr/>
        </p:nvGrpSpPr>
        <p:grpSpPr>
          <a:xfrm>
            <a:off x="5022918" y="4936210"/>
            <a:ext cx="774293" cy="102870"/>
            <a:chOff x="947376" y="5327650"/>
            <a:chExt cx="1290487" cy="171450"/>
          </a:xfrm>
          <a:gradFill flip="none" rotWithShape="1">
            <a:gsLst>
              <a:gs pos="0">
                <a:schemeClr val="accent1"/>
              </a:gs>
              <a:gs pos="100000">
                <a:schemeClr val="accent2"/>
              </a:gs>
            </a:gsLst>
            <a:lin ang="2400000" scaled="0"/>
            <a:tileRect/>
          </a:gradFill>
        </p:grpSpPr>
        <p:sp>
          <p:nvSpPr>
            <p:cNvPr id="19" name="Freeform 5">
              <a:extLst>
                <a:ext uri="{FF2B5EF4-FFF2-40B4-BE49-F238E27FC236}">
                  <a16:creationId xmlns:a16="http://schemas.microsoft.com/office/drawing/2014/main" id="{68B01707-3365-4C2B-AC6C-0CB6603D277A}"/>
                </a:ext>
              </a:extLst>
            </p:cNvPr>
            <p:cNvSpPr>
              <a:spLocks/>
            </p:cNvSpPr>
            <p:nvPr/>
          </p:nvSpPr>
          <p:spPr bwMode="auto">
            <a:xfrm>
              <a:off x="947376" y="5327650"/>
              <a:ext cx="87313" cy="171450"/>
            </a:xfrm>
            <a:custGeom>
              <a:avLst/>
              <a:gdLst>
                <a:gd name="T0" fmla="*/ 22 w 29"/>
                <a:gd name="T1" fmla="*/ 0 h 57"/>
                <a:gd name="T2" fmla="*/ 21 w 29"/>
                <a:gd name="T3" fmla="*/ 0 h 57"/>
                <a:gd name="T4" fmla="*/ 13 w 29"/>
                <a:gd name="T5" fmla="*/ 2 h 57"/>
                <a:gd name="T6" fmla="*/ 9 w 29"/>
                <a:gd name="T7" fmla="*/ 10 h 57"/>
                <a:gd name="T8" fmla="*/ 9 w 29"/>
                <a:gd name="T9" fmla="*/ 14 h 57"/>
                <a:gd name="T10" fmla="*/ 9 w 29"/>
                <a:gd name="T11" fmla="*/ 20 h 57"/>
                <a:gd name="T12" fmla="*/ 9 w 29"/>
                <a:gd name="T13" fmla="*/ 21 h 57"/>
                <a:gd name="T14" fmla="*/ 0 w 29"/>
                <a:gd name="T15" fmla="*/ 21 h 57"/>
                <a:gd name="T16" fmla="*/ 0 w 29"/>
                <a:gd name="T17" fmla="*/ 31 h 57"/>
                <a:gd name="T18" fmla="*/ 8 w 29"/>
                <a:gd name="T19" fmla="*/ 31 h 57"/>
                <a:gd name="T20" fmla="*/ 8 w 29"/>
                <a:gd name="T21" fmla="*/ 57 h 57"/>
                <a:gd name="T22" fmla="*/ 19 w 29"/>
                <a:gd name="T23" fmla="*/ 57 h 57"/>
                <a:gd name="T24" fmla="*/ 19 w 29"/>
                <a:gd name="T25" fmla="*/ 31 h 57"/>
                <a:gd name="T26" fmla="*/ 28 w 29"/>
                <a:gd name="T27" fmla="*/ 31 h 57"/>
                <a:gd name="T28" fmla="*/ 29 w 29"/>
                <a:gd name="T29" fmla="*/ 21 h 57"/>
                <a:gd name="T30" fmla="*/ 28 w 29"/>
                <a:gd name="T31" fmla="*/ 21 h 57"/>
                <a:gd name="T32" fmla="*/ 27 w 29"/>
                <a:gd name="T33" fmla="*/ 21 h 57"/>
                <a:gd name="T34" fmla="*/ 24 w 29"/>
                <a:gd name="T35" fmla="*/ 21 h 57"/>
                <a:gd name="T36" fmla="*/ 19 w 29"/>
                <a:gd name="T37" fmla="*/ 21 h 57"/>
                <a:gd name="T38" fmla="*/ 19 w 29"/>
                <a:gd name="T39" fmla="*/ 13 h 57"/>
                <a:gd name="T40" fmla="*/ 23 w 29"/>
                <a:gd name="T41" fmla="*/ 9 h 57"/>
                <a:gd name="T42" fmla="*/ 26 w 29"/>
                <a:gd name="T43" fmla="*/ 9 h 57"/>
                <a:gd name="T44" fmla="*/ 27 w 29"/>
                <a:gd name="T45" fmla="*/ 9 h 57"/>
                <a:gd name="T46" fmla="*/ 28 w 29"/>
                <a:gd name="T47" fmla="*/ 9 h 57"/>
                <a:gd name="T48" fmla="*/ 29 w 29"/>
                <a:gd name="T49" fmla="*/ 9 h 57"/>
                <a:gd name="T50" fmla="*/ 29 w 29"/>
                <a:gd name="T51" fmla="*/ 9 h 57"/>
                <a:gd name="T52" fmla="*/ 29 w 29"/>
                <a:gd name="T53" fmla="*/ 0 h 57"/>
                <a:gd name="T54" fmla="*/ 27 w 29"/>
                <a:gd name="T55" fmla="*/ 0 h 57"/>
                <a:gd name="T56" fmla="*/ 22 w 29"/>
                <a:gd name="T5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57">
                  <a:moveTo>
                    <a:pt x="22" y="0"/>
                  </a:moveTo>
                  <a:cubicBezTo>
                    <a:pt x="22" y="0"/>
                    <a:pt x="21" y="0"/>
                    <a:pt x="21" y="0"/>
                  </a:cubicBezTo>
                  <a:cubicBezTo>
                    <a:pt x="18" y="0"/>
                    <a:pt x="16" y="1"/>
                    <a:pt x="13" y="2"/>
                  </a:cubicBezTo>
                  <a:cubicBezTo>
                    <a:pt x="11" y="4"/>
                    <a:pt x="9" y="7"/>
                    <a:pt x="9" y="10"/>
                  </a:cubicBezTo>
                  <a:cubicBezTo>
                    <a:pt x="9" y="11"/>
                    <a:pt x="9" y="12"/>
                    <a:pt x="9" y="14"/>
                  </a:cubicBezTo>
                  <a:cubicBezTo>
                    <a:pt x="8" y="16"/>
                    <a:pt x="9" y="18"/>
                    <a:pt x="9" y="20"/>
                  </a:cubicBezTo>
                  <a:cubicBezTo>
                    <a:pt x="9" y="21"/>
                    <a:pt x="9" y="21"/>
                    <a:pt x="9" y="21"/>
                  </a:cubicBezTo>
                  <a:cubicBezTo>
                    <a:pt x="0" y="21"/>
                    <a:pt x="0" y="21"/>
                    <a:pt x="0" y="21"/>
                  </a:cubicBezTo>
                  <a:cubicBezTo>
                    <a:pt x="0" y="31"/>
                    <a:pt x="0" y="31"/>
                    <a:pt x="0" y="31"/>
                  </a:cubicBezTo>
                  <a:cubicBezTo>
                    <a:pt x="8" y="31"/>
                    <a:pt x="8" y="31"/>
                    <a:pt x="8" y="31"/>
                  </a:cubicBezTo>
                  <a:cubicBezTo>
                    <a:pt x="8" y="57"/>
                    <a:pt x="8" y="57"/>
                    <a:pt x="8" y="57"/>
                  </a:cubicBezTo>
                  <a:cubicBezTo>
                    <a:pt x="19" y="57"/>
                    <a:pt x="19" y="57"/>
                    <a:pt x="19" y="57"/>
                  </a:cubicBezTo>
                  <a:cubicBezTo>
                    <a:pt x="19" y="31"/>
                    <a:pt x="19" y="31"/>
                    <a:pt x="19" y="31"/>
                  </a:cubicBezTo>
                  <a:cubicBezTo>
                    <a:pt x="28" y="31"/>
                    <a:pt x="28" y="31"/>
                    <a:pt x="28" y="31"/>
                  </a:cubicBezTo>
                  <a:cubicBezTo>
                    <a:pt x="28" y="28"/>
                    <a:pt x="29" y="24"/>
                    <a:pt x="29" y="21"/>
                  </a:cubicBezTo>
                  <a:cubicBezTo>
                    <a:pt x="29" y="21"/>
                    <a:pt x="28" y="21"/>
                    <a:pt x="28" y="21"/>
                  </a:cubicBezTo>
                  <a:cubicBezTo>
                    <a:pt x="28" y="21"/>
                    <a:pt x="27" y="21"/>
                    <a:pt x="27" y="21"/>
                  </a:cubicBezTo>
                  <a:cubicBezTo>
                    <a:pt x="26" y="21"/>
                    <a:pt x="25" y="21"/>
                    <a:pt x="24" y="21"/>
                  </a:cubicBezTo>
                  <a:cubicBezTo>
                    <a:pt x="22" y="21"/>
                    <a:pt x="19" y="21"/>
                    <a:pt x="19" y="21"/>
                  </a:cubicBezTo>
                  <a:cubicBezTo>
                    <a:pt x="19" y="21"/>
                    <a:pt x="19" y="16"/>
                    <a:pt x="19" y="13"/>
                  </a:cubicBezTo>
                  <a:cubicBezTo>
                    <a:pt x="19" y="10"/>
                    <a:pt x="21" y="10"/>
                    <a:pt x="23" y="9"/>
                  </a:cubicBezTo>
                  <a:cubicBezTo>
                    <a:pt x="24" y="9"/>
                    <a:pt x="25" y="9"/>
                    <a:pt x="26" y="9"/>
                  </a:cubicBezTo>
                  <a:cubicBezTo>
                    <a:pt x="26" y="9"/>
                    <a:pt x="26" y="9"/>
                    <a:pt x="27" y="9"/>
                  </a:cubicBezTo>
                  <a:cubicBezTo>
                    <a:pt x="27" y="9"/>
                    <a:pt x="28" y="9"/>
                    <a:pt x="28" y="9"/>
                  </a:cubicBezTo>
                  <a:cubicBezTo>
                    <a:pt x="28" y="9"/>
                    <a:pt x="29" y="9"/>
                    <a:pt x="29" y="9"/>
                  </a:cubicBezTo>
                  <a:cubicBezTo>
                    <a:pt x="29" y="9"/>
                    <a:pt x="29" y="9"/>
                    <a:pt x="29" y="9"/>
                  </a:cubicBezTo>
                  <a:cubicBezTo>
                    <a:pt x="29" y="0"/>
                    <a:pt x="29" y="0"/>
                    <a:pt x="29" y="0"/>
                  </a:cubicBezTo>
                  <a:cubicBezTo>
                    <a:pt x="28" y="0"/>
                    <a:pt x="27" y="0"/>
                    <a:pt x="27" y="0"/>
                  </a:cubicBezTo>
                  <a:cubicBezTo>
                    <a:pt x="25" y="0"/>
                    <a:pt x="24" y="0"/>
                    <a:pt x="22" y="0"/>
                  </a:cubicBezTo>
                </a:path>
              </a:pathLst>
            </a:custGeom>
            <a:grpFill/>
            <a:ln>
              <a:noFill/>
            </a:ln>
          </p:spPr>
          <p:txBody>
            <a:bodyPr vert="horz" wrap="square" lIns="68580" tIns="34290" rIns="68580" bIns="34290" numCol="1" anchor="t" anchorCtr="0" compatLnSpc="1">
              <a:prstTxWarp prst="textNoShape">
                <a:avLst/>
              </a:prstTxWarp>
            </a:bodyPr>
            <a:lstStyle/>
            <a:p>
              <a:endParaRPr lang="en-ID" sz="1350"/>
            </a:p>
          </p:txBody>
        </p:sp>
        <p:sp>
          <p:nvSpPr>
            <p:cNvPr id="20" name="Freeform 6">
              <a:extLst>
                <a:ext uri="{FF2B5EF4-FFF2-40B4-BE49-F238E27FC236}">
                  <a16:creationId xmlns:a16="http://schemas.microsoft.com/office/drawing/2014/main" id="{5F61350F-3E84-48BD-9EF9-1AB4E49B8578}"/>
                </a:ext>
              </a:extLst>
            </p:cNvPr>
            <p:cNvSpPr>
              <a:spLocks/>
            </p:cNvSpPr>
            <p:nvPr/>
          </p:nvSpPr>
          <p:spPr bwMode="auto">
            <a:xfrm>
              <a:off x="1279525" y="5351463"/>
              <a:ext cx="158750" cy="130175"/>
            </a:xfrm>
            <a:custGeom>
              <a:avLst/>
              <a:gdLst>
                <a:gd name="T0" fmla="*/ 37 w 53"/>
                <a:gd name="T1" fmla="*/ 0 h 43"/>
                <a:gd name="T2" fmla="*/ 35 w 53"/>
                <a:gd name="T3" fmla="*/ 1 h 43"/>
                <a:gd name="T4" fmla="*/ 27 w 53"/>
                <a:gd name="T5" fmla="*/ 5 h 43"/>
                <a:gd name="T6" fmla="*/ 26 w 53"/>
                <a:gd name="T7" fmla="*/ 13 h 43"/>
                <a:gd name="T8" fmla="*/ 26 w 53"/>
                <a:gd name="T9" fmla="*/ 14 h 43"/>
                <a:gd name="T10" fmla="*/ 4 w 53"/>
                <a:gd name="T11" fmla="*/ 2 h 43"/>
                <a:gd name="T12" fmla="*/ 2 w 53"/>
                <a:gd name="T13" fmla="*/ 10 h 43"/>
                <a:gd name="T14" fmla="*/ 7 w 53"/>
                <a:gd name="T15" fmla="*/ 17 h 43"/>
                <a:gd name="T16" fmla="*/ 2 w 53"/>
                <a:gd name="T17" fmla="*/ 16 h 43"/>
                <a:gd name="T18" fmla="*/ 4 w 53"/>
                <a:gd name="T19" fmla="*/ 21 h 43"/>
                <a:gd name="T20" fmla="*/ 11 w 53"/>
                <a:gd name="T21" fmla="*/ 26 h 43"/>
                <a:gd name="T22" fmla="*/ 10 w 53"/>
                <a:gd name="T23" fmla="*/ 26 h 43"/>
                <a:gd name="T24" fmla="*/ 8 w 53"/>
                <a:gd name="T25" fmla="*/ 27 h 43"/>
                <a:gd name="T26" fmla="*/ 6 w 53"/>
                <a:gd name="T27" fmla="*/ 26 h 43"/>
                <a:gd name="T28" fmla="*/ 16 w 53"/>
                <a:gd name="T29" fmla="*/ 34 h 43"/>
                <a:gd name="T30" fmla="*/ 11 w 53"/>
                <a:gd name="T31" fmla="*/ 37 h 43"/>
                <a:gd name="T32" fmla="*/ 3 w 53"/>
                <a:gd name="T33" fmla="*/ 39 h 43"/>
                <a:gd name="T34" fmla="*/ 0 w 53"/>
                <a:gd name="T35" fmla="*/ 38 h 43"/>
                <a:gd name="T36" fmla="*/ 0 w 53"/>
                <a:gd name="T37" fmla="*/ 39 h 43"/>
                <a:gd name="T38" fmla="*/ 17 w 53"/>
                <a:gd name="T39" fmla="*/ 43 h 43"/>
                <a:gd name="T40" fmla="*/ 18 w 53"/>
                <a:gd name="T41" fmla="*/ 43 h 43"/>
                <a:gd name="T42" fmla="*/ 24 w 53"/>
                <a:gd name="T43" fmla="*/ 43 h 43"/>
                <a:gd name="T44" fmla="*/ 38 w 53"/>
                <a:gd name="T45" fmla="*/ 34 h 43"/>
                <a:gd name="T46" fmla="*/ 44 w 53"/>
                <a:gd name="T47" fmla="*/ 26 h 43"/>
                <a:gd name="T48" fmla="*/ 47 w 53"/>
                <a:gd name="T49" fmla="*/ 16 h 43"/>
                <a:gd name="T50" fmla="*/ 47 w 53"/>
                <a:gd name="T51" fmla="*/ 11 h 43"/>
                <a:gd name="T52" fmla="*/ 47 w 53"/>
                <a:gd name="T53" fmla="*/ 11 h 43"/>
                <a:gd name="T54" fmla="*/ 51 w 53"/>
                <a:gd name="T55" fmla="*/ 7 h 43"/>
                <a:gd name="T56" fmla="*/ 53 w 53"/>
                <a:gd name="T57" fmla="*/ 6 h 43"/>
                <a:gd name="T58" fmla="*/ 53 w 53"/>
                <a:gd name="T59" fmla="*/ 6 h 43"/>
                <a:gd name="T60" fmla="*/ 47 w 53"/>
                <a:gd name="T61" fmla="*/ 7 h 43"/>
                <a:gd name="T62" fmla="*/ 51 w 53"/>
                <a:gd name="T63" fmla="*/ 1 h 43"/>
                <a:gd name="T64" fmla="*/ 51 w 53"/>
                <a:gd name="T65" fmla="*/ 1 h 43"/>
                <a:gd name="T66" fmla="*/ 51 w 53"/>
                <a:gd name="T67" fmla="*/ 1 h 43"/>
                <a:gd name="T68" fmla="*/ 45 w 53"/>
                <a:gd name="T69" fmla="*/ 4 h 43"/>
                <a:gd name="T70" fmla="*/ 44 w 53"/>
                <a:gd name="T71" fmla="*/ 4 h 43"/>
                <a:gd name="T72" fmla="*/ 37 w 53"/>
                <a:gd name="T7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43">
                  <a:moveTo>
                    <a:pt x="37" y="0"/>
                  </a:moveTo>
                  <a:cubicBezTo>
                    <a:pt x="36" y="0"/>
                    <a:pt x="35" y="0"/>
                    <a:pt x="35" y="1"/>
                  </a:cubicBezTo>
                  <a:cubicBezTo>
                    <a:pt x="31" y="1"/>
                    <a:pt x="29" y="3"/>
                    <a:pt x="27" y="5"/>
                  </a:cubicBezTo>
                  <a:cubicBezTo>
                    <a:pt x="26" y="8"/>
                    <a:pt x="25" y="10"/>
                    <a:pt x="26" y="13"/>
                  </a:cubicBezTo>
                  <a:cubicBezTo>
                    <a:pt x="26" y="13"/>
                    <a:pt x="26" y="13"/>
                    <a:pt x="26" y="14"/>
                  </a:cubicBezTo>
                  <a:cubicBezTo>
                    <a:pt x="17" y="13"/>
                    <a:pt x="9" y="9"/>
                    <a:pt x="4" y="2"/>
                  </a:cubicBezTo>
                  <a:cubicBezTo>
                    <a:pt x="2" y="5"/>
                    <a:pt x="2" y="8"/>
                    <a:pt x="2" y="10"/>
                  </a:cubicBezTo>
                  <a:cubicBezTo>
                    <a:pt x="3" y="13"/>
                    <a:pt x="5" y="15"/>
                    <a:pt x="7" y="17"/>
                  </a:cubicBezTo>
                  <a:cubicBezTo>
                    <a:pt x="5" y="17"/>
                    <a:pt x="4" y="16"/>
                    <a:pt x="2" y="16"/>
                  </a:cubicBezTo>
                  <a:cubicBezTo>
                    <a:pt x="2" y="18"/>
                    <a:pt x="3" y="20"/>
                    <a:pt x="4" y="21"/>
                  </a:cubicBezTo>
                  <a:cubicBezTo>
                    <a:pt x="5" y="24"/>
                    <a:pt x="8" y="26"/>
                    <a:pt x="11" y="26"/>
                  </a:cubicBezTo>
                  <a:cubicBezTo>
                    <a:pt x="10" y="26"/>
                    <a:pt x="10" y="26"/>
                    <a:pt x="10" y="26"/>
                  </a:cubicBezTo>
                  <a:cubicBezTo>
                    <a:pt x="10" y="27"/>
                    <a:pt x="9" y="27"/>
                    <a:pt x="8" y="27"/>
                  </a:cubicBezTo>
                  <a:cubicBezTo>
                    <a:pt x="7" y="27"/>
                    <a:pt x="7" y="27"/>
                    <a:pt x="6" y="26"/>
                  </a:cubicBezTo>
                  <a:cubicBezTo>
                    <a:pt x="7" y="30"/>
                    <a:pt x="10" y="34"/>
                    <a:pt x="16" y="34"/>
                  </a:cubicBezTo>
                  <a:cubicBezTo>
                    <a:pt x="14" y="35"/>
                    <a:pt x="13" y="36"/>
                    <a:pt x="11" y="37"/>
                  </a:cubicBezTo>
                  <a:cubicBezTo>
                    <a:pt x="8" y="38"/>
                    <a:pt x="5" y="39"/>
                    <a:pt x="3" y="39"/>
                  </a:cubicBezTo>
                  <a:cubicBezTo>
                    <a:pt x="2" y="39"/>
                    <a:pt x="1" y="39"/>
                    <a:pt x="0" y="38"/>
                  </a:cubicBezTo>
                  <a:cubicBezTo>
                    <a:pt x="0" y="39"/>
                    <a:pt x="0" y="39"/>
                    <a:pt x="0" y="39"/>
                  </a:cubicBezTo>
                  <a:cubicBezTo>
                    <a:pt x="5" y="42"/>
                    <a:pt x="11" y="43"/>
                    <a:pt x="17" y="43"/>
                  </a:cubicBezTo>
                  <a:cubicBezTo>
                    <a:pt x="17" y="43"/>
                    <a:pt x="17" y="43"/>
                    <a:pt x="18" y="43"/>
                  </a:cubicBezTo>
                  <a:cubicBezTo>
                    <a:pt x="20" y="43"/>
                    <a:pt x="22" y="43"/>
                    <a:pt x="24" y="43"/>
                  </a:cubicBezTo>
                  <a:cubicBezTo>
                    <a:pt x="29" y="41"/>
                    <a:pt x="34" y="39"/>
                    <a:pt x="38" y="34"/>
                  </a:cubicBezTo>
                  <a:cubicBezTo>
                    <a:pt x="41" y="32"/>
                    <a:pt x="43" y="29"/>
                    <a:pt x="44" y="26"/>
                  </a:cubicBezTo>
                  <a:cubicBezTo>
                    <a:pt x="46" y="23"/>
                    <a:pt x="47" y="19"/>
                    <a:pt x="47" y="16"/>
                  </a:cubicBezTo>
                  <a:cubicBezTo>
                    <a:pt x="47" y="15"/>
                    <a:pt x="47" y="13"/>
                    <a:pt x="47" y="11"/>
                  </a:cubicBezTo>
                  <a:cubicBezTo>
                    <a:pt x="47" y="11"/>
                    <a:pt x="47" y="11"/>
                    <a:pt x="47" y="11"/>
                  </a:cubicBezTo>
                  <a:cubicBezTo>
                    <a:pt x="49" y="10"/>
                    <a:pt x="50" y="9"/>
                    <a:pt x="51" y="7"/>
                  </a:cubicBezTo>
                  <a:cubicBezTo>
                    <a:pt x="52" y="7"/>
                    <a:pt x="52" y="6"/>
                    <a:pt x="53" y="6"/>
                  </a:cubicBezTo>
                  <a:cubicBezTo>
                    <a:pt x="53" y="6"/>
                    <a:pt x="53" y="6"/>
                    <a:pt x="53" y="6"/>
                  </a:cubicBezTo>
                  <a:cubicBezTo>
                    <a:pt x="51" y="6"/>
                    <a:pt x="49" y="7"/>
                    <a:pt x="47" y="7"/>
                  </a:cubicBezTo>
                  <a:cubicBezTo>
                    <a:pt x="49" y="6"/>
                    <a:pt x="50" y="4"/>
                    <a:pt x="51" y="1"/>
                  </a:cubicBezTo>
                  <a:cubicBezTo>
                    <a:pt x="51" y="1"/>
                    <a:pt x="51" y="1"/>
                    <a:pt x="51" y="1"/>
                  </a:cubicBezTo>
                  <a:cubicBezTo>
                    <a:pt x="51" y="1"/>
                    <a:pt x="51" y="1"/>
                    <a:pt x="51" y="1"/>
                  </a:cubicBezTo>
                  <a:cubicBezTo>
                    <a:pt x="49" y="3"/>
                    <a:pt x="47" y="3"/>
                    <a:pt x="45" y="4"/>
                  </a:cubicBezTo>
                  <a:cubicBezTo>
                    <a:pt x="44" y="4"/>
                    <a:pt x="44" y="4"/>
                    <a:pt x="44" y="4"/>
                  </a:cubicBezTo>
                  <a:cubicBezTo>
                    <a:pt x="42" y="2"/>
                    <a:pt x="39" y="0"/>
                    <a:pt x="37" y="0"/>
                  </a:cubicBezTo>
                </a:path>
              </a:pathLst>
            </a:custGeom>
            <a:grpFill/>
            <a:ln>
              <a:noFill/>
            </a:ln>
          </p:spPr>
          <p:txBody>
            <a:bodyPr vert="horz" wrap="square" lIns="68580" tIns="34290" rIns="68580" bIns="34290" numCol="1" anchor="t" anchorCtr="0" compatLnSpc="1">
              <a:prstTxWarp prst="textNoShape">
                <a:avLst/>
              </a:prstTxWarp>
            </a:bodyPr>
            <a:lstStyle/>
            <a:p>
              <a:endParaRPr lang="en-ID" sz="1350"/>
            </a:p>
          </p:txBody>
        </p:sp>
        <p:grpSp>
          <p:nvGrpSpPr>
            <p:cNvPr id="21" name="Group 20">
              <a:extLst>
                <a:ext uri="{FF2B5EF4-FFF2-40B4-BE49-F238E27FC236}">
                  <a16:creationId xmlns:a16="http://schemas.microsoft.com/office/drawing/2014/main" id="{B23170EF-7B0A-4ED3-B2B3-EA33EF65015D}"/>
                </a:ext>
              </a:extLst>
            </p:cNvPr>
            <p:cNvGrpSpPr/>
            <p:nvPr/>
          </p:nvGrpSpPr>
          <p:grpSpPr>
            <a:xfrm>
              <a:off x="1657248" y="5351463"/>
              <a:ext cx="214312" cy="136525"/>
              <a:chOff x="4017963" y="2965451"/>
              <a:chExt cx="214312" cy="136525"/>
            </a:xfrm>
            <a:grpFill/>
          </p:grpSpPr>
          <p:sp>
            <p:nvSpPr>
              <p:cNvPr id="25" name="Freeform 11">
                <a:extLst>
                  <a:ext uri="{FF2B5EF4-FFF2-40B4-BE49-F238E27FC236}">
                    <a16:creationId xmlns:a16="http://schemas.microsoft.com/office/drawing/2014/main" id="{BD3B30DD-F98E-4CB1-83B5-978F66CBCA1C}"/>
                  </a:ext>
                </a:extLst>
              </p:cNvPr>
              <p:cNvSpPr>
                <a:spLocks/>
              </p:cNvSpPr>
              <p:nvPr/>
            </p:nvSpPr>
            <p:spPr bwMode="auto">
              <a:xfrm>
                <a:off x="4017963" y="2965451"/>
                <a:ext cx="136525" cy="136525"/>
              </a:xfrm>
              <a:custGeom>
                <a:avLst/>
                <a:gdLst>
                  <a:gd name="T0" fmla="*/ 23 w 45"/>
                  <a:gd name="T1" fmla="*/ 18 h 45"/>
                  <a:gd name="T2" fmla="*/ 23 w 45"/>
                  <a:gd name="T3" fmla="*/ 18 h 45"/>
                  <a:gd name="T4" fmla="*/ 23 w 45"/>
                  <a:gd name="T5" fmla="*/ 27 h 45"/>
                  <a:gd name="T6" fmla="*/ 35 w 45"/>
                  <a:gd name="T7" fmla="*/ 27 h 45"/>
                  <a:gd name="T8" fmla="*/ 30 w 45"/>
                  <a:gd name="T9" fmla="*/ 33 h 45"/>
                  <a:gd name="T10" fmla="*/ 24 w 45"/>
                  <a:gd name="T11" fmla="*/ 36 h 45"/>
                  <a:gd name="T12" fmla="*/ 19 w 45"/>
                  <a:gd name="T13" fmla="*/ 35 h 45"/>
                  <a:gd name="T14" fmla="*/ 10 w 45"/>
                  <a:gd name="T15" fmla="*/ 23 h 45"/>
                  <a:gd name="T16" fmla="*/ 10 w 45"/>
                  <a:gd name="T17" fmla="*/ 19 h 45"/>
                  <a:gd name="T18" fmla="*/ 25 w 45"/>
                  <a:gd name="T19" fmla="*/ 9 h 45"/>
                  <a:gd name="T20" fmla="*/ 31 w 45"/>
                  <a:gd name="T21" fmla="*/ 12 h 45"/>
                  <a:gd name="T22" fmla="*/ 38 w 45"/>
                  <a:gd name="T23" fmla="*/ 6 h 45"/>
                  <a:gd name="T24" fmla="*/ 34 w 45"/>
                  <a:gd name="T25" fmla="*/ 3 h 45"/>
                  <a:gd name="T26" fmla="*/ 23 w 45"/>
                  <a:gd name="T27" fmla="*/ 0 h 45"/>
                  <a:gd name="T28" fmla="*/ 21 w 45"/>
                  <a:gd name="T29" fmla="*/ 0 h 45"/>
                  <a:gd name="T30" fmla="*/ 17 w 45"/>
                  <a:gd name="T31" fmla="*/ 1 h 45"/>
                  <a:gd name="T32" fmla="*/ 5 w 45"/>
                  <a:gd name="T33" fmla="*/ 8 h 45"/>
                  <a:gd name="T34" fmla="*/ 1 w 45"/>
                  <a:gd name="T35" fmla="*/ 21 h 45"/>
                  <a:gd name="T36" fmla="*/ 1 w 45"/>
                  <a:gd name="T37" fmla="*/ 27 h 45"/>
                  <a:gd name="T38" fmla="*/ 10 w 45"/>
                  <a:gd name="T39" fmla="*/ 40 h 45"/>
                  <a:gd name="T40" fmla="*/ 22 w 45"/>
                  <a:gd name="T41" fmla="*/ 44 h 45"/>
                  <a:gd name="T42" fmla="*/ 29 w 45"/>
                  <a:gd name="T43" fmla="*/ 44 h 45"/>
                  <a:gd name="T44" fmla="*/ 40 w 45"/>
                  <a:gd name="T45" fmla="*/ 37 h 45"/>
                  <a:gd name="T46" fmla="*/ 44 w 45"/>
                  <a:gd name="T47" fmla="*/ 18 h 45"/>
                  <a:gd name="T48" fmla="*/ 23 w 45"/>
                  <a:gd name="T49" fmla="*/ 1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3" y="18"/>
                    </a:moveTo>
                    <a:cubicBezTo>
                      <a:pt x="23" y="18"/>
                      <a:pt x="23" y="18"/>
                      <a:pt x="23" y="18"/>
                    </a:cubicBezTo>
                    <a:cubicBezTo>
                      <a:pt x="23" y="21"/>
                      <a:pt x="23" y="27"/>
                      <a:pt x="23" y="27"/>
                    </a:cubicBezTo>
                    <a:cubicBezTo>
                      <a:pt x="23" y="27"/>
                      <a:pt x="34" y="27"/>
                      <a:pt x="35" y="27"/>
                    </a:cubicBezTo>
                    <a:cubicBezTo>
                      <a:pt x="35" y="28"/>
                      <a:pt x="34" y="31"/>
                      <a:pt x="30" y="33"/>
                    </a:cubicBezTo>
                    <a:cubicBezTo>
                      <a:pt x="28" y="35"/>
                      <a:pt x="26" y="35"/>
                      <a:pt x="24" y="36"/>
                    </a:cubicBezTo>
                    <a:cubicBezTo>
                      <a:pt x="22" y="36"/>
                      <a:pt x="21" y="35"/>
                      <a:pt x="19" y="35"/>
                    </a:cubicBezTo>
                    <a:cubicBezTo>
                      <a:pt x="14" y="33"/>
                      <a:pt x="10" y="29"/>
                      <a:pt x="10" y="23"/>
                    </a:cubicBezTo>
                    <a:cubicBezTo>
                      <a:pt x="10" y="22"/>
                      <a:pt x="10" y="21"/>
                      <a:pt x="10" y="19"/>
                    </a:cubicBezTo>
                    <a:cubicBezTo>
                      <a:pt x="12" y="13"/>
                      <a:pt x="18" y="8"/>
                      <a:pt x="25" y="9"/>
                    </a:cubicBezTo>
                    <a:cubicBezTo>
                      <a:pt x="28" y="10"/>
                      <a:pt x="30" y="11"/>
                      <a:pt x="31" y="12"/>
                    </a:cubicBezTo>
                    <a:cubicBezTo>
                      <a:pt x="33" y="10"/>
                      <a:pt x="36" y="8"/>
                      <a:pt x="38" y="6"/>
                    </a:cubicBezTo>
                    <a:cubicBezTo>
                      <a:pt x="37" y="5"/>
                      <a:pt x="36" y="4"/>
                      <a:pt x="34" y="3"/>
                    </a:cubicBezTo>
                    <a:cubicBezTo>
                      <a:pt x="30" y="1"/>
                      <a:pt x="27" y="0"/>
                      <a:pt x="23" y="0"/>
                    </a:cubicBezTo>
                    <a:cubicBezTo>
                      <a:pt x="22" y="0"/>
                      <a:pt x="22" y="0"/>
                      <a:pt x="21" y="0"/>
                    </a:cubicBezTo>
                    <a:cubicBezTo>
                      <a:pt x="20" y="0"/>
                      <a:pt x="19" y="0"/>
                      <a:pt x="17" y="1"/>
                    </a:cubicBezTo>
                    <a:cubicBezTo>
                      <a:pt x="13" y="2"/>
                      <a:pt x="9" y="4"/>
                      <a:pt x="5" y="8"/>
                    </a:cubicBezTo>
                    <a:cubicBezTo>
                      <a:pt x="2" y="12"/>
                      <a:pt x="1" y="16"/>
                      <a:pt x="1" y="21"/>
                    </a:cubicBezTo>
                    <a:cubicBezTo>
                      <a:pt x="0" y="23"/>
                      <a:pt x="1" y="25"/>
                      <a:pt x="1" y="27"/>
                    </a:cubicBezTo>
                    <a:cubicBezTo>
                      <a:pt x="2" y="32"/>
                      <a:pt x="5" y="37"/>
                      <a:pt x="10" y="40"/>
                    </a:cubicBezTo>
                    <a:cubicBezTo>
                      <a:pt x="13" y="43"/>
                      <a:pt x="17" y="44"/>
                      <a:pt x="22" y="44"/>
                    </a:cubicBezTo>
                    <a:cubicBezTo>
                      <a:pt x="24" y="45"/>
                      <a:pt x="27" y="44"/>
                      <a:pt x="29" y="44"/>
                    </a:cubicBezTo>
                    <a:cubicBezTo>
                      <a:pt x="33" y="43"/>
                      <a:pt x="37" y="40"/>
                      <a:pt x="40" y="37"/>
                    </a:cubicBezTo>
                    <a:cubicBezTo>
                      <a:pt x="44" y="31"/>
                      <a:pt x="45" y="24"/>
                      <a:pt x="44" y="18"/>
                    </a:cubicBezTo>
                    <a:cubicBezTo>
                      <a:pt x="37" y="18"/>
                      <a:pt x="30" y="18"/>
                      <a:pt x="23"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26" name="Freeform 12">
                <a:extLst>
                  <a:ext uri="{FF2B5EF4-FFF2-40B4-BE49-F238E27FC236}">
                    <a16:creationId xmlns:a16="http://schemas.microsoft.com/office/drawing/2014/main" id="{899D9345-BCB1-487F-922A-842AC28CECAA}"/>
                  </a:ext>
                </a:extLst>
              </p:cNvPr>
              <p:cNvSpPr>
                <a:spLocks/>
              </p:cNvSpPr>
              <p:nvPr/>
            </p:nvSpPr>
            <p:spPr bwMode="auto">
              <a:xfrm>
                <a:off x="4165600" y="2995613"/>
                <a:ext cx="66675" cy="66675"/>
              </a:xfrm>
              <a:custGeom>
                <a:avLst/>
                <a:gdLst>
                  <a:gd name="T0" fmla="*/ 42 w 42"/>
                  <a:gd name="T1" fmla="*/ 15 h 42"/>
                  <a:gd name="T2" fmla="*/ 27 w 42"/>
                  <a:gd name="T3" fmla="*/ 15 h 42"/>
                  <a:gd name="T4" fmla="*/ 27 w 42"/>
                  <a:gd name="T5" fmla="*/ 2 h 42"/>
                  <a:gd name="T6" fmla="*/ 27 w 42"/>
                  <a:gd name="T7" fmla="*/ 0 h 42"/>
                  <a:gd name="T8" fmla="*/ 27 w 42"/>
                  <a:gd name="T9" fmla="*/ 0 h 42"/>
                  <a:gd name="T10" fmla="*/ 15 w 42"/>
                  <a:gd name="T11" fmla="*/ 0 h 42"/>
                  <a:gd name="T12" fmla="*/ 15 w 42"/>
                  <a:gd name="T13" fmla="*/ 0 h 42"/>
                  <a:gd name="T14" fmla="*/ 15 w 42"/>
                  <a:gd name="T15" fmla="*/ 2 h 42"/>
                  <a:gd name="T16" fmla="*/ 15 w 42"/>
                  <a:gd name="T17" fmla="*/ 15 h 42"/>
                  <a:gd name="T18" fmla="*/ 0 w 42"/>
                  <a:gd name="T19" fmla="*/ 15 h 42"/>
                  <a:gd name="T20" fmla="*/ 0 w 42"/>
                  <a:gd name="T21" fmla="*/ 15 h 42"/>
                  <a:gd name="T22" fmla="*/ 0 w 42"/>
                  <a:gd name="T23" fmla="*/ 15 h 42"/>
                  <a:gd name="T24" fmla="*/ 0 w 42"/>
                  <a:gd name="T25" fmla="*/ 27 h 42"/>
                  <a:gd name="T26" fmla="*/ 0 w 42"/>
                  <a:gd name="T27" fmla="*/ 27 h 42"/>
                  <a:gd name="T28" fmla="*/ 0 w 42"/>
                  <a:gd name="T29" fmla="*/ 27 h 42"/>
                  <a:gd name="T30" fmla="*/ 15 w 42"/>
                  <a:gd name="T31" fmla="*/ 27 h 42"/>
                  <a:gd name="T32" fmla="*/ 15 w 42"/>
                  <a:gd name="T33" fmla="*/ 42 h 42"/>
                  <a:gd name="T34" fmla="*/ 15 w 42"/>
                  <a:gd name="T35" fmla="*/ 42 h 42"/>
                  <a:gd name="T36" fmla="*/ 15 w 42"/>
                  <a:gd name="T37" fmla="*/ 42 h 42"/>
                  <a:gd name="T38" fmla="*/ 27 w 42"/>
                  <a:gd name="T39" fmla="*/ 42 h 42"/>
                  <a:gd name="T40" fmla="*/ 27 w 42"/>
                  <a:gd name="T41" fmla="*/ 42 h 42"/>
                  <a:gd name="T42" fmla="*/ 27 w 42"/>
                  <a:gd name="T43" fmla="*/ 42 h 42"/>
                  <a:gd name="T44" fmla="*/ 27 w 42"/>
                  <a:gd name="T45" fmla="*/ 27 h 42"/>
                  <a:gd name="T46" fmla="*/ 42 w 42"/>
                  <a:gd name="T47" fmla="*/ 27 h 42"/>
                  <a:gd name="T48" fmla="*/ 42 w 42"/>
                  <a:gd name="T49" fmla="*/ 27 h 42"/>
                  <a:gd name="T50" fmla="*/ 42 w 42"/>
                  <a:gd name="T51" fmla="*/ 27 h 42"/>
                  <a:gd name="T52" fmla="*/ 42 w 42"/>
                  <a:gd name="T53" fmla="*/ 15 h 42"/>
                  <a:gd name="T54" fmla="*/ 42 w 42"/>
                  <a:gd name="T55" fmla="*/ 15 h 42"/>
                  <a:gd name="T56" fmla="*/ 42 w 42"/>
                  <a:gd name="T5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2">
                    <a:moveTo>
                      <a:pt x="42" y="15"/>
                    </a:moveTo>
                    <a:lnTo>
                      <a:pt x="27" y="15"/>
                    </a:lnTo>
                    <a:lnTo>
                      <a:pt x="27" y="2"/>
                    </a:lnTo>
                    <a:lnTo>
                      <a:pt x="27" y="0"/>
                    </a:lnTo>
                    <a:lnTo>
                      <a:pt x="27" y="0"/>
                    </a:lnTo>
                    <a:lnTo>
                      <a:pt x="15" y="0"/>
                    </a:lnTo>
                    <a:lnTo>
                      <a:pt x="15" y="0"/>
                    </a:lnTo>
                    <a:lnTo>
                      <a:pt x="15" y="2"/>
                    </a:lnTo>
                    <a:lnTo>
                      <a:pt x="15" y="15"/>
                    </a:lnTo>
                    <a:lnTo>
                      <a:pt x="0" y="15"/>
                    </a:lnTo>
                    <a:lnTo>
                      <a:pt x="0" y="15"/>
                    </a:lnTo>
                    <a:lnTo>
                      <a:pt x="0" y="15"/>
                    </a:lnTo>
                    <a:lnTo>
                      <a:pt x="0" y="27"/>
                    </a:lnTo>
                    <a:lnTo>
                      <a:pt x="0" y="27"/>
                    </a:lnTo>
                    <a:lnTo>
                      <a:pt x="0" y="27"/>
                    </a:lnTo>
                    <a:lnTo>
                      <a:pt x="15" y="27"/>
                    </a:lnTo>
                    <a:lnTo>
                      <a:pt x="15" y="42"/>
                    </a:lnTo>
                    <a:lnTo>
                      <a:pt x="15" y="42"/>
                    </a:lnTo>
                    <a:lnTo>
                      <a:pt x="15" y="42"/>
                    </a:lnTo>
                    <a:lnTo>
                      <a:pt x="27" y="42"/>
                    </a:lnTo>
                    <a:lnTo>
                      <a:pt x="27" y="42"/>
                    </a:lnTo>
                    <a:lnTo>
                      <a:pt x="27" y="42"/>
                    </a:lnTo>
                    <a:lnTo>
                      <a:pt x="27" y="27"/>
                    </a:lnTo>
                    <a:lnTo>
                      <a:pt x="42" y="27"/>
                    </a:lnTo>
                    <a:lnTo>
                      <a:pt x="42" y="27"/>
                    </a:lnTo>
                    <a:lnTo>
                      <a:pt x="42" y="27"/>
                    </a:lnTo>
                    <a:lnTo>
                      <a:pt x="42" y="15"/>
                    </a:lnTo>
                    <a:lnTo>
                      <a:pt x="42" y="15"/>
                    </a:lnTo>
                    <a:lnTo>
                      <a:pt x="4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grpSp>
          <p:nvGrpSpPr>
            <p:cNvPr id="22" name="Group 21">
              <a:extLst>
                <a:ext uri="{FF2B5EF4-FFF2-40B4-BE49-F238E27FC236}">
                  <a16:creationId xmlns:a16="http://schemas.microsoft.com/office/drawing/2014/main" id="{01E36DAF-FF7B-4320-B7E9-91B54850B818}"/>
                </a:ext>
              </a:extLst>
            </p:cNvPr>
            <p:cNvGrpSpPr/>
            <p:nvPr/>
          </p:nvGrpSpPr>
          <p:grpSpPr>
            <a:xfrm>
              <a:off x="2087050" y="5334000"/>
              <a:ext cx="150813" cy="150813"/>
              <a:chOff x="4587875" y="2947988"/>
              <a:chExt cx="150813" cy="150813"/>
            </a:xfrm>
            <a:grpFill/>
          </p:grpSpPr>
          <p:sp>
            <p:nvSpPr>
              <p:cNvPr id="23" name="Freeform 13">
                <a:extLst>
                  <a:ext uri="{FF2B5EF4-FFF2-40B4-BE49-F238E27FC236}">
                    <a16:creationId xmlns:a16="http://schemas.microsoft.com/office/drawing/2014/main" id="{CC073BA6-C803-4F7C-9C9D-27C960E44901}"/>
                  </a:ext>
                </a:extLst>
              </p:cNvPr>
              <p:cNvSpPr>
                <a:spLocks noEditPoints="1"/>
              </p:cNvSpPr>
              <p:nvPr/>
            </p:nvSpPr>
            <p:spPr bwMode="auto">
              <a:xfrm>
                <a:off x="4587875" y="2947988"/>
                <a:ext cx="36513" cy="150813"/>
              </a:xfrm>
              <a:custGeom>
                <a:avLst/>
                <a:gdLst>
                  <a:gd name="T0" fmla="*/ 1 w 12"/>
                  <a:gd name="T1" fmla="*/ 16 h 50"/>
                  <a:gd name="T2" fmla="*/ 11 w 12"/>
                  <a:gd name="T3" fmla="*/ 16 h 50"/>
                  <a:gd name="T4" fmla="*/ 11 w 12"/>
                  <a:gd name="T5" fmla="*/ 50 h 50"/>
                  <a:gd name="T6" fmla="*/ 1 w 12"/>
                  <a:gd name="T7" fmla="*/ 50 h 50"/>
                  <a:gd name="T8" fmla="*/ 1 w 12"/>
                  <a:gd name="T9" fmla="*/ 16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6"/>
                    </a:moveTo>
                    <a:cubicBezTo>
                      <a:pt x="11" y="16"/>
                      <a:pt x="11" y="16"/>
                      <a:pt x="11" y="16"/>
                    </a:cubicBezTo>
                    <a:cubicBezTo>
                      <a:pt x="11" y="50"/>
                      <a:pt x="11" y="50"/>
                      <a:pt x="11" y="50"/>
                    </a:cubicBezTo>
                    <a:cubicBezTo>
                      <a:pt x="1" y="50"/>
                      <a:pt x="1" y="50"/>
                      <a:pt x="1" y="50"/>
                    </a:cubicBezTo>
                    <a:lnTo>
                      <a:pt x="1" y="16"/>
                    </a:lnTo>
                    <a:close/>
                    <a:moveTo>
                      <a:pt x="6" y="0"/>
                    </a:moveTo>
                    <a:cubicBezTo>
                      <a:pt x="9" y="0"/>
                      <a:pt x="12" y="3"/>
                      <a:pt x="12" y="6"/>
                    </a:cubicBezTo>
                    <a:cubicBezTo>
                      <a:pt x="12" y="9"/>
                      <a:pt x="9" y="12"/>
                      <a:pt x="6" y="12"/>
                    </a:cubicBezTo>
                    <a:cubicBezTo>
                      <a:pt x="3" y="12"/>
                      <a:pt x="0" y="9"/>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24" name="Freeform 14">
                <a:extLst>
                  <a:ext uri="{FF2B5EF4-FFF2-40B4-BE49-F238E27FC236}">
                    <a16:creationId xmlns:a16="http://schemas.microsoft.com/office/drawing/2014/main" id="{74CA839A-0DAB-4641-8903-32BE275A7020}"/>
                  </a:ext>
                </a:extLst>
              </p:cNvPr>
              <p:cNvSpPr>
                <a:spLocks/>
              </p:cNvSpPr>
              <p:nvPr/>
            </p:nvSpPr>
            <p:spPr bwMode="auto">
              <a:xfrm>
                <a:off x="4641850" y="2995613"/>
                <a:ext cx="96838" cy="103188"/>
              </a:xfrm>
              <a:custGeom>
                <a:avLst/>
                <a:gdLst>
                  <a:gd name="T0" fmla="*/ 0 w 32"/>
                  <a:gd name="T1" fmla="*/ 0 h 34"/>
                  <a:gd name="T2" fmla="*/ 10 w 32"/>
                  <a:gd name="T3" fmla="*/ 0 h 34"/>
                  <a:gd name="T4" fmla="*/ 10 w 32"/>
                  <a:gd name="T5" fmla="*/ 5 h 34"/>
                  <a:gd name="T6" fmla="*/ 10 w 32"/>
                  <a:gd name="T7" fmla="*/ 5 h 34"/>
                  <a:gd name="T8" fmla="*/ 20 w 32"/>
                  <a:gd name="T9" fmla="*/ 0 h 34"/>
                  <a:gd name="T10" fmla="*/ 32 w 32"/>
                  <a:gd name="T11" fmla="*/ 15 h 34"/>
                  <a:gd name="T12" fmla="*/ 32 w 32"/>
                  <a:gd name="T13" fmla="*/ 34 h 34"/>
                  <a:gd name="T14" fmla="*/ 22 w 32"/>
                  <a:gd name="T15" fmla="*/ 34 h 34"/>
                  <a:gd name="T16" fmla="*/ 22 w 32"/>
                  <a:gd name="T17" fmla="*/ 18 h 34"/>
                  <a:gd name="T18" fmla="*/ 16 w 32"/>
                  <a:gd name="T19" fmla="*/ 9 h 34"/>
                  <a:gd name="T20" fmla="*/ 10 w 32"/>
                  <a:gd name="T21" fmla="*/ 17 h 34"/>
                  <a:gd name="T22" fmla="*/ 10 w 32"/>
                  <a:gd name="T23" fmla="*/ 34 h 34"/>
                  <a:gd name="T24" fmla="*/ 0 w 32"/>
                  <a:gd name="T25" fmla="*/ 34 h 34"/>
                  <a:gd name="T26" fmla="*/ 0 w 32"/>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0"/>
                    </a:moveTo>
                    <a:cubicBezTo>
                      <a:pt x="10" y="0"/>
                      <a:pt x="10" y="0"/>
                      <a:pt x="10" y="0"/>
                    </a:cubicBezTo>
                    <a:cubicBezTo>
                      <a:pt x="10" y="5"/>
                      <a:pt x="10" y="5"/>
                      <a:pt x="10" y="5"/>
                    </a:cubicBezTo>
                    <a:cubicBezTo>
                      <a:pt x="10" y="5"/>
                      <a:pt x="10" y="5"/>
                      <a:pt x="10" y="5"/>
                    </a:cubicBezTo>
                    <a:cubicBezTo>
                      <a:pt x="11" y="2"/>
                      <a:pt x="14" y="0"/>
                      <a:pt x="20" y="0"/>
                    </a:cubicBezTo>
                    <a:cubicBezTo>
                      <a:pt x="30" y="0"/>
                      <a:pt x="32" y="7"/>
                      <a:pt x="32" y="15"/>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7"/>
                    </a:cubicBezTo>
                    <a:cubicBezTo>
                      <a:pt x="10" y="34"/>
                      <a:pt x="10" y="34"/>
                      <a:pt x="10" y="34"/>
                    </a:cubicBezTo>
                    <a:cubicBezTo>
                      <a:pt x="0" y="34"/>
                      <a:pt x="0" y="34"/>
                      <a:pt x="0" y="34"/>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grpSp>
      <p:sp>
        <p:nvSpPr>
          <p:cNvPr id="27" name="TextBox 26">
            <a:extLst>
              <a:ext uri="{FF2B5EF4-FFF2-40B4-BE49-F238E27FC236}">
                <a16:creationId xmlns:a16="http://schemas.microsoft.com/office/drawing/2014/main" id="{E70908AD-8BE8-474A-86D6-A879A9CCD83B}"/>
              </a:ext>
            </a:extLst>
          </p:cNvPr>
          <p:cNvSpPr txBox="1"/>
          <p:nvPr/>
        </p:nvSpPr>
        <p:spPr>
          <a:xfrm>
            <a:off x="4119759" y="4878000"/>
            <a:ext cx="971169" cy="219291"/>
          </a:xfrm>
          <a:prstGeom prst="rect">
            <a:avLst/>
          </a:prstGeom>
          <a:noFill/>
        </p:spPr>
        <p:txBody>
          <a:bodyPr wrap="square" rtlCol="0" anchor="ctr">
            <a:spAutoFit/>
          </a:bodyPr>
          <a:lstStyle/>
          <a:p>
            <a:r>
              <a:rPr lang="en-US" sz="825" b="1" dirty="0">
                <a:solidFill>
                  <a:schemeClr val="accent1"/>
                </a:solidFill>
                <a:latin typeface="+mj-lt"/>
              </a:rPr>
              <a:t>Find Me On :</a:t>
            </a:r>
          </a:p>
        </p:txBody>
      </p:sp>
      <p:sp>
        <p:nvSpPr>
          <p:cNvPr id="28" name="TextBox 27">
            <a:extLst>
              <a:ext uri="{FF2B5EF4-FFF2-40B4-BE49-F238E27FC236}">
                <a16:creationId xmlns:a16="http://schemas.microsoft.com/office/drawing/2014/main" id="{E8787497-2220-445F-BFDA-CD22D7EF609E}"/>
              </a:ext>
            </a:extLst>
          </p:cNvPr>
          <p:cNvSpPr txBox="1"/>
          <p:nvPr/>
        </p:nvSpPr>
        <p:spPr>
          <a:xfrm>
            <a:off x="6510483" y="1758009"/>
            <a:ext cx="1985904" cy="1023101"/>
          </a:xfrm>
          <a:prstGeom prst="rect">
            <a:avLst/>
          </a:prstGeom>
          <a:noFill/>
        </p:spPr>
        <p:txBody>
          <a:bodyPr wrap="square" rtlCol="0" anchor="ctr">
            <a:spAutoFit/>
          </a:bodyPr>
          <a:lstStyle/>
          <a:p>
            <a:pPr>
              <a:lnSpc>
                <a:spcPct val="150000"/>
              </a:lnSpc>
            </a:pPr>
            <a:r>
              <a:rPr lang="en-US" sz="825" dirty="0"/>
              <a:t>A wonderful serenity has taken possession of my entire soul, like these sweet mornings of spring which I enjoy with my whole heart. this spot, which was created</a:t>
            </a:r>
          </a:p>
        </p:txBody>
      </p:sp>
      <p:grpSp>
        <p:nvGrpSpPr>
          <p:cNvPr id="29" name="Group 28">
            <a:extLst>
              <a:ext uri="{FF2B5EF4-FFF2-40B4-BE49-F238E27FC236}">
                <a16:creationId xmlns:a16="http://schemas.microsoft.com/office/drawing/2014/main" id="{7B3ADAED-ED4F-40E4-B0EB-D1FF20122BEB}"/>
              </a:ext>
            </a:extLst>
          </p:cNvPr>
          <p:cNvGrpSpPr>
            <a:grpSpLocks noChangeAspect="1"/>
          </p:cNvGrpSpPr>
          <p:nvPr/>
        </p:nvGrpSpPr>
        <p:grpSpPr>
          <a:xfrm>
            <a:off x="7413642" y="2878810"/>
            <a:ext cx="774293" cy="102870"/>
            <a:chOff x="947376" y="5327650"/>
            <a:chExt cx="1290487" cy="171450"/>
          </a:xfrm>
          <a:gradFill flip="none" rotWithShape="1">
            <a:gsLst>
              <a:gs pos="0">
                <a:schemeClr val="accent1"/>
              </a:gs>
              <a:gs pos="100000">
                <a:schemeClr val="accent2"/>
              </a:gs>
            </a:gsLst>
            <a:lin ang="2400000" scaled="0"/>
            <a:tileRect/>
          </a:gradFill>
        </p:grpSpPr>
        <p:sp>
          <p:nvSpPr>
            <p:cNvPr id="30" name="Freeform 5">
              <a:extLst>
                <a:ext uri="{FF2B5EF4-FFF2-40B4-BE49-F238E27FC236}">
                  <a16:creationId xmlns:a16="http://schemas.microsoft.com/office/drawing/2014/main" id="{A727F772-CB73-492E-8800-4FC82D8C7A07}"/>
                </a:ext>
              </a:extLst>
            </p:cNvPr>
            <p:cNvSpPr>
              <a:spLocks/>
            </p:cNvSpPr>
            <p:nvPr/>
          </p:nvSpPr>
          <p:spPr bwMode="auto">
            <a:xfrm>
              <a:off x="947376" y="5327650"/>
              <a:ext cx="87313" cy="171450"/>
            </a:xfrm>
            <a:custGeom>
              <a:avLst/>
              <a:gdLst>
                <a:gd name="T0" fmla="*/ 22 w 29"/>
                <a:gd name="T1" fmla="*/ 0 h 57"/>
                <a:gd name="T2" fmla="*/ 21 w 29"/>
                <a:gd name="T3" fmla="*/ 0 h 57"/>
                <a:gd name="T4" fmla="*/ 13 w 29"/>
                <a:gd name="T5" fmla="*/ 2 h 57"/>
                <a:gd name="T6" fmla="*/ 9 w 29"/>
                <a:gd name="T7" fmla="*/ 10 h 57"/>
                <a:gd name="T8" fmla="*/ 9 w 29"/>
                <a:gd name="T9" fmla="*/ 14 h 57"/>
                <a:gd name="T10" fmla="*/ 9 w 29"/>
                <a:gd name="T11" fmla="*/ 20 h 57"/>
                <a:gd name="T12" fmla="*/ 9 w 29"/>
                <a:gd name="T13" fmla="*/ 21 h 57"/>
                <a:gd name="T14" fmla="*/ 0 w 29"/>
                <a:gd name="T15" fmla="*/ 21 h 57"/>
                <a:gd name="T16" fmla="*/ 0 w 29"/>
                <a:gd name="T17" fmla="*/ 31 h 57"/>
                <a:gd name="T18" fmla="*/ 8 w 29"/>
                <a:gd name="T19" fmla="*/ 31 h 57"/>
                <a:gd name="T20" fmla="*/ 8 w 29"/>
                <a:gd name="T21" fmla="*/ 57 h 57"/>
                <a:gd name="T22" fmla="*/ 19 w 29"/>
                <a:gd name="T23" fmla="*/ 57 h 57"/>
                <a:gd name="T24" fmla="*/ 19 w 29"/>
                <a:gd name="T25" fmla="*/ 31 h 57"/>
                <a:gd name="T26" fmla="*/ 28 w 29"/>
                <a:gd name="T27" fmla="*/ 31 h 57"/>
                <a:gd name="T28" fmla="*/ 29 w 29"/>
                <a:gd name="T29" fmla="*/ 21 h 57"/>
                <a:gd name="T30" fmla="*/ 28 w 29"/>
                <a:gd name="T31" fmla="*/ 21 h 57"/>
                <a:gd name="T32" fmla="*/ 27 w 29"/>
                <a:gd name="T33" fmla="*/ 21 h 57"/>
                <a:gd name="T34" fmla="*/ 24 w 29"/>
                <a:gd name="T35" fmla="*/ 21 h 57"/>
                <a:gd name="T36" fmla="*/ 19 w 29"/>
                <a:gd name="T37" fmla="*/ 21 h 57"/>
                <a:gd name="T38" fmla="*/ 19 w 29"/>
                <a:gd name="T39" fmla="*/ 13 h 57"/>
                <a:gd name="T40" fmla="*/ 23 w 29"/>
                <a:gd name="T41" fmla="*/ 9 h 57"/>
                <a:gd name="T42" fmla="*/ 26 w 29"/>
                <a:gd name="T43" fmla="*/ 9 h 57"/>
                <a:gd name="T44" fmla="*/ 27 w 29"/>
                <a:gd name="T45" fmla="*/ 9 h 57"/>
                <a:gd name="T46" fmla="*/ 28 w 29"/>
                <a:gd name="T47" fmla="*/ 9 h 57"/>
                <a:gd name="T48" fmla="*/ 29 w 29"/>
                <a:gd name="T49" fmla="*/ 9 h 57"/>
                <a:gd name="T50" fmla="*/ 29 w 29"/>
                <a:gd name="T51" fmla="*/ 9 h 57"/>
                <a:gd name="T52" fmla="*/ 29 w 29"/>
                <a:gd name="T53" fmla="*/ 0 h 57"/>
                <a:gd name="T54" fmla="*/ 27 w 29"/>
                <a:gd name="T55" fmla="*/ 0 h 57"/>
                <a:gd name="T56" fmla="*/ 22 w 29"/>
                <a:gd name="T5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57">
                  <a:moveTo>
                    <a:pt x="22" y="0"/>
                  </a:moveTo>
                  <a:cubicBezTo>
                    <a:pt x="22" y="0"/>
                    <a:pt x="21" y="0"/>
                    <a:pt x="21" y="0"/>
                  </a:cubicBezTo>
                  <a:cubicBezTo>
                    <a:pt x="18" y="0"/>
                    <a:pt x="16" y="1"/>
                    <a:pt x="13" y="2"/>
                  </a:cubicBezTo>
                  <a:cubicBezTo>
                    <a:pt x="11" y="4"/>
                    <a:pt x="9" y="7"/>
                    <a:pt x="9" y="10"/>
                  </a:cubicBezTo>
                  <a:cubicBezTo>
                    <a:pt x="9" y="11"/>
                    <a:pt x="9" y="12"/>
                    <a:pt x="9" y="14"/>
                  </a:cubicBezTo>
                  <a:cubicBezTo>
                    <a:pt x="8" y="16"/>
                    <a:pt x="9" y="18"/>
                    <a:pt x="9" y="20"/>
                  </a:cubicBezTo>
                  <a:cubicBezTo>
                    <a:pt x="9" y="21"/>
                    <a:pt x="9" y="21"/>
                    <a:pt x="9" y="21"/>
                  </a:cubicBezTo>
                  <a:cubicBezTo>
                    <a:pt x="0" y="21"/>
                    <a:pt x="0" y="21"/>
                    <a:pt x="0" y="21"/>
                  </a:cubicBezTo>
                  <a:cubicBezTo>
                    <a:pt x="0" y="31"/>
                    <a:pt x="0" y="31"/>
                    <a:pt x="0" y="31"/>
                  </a:cubicBezTo>
                  <a:cubicBezTo>
                    <a:pt x="8" y="31"/>
                    <a:pt x="8" y="31"/>
                    <a:pt x="8" y="31"/>
                  </a:cubicBezTo>
                  <a:cubicBezTo>
                    <a:pt x="8" y="57"/>
                    <a:pt x="8" y="57"/>
                    <a:pt x="8" y="57"/>
                  </a:cubicBezTo>
                  <a:cubicBezTo>
                    <a:pt x="19" y="57"/>
                    <a:pt x="19" y="57"/>
                    <a:pt x="19" y="57"/>
                  </a:cubicBezTo>
                  <a:cubicBezTo>
                    <a:pt x="19" y="31"/>
                    <a:pt x="19" y="31"/>
                    <a:pt x="19" y="31"/>
                  </a:cubicBezTo>
                  <a:cubicBezTo>
                    <a:pt x="28" y="31"/>
                    <a:pt x="28" y="31"/>
                    <a:pt x="28" y="31"/>
                  </a:cubicBezTo>
                  <a:cubicBezTo>
                    <a:pt x="28" y="28"/>
                    <a:pt x="29" y="24"/>
                    <a:pt x="29" y="21"/>
                  </a:cubicBezTo>
                  <a:cubicBezTo>
                    <a:pt x="29" y="21"/>
                    <a:pt x="28" y="21"/>
                    <a:pt x="28" y="21"/>
                  </a:cubicBezTo>
                  <a:cubicBezTo>
                    <a:pt x="28" y="21"/>
                    <a:pt x="27" y="21"/>
                    <a:pt x="27" y="21"/>
                  </a:cubicBezTo>
                  <a:cubicBezTo>
                    <a:pt x="26" y="21"/>
                    <a:pt x="25" y="21"/>
                    <a:pt x="24" y="21"/>
                  </a:cubicBezTo>
                  <a:cubicBezTo>
                    <a:pt x="22" y="21"/>
                    <a:pt x="19" y="21"/>
                    <a:pt x="19" y="21"/>
                  </a:cubicBezTo>
                  <a:cubicBezTo>
                    <a:pt x="19" y="21"/>
                    <a:pt x="19" y="16"/>
                    <a:pt x="19" y="13"/>
                  </a:cubicBezTo>
                  <a:cubicBezTo>
                    <a:pt x="19" y="10"/>
                    <a:pt x="21" y="10"/>
                    <a:pt x="23" y="9"/>
                  </a:cubicBezTo>
                  <a:cubicBezTo>
                    <a:pt x="24" y="9"/>
                    <a:pt x="25" y="9"/>
                    <a:pt x="26" y="9"/>
                  </a:cubicBezTo>
                  <a:cubicBezTo>
                    <a:pt x="26" y="9"/>
                    <a:pt x="26" y="9"/>
                    <a:pt x="27" y="9"/>
                  </a:cubicBezTo>
                  <a:cubicBezTo>
                    <a:pt x="27" y="9"/>
                    <a:pt x="28" y="9"/>
                    <a:pt x="28" y="9"/>
                  </a:cubicBezTo>
                  <a:cubicBezTo>
                    <a:pt x="28" y="9"/>
                    <a:pt x="29" y="9"/>
                    <a:pt x="29" y="9"/>
                  </a:cubicBezTo>
                  <a:cubicBezTo>
                    <a:pt x="29" y="9"/>
                    <a:pt x="29" y="9"/>
                    <a:pt x="29" y="9"/>
                  </a:cubicBezTo>
                  <a:cubicBezTo>
                    <a:pt x="29" y="0"/>
                    <a:pt x="29" y="0"/>
                    <a:pt x="29" y="0"/>
                  </a:cubicBezTo>
                  <a:cubicBezTo>
                    <a:pt x="28" y="0"/>
                    <a:pt x="27" y="0"/>
                    <a:pt x="27" y="0"/>
                  </a:cubicBezTo>
                  <a:cubicBezTo>
                    <a:pt x="25" y="0"/>
                    <a:pt x="24" y="0"/>
                    <a:pt x="22" y="0"/>
                  </a:cubicBezTo>
                </a:path>
              </a:pathLst>
            </a:custGeom>
            <a:grpFill/>
            <a:ln>
              <a:noFill/>
            </a:ln>
          </p:spPr>
          <p:txBody>
            <a:bodyPr vert="horz" wrap="square" lIns="68580" tIns="34290" rIns="68580" bIns="34290" numCol="1" anchor="t" anchorCtr="0" compatLnSpc="1">
              <a:prstTxWarp prst="textNoShape">
                <a:avLst/>
              </a:prstTxWarp>
            </a:bodyPr>
            <a:lstStyle/>
            <a:p>
              <a:endParaRPr lang="en-ID" sz="1350"/>
            </a:p>
          </p:txBody>
        </p:sp>
        <p:sp>
          <p:nvSpPr>
            <p:cNvPr id="31" name="Freeform 6">
              <a:extLst>
                <a:ext uri="{FF2B5EF4-FFF2-40B4-BE49-F238E27FC236}">
                  <a16:creationId xmlns:a16="http://schemas.microsoft.com/office/drawing/2014/main" id="{D0E568B8-419A-413D-AED8-B1741295F69C}"/>
                </a:ext>
              </a:extLst>
            </p:cNvPr>
            <p:cNvSpPr>
              <a:spLocks/>
            </p:cNvSpPr>
            <p:nvPr/>
          </p:nvSpPr>
          <p:spPr bwMode="auto">
            <a:xfrm>
              <a:off x="1279525" y="5351463"/>
              <a:ext cx="158750" cy="130175"/>
            </a:xfrm>
            <a:custGeom>
              <a:avLst/>
              <a:gdLst>
                <a:gd name="T0" fmla="*/ 37 w 53"/>
                <a:gd name="T1" fmla="*/ 0 h 43"/>
                <a:gd name="T2" fmla="*/ 35 w 53"/>
                <a:gd name="T3" fmla="*/ 1 h 43"/>
                <a:gd name="T4" fmla="*/ 27 w 53"/>
                <a:gd name="T5" fmla="*/ 5 h 43"/>
                <a:gd name="T6" fmla="*/ 26 w 53"/>
                <a:gd name="T7" fmla="*/ 13 h 43"/>
                <a:gd name="T8" fmla="*/ 26 w 53"/>
                <a:gd name="T9" fmla="*/ 14 h 43"/>
                <a:gd name="T10" fmla="*/ 4 w 53"/>
                <a:gd name="T11" fmla="*/ 2 h 43"/>
                <a:gd name="T12" fmla="*/ 2 w 53"/>
                <a:gd name="T13" fmla="*/ 10 h 43"/>
                <a:gd name="T14" fmla="*/ 7 w 53"/>
                <a:gd name="T15" fmla="*/ 17 h 43"/>
                <a:gd name="T16" fmla="*/ 2 w 53"/>
                <a:gd name="T17" fmla="*/ 16 h 43"/>
                <a:gd name="T18" fmla="*/ 4 w 53"/>
                <a:gd name="T19" fmla="*/ 21 h 43"/>
                <a:gd name="T20" fmla="*/ 11 w 53"/>
                <a:gd name="T21" fmla="*/ 26 h 43"/>
                <a:gd name="T22" fmla="*/ 10 w 53"/>
                <a:gd name="T23" fmla="*/ 26 h 43"/>
                <a:gd name="T24" fmla="*/ 8 w 53"/>
                <a:gd name="T25" fmla="*/ 27 h 43"/>
                <a:gd name="T26" fmla="*/ 6 w 53"/>
                <a:gd name="T27" fmla="*/ 26 h 43"/>
                <a:gd name="T28" fmla="*/ 16 w 53"/>
                <a:gd name="T29" fmla="*/ 34 h 43"/>
                <a:gd name="T30" fmla="*/ 11 w 53"/>
                <a:gd name="T31" fmla="*/ 37 h 43"/>
                <a:gd name="T32" fmla="*/ 3 w 53"/>
                <a:gd name="T33" fmla="*/ 39 h 43"/>
                <a:gd name="T34" fmla="*/ 0 w 53"/>
                <a:gd name="T35" fmla="*/ 38 h 43"/>
                <a:gd name="T36" fmla="*/ 0 w 53"/>
                <a:gd name="T37" fmla="*/ 39 h 43"/>
                <a:gd name="T38" fmla="*/ 17 w 53"/>
                <a:gd name="T39" fmla="*/ 43 h 43"/>
                <a:gd name="T40" fmla="*/ 18 w 53"/>
                <a:gd name="T41" fmla="*/ 43 h 43"/>
                <a:gd name="T42" fmla="*/ 24 w 53"/>
                <a:gd name="T43" fmla="*/ 43 h 43"/>
                <a:gd name="T44" fmla="*/ 38 w 53"/>
                <a:gd name="T45" fmla="*/ 34 h 43"/>
                <a:gd name="T46" fmla="*/ 44 w 53"/>
                <a:gd name="T47" fmla="*/ 26 h 43"/>
                <a:gd name="T48" fmla="*/ 47 w 53"/>
                <a:gd name="T49" fmla="*/ 16 h 43"/>
                <a:gd name="T50" fmla="*/ 47 w 53"/>
                <a:gd name="T51" fmla="*/ 11 h 43"/>
                <a:gd name="T52" fmla="*/ 47 w 53"/>
                <a:gd name="T53" fmla="*/ 11 h 43"/>
                <a:gd name="T54" fmla="*/ 51 w 53"/>
                <a:gd name="T55" fmla="*/ 7 h 43"/>
                <a:gd name="T56" fmla="*/ 53 w 53"/>
                <a:gd name="T57" fmla="*/ 6 h 43"/>
                <a:gd name="T58" fmla="*/ 53 w 53"/>
                <a:gd name="T59" fmla="*/ 6 h 43"/>
                <a:gd name="T60" fmla="*/ 47 w 53"/>
                <a:gd name="T61" fmla="*/ 7 h 43"/>
                <a:gd name="T62" fmla="*/ 51 w 53"/>
                <a:gd name="T63" fmla="*/ 1 h 43"/>
                <a:gd name="T64" fmla="*/ 51 w 53"/>
                <a:gd name="T65" fmla="*/ 1 h 43"/>
                <a:gd name="T66" fmla="*/ 51 w 53"/>
                <a:gd name="T67" fmla="*/ 1 h 43"/>
                <a:gd name="T68" fmla="*/ 45 w 53"/>
                <a:gd name="T69" fmla="*/ 4 h 43"/>
                <a:gd name="T70" fmla="*/ 44 w 53"/>
                <a:gd name="T71" fmla="*/ 4 h 43"/>
                <a:gd name="T72" fmla="*/ 37 w 53"/>
                <a:gd name="T7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43">
                  <a:moveTo>
                    <a:pt x="37" y="0"/>
                  </a:moveTo>
                  <a:cubicBezTo>
                    <a:pt x="36" y="0"/>
                    <a:pt x="35" y="0"/>
                    <a:pt x="35" y="1"/>
                  </a:cubicBezTo>
                  <a:cubicBezTo>
                    <a:pt x="31" y="1"/>
                    <a:pt x="29" y="3"/>
                    <a:pt x="27" y="5"/>
                  </a:cubicBezTo>
                  <a:cubicBezTo>
                    <a:pt x="26" y="8"/>
                    <a:pt x="25" y="10"/>
                    <a:pt x="26" y="13"/>
                  </a:cubicBezTo>
                  <a:cubicBezTo>
                    <a:pt x="26" y="13"/>
                    <a:pt x="26" y="13"/>
                    <a:pt x="26" y="14"/>
                  </a:cubicBezTo>
                  <a:cubicBezTo>
                    <a:pt x="17" y="13"/>
                    <a:pt x="9" y="9"/>
                    <a:pt x="4" y="2"/>
                  </a:cubicBezTo>
                  <a:cubicBezTo>
                    <a:pt x="2" y="5"/>
                    <a:pt x="2" y="8"/>
                    <a:pt x="2" y="10"/>
                  </a:cubicBezTo>
                  <a:cubicBezTo>
                    <a:pt x="3" y="13"/>
                    <a:pt x="5" y="15"/>
                    <a:pt x="7" y="17"/>
                  </a:cubicBezTo>
                  <a:cubicBezTo>
                    <a:pt x="5" y="17"/>
                    <a:pt x="4" y="16"/>
                    <a:pt x="2" y="16"/>
                  </a:cubicBezTo>
                  <a:cubicBezTo>
                    <a:pt x="2" y="18"/>
                    <a:pt x="3" y="20"/>
                    <a:pt x="4" y="21"/>
                  </a:cubicBezTo>
                  <a:cubicBezTo>
                    <a:pt x="5" y="24"/>
                    <a:pt x="8" y="26"/>
                    <a:pt x="11" y="26"/>
                  </a:cubicBezTo>
                  <a:cubicBezTo>
                    <a:pt x="10" y="26"/>
                    <a:pt x="10" y="26"/>
                    <a:pt x="10" y="26"/>
                  </a:cubicBezTo>
                  <a:cubicBezTo>
                    <a:pt x="10" y="27"/>
                    <a:pt x="9" y="27"/>
                    <a:pt x="8" y="27"/>
                  </a:cubicBezTo>
                  <a:cubicBezTo>
                    <a:pt x="7" y="27"/>
                    <a:pt x="7" y="27"/>
                    <a:pt x="6" y="26"/>
                  </a:cubicBezTo>
                  <a:cubicBezTo>
                    <a:pt x="7" y="30"/>
                    <a:pt x="10" y="34"/>
                    <a:pt x="16" y="34"/>
                  </a:cubicBezTo>
                  <a:cubicBezTo>
                    <a:pt x="14" y="35"/>
                    <a:pt x="13" y="36"/>
                    <a:pt x="11" y="37"/>
                  </a:cubicBezTo>
                  <a:cubicBezTo>
                    <a:pt x="8" y="38"/>
                    <a:pt x="5" y="39"/>
                    <a:pt x="3" y="39"/>
                  </a:cubicBezTo>
                  <a:cubicBezTo>
                    <a:pt x="2" y="39"/>
                    <a:pt x="1" y="39"/>
                    <a:pt x="0" y="38"/>
                  </a:cubicBezTo>
                  <a:cubicBezTo>
                    <a:pt x="0" y="39"/>
                    <a:pt x="0" y="39"/>
                    <a:pt x="0" y="39"/>
                  </a:cubicBezTo>
                  <a:cubicBezTo>
                    <a:pt x="5" y="42"/>
                    <a:pt x="11" y="43"/>
                    <a:pt x="17" y="43"/>
                  </a:cubicBezTo>
                  <a:cubicBezTo>
                    <a:pt x="17" y="43"/>
                    <a:pt x="17" y="43"/>
                    <a:pt x="18" y="43"/>
                  </a:cubicBezTo>
                  <a:cubicBezTo>
                    <a:pt x="20" y="43"/>
                    <a:pt x="22" y="43"/>
                    <a:pt x="24" y="43"/>
                  </a:cubicBezTo>
                  <a:cubicBezTo>
                    <a:pt x="29" y="41"/>
                    <a:pt x="34" y="39"/>
                    <a:pt x="38" y="34"/>
                  </a:cubicBezTo>
                  <a:cubicBezTo>
                    <a:pt x="41" y="32"/>
                    <a:pt x="43" y="29"/>
                    <a:pt x="44" y="26"/>
                  </a:cubicBezTo>
                  <a:cubicBezTo>
                    <a:pt x="46" y="23"/>
                    <a:pt x="47" y="19"/>
                    <a:pt x="47" y="16"/>
                  </a:cubicBezTo>
                  <a:cubicBezTo>
                    <a:pt x="47" y="15"/>
                    <a:pt x="47" y="13"/>
                    <a:pt x="47" y="11"/>
                  </a:cubicBezTo>
                  <a:cubicBezTo>
                    <a:pt x="47" y="11"/>
                    <a:pt x="47" y="11"/>
                    <a:pt x="47" y="11"/>
                  </a:cubicBezTo>
                  <a:cubicBezTo>
                    <a:pt x="49" y="10"/>
                    <a:pt x="50" y="9"/>
                    <a:pt x="51" y="7"/>
                  </a:cubicBezTo>
                  <a:cubicBezTo>
                    <a:pt x="52" y="7"/>
                    <a:pt x="52" y="6"/>
                    <a:pt x="53" y="6"/>
                  </a:cubicBezTo>
                  <a:cubicBezTo>
                    <a:pt x="53" y="6"/>
                    <a:pt x="53" y="6"/>
                    <a:pt x="53" y="6"/>
                  </a:cubicBezTo>
                  <a:cubicBezTo>
                    <a:pt x="51" y="6"/>
                    <a:pt x="49" y="7"/>
                    <a:pt x="47" y="7"/>
                  </a:cubicBezTo>
                  <a:cubicBezTo>
                    <a:pt x="49" y="6"/>
                    <a:pt x="50" y="4"/>
                    <a:pt x="51" y="1"/>
                  </a:cubicBezTo>
                  <a:cubicBezTo>
                    <a:pt x="51" y="1"/>
                    <a:pt x="51" y="1"/>
                    <a:pt x="51" y="1"/>
                  </a:cubicBezTo>
                  <a:cubicBezTo>
                    <a:pt x="51" y="1"/>
                    <a:pt x="51" y="1"/>
                    <a:pt x="51" y="1"/>
                  </a:cubicBezTo>
                  <a:cubicBezTo>
                    <a:pt x="49" y="3"/>
                    <a:pt x="47" y="3"/>
                    <a:pt x="45" y="4"/>
                  </a:cubicBezTo>
                  <a:cubicBezTo>
                    <a:pt x="44" y="4"/>
                    <a:pt x="44" y="4"/>
                    <a:pt x="44" y="4"/>
                  </a:cubicBezTo>
                  <a:cubicBezTo>
                    <a:pt x="42" y="2"/>
                    <a:pt x="39" y="0"/>
                    <a:pt x="37" y="0"/>
                  </a:cubicBezTo>
                </a:path>
              </a:pathLst>
            </a:custGeom>
            <a:grpFill/>
            <a:ln>
              <a:noFill/>
            </a:ln>
          </p:spPr>
          <p:txBody>
            <a:bodyPr vert="horz" wrap="square" lIns="68580" tIns="34290" rIns="68580" bIns="34290" numCol="1" anchor="t" anchorCtr="0" compatLnSpc="1">
              <a:prstTxWarp prst="textNoShape">
                <a:avLst/>
              </a:prstTxWarp>
            </a:bodyPr>
            <a:lstStyle/>
            <a:p>
              <a:endParaRPr lang="en-ID" sz="1350"/>
            </a:p>
          </p:txBody>
        </p:sp>
        <p:grpSp>
          <p:nvGrpSpPr>
            <p:cNvPr id="32" name="Group 31">
              <a:extLst>
                <a:ext uri="{FF2B5EF4-FFF2-40B4-BE49-F238E27FC236}">
                  <a16:creationId xmlns:a16="http://schemas.microsoft.com/office/drawing/2014/main" id="{F43009AD-0AC1-4A5B-B6CD-6D6C2D82ED97}"/>
                </a:ext>
              </a:extLst>
            </p:cNvPr>
            <p:cNvGrpSpPr/>
            <p:nvPr/>
          </p:nvGrpSpPr>
          <p:grpSpPr>
            <a:xfrm>
              <a:off x="1657248" y="5351463"/>
              <a:ext cx="214312" cy="136525"/>
              <a:chOff x="4017963" y="2965451"/>
              <a:chExt cx="214312" cy="136525"/>
            </a:xfrm>
            <a:grpFill/>
          </p:grpSpPr>
          <p:sp>
            <p:nvSpPr>
              <p:cNvPr id="36" name="Freeform 11">
                <a:extLst>
                  <a:ext uri="{FF2B5EF4-FFF2-40B4-BE49-F238E27FC236}">
                    <a16:creationId xmlns:a16="http://schemas.microsoft.com/office/drawing/2014/main" id="{3DC85FF3-1108-42EC-A98B-0D508832F301}"/>
                  </a:ext>
                </a:extLst>
              </p:cNvPr>
              <p:cNvSpPr>
                <a:spLocks/>
              </p:cNvSpPr>
              <p:nvPr/>
            </p:nvSpPr>
            <p:spPr bwMode="auto">
              <a:xfrm>
                <a:off x="4017963" y="2965451"/>
                <a:ext cx="136525" cy="136525"/>
              </a:xfrm>
              <a:custGeom>
                <a:avLst/>
                <a:gdLst>
                  <a:gd name="T0" fmla="*/ 23 w 45"/>
                  <a:gd name="T1" fmla="*/ 18 h 45"/>
                  <a:gd name="T2" fmla="*/ 23 w 45"/>
                  <a:gd name="T3" fmla="*/ 18 h 45"/>
                  <a:gd name="T4" fmla="*/ 23 w 45"/>
                  <a:gd name="T5" fmla="*/ 27 h 45"/>
                  <a:gd name="T6" fmla="*/ 35 w 45"/>
                  <a:gd name="T7" fmla="*/ 27 h 45"/>
                  <a:gd name="T8" fmla="*/ 30 w 45"/>
                  <a:gd name="T9" fmla="*/ 33 h 45"/>
                  <a:gd name="T10" fmla="*/ 24 w 45"/>
                  <a:gd name="T11" fmla="*/ 36 h 45"/>
                  <a:gd name="T12" fmla="*/ 19 w 45"/>
                  <a:gd name="T13" fmla="*/ 35 h 45"/>
                  <a:gd name="T14" fmla="*/ 10 w 45"/>
                  <a:gd name="T15" fmla="*/ 23 h 45"/>
                  <a:gd name="T16" fmla="*/ 10 w 45"/>
                  <a:gd name="T17" fmla="*/ 19 h 45"/>
                  <a:gd name="T18" fmla="*/ 25 w 45"/>
                  <a:gd name="T19" fmla="*/ 9 h 45"/>
                  <a:gd name="T20" fmla="*/ 31 w 45"/>
                  <a:gd name="T21" fmla="*/ 12 h 45"/>
                  <a:gd name="T22" fmla="*/ 38 w 45"/>
                  <a:gd name="T23" fmla="*/ 6 h 45"/>
                  <a:gd name="T24" fmla="*/ 34 w 45"/>
                  <a:gd name="T25" fmla="*/ 3 h 45"/>
                  <a:gd name="T26" fmla="*/ 23 w 45"/>
                  <a:gd name="T27" fmla="*/ 0 h 45"/>
                  <a:gd name="T28" fmla="*/ 21 w 45"/>
                  <a:gd name="T29" fmla="*/ 0 h 45"/>
                  <a:gd name="T30" fmla="*/ 17 w 45"/>
                  <a:gd name="T31" fmla="*/ 1 h 45"/>
                  <a:gd name="T32" fmla="*/ 5 w 45"/>
                  <a:gd name="T33" fmla="*/ 8 h 45"/>
                  <a:gd name="T34" fmla="*/ 1 w 45"/>
                  <a:gd name="T35" fmla="*/ 21 h 45"/>
                  <a:gd name="T36" fmla="*/ 1 w 45"/>
                  <a:gd name="T37" fmla="*/ 27 h 45"/>
                  <a:gd name="T38" fmla="*/ 10 w 45"/>
                  <a:gd name="T39" fmla="*/ 40 h 45"/>
                  <a:gd name="T40" fmla="*/ 22 w 45"/>
                  <a:gd name="T41" fmla="*/ 44 h 45"/>
                  <a:gd name="T42" fmla="*/ 29 w 45"/>
                  <a:gd name="T43" fmla="*/ 44 h 45"/>
                  <a:gd name="T44" fmla="*/ 40 w 45"/>
                  <a:gd name="T45" fmla="*/ 37 h 45"/>
                  <a:gd name="T46" fmla="*/ 44 w 45"/>
                  <a:gd name="T47" fmla="*/ 18 h 45"/>
                  <a:gd name="T48" fmla="*/ 23 w 45"/>
                  <a:gd name="T49" fmla="*/ 1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3" y="18"/>
                    </a:moveTo>
                    <a:cubicBezTo>
                      <a:pt x="23" y="18"/>
                      <a:pt x="23" y="18"/>
                      <a:pt x="23" y="18"/>
                    </a:cubicBezTo>
                    <a:cubicBezTo>
                      <a:pt x="23" y="21"/>
                      <a:pt x="23" y="27"/>
                      <a:pt x="23" y="27"/>
                    </a:cubicBezTo>
                    <a:cubicBezTo>
                      <a:pt x="23" y="27"/>
                      <a:pt x="34" y="27"/>
                      <a:pt x="35" y="27"/>
                    </a:cubicBezTo>
                    <a:cubicBezTo>
                      <a:pt x="35" y="28"/>
                      <a:pt x="34" y="31"/>
                      <a:pt x="30" y="33"/>
                    </a:cubicBezTo>
                    <a:cubicBezTo>
                      <a:pt x="28" y="35"/>
                      <a:pt x="26" y="35"/>
                      <a:pt x="24" y="36"/>
                    </a:cubicBezTo>
                    <a:cubicBezTo>
                      <a:pt x="22" y="36"/>
                      <a:pt x="21" y="35"/>
                      <a:pt x="19" y="35"/>
                    </a:cubicBezTo>
                    <a:cubicBezTo>
                      <a:pt x="14" y="33"/>
                      <a:pt x="10" y="29"/>
                      <a:pt x="10" y="23"/>
                    </a:cubicBezTo>
                    <a:cubicBezTo>
                      <a:pt x="10" y="22"/>
                      <a:pt x="10" y="21"/>
                      <a:pt x="10" y="19"/>
                    </a:cubicBezTo>
                    <a:cubicBezTo>
                      <a:pt x="12" y="13"/>
                      <a:pt x="18" y="8"/>
                      <a:pt x="25" y="9"/>
                    </a:cubicBezTo>
                    <a:cubicBezTo>
                      <a:pt x="28" y="10"/>
                      <a:pt x="30" y="11"/>
                      <a:pt x="31" y="12"/>
                    </a:cubicBezTo>
                    <a:cubicBezTo>
                      <a:pt x="33" y="10"/>
                      <a:pt x="36" y="8"/>
                      <a:pt x="38" y="6"/>
                    </a:cubicBezTo>
                    <a:cubicBezTo>
                      <a:pt x="37" y="5"/>
                      <a:pt x="36" y="4"/>
                      <a:pt x="34" y="3"/>
                    </a:cubicBezTo>
                    <a:cubicBezTo>
                      <a:pt x="30" y="1"/>
                      <a:pt x="27" y="0"/>
                      <a:pt x="23" y="0"/>
                    </a:cubicBezTo>
                    <a:cubicBezTo>
                      <a:pt x="22" y="0"/>
                      <a:pt x="22" y="0"/>
                      <a:pt x="21" y="0"/>
                    </a:cubicBezTo>
                    <a:cubicBezTo>
                      <a:pt x="20" y="0"/>
                      <a:pt x="19" y="0"/>
                      <a:pt x="17" y="1"/>
                    </a:cubicBezTo>
                    <a:cubicBezTo>
                      <a:pt x="13" y="2"/>
                      <a:pt x="9" y="4"/>
                      <a:pt x="5" y="8"/>
                    </a:cubicBezTo>
                    <a:cubicBezTo>
                      <a:pt x="2" y="12"/>
                      <a:pt x="1" y="16"/>
                      <a:pt x="1" y="21"/>
                    </a:cubicBezTo>
                    <a:cubicBezTo>
                      <a:pt x="0" y="23"/>
                      <a:pt x="1" y="25"/>
                      <a:pt x="1" y="27"/>
                    </a:cubicBezTo>
                    <a:cubicBezTo>
                      <a:pt x="2" y="32"/>
                      <a:pt x="5" y="37"/>
                      <a:pt x="10" y="40"/>
                    </a:cubicBezTo>
                    <a:cubicBezTo>
                      <a:pt x="13" y="43"/>
                      <a:pt x="17" y="44"/>
                      <a:pt x="22" y="44"/>
                    </a:cubicBezTo>
                    <a:cubicBezTo>
                      <a:pt x="24" y="45"/>
                      <a:pt x="27" y="44"/>
                      <a:pt x="29" y="44"/>
                    </a:cubicBezTo>
                    <a:cubicBezTo>
                      <a:pt x="33" y="43"/>
                      <a:pt x="37" y="40"/>
                      <a:pt x="40" y="37"/>
                    </a:cubicBezTo>
                    <a:cubicBezTo>
                      <a:pt x="44" y="31"/>
                      <a:pt x="45" y="24"/>
                      <a:pt x="44" y="18"/>
                    </a:cubicBezTo>
                    <a:cubicBezTo>
                      <a:pt x="37" y="18"/>
                      <a:pt x="30" y="18"/>
                      <a:pt x="23"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37" name="Freeform 12">
                <a:extLst>
                  <a:ext uri="{FF2B5EF4-FFF2-40B4-BE49-F238E27FC236}">
                    <a16:creationId xmlns:a16="http://schemas.microsoft.com/office/drawing/2014/main" id="{F6BE08F8-737C-419B-8EB6-923ACAAE0FF5}"/>
                  </a:ext>
                </a:extLst>
              </p:cNvPr>
              <p:cNvSpPr>
                <a:spLocks/>
              </p:cNvSpPr>
              <p:nvPr/>
            </p:nvSpPr>
            <p:spPr bwMode="auto">
              <a:xfrm>
                <a:off x="4165600" y="2995613"/>
                <a:ext cx="66675" cy="66675"/>
              </a:xfrm>
              <a:custGeom>
                <a:avLst/>
                <a:gdLst>
                  <a:gd name="T0" fmla="*/ 42 w 42"/>
                  <a:gd name="T1" fmla="*/ 15 h 42"/>
                  <a:gd name="T2" fmla="*/ 27 w 42"/>
                  <a:gd name="T3" fmla="*/ 15 h 42"/>
                  <a:gd name="T4" fmla="*/ 27 w 42"/>
                  <a:gd name="T5" fmla="*/ 2 h 42"/>
                  <a:gd name="T6" fmla="*/ 27 w 42"/>
                  <a:gd name="T7" fmla="*/ 0 h 42"/>
                  <a:gd name="T8" fmla="*/ 27 w 42"/>
                  <a:gd name="T9" fmla="*/ 0 h 42"/>
                  <a:gd name="T10" fmla="*/ 15 w 42"/>
                  <a:gd name="T11" fmla="*/ 0 h 42"/>
                  <a:gd name="T12" fmla="*/ 15 w 42"/>
                  <a:gd name="T13" fmla="*/ 0 h 42"/>
                  <a:gd name="T14" fmla="*/ 15 w 42"/>
                  <a:gd name="T15" fmla="*/ 2 h 42"/>
                  <a:gd name="T16" fmla="*/ 15 w 42"/>
                  <a:gd name="T17" fmla="*/ 15 h 42"/>
                  <a:gd name="T18" fmla="*/ 0 w 42"/>
                  <a:gd name="T19" fmla="*/ 15 h 42"/>
                  <a:gd name="T20" fmla="*/ 0 w 42"/>
                  <a:gd name="T21" fmla="*/ 15 h 42"/>
                  <a:gd name="T22" fmla="*/ 0 w 42"/>
                  <a:gd name="T23" fmla="*/ 15 h 42"/>
                  <a:gd name="T24" fmla="*/ 0 w 42"/>
                  <a:gd name="T25" fmla="*/ 27 h 42"/>
                  <a:gd name="T26" fmla="*/ 0 w 42"/>
                  <a:gd name="T27" fmla="*/ 27 h 42"/>
                  <a:gd name="T28" fmla="*/ 0 w 42"/>
                  <a:gd name="T29" fmla="*/ 27 h 42"/>
                  <a:gd name="T30" fmla="*/ 15 w 42"/>
                  <a:gd name="T31" fmla="*/ 27 h 42"/>
                  <a:gd name="T32" fmla="*/ 15 w 42"/>
                  <a:gd name="T33" fmla="*/ 42 h 42"/>
                  <a:gd name="T34" fmla="*/ 15 w 42"/>
                  <a:gd name="T35" fmla="*/ 42 h 42"/>
                  <a:gd name="T36" fmla="*/ 15 w 42"/>
                  <a:gd name="T37" fmla="*/ 42 h 42"/>
                  <a:gd name="T38" fmla="*/ 27 w 42"/>
                  <a:gd name="T39" fmla="*/ 42 h 42"/>
                  <a:gd name="T40" fmla="*/ 27 w 42"/>
                  <a:gd name="T41" fmla="*/ 42 h 42"/>
                  <a:gd name="T42" fmla="*/ 27 w 42"/>
                  <a:gd name="T43" fmla="*/ 42 h 42"/>
                  <a:gd name="T44" fmla="*/ 27 w 42"/>
                  <a:gd name="T45" fmla="*/ 27 h 42"/>
                  <a:gd name="T46" fmla="*/ 42 w 42"/>
                  <a:gd name="T47" fmla="*/ 27 h 42"/>
                  <a:gd name="T48" fmla="*/ 42 w 42"/>
                  <a:gd name="T49" fmla="*/ 27 h 42"/>
                  <a:gd name="T50" fmla="*/ 42 w 42"/>
                  <a:gd name="T51" fmla="*/ 27 h 42"/>
                  <a:gd name="T52" fmla="*/ 42 w 42"/>
                  <a:gd name="T53" fmla="*/ 15 h 42"/>
                  <a:gd name="T54" fmla="*/ 42 w 42"/>
                  <a:gd name="T55" fmla="*/ 15 h 42"/>
                  <a:gd name="T56" fmla="*/ 42 w 42"/>
                  <a:gd name="T5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2">
                    <a:moveTo>
                      <a:pt x="42" y="15"/>
                    </a:moveTo>
                    <a:lnTo>
                      <a:pt x="27" y="15"/>
                    </a:lnTo>
                    <a:lnTo>
                      <a:pt x="27" y="2"/>
                    </a:lnTo>
                    <a:lnTo>
                      <a:pt x="27" y="0"/>
                    </a:lnTo>
                    <a:lnTo>
                      <a:pt x="27" y="0"/>
                    </a:lnTo>
                    <a:lnTo>
                      <a:pt x="15" y="0"/>
                    </a:lnTo>
                    <a:lnTo>
                      <a:pt x="15" y="0"/>
                    </a:lnTo>
                    <a:lnTo>
                      <a:pt x="15" y="2"/>
                    </a:lnTo>
                    <a:lnTo>
                      <a:pt x="15" y="15"/>
                    </a:lnTo>
                    <a:lnTo>
                      <a:pt x="0" y="15"/>
                    </a:lnTo>
                    <a:lnTo>
                      <a:pt x="0" y="15"/>
                    </a:lnTo>
                    <a:lnTo>
                      <a:pt x="0" y="15"/>
                    </a:lnTo>
                    <a:lnTo>
                      <a:pt x="0" y="27"/>
                    </a:lnTo>
                    <a:lnTo>
                      <a:pt x="0" y="27"/>
                    </a:lnTo>
                    <a:lnTo>
                      <a:pt x="0" y="27"/>
                    </a:lnTo>
                    <a:lnTo>
                      <a:pt x="15" y="27"/>
                    </a:lnTo>
                    <a:lnTo>
                      <a:pt x="15" y="42"/>
                    </a:lnTo>
                    <a:lnTo>
                      <a:pt x="15" y="42"/>
                    </a:lnTo>
                    <a:lnTo>
                      <a:pt x="15" y="42"/>
                    </a:lnTo>
                    <a:lnTo>
                      <a:pt x="27" y="42"/>
                    </a:lnTo>
                    <a:lnTo>
                      <a:pt x="27" y="42"/>
                    </a:lnTo>
                    <a:lnTo>
                      <a:pt x="27" y="42"/>
                    </a:lnTo>
                    <a:lnTo>
                      <a:pt x="27" y="27"/>
                    </a:lnTo>
                    <a:lnTo>
                      <a:pt x="42" y="27"/>
                    </a:lnTo>
                    <a:lnTo>
                      <a:pt x="42" y="27"/>
                    </a:lnTo>
                    <a:lnTo>
                      <a:pt x="42" y="27"/>
                    </a:lnTo>
                    <a:lnTo>
                      <a:pt x="42" y="15"/>
                    </a:lnTo>
                    <a:lnTo>
                      <a:pt x="42" y="15"/>
                    </a:lnTo>
                    <a:lnTo>
                      <a:pt x="4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grpSp>
          <p:nvGrpSpPr>
            <p:cNvPr id="33" name="Group 32">
              <a:extLst>
                <a:ext uri="{FF2B5EF4-FFF2-40B4-BE49-F238E27FC236}">
                  <a16:creationId xmlns:a16="http://schemas.microsoft.com/office/drawing/2014/main" id="{1730FB4E-6EAB-455D-8459-863CB4FF1A9C}"/>
                </a:ext>
              </a:extLst>
            </p:cNvPr>
            <p:cNvGrpSpPr/>
            <p:nvPr/>
          </p:nvGrpSpPr>
          <p:grpSpPr>
            <a:xfrm>
              <a:off x="2087050" y="5334000"/>
              <a:ext cx="150813" cy="150813"/>
              <a:chOff x="4587875" y="2947988"/>
              <a:chExt cx="150813" cy="150813"/>
            </a:xfrm>
            <a:grpFill/>
          </p:grpSpPr>
          <p:sp>
            <p:nvSpPr>
              <p:cNvPr id="34" name="Freeform 13">
                <a:extLst>
                  <a:ext uri="{FF2B5EF4-FFF2-40B4-BE49-F238E27FC236}">
                    <a16:creationId xmlns:a16="http://schemas.microsoft.com/office/drawing/2014/main" id="{E00A0692-B8F3-448B-80B3-BEC824122176}"/>
                  </a:ext>
                </a:extLst>
              </p:cNvPr>
              <p:cNvSpPr>
                <a:spLocks noEditPoints="1"/>
              </p:cNvSpPr>
              <p:nvPr/>
            </p:nvSpPr>
            <p:spPr bwMode="auto">
              <a:xfrm>
                <a:off x="4587875" y="2947988"/>
                <a:ext cx="36513" cy="150813"/>
              </a:xfrm>
              <a:custGeom>
                <a:avLst/>
                <a:gdLst>
                  <a:gd name="T0" fmla="*/ 1 w 12"/>
                  <a:gd name="T1" fmla="*/ 16 h 50"/>
                  <a:gd name="T2" fmla="*/ 11 w 12"/>
                  <a:gd name="T3" fmla="*/ 16 h 50"/>
                  <a:gd name="T4" fmla="*/ 11 w 12"/>
                  <a:gd name="T5" fmla="*/ 50 h 50"/>
                  <a:gd name="T6" fmla="*/ 1 w 12"/>
                  <a:gd name="T7" fmla="*/ 50 h 50"/>
                  <a:gd name="T8" fmla="*/ 1 w 12"/>
                  <a:gd name="T9" fmla="*/ 16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6"/>
                    </a:moveTo>
                    <a:cubicBezTo>
                      <a:pt x="11" y="16"/>
                      <a:pt x="11" y="16"/>
                      <a:pt x="11" y="16"/>
                    </a:cubicBezTo>
                    <a:cubicBezTo>
                      <a:pt x="11" y="50"/>
                      <a:pt x="11" y="50"/>
                      <a:pt x="11" y="50"/>
                    </a:cubicBezTo>
                    <a:cubicBezTo>
                      <a:pt x="1" y="50"/>
                      <a:pt x="1" y="50"/>
                      <a:pt x="1" y="50"/>
                    </a:cubicBezTo>
                    <a:lnTo>
                      <a:pt x="1" y="16"/>
                    </a:lnTo>
                    <a:close/>
                    <a:moveTo>
                      <a:pt x="6" y="0"/>
                    </a:moveTo>
                    <a:cubicBezTo>
                      <a:pt x="9" y="0"/>
                      <a:pt x="12" y="3"/>
                      <a:pt x="12" y="6"/>
                    </a:cubicBezTo>
                    <a:cubicBezTo>
                      <a:pt x="12" y="9"/>
                      <a:pt x="9" y="12"/>
                      <a:pt x="6" y="12"/>
                    </a:cubicBezTo>
                    <a:cubicBezTo>
                      <a:pt x="3" y="12"/>
                      <a:pt x="0" y="9"/>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35" name="Freeform 14">
                <a:extLst>
                  <a:ext uri="{FF2B5EF4-FFF2-40B4-BE49-F238E27FC236}">
                    <a16:creationId xmlns:a16="http://schemas.microsoft.com/office/drawing/2014/main" id="{E5C37719-A9B2-4F84-84A5-A4DD00F27B13}"/>
                  </a:ext>
                </a:extLst>
              </p:cNvPr>
              <p:cNvSpPr>
                <a:spLocks/>
              </p:cNvSpPr>
              <p:nvPr/>
            </p:nvSpPr>
            <p:spPr bwMode="auto">
              <a:xfrm>
                <a:off x="4641850" y="2995613"/>
                <a:ext cx="96838" cy="103188"/>
              </a:xfrm>
              <a:custGeom>
                <a:avLst/>
                <a:gdLst>
                  <a:gd name="T0" fmla="*/ 0 w 32"/>
                  <a:gd name="T1" fmla="*/ 0 h 34"/>
                  <a:gd name="T2" fmla="*/ 10 w 32"/>
                  <a:gd name="T3" fmla="*/ 0 h 34"/>
                  <a:gd name="T4" fmla="*/ 10 w 32"/>
                  <a:gd name="T5" fmla="*/ 5 h 34"/>
                  <a:gd name="T6" fmla="*/ 10 w 32"/>
                  <a:gd name="T7" fmla="*/ 5 h 34"/>
                  <a:gd name="T8" fmla="*/ 20 w 32"/>
                  <a:gd name="T9" fmla="*/ 0 h 34"/>
                  <a:gd name="T10" fmla="*/ 32 w 32"/>
                  <a:gd name="T11" fmla="*/ 15 h 34"/>
                  <a:gd name="T12" fmla="*/ 32 w 32"/>
                  <a:gd name="T13" fmla="*/ 34 h 34"/>
                  <a:gd name="T14" fmla="*/ 22 w 32"/>
                  <a:gd name="T15" fmla="*/ 34 h 34"/>
                  <a:gd name="T16" fmla="*/ 22 w 32"/>
                  <a:gd name="T17" fmla="*/ 18 h 34"/>
                  <a:gd name="T18" fmla="*/ 16 w 32"/>
                  <a:gd name="T19" fmla="*/ 9 h 34"/>
                  <a:gd name="T20" fmla="*/ 10 w 32"/>
                  <a:gd name="T21" fmla="*/ 17 h 34"/>
                  <a:gd name="T22" fmla="*/ 10 w 32"/>
                  <a:gd name="T23" fmla="*/ 34 h 34"/>
                  <a:gd name="T24" fmla="*/ 0 w 32"/>
                  <a:gd name="T25" fmla="*/ 34 h 34"/>
                  <a:gd name="T26" fmla="*/ 0 w 32"/>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0"/>
                    </a:moveTo>
                    <a:cubicBezTo>
                      <a:pt x="10" y="0"/>
                      <a:pt x="10" y="0"/>
                      <a:pt x="10" y="0"/>
                    </a:cubicBezTo>
                    <a:cubicBezTo>
                      <a:pt x="10" y="5"/>
                      <a:pt x="10" y="5"/>
                      <a:pt x="10" y="5"/>
                    </a:cubicBezTo>
                    <a:cubicBezTo>
                      <a:pt x="10" y="5"/>
                      <a:pt x="10" y="5"/>
                      <a:pt x="10" y="5"/>
                    </a:cubicBezTo>
                    <a:cubicBezTo>
                      <a:pt x="11" y="2"/>
                      <a:pt x="14" y="0"/>
                      <a:pt x="20" y="0"/>
                    </a:cubicBezTo>
                    <a:cubicBezTo>
                      <a:pt x="30" y="0"/>
                      <a:pt x="32" y="7"/>
                      <a:pt x="32" y="15"/>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7"/>
                    </a:cubicBezTo>
                    <a:cubicBezTo>
                      <a:pt x="10" y="34"/>
                      <a:pt x="10" y="34"/>
                      <a:pt x="10" y="34"/>
                    </a:cubicBezTo>
                    <a:cubicBezTo>
                      <a:pt x="0" y="34"/>
                      <a:pt x="0" y="34"/>
                      <a:pt x="0" y="34"/>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grpSp>
      <p:sp>
        <p:nvSpPr>
          <p:cNvPr id="38" name="TextBox 37">
            <a:extLst>
              <a:ext uri="{FF2B5EF4-FFF2-40B4-BE49-F238E27FC236}">
                <a16:creationId xmlns:a16="http://schemas.microsoft.com/office/drawing/2014/main" id="{8DA58A3D-8052-4270-8AAF-BA809035EFDE}"/>
              </a:ext>
            </a:extLst>
          </p:cNvPr>
          <p:cNvSpPr txBox="1"/>
          <p:nvPr/>
        </p:nvSpPr>
        <p:spPr>
          <a:xfrm>
            <a:off x="6510483" y="2820600"/>
            <a:ext cx="971169" cy="219291"/>
          </a:xfrm>
          <a:prstGeom prst="rect">
            <a:avLst/>
          </a:prstGeom>
          <a:noFill/>
        </p:spPr>
        <p:txBody>
          <a:bodyPr wrap="square" rtlCol="0" anchor="ctr">
            <a:spAutoFit/>
          </a:bodyPr>
          <a:lstStyle/>
          <a:p>
            <a:r>
              <a:rPr lang="en-US" sz="825" b="1" dirty="0">
                <a:solidFill>
                  <a:schemeClr val="accent1"/>
                </a:solidFill>
                <a:latin typeface="+mj-lt"/>
              </a:rPr>
              <a:t>Find Me On :</a:t>
            </a:r>
          </a:p>
        </p:txBody>
      </p:sp>
      <p:sp>
        <p:nvSpPr>
          <p:cNvPr id="41" name="TextBox 40">
            <a:extLst>
              <a:ext uri="{FF2B5EF4-FFF2-40B4-BE49-F238E27FC236}">
                <a16:creationId xmlns:a16="http://schemas.microsoft.com/office/drawing/2014/main" id="{103132CA-0BE3-4DF9-B564-CC2812C2BD23}"/>
              </a:ext>
            </a:extLst>
          </p:cNvPr>
          <p:cNvSpPr txBox="1"/>
          <p:nvPr/>
        </p:nvSpPr>
        <p:spPr>
          <a:xfrm>
            <a:off x="995365" y="3119414"/>
            <a:ext cx="2209473" cy="1315425"/>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a:t>
            </a:r>
          </a:p>
        </p:txBody>
      </p:sp>
      <p:sp>
        <p:nvSpPr>
          <p:cNvPr id="42" name="TextBox 41">
            <a:extLst>
              <a:ext uri="{FF2B5EF4-FFF2-40B4-BE49-F238E27FC236}">
                <a16:creationId xmlns:a16="http://schemas.microsoft.com/office/drawing/2014/main" id="{72B4507D-01C3-4E02-BDAA-98DD7E3B634C}"/>
              </a:ext>
            </a:extLst>
          </p:cNvPr>
          <p:cNvSpPr txBox="1"/>
          <p:nvPr/>
        </p:nvSpPr>
        <p:spPr>
          <a:xfrm>
            <a:off x="995366" y="4429952"/>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39" name="PsHolder16">
            <a:extLst>
              <a:ext uri="{FF2B5EF4-FFF2-40B4-BE49-F238E27FC236}">
                <a16:creationId xmlns:a16="http://schemas.microsoft.com/office/drawing/2014/main" id="{8704D756-3631-465F-9744-295E0FFC2816}"/>
              </a:ext>
            </a:extLst>
          </p:cNvPr>
          <p:cNvSpPr>
            <a:spLocks noGrp="1"/>
          </p:cNvSpPr>
          <p:nvPr>
            <p:ph type="pic" sz="quarter" idx="11"/>
          </p:nvPr>
        </p:nvSpPr>
        <p:spPr/>
      </p:sp>
      <p:sp>
        <p:nvSpPr>
          <p:cNvPr id="12" name="PsHolder17">
            <a:extLst>
              <a:ext uri="{FF2B5EF4-FFF2-40B4-BE49-F238E27FC236}">
                <a16:creationId xmlns:a16="http://schemas.microsoft.com/office/drawing/2014/main" id="{55A362F7-CA79-4B7B-A7D8-436DD0692060}"/>
              </a:ext>
            </a:extLst>
          </p:cNvPr>
          <p:cNvSpPr>
            <a:spLocks noGrp="1"/>
          </p:cNvSpPr>
          <p:nvPr>
            <p:ph type="pic" sz="quarter" idx="10"/>
          </p:nvPr>
        </p:nvSpPr>
        <p:spPr/>
      </p:sp>
      <p:sp>
        <p:nvSpPr>
          <p:cNvPr id="61" name="Title 60">
            <a:extLst>
              <a:ext uri="{FF2B5EF4-FFF2-40B4-BE49-F238E27FC236}">
                <a16:creationId xmlns:a16="http://schemas.microsoft.com/office/drawing/2014/main" id="{34D72329-F87F-4471-9511-25B88815771B}"/>
              </a:ext>
            </a:extLst>
          </p:cNvPr>
          <p:cNvSpPr>
            <a:spLocks noGrp="1"/>
          </p:cNvSpPr>
          <p:nvPr>
            <p:ph type="title"/>
          </p:nvPr>
        </p:nvSpPr>
        <p:spPr/>
        <p:txBody>
          <a:bodyPr/>
          <a:lstStyle/>
          <a:p>
            <a:r>
              <a:rPr lang="en-US" dirty="0" err="1"/>
              <a:t>iMappe</a:t>
            </a:r>
            <a:r>
              <a:rPr lang="en-US" dirty="0"/>
              <a:t> </a:t>
            </a:r>
            <a:r>
              <a:rPr lang="en-US" dirty="0">
                <a:solidFill>
                  <a:schemeClr val="accent1"/>
                </a:solidFill>
              </a:rPr>
              <a:t>Developer Teams</a:t>
            </a:r>
            <a:endParaRPr lang="en-ID" dirty="0"/>
          </a:p>
        </p:txBody>
      </p:sp>
    </p:spTree>
    <p:extLst>
      <p:ext uri="{BB962C8B-B14F-4D97-AF65-F5344CB8AC3E}">
        <p14:creationId xmlns:p14="http://schemas.microsoft.com/office/powerpoint/2010/main" val="129834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up)">
                                      <p:cBhvr>
                                        <p:cTn id="19" dur="500"/>
                                        <p:tgtEl>
                                          <p:spTgt spid="61"/>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up)">
                                      <p:cBhvr>
                                        <p:cTn id="23" dur="500"/>
                                        <p:tgtEl>
                                          <p:spTgt spid="4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500"/>
                                        <p:tgtEl>
                                          <p:spTgt spid="42"/>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childTnLst>
                          </p:cTn>
                        </p:par>
                        <p:par>
                          <p:cTn id="35" fill="hold">
                            <p:stCondLst>
                              <p:cond delay="3500"/>
                            </p:stCondLst>
                            <p:childTnLst>
                              <p:par>
                                <p:cTn id="36" presetID="22"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up)">
                                      <p:cBhvr>
                                        <p:cTn id="45" dur="500"/>
                                        <p:tgtEl>
                                          <p:spTgt spid="28"/>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up)">
                                      <p:cBhvr>
                                        <p:cTn id="48" dur="500"/>
                                        <p:tgtEl>
                                          <p:spTgt spid="17"/>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left)">
                                      <p:cBhvr>
                                        <p:cTn id="52" dur="500"/>
                                        <p:tgtEl>
                                          <p:spTgt spid="2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left)">
                                      <p:cBhvr>
                                        <p:cTn id="55" dur="500"/>
                                        <p:tgtEl>
                                          <p:spTgt spid="38"/>
                                        </p:tgtEl>
                                      </p:cBhvr>
                                    </p:animEffect>
                                  </p:childTnLst>
                                </p:cTn>
                              </p:par>
                            </p:childTnLst>
                          </p:cTn>
                        </p:par>
                        <p:par>
                          <p:cTn id="56" fill="hold">
                            <p:stCondLst>
                              <p:cond delay="5000"/>
                            </p:stCondLst>
                            <p:childTnLst>
                              <p:par>
                                <p:cTn id="57" presetID="22" presetClass="entr" presetSubtype="8"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par>
                                <p:cTn id="60" presetID="22" presetClass="entr" presetSubtype="8"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animBg="1"/>
      <p:bldP spid="14" grpId="0" animBg="1"/>
      <p:bldP spid="15" grpId="0"/>
      <p:bldP spid="16" grpId="0"/>
      <p:bldP spid="17" grpId="0"/>
      <p:bldP spid="27" grpId="0"/>
      <p:bldP spid="28" grpId="0"/>
      <p:bldP spid="38" grpId="0"/>
      <p:bldP spid="41" grpId="0"/>
      <p:bldP spid="42" grpId="0"/>
      <p:bldP spid="6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sHolder1">
            <a:extLst>
              <a:ext uri="{FF2B5EF4-FFF2-40B4-BE49-F238E27FC236}">
                <a16:creationId xmlns:a16="http://schemas.microsoft.com/office/drawing/2014/main" id="{287D09EB-981B-4EDA-9BEE-2C59BF51BC26}"/>
              </a:ext>
            </a:extLst>
          </p:cNvPr>
          <p:cNvSpPr>
            <a:spLocks noGrp="1"/>
          </p:cNvSpPr>
          <p:nvPr>
            <p:ph type="pic" sz="quarter" idx="11"/>
          </p:nvPr>
        </p:nvSpPr>
        <p:spPr/>
      </p:sp>
      <p:sp>
        <p:nvSpPr>
          <p:cNvPr id="13" name="Freeform: Shape 12">
            <a:extLst>
              <a:ext uri="{FF2B5EF4-FFF2-40B4-BE49-F238E27FC236}">
                <a16:creationId xmlns:a16="http://schemas.microsoft.com/office/drawing/2014/main" id="{10C3B3D5-8670-4C00-A11D-49C07106405E}"/>
              </a:ext>
            </a:extLst>
          </p:cNvPr>
          <p:cNvSpPr/>
          <p:nvPr/>
        </p:nvSpPr>
        <p:spPr>
          <a:xfrm>
            <a:off x="0" y="3864542"/>
            <a:ext cx="9144000" cy="2997196"/>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35" name="Title 34">
            <a:extLst>
              <a:ext uri="{FF2B5EF4-FFF2-40B4-BE49-F238E27FC236}">
                <a16:creationId xmlns:a16="http://schemas.microsoft.com/office/drawing/2014/main" id="{B3A880D3-5293-432C-A775-8022A73170B5}"/>
              </a:ext>
            </a:extLst>
          </p:cNvPr>
          <p:cNvSpPr>
            <a:spLocks noGrp="1"/>
          </p:cNvSpPr>
          <p:nvPr>
            <p:ph type="title"/>
          </p:nvPr>
        </p:nvSpPr>
        <p:spPr/>
        <p:txBody>
          <a:bodyPr/>
          <a:lstStyle/>
          <a:p>
            <a:r>
              <a:rPr lang="en-US" dirty="0"/>
              <a:t>Customer </a:t>
            </a:r>
            <a:r>
              <a:rPr lang="en-US" dirty="0">
                <a:solidFill>
                  <a:schemeClr val="accent1"/>
                </a:solidFill>
              </a:rPr>
              <a:t>Services</a:t>
            </a:r>
            <a:endParaRPr lang="en-ID" dirty="0"/>
          </a:p>
        </p:txBody>
      </p:sp>
      <p:grpSp>
        <p:nvGrpSpPr>
          <p:cNvPr id="3" name="Graphic 8">
            <a:extLst>
              <a:ext uri="{FF2B5EF4-FFF2-40B4-BE49-F238E27FC236}">
                <a16:creationId xmlns:a16="http://schemas.microsoft.com/office/drawing/2014/main" id="{C16EE9E7-0167-451F-8641-E98F7FBAC513}"/>
              </a:ext>
            </a:extLst>
          </p:cNvPr>
          <p:cNvGrpSpPr/>
          <p:nvPr/>
        </p:nvGrpSpPr>
        <p:grpSpPr>
          <a:xfrm>
            <a:off x="411689" y="6307497"/>
            <a:ext cx="665988" cy="187606"/>
            <a:chOff x="1771649" y="2209800"/>
            <a:chExt cx="8651748" cy="2437161"/>
          </a:xfrm>
          <a:solidFill>
            <a:schemeClr val="bg2"/>
          </a:solidFill>
        </p:grpSpPr>
        <p:sp>
          <p:nvSpPr>
            <p:cNvPr id="4" name="Freeform: Shape 3">
              <a:extLst>
                <a:ext uri="{FF2B5EF4-FFF2-40B4-BE49-F238E27FC236}">
                  <a16:creationId xmlns:a16="http://schemas.microsoft.com/office/drawing/2014/main" id="{481B3711-24FA-43C8-8F62-54E57D9AC05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057C5A34-8D6F-4415-810E-FCBC27040E6E}"/>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F2435BB8-ED81-4993-9351-7825670DD26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EC378D06-BC7D-477A-A6C2-224D2CF0D30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AA2933FF-0D9F-4495-B5FB-0F07D3699627}"/>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90EF7768-1D63-4448-9313-AD5A7CE82BF0}"/>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067C6D0F-EECA-44E5-B2A2-CFC58CC141AD}"/>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solidFill>
              </a:rPr>
              <a:t>Your Easy-to-use Map Building Tools</a:t>
            </a:r>
          </a:p>
        </p:txBody>
      </p:sp>
      <p:sp>
        <p:nvSpPr>
          <p:cNvPr id="11" name="Freeform: Shape 10">
            <a:extLst>
              <a:ext uri="{FF2B5EF4-FFF2-40B4-BE49-F238E27FC236}">
                <a16:creationId xmlns:a16="http://schemas.microsoft.com/office/drawing/2014/main" id="{0A9D31CA-F754-4725-881E-EAE8977C6466}"/>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23" name="TextBox 22">
            <a:extLst>
              <a:ext uri="{FF2B5EF4-FFF2-40B4-BE49-F238E27FC236}">
                <a16:creationId xmlns:a16="http://schemas.microsoft.com/office/drawing/2014/main" id="{6AE621CE-4745-4973-946D-C263736E5155}"/>
              </a:ext>
            </a:extLst>
          </p:cNvPr>
          <p:cNvSpPr txBox="1"/>
          <p:nvPr/>
        </p:nvSpPr>
        <p:spPr>
          <a:xfrm>
            <a:off x="5771440" y="1948721"/>
            <a:ext cx="1902832" cy="276999"/>
          </a:xfrm>
          <a:prstGeom prst="rect">
            <a:avLst/>
          </a:prstGeom>
          <a:noFill/>
        </p:spPr>
        <p:txBody>
          <a:bodyPr wrap="square" rtlCol="0" anchor="ctr">
            <a:spAutoFit/>
          </a:bodyPr>
          <a:lstStyle/>
          <a:p>
            <a:r>
              <a:rPr lang="en-US" sz="1200" b="1" dirty="0">
                <a:solidFill>
                  <a:schemeClr val="accent1"/>
                </a:solidFill>
                <a:latin typeface="+mj-lt"/>
              </a:rPr>
              <a:t>Visit Us At :</a:t>
            </a:r>
          </a:p>
        </p:txBody>
      </p:sp>
      <p:sp>
        <p:nvSpPr>
          <p:cNvPr id="24" name="TextBox 23">
            <a:extLst>
              <a:ext uri="{FF2B5EF4-FFF2-40B4-BE49-F238E27FC236}">
                <a16:creationId xmlns:a16="http://schemas.microsoft.com/office/drawing/2014/main" id="{477AA939-7F39-4A66-B119-0148ED328952}"/>
              </a:ext>
            </a:extLst>
          </p:cNvPr>
          <p:cNvSpPr txBox="1"/>
          <p:nvPr/>
        </p:nvSpPr>
        <p:spPr>
          <a:xfrm>
            <a:off x="6251579" y="2831911"/>
            <a:ext cx="1979209" cy="230832"/>
          </a:xfrm>
          <a:prstGeom prst="rect">
            <a:avLst/>
          </a:prstGeom>
          <a:noFill/>
        </p:spPr>
        <p:txBody>
          <a:bodyPr wrap="square" rtlCol="0" anchor="ctr">
            <a:spAutoFit/>
          </a:bodyPr>
          <a:lstStyle/>
          <a:p>
            <a:r>
              <a:rPr lang="en-US" sz="900" dirty="0"/>
              <a:t>http://yourwebsitehere.com</a:t>
            </a:r>
          </a:p>
        </p:txBody>
      </p:sp>
      <p:sp>
        <p:nvSpPr>
          <p:cNvPr id="25" name="Freeform 67">
            <a:extLst>
              <a:ext uri="{FF2B5EF4-FFF2-40B4-BE49-F238E27FC236}">
                <a16:creationId xmlns:a16="http://schemas.microsoft.com/office/drawing/2014/main" id="{B4D7EA70-FDBE-441A-9432-D15331192395}"/>
              </a:ext>
            </a:extLst>
          </p:cNvPr>
          <p:cNvSpPr>
            <a:spLocks noEditPoints="1"/>
          </p:cNvSpPr>
          <p:nvPr/>
        </p:nvSpPr>
        <p:spPr bwMode="auto">
          <a:xfrm>
            <a:off x="5824483" y="2858020"/>
            <a:ext cx="176306" cy="178616"/>
          </a:xfrm>
          <a:custGeom>
            <a:avLst/>
            <a:gdLst>
              <a:gd name="T0" fmla="*/ 0 w 97"/>
              <a:gd name="T1" fmla="*/ 49 h 98"/>
              <a:gd name="T2" fmla="*/ 97 w 97"/>
              <a:gd name="T3" fmla="*/ 49 h 98"/>
              <a:gd name="T4" fmla="*/ 69 w 97"/>
              <a:gd name="T5" fmla="*/ 46 h 98"/>
              <a:gd name="T6" fmla="*/ 50 w 97"/>
              <a:gd name="T7" fmla="*/ 48 h 98"/>
              <a:gd name="T8" fmla="*/ 65 w 97"/>
              <a:gd name="T9" fmla="*/ 31 h 98"/>
              <a:gd name="T10" fmla="*/ 32 w 97"/>
              <a:gd name="T11" fmla="*/ 31 h 98"/>
              <a:gd name="T12" fmla="*/ 46 w 97"/>
              <a:gd name="T13" fmla="*/ 48 h 98"/>
              <a:gd name="T14" fmla="*/ 29 w 97"/>
              <a:gd name="T15" fmla="*/ 46 h 98"/>
              <a:gd name="T16" fmla="*/ 46 w 97"/>
              <a:gd name="T17" fmla="*/ 28 h 98"/>
              <a:gd name="T18" fmla="*/ 46 w 97"/>
              <a:gd name="T19" fmla="*/ 11 h 98"/>
              <a:gd name="T20" fmla="*/ 46 w 97"/>
              <a:gd name="T21" fmla="*/ 53 h 98"/>
              <a:gd name="T22" fmla="*/ 33 w 97"/>
              <a:gd name="T23" fmla="*/ 68 h 98"/>
              <a:gd name="T24" fmla="*/ 46 w 97"/>
              <a:gd name="T25" fmla="*/ 53 h 98"/>
              <a:gd name="T26" fmla="*/ 46 w 97"/>
              <a:gd name="T27" fmla="*/ 89 h 98"/>
              <a:gd name="T28" fmla="*/ 46 w 97"/>
              <a:gd name="T29" fmla="*/ 72 h 98"/>
              <a:gd name="T30" fmla="*/ 62 w 97"/>
              <a:gd name="T31" fmla="*/ 73 h 98"/>
              <a:gd name="T32" fmla="*/ 50 w 97"/>
              <a:gd name="T33" fmla="*/ 72 h 98"/>
              <a:gd name="T34" fmla="*/ 50 w 97"/>
              <a:gd name="T35" fmla="*/ 53 h 98"/>
              <a:gd name="T36" fmla="*/ 65 w 97"/>
              <a:gd name="T37" fmla="*/ 68 h 98"/>
              <a:gd name="T38" fmla="*/ 50 w 97"/>
              <a:gd name="T39" fmla="*/ 28 h 98"/>
              <a:gd name="T40" fmla="*/ 62 w 97"/>
              <a:gd name="T41" fmla="*/ 26 h 98"/>
              <a:gd name="T42" fmla="*/ 29 w 97"/>
              <a:gd name="T43" fmla="*/ 25 h 98"/>
              <a:gd name="T44" fmla="*/ 41 w 97"/>
              <a:gd name="T45" fmla="*/ 9 h 98"/>
              <a:gd name="T46" fmla="*/ 27 w 97"/>
              <a:gd name="T47" fmla="*/ 29 h 98"/>
              <a:gd name="T48" fmla="*/ 23 w 97"/>
              <a:gd name="T49" fmla="*/ 48 h 98"/>
              <a:gd name="T50" fmla="*/ 16 w 97"/>
              <a:gd name="T51" fmla="*/ 24 h 98"/>
              <a:gd name="T52" fmla="*/ 23 w 97"/>
              <a:gd name="T53" fmla="*/ 53 h 98"/>
              <a:gd name="T54" fmla="*/ 17 w 97"/>
              <a:gd name="T55" fmla="*/ 75 h 98"/>
              <a:gd name="T56" fmla="*/ 23 w 97"/>
              <a:gd name="T57" fmla="*/ 53 h 98"/>
              <a:gd name="T58" fmla="*/ 39 w 97"/>
              <a:gd name="T59" fmla="*/ 89 h 98"/>
              <a:gd name="T60" fmla="*/ 30 w 97"/>
              <a:gd name="T61" fmla="*/ 75 h 98"/>
              <a:gd name="T62" fmla="*/ 77 w 97"/>
              <a:gd name="T63" fmla="*/ 79 h 98"/>
              <a:gd name="T64" fmla="*/ 67 w 97"/>
              <a:gd name="T65" fmla="*/ 75 h 98"/>
              <a:gd name="T66" fmla="*/ 74 w 97"/>
              <a:gd name="T67" fmla="*/ 53 h 98"/>
              <a:gd name="T68" fmla="*/ 80 w 97"/>
              <a:gd name="T69" fmla="*/ 75 h 98"/>
              <a:gd name="T70" fmla="*/ 74 w 97"/>
              <a:gd name="T71" fmla="*/ 48 h 98"/>
              <a:gd name="T72" fmla="*/ 70 w 97"/>
              <a:gd name="T73" fmla="*/ 30 h 98"/>
              <a:gd name="T74" fmla="*/ 89 w 97"/>
              <a:gd name="T75" fmla="*/ 48 h 98"/>
              <a:gd name="T76" fmla="*/ 78 w 97"/>
              <a:gd name="T77" fmla="*/ 20 h 98"/>
              <a:gd name="T78" fmla="*/ 56 w 97"/>
              <a:gd name="T79" fmla="*/ 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7" h="98">
                <a:moveTo>
                  <a:pt x="48" y="0"/>
                </a:moveTo>
                <a:cubicBezTo>
                  <a:pt x="21" y="0"/>
                  <a:pt x="0" y="22"/>
                  <a:pt x="0" y="49"/>
                </a:cubicBezTo>
                <a:cubicBezTo>
                  <a:pt x="0" y="76"/>
                  <a:pt x="21" y="98"/>
                  <a:pt x="48" y="98"/>
                </a:cubicBezTo>
                <a:cubicBezTo>
                  <a:pt x="75" y="98"/>
                  <a:pt x="97" y="76"/>
                  <a:pt x="97" y="49"/>
                </a:cubicBezTo>
                <a:cubicBezTo>
                  <a:pt x="97" y="22"/>
                  <a:pt x="75" y="0"/>
                  <a:pt x="48" y="0"/>
                </a:cubicBezTo>
                <a:close/>
                <a:moveTo>
                  <a:pt x="69" y="46"/>
                </a:moveTo>
                <a:cubicBezTo>
                  <a:pt x="69" y="47"/>
                  <a:pt x="69" y="47"/>
                  <a:pt x="69" y="48"/>
                </a:cubicBezTo>
                <a:cubicBezTo>
                  <a:pt x="50" y="48"/>
                  <a:pt x="50" y="48"/>
                  <a:pt x="50" y="48"/>
                </a:cubicBezTo>
                <a:cubicBezTo>
                  <a:pt x="50" y="34"/>
                  <a:pt x="50" y="34"/>
                  <a:pt x="50" y="34"/>
                </a:cubicBezTo>
                <a:cubicBezTo>
                  <a:pt x="55" y="33"/>
                  <a:pt x="60" y="33"/>
                  <a:pt x="65" y="31"/>
                </a:cubicBezTo>
                <a:cubicBezTo>
                  <a:pt x="67" y="36"/>
                  <a:pt x="68" y="41"/>
                  <a:pt x="69" y="46"/>
                </a:cubicBezTo>
                <a:close/>
                <a:moveTo>
                  <a:pt x="32" y="31"/>
                </a:moveTo>
                <a:cubicBezTo>
                  <a:pt x="36" y="32"/>
                  <a:pt x="41" y="33"/>
                  <a:pt x="46" y="33"/>
                </a:cubicBezTo>
                <a:cubicBezTo>
                  <a:pt x="46" y="48"/>
                  <a:pt x="46" y="48"/>
                  <a:pt x="46" y="48"/>
                </a:cubicBezTo>
                <a:cubicBezTo>
                  <a:pt x="28" y="48"/>
                  <a:pt x="28" y="48"/>
                  <a:pt x="28" y="48"/>
                </a:cubicBezTo>
                <a:cubicBezTo>
                  <a:pt x="28" y="47"/>
                  <a:pt x="28" y="46"/>
                  <a:pt x="29" y="46"/>
                </a:cubicBezTo>
                <a:cubicBezTo>
                  <a:pt x="29" y="40"/>
                  <a:pt x="30" y="35"/>
                  <a:pt x="32" y="31"/>
                </a:cubicBezTo>
                <a:close/>
                <a:moveTo>
                  <a:pt x="46" y="28"/>
                </a:moveTo>
                <a:cubicBezTo>
                  <a:pt x="42" y="28"/>
                  <a:pt x="38" y="27"/>
                  <a:pt x="35" y="26"/>
                </a:cubicBezTo>
                <a:cubicBezTo>
                  <a:pt x="38" y="20"/>
                  <a:pt x="43" y="15"/>
                  <a:pt x="46" y="11"/>
                </a:cubicBezTo>
                <a:lnTo>
                  <a:pt x="46" y="28"/>
                </a:lnTo>
                <a:close/>
                <a:moveTo>
                  <a:pt x="46" y="53"/>
                </a:moveTo>
                <a:cubicBezTo>
                  <a:pt x="46" y="66"/>
                  <a:pt x="46" y="66"/>
                  <a:pt x="46" y="66"/>
                </a:cubicBezTo>
                <a:cubicBezTo>
                  <a:pt x="41" y="67"/>
                  <a:pt x="37" y="67"/>
                  <a:pt x="33" y="68"/>
                </a:cubicBezTo>
                <a:cubicBezTo>
                  <a:pt x="30" y="63"/>
                  <a:pt x="29" y="58"/>
                  <a:pt x="29" y="53"/>
                </a:cubicBezTo>
                <a:lnTo>
                  <a:pt x="46" y="53"/>
                </a:lnTo>
                <a:close/>
                <a:moveTo>
                  <a:pt x="46" y="72"/>
                </a:moveTo>
                <a:cubicBezTo>
                  <a:pt x="46" y="89"/>
                  <a:pt x="46" y="89"/>
                  <a:pt x="46" y="89"/>
                </a:cubicBezTo>
                <a:cubicBezTo>
                  <a:pt x="42" y="83"/>
                  <a:pt x="38" y="78"/>
                  <a:pt x="35" y="73"/>
                </a:cubicBezTo>
                <a:cubicBezTo>
                  <a:pt x="38" y="73"/>
                  <a:pt x="42" y="72"/>
                  <a:pt x="46" y="72"/>
                </a:cubicBezTo>
                <a:close/>
                <a:moveTo>
                  <a:pt x="50" y="72"/>
                </a:moveTo>
                <a:cubicBezTo>
                  <a:pt x="54" y="72"/>
                  <a:pt x="58" y="72"/>
                  <a:pt x="62" y="73"/>
                </a:cubicBezTo>
                <a:cubicBezTo>
                  <a:pt x="59" y="79"/>
                  <a:pt x="55" y="84"/>
                  <a:pt x="50" y="90"/>
                </a:cubicBezTo>
                <a:lnTo>
                  <a:pt x="50" y="72"/>
                </a:lnTo>
                <a:close/>
                <a:moveTo>
                  <a:pt x="50" y="66"/>
                </a:moveTo>
                <a:cubicBezTo>
                  <a:pt x="50" y="53"/>
                  <a:pt x="50" y="53"/>
                  <a:pt x="50" y="53"/>
                </a:cubicBezTo>
                <a:cubicBezTo>
                  <a:pt x="69" y="53"/>
                  <a:pt x="69" y="53"/>
                  <a:pt x="69" y="53"/>
                </a:cubicBezTo>
                <a:cubicBezTo>
                  <a:pt x="68" y="58"/>
                  <a:pt x="67" y="63"/>
                  <a:pt x="65" y="68"/>
                </a:cubicBezTo>
                <a:cubicBezTo>
                  <a:pt x="60" y="67"/>
                  <a:pt x="55" y="66"/>
                  <a:pt x="50" y="66"/>
                </a:cubicBezTo>
                <a:close/>
                <a:moveTo>
                  <a:pt x="50" y="28"/>
                </a:moveTo>
                <a:cubicBezTo>
                  <a:pt x="50" y="11"/>
                  <a:pt x="50" y="11"/>
                  <a:pt x="50" y="11"/>
                </a:cubicBezTo>
                <a:cubicBezTo>
                  <a:pt x="54" y="14"/>
                  <a:pt x="59" y="19"/>
                  <a:pt x="62" y="26"/>
                </a:cubicBezTo>
                <a:cubicBezTo>
                  <a:pt x="58" y="28"/>
                  <a:pt x="54" y="28"/>
                  <a:pt x="50" y="28"/>
                </a:cubicBezTo>
                <a:close/>
                <a:moveTo>
                  <a:pt x="29" y="25"/>
                </a:moveTo>
                <a:cubicBezTo>
                  <a:pt x="25" y="23"/>
                  <a:pt x="22" y="21"/>
                  <a:pt x="20" y="20"/>
                </a:cubicBezTo>
                <a:cubicBezTo>
                  <a:pt x="25" y="14"/>
                  <a:pt x="33" y="10"/>
                  <a:pt x="41" y="9"/>
                </a:cubicBezTo>
                <a:cubicBezTo>
                  <a:pt x="37" y="12"/>
                  <a:pt x="33" y="18"/>
                  <a:pt x="29" y="25"/>
                </a:cubicBezTo>
                <a:close/>
                <a:moveTo>
                  <a:pt x="27" y="29"/>
                </a:moveTo>
                <a:cubicBezTo>
                  <a:pt x="25" y="34"/>
                  <a:pt x="24" y="39"/>
                  <a:pt x="23" y="45"/>
                </a:cubicBezTo>
                <a:cubicBezTo>
                  <a:pt x="23" y="46"/>
                  <a:pt x="23" y="47"/>
                  <a:pt x="23" y="48"/>
                </a:cubicBezTo>
                <a:cubicBezTo>
                  <a:pt x="7" y="48"/>
                  <a:pt x="7" y="48"/>
                  <a:pt x="7" y="48"/>
                </a:cubicBezTo>
                <a:cubicBezTo>
                  <a:pt x="7" y="39"/>
                  <a:pt x="11" y="31"/>
                  <a:pt x="16" y="24"/>
                </a:cubicBezTo>
                <a:cubicBezTo>
                  <a:pt x="18" y="25"/>
                  <a:pt x="22" y="28"/>
                  <a:pt x="27" y="29"/>
                </a:cubicBezTo>
                <a:close/>
                <a:moveTo>
                  <a:pt x="23" y="53"/>
                </a:moveTo>
                <a:cubicBezTo>
                  <a:pt x="24" y="58"/>
                  <a:pt x="25" y="64"/>
                  <a:pt x="28" y="70"/>
                </a:cubicBezTo>
                <a:cubicBezTo>
                  <a:pt x="23" y="72"/>
                  <a:pt x="19" y="74"/>
                  <a:pt x="17" y="75"/>
                </a:cubicBezTo>
                <a:cubicBezTo>
                  <a:pt x="12" y="69"/>
                  <a:pt x="8" y="61"/>
                  <a:pt x="7" y="53"/>
                </a:cubicBezTo>
                <a:lnTo>
                  <a:pt x="23" y="53"/>
                </a:lnTo>
                <a:close/>
                <a:moveTo>
                  <a:pt x="30" y="75"/>
                </a:moveTo>
                <a:cubicBezTo>
                  <a:pt x="32" y="80"/>
                  <a:pt x="36" y="85"/>
                  <a:pt x="39" y="89"/>
                </a:cubicBezTo>
                <a:cubicBezTo>
                  <a:pt x="32" y="88"/>
                  <a:pt x="26" y="84"/>
                  <a:pt x="21" y="79"/>
                </a:cubicBezTo>
                <a:cubicBezTo>
                  <a:pt x="23" y="78"/>
                  <a:pt x="26" y="77"/>
                  <a:pt x="30" y="75"/>
                </a:cubicBezTo>
                <a:close/>
                <a:moveTo>
                  <a:pt x="67" y="75"/>
                </a:moveTo>
                <a:cubicBezTo>
                  <a:pt x="70" y="76"/>
                  <a:pt x="73" y="77"/>
                  <a:pt x="77" y="79"/>
                </a:cubicBezTo>
                <a:cubicBezTo>
                  <a:pt x="71" y="84"/>
                  <a:pt x="65" y="87"/>
                  <a:pt x="58" y="89"/>
                </a:cubicBezTo>
                <a:cubicBezTo>
                  <a:pt x="62" y="84"/>
                  <a:pt x="65" y="80"/>
                  <a:pt x="67" y="75"/>
                </a:cubicBezTo>
                <a:close/>
                <a:moveTo>
                  <a:pt x="70" y="70"/>
                </a:moveTo>
                <a:cubicBezTo>
                  <a:pt x="72" y="64"/>
                  <a:pt x="74" y="58"/>
                  <a:pt x="74" y="53"/>
                </a:cubicBezTo>
                <a:cubicBezTo>
                  <a:pt x="89" y="53"/>
                  <a:pt x="89" y="53"/>
                  <a:pt x="89" y="53"/>
                </a:cubicBezTo>
                <a:cubicBezTo>
                  <a:pt x="89" y="61"/>
                  <a:pt x="85" y="69"/>
                  <a:pt x="80" y="75"/>
                </a:cubicBezTo>
                <a:cubicBezTo>
                  <a:pt x="77" y="73"/>
                  <a:pt x="73" y="71"/>
                  <a:pt x="70" y="70"/>
                </a:cubicBezTo>
                <a:close/>
                <a:moveTo>
                  <a:pt x="74" y="48"/>
                </a:moveTo>
                <a:cubicBezTo>
                  <a:pt x="74" y="47"/>
                  <a:pt x="74" y="46"/>
                  <a:pt x="74" y="45"/>
                </a:cubicBezTo>
                <a:cubicBezTo>
                  <a:pt x="74" y="40"/>
                  <a:pt x="72" y="34"/>
                  <a:pt x="70" y="30"/>
                </a:cubicBezTo>
                <a:cubicBezTo>
                  <a:pt x="74" y="28"/>
                  <a:pt x="77" y="27"/>
                  <a:pt x="81" y="24"/>
                </a:cubicBezTo>
                <a:cubicBezTo>
                  <a:pt x="86" y="31"/>
                  <a:pt x="89" y="39"/>
                  <a:pt x="89" y="48"/>
                </a:cubicBezTo>
                <a:lnTo>
                  <a:pt x="74" y="48"/>
                </a:lnTo>
                <a:close/>
                <a:moveTo>
                  <a:pt x="78" y="20"/>
                </a:moveTo>
                <a:cubicBezTo>
                  <a:pt x="74" y="22"/>
                  <a:pt x="71" y="24"/>
                  <a:pt x="68" y="25"/>
                </a:cubicBezTo>
                <a:cubicBezTo>
                  <a:pt x="64" y="18"/>
                  <a:pt x="59" y="12"/>
                  <a:pt x="56" y="9"/>
                </a:cubicBezTo>
                <a:cubicBezTo>
                  <a:pt x="64" y="10"/>
                  <a:pt x="72" y="14"/>
                  <a:pt x="78" y="20"/>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26" name="TextBox 25">
            <a:extLst>
              <a:ext uri="{FF2B5EF4-FFF2-40B4-BE49-F238E27FC236}">
                <a16:creationId xmlns:a16="http://schemas.microsoft.com/office/drawing/2014/main" id="{FF0729A0-D89F-4E4A-8DB7-41F61B866C3E}"/>
              </a:ext>
            </a:extLst>
          </p:cNvPr>
          <p:cNvSpPr txBox="1"/>
          <p:nvPr/>
        </p:nvSpPr>
        <p:spPr>
          <a:xfrm>
            <a:off x="6251579" y="2264456"/>
            <a:ext cx="2207813" cy="484428"/>
          </a:xfrm>
          <a:prstGeom prst="rect">
            <a:avLst/>
          </a:prstGeom>
          <a:noFill/>
        </p:spPr>
        <p:txBody>
          <a:bodyPr wrap="square" rtlCol="0">
            <a:spAutoFit/>
          </a:bodyPr>
          <a:lstStyle/>
          <a:p>
            <a:pPr>
              <a:lnSpc>
                <a:spcPct val="150000"/>
              </a:lnSpc>
            </a:pPr>
            <a:r>
              <a:rPr lang="en-US" sz="900" dirty="0">
                <a:ea typeface="Roboto" pitchFamily="2" charset="0"/>
                <a:cs typeface="Open Sans Light" panose="020B0306030504020204" pitchFamily="34" charset="0"/>
              </a:rPr>
              <a:t>15 Bland Street, Surry </a:t>
            </a:r>
            <a:r>
              <a:rPr lang="en-US" sz="900" dirty="0" err="1">
                <a:ea typeface="Roboto" pitchFamily="2" charset="0"/>
                <a:cs typeface="Open Sans Light" panose="020B0306030504020204" pitchFamily="34" charset="0"/>
              </a:rPr>
              <a:t>Hils</a:t>
            </a:r>
            <a:r>
              <a:rPr lang="en-US" sz="900" dirty="0">
                <a:ea typeface="Roboto" pitchFamily="2" charset="0"/>
                <a:cs typeface="Open Sans Light" panose="020B0306030504020204" pitchFamily="34" charset="0"/>
              </a:rPr>
              <a:t>, Block C</a:t>
            </a:r>
          </a:p>
          <a:p>
            <a:pPr>
              <a:lnSpc>
                <a:spcPct val="150000"/>
              </a:lnSpc>
            </a:pPr>
            <a:r>
              <a:rPr lang="en-US" sz="900" dirty="0">
                <a:ea typeface="Roboto" pitchFamily="2" charset="0"/>
                <a:cs typeface="Open Sans Light" panose="020B0306030504020204" pitchFamily="34" charset="0"/>
              </a:rPr>
              <a:t>Sydney, Australia</a:t>
            </a:r>
            <a:endParaRPr lang="en-GB" sz="900" dirty="0">
              <a:ea typeface="Roboto" pitchFamily="2" charset="0"/>
              <a:cs typeface="Open Sans Light" panose="020B0306030504020204" pitchFamily="34" charset="0"/>
            </a:endParaRPr>
          </a:p>
        </p:txBody>
      </p:sp>
      <p:sp>
        <p:nvSpPr>
          <p:cNvPr id="27" name="Freeform 5">
            <a:extLst>
              <a:ext uri="{FF2B5EF4-FFF2-40B4-BE49-F238E27FC236}">
                <a16:creationId xmlns:a16="http://schemas.microsoft.com/office/drawing/2014/main" id="{4BCE55CD-6163-4F60-B8AF-C53250AD3A62}"/>
              </a:ext>
            </a:extLst>
          </p:cNvPr>
          <p:cNvSpPr>
            <a:spLocks noEditPoints="1"/>
          </p:cNvSpPr>
          <p:nvPr/>
        </p:nvSpPr>
        <p:spPr bwMode="auto">
          <a:xfrm>
            <a:off x="5824483" y="2340713"/>
            <a:ext cx="176306" cy="271038"/>
          </a:xfrm>
          <a:custGeom>
            <a:avLst/>
            <a:gdLst>
              <a:gd name="T0" fmla="*/ 73 w 75"/>
              <a:gd name="T1" fmla="*/ 29 h 117"/>
              <a:gd name="T2" fmla="*/ 38 w 75"/>
              <a:gd name="T3" fmla="*/ 0 h 117"/>
              <a:gd name="T4" fmla="*/ 38 w 75"/>
              <a:gd name="T5" fmla="*/ 0 h 117"/>
              <a:gd name="T6" fmla="*/ 2 w 75"/>
              <a:gd name="T7" fmla="*/ 29 h 117"/>
              <a:gd name="T8" fmla="*/ 6 w 75"/>
              <a:gd name="T9" fmla="*/ 53 h 117"/>
              <a:gd name="T10" fmla="*/ 14 w 75"/>
              <a:gd name="T11" fmla="*/ 68 h 117"/>
              <a:gd name="T12" fmla="*/ 37 w 75"/>
              <a:gd name="T13" fmla="*/ 117 h 117"/>
              <a:gd name="T14" fmla="*/ 61 w 75"/>
              <a:gd name="T15" fmla="*/ 68 h 117"/>
              <a:gd name="T16" fmla="*/ 69 w 75"/>
              <a:gd name="T17" fmla="*/ 53 h 117"/>
              <a:gd name="T18" fmla="*/ 73 w 75"/>
              <a:gd name="T19" fmla="*/ 29 h 117"/>
              <a:gd name="T20" fmla="*/ 38 w 75"/>
              <a:gd name="T21" fmla="*/ 47 h 117"/>
              <a:gd name="T22" fmla="*/ 27 w 75"/>
              <a:gd name="T23" fmla="*/ 36 h 117"/>
              <a:gd name="T24" fmla="*/ 38 w 75"/>
              <a:gd name="T25" fmla="*/ 24 h 117"/>
              <a:gd name="T26" fmla="*/ 49 w 75"/>
              <a:gd name="T27" fmla="*/ 36 h 117"/>
              <a:gd name="T28" fmla="*/ 38 w 75"/>
              <a:gd name="T29" fmla="*/ 4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117">
                <a:moveTo>
                  <a:pt x="73" y="29"/>
                </a:moveTo>
                <a:cubicBezTo>
                  <a:pt x="66" y="0"/>
                  <a:pt x="38" y="0"/>
                  <a:pt x="38" y="0"/>
                </a:cubicBezTo>
                <a:cubicBezTo>
                  <a:pt x="38" y="0"/>
                  <a:pt x="38" y="0"/>
                  <a:pt x="38" y="0"/>
                </a:cubicBezTo>
                <a:cubicBezTo>
                  <a:pt x="35" y="0"/>
                  <a:pt x="9" y="1"/>
                  <a:pt x="2" y="29"/>
                </a:cubicBezTo>
                <a:cubicBezTo>
                  <a:pt x="2" y="29"/>
                  <a:pt x="0" y="39"/>
                  <a:pt x="6" y="53"/>
                </a:cubicBezTo>
                <a:cubicBezTo>
                  <a:pt x="6" y="53"/>
                  <a:pt x="13" y="66"/>
                  <a:pt x="14" y="68"/>
                </a:cubicBezTo>
                <a:cubicBezTo>
                  <a:pt x="14" y="68"/>
                  <a:pt x="33" y="96"/>
                  <a:pt x="37" y="117"/>
                </a:cubicBezTo>
                <a:cubicBezTo>
                  <a:pt x="41" y="96"/>
                  <a:pt x="61" y="68"/>
                  <a:pt x="61" y="68"/>
                </a:cubicBezTo>
                <a:cubicBezTo>
                  <a:pt x="62" y="67"/>
                  <a:pt x="69" y="53"/>
                  <a:pt x="69" y="53"/>
                </a:cubicBezTo>
                <a:cubicBezTo>
                  <a:pt x="75" y="39"/>
                  <a:pt x="73" y="29"/>
                  <a:pt x="73" y="29"/>
                </a:cubicBezTo>
                <a:close/>
                <a:moveTo>
                  <a:pt x="38" y="47"/>
                </a:moveTo>
                <a:cubicBezTo>
                  <a:pt x="32" y="47"/>
                  <a:pt x="27" y="42"/>
                  <a:pt x="27" y="36"/>
                </a:cubicBezTo>
                <a:cubicBezTo>
                  <a:pt x="27" y="29"/>
                  <a:pt x="32" y="24"/>
                  <a:pt x="38" y="24"/>
                </a:cubicBezTo>
                <a:cubicBezTo>
                  <a:pt x="44" y="24"/>
                  <a:pt x="49" y="29"/>
                  <a:pt x="49" y="36"/>
                </a:cubicBezTo>
                <a:cubicBezTo>
                  <a:pt x="49" y="42"/>
                  <a:pt x="44" y="47"/>
                  <a:pt x="38" y="4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8" name="TextBox 27">
            <a:extLst>
              <a:ext uri="{FF2B5EF4-FFF2-40B4-BE49-F238E27FC236}">
                <a16:creationId xmlns:a16="http://schemas.microsoft.com/office/drawing/2014/main" id="{A62961AE-DFA7-4118-A5F8-E86DE24140B8}"/>
              </a:ext>
            </a:extLst>
          </p:cNvPr>
          <p:cNvSpPr txBox="1"/>
          <p:nvPr/>
        </p:nvSpPr>
        <p:spPr>
          <a:xfrm>
            <a:off x="5771440" y="3138512"/>
            <a:ext cx="2700898" cy="484428"/>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a:t>
            </a:r>
          </a:p>
        </p:txBody>
      </p:sp>
      <p:sp>
        <p:nvSpPr>
          <p:cNvPr id="22" name="TextBox 21">
            <a:extLst>
              <a:ext uri="{FF2B5EF4-FFF2-40B4-BE49-F238E27FC236}">
                <a16:creationId xmlns:a16="http://schemas.microsoft.com/office/drawing/2014/main" id="{E77913FD-6532-42A5-8D7E-1B0382ADB4FF}"/>
              </a:ext>
            </a:extLst>
          </p:cNvPr>
          <p:cNvSpPr txBox="1"/>
          <p:nvPr/>
        </p:nvSpPr>
        <p:spPr>
          <a:xfrm>
            <a:off x="5771440" y="4246263"/>
            <a:ext cx="2884288" cy="507831"/>
          </a:xfrm>
          <a:prstGeom prst="rect">
            <a:avLst/>
          </a:prstGeom>
          <a:noFill/>
        </p:spPr>
        <p:txBody>
          <a:bodyPr wrap="square" rtlCol="0" anchor="ctr">
            <a:spAutoFit/>
          </a:bodyPr>
          <a:lstStyle/>
          <a:p>
            <a:pPr algn="l" fontAlgn="base"/>
            <a:r>
              <a:rPr lang="en-US" sz="1350" b="1" dirty="0">
                <a:solidFill>
                  <a:schemeClr val="bg2"/>
                </a:solidFill>
                <a:latin typeface="+mj-lt"/>
              </a:rPr>
              <a:t>“ Create beautiful, Interactive Maps With Ease “</a:t>
            </a:r>
          </a:p>
        </p:txBody>
      </p:sp>
      <p:sp>
        <p:nvSpPr>
          <p:cNvPr id="29" name="TextBox 28">
            <a:extLst>
              <a:ext uri="{FF2B5EF4-FFF2-40B4-BE49-F238E27FC236}">
                <a16:creationId xmlns:a16="http://schemas.microsoft.com/office/drawing/2014/main" id="{043AAA44-AE2F-4379-BDC9-831298F4BF98}"/>
              </a:ext>
            </a:extLst>
          </p:cNvPr>
          <p:cNvSpPr txBox="1"/>
          <p:nvPr/>
        </p:nvSpPr>
        <p:spPr>
          <a:xfrm>
            <a:off x="5771440" y="4668700"/>
            <a:ext cx="2570089" cy="435697"/>
          </a:xfrm>
          <a:prstGeom prst="rect">
            <a:avLst/>
          </a:prstGeom>
          <a:noFill/>
        </p:spPr>
        <p:txBody>
          <a:bodyPr wrap="square" rtlCol="0" anchor="ctr">
            <a:spAutoFit/>
          </a:bodyPr>
          <a:lstStyle/>
          <a:p>
            <a:pPr>
              <a:lnSpc>
                <a:spcPct val="150000"/>
              </a:lnSpc>
            </a:pPr>
            <a:r>
              <a:rPr lang="en-US" sz="788" dirty="0">
                <a:solidFill>
                  <a:schemeClr val="bg2"/>
                </a:solidFill>
              </a:rPr>
              <a:t>A wonderful serenity has taken possession entire soul like these sweet mornings</a:t>
            </a:r>
          </a:p>
        </p:txBody>
      </p:sp>
      <p:sp>
        <p:nvSpPr>
          <p:cNvPr id="12" name="PsHolder15">
            <a:extLst>
              <a:ext uri="{FF2B5EF4-FFF2-40B4-BE49-F238E27FC236}">
                <a16:creationId xmlns:a16="http://schemas.microsoft.com/office/drawing/2014/main" id="{B2D94B18-BDBE-4B66-8ED8-AC6D8C435F82}"/>
              </a:ext>
            </a:extLst>
          </p:cNvPr>
          <p:cNvSpPr>
            <a:spLocks noGrp="1"/>
          </p:cNvSpPr>
          <p:nvPr>
            <p:ph type="pic" sz="quarter" idx="10"/>
          </p:nvPr>
        </p:nvSpPr>
        <p:spPr/>
      </p:sp>
    </p:spTree>
    <p:extLst>
      <p:ext uri="{BB962C8B-B14F-4D97-AF65-F5344CB8AC3E}">
        <p14:creationId xmlns:p14="http://schemas.microsoft.com/office/powerpoint/2010/main" val="389711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p:cTn id="31" dur="500" fill="hold"/>
                                        <p:tgtEl>
                                          <p:spTgt spid="27"/>
                                        </p:tgtEl>
                                        <p:attrNameLst>
                                          <p:attrName>ppt_w</p:attrName>
                                        </p:attrNameLst>
                                      </p:cBhvr>
                                      <p:tavLst>
                                        <p:tav tm="0">
                                          <p:val>
                                            <p:fltVal val="0"/>
                                          </p:val>
                                        </p:tav>
                                        <p:tav tm="100000">
                                          <p:val>
                                            <p:strVal val="#ppt_w"/>
                                          </p:val>
                                        </p:tav>
                                      </p:tavLst>
                                    </p:anim>
                                    <p:anim calcmode="lin" valueType="num">
                                      <p:cBhvr>
                                        <p:cTn id="32" dur="500" fill="hold"/>
                                        <p:tgtEl>
                                          <p:spTgt spid="27"/>
                                        </p:tgtEl>
                                        <p:attrNameLst>
                                          <p:attrName>ppt_h</p:attrName>
                                        </p:attrNameLst>
                                      </p:cBhvr>
                                      <p:tavLst>
                                        <p:tav tm="0">
                                          <p:val>
                                            <p:fltVal val="0"/>
                                          </p:val>
                                        </p:tav>
                                        <p:tav tm="100000">
                                          <p:val>
                                            <p:strVal val="#ppt_h"/>
                                          </p:val>
                                        </p:tav>
                                      </p:tavLst>
                                    </p:anim>
                                    <p:animEffect transition="in" filter="fade">
                                      <p:cBhvr>
                                        <p:cTn id="33" dur="500"/>
                                        <p:tgtEl>
                                          <p:spTgt spid="2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p:cTn id="36" dur="500" fill="hold"/>
                                        <p:tgtEl>
                                          <p:spTgt spid="25"/>
                                        </p:tgtEl>
                                        <p:attrNameLst>
                                          <p:attrName>ppt_w</p:attrName>
                                        </p:attrNameLst>
                                      </p:cBhvr>
                                      <p:tavLst>
                                        <p:tav tm="0">
                                          <p:val>
                                            <p:fltVal val="0"/>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animEffect transition="in" filter="fade">
                                      <p:cBhvr>
                                        <p:cTn id="38" dur="500"/>
                                        <p:tgtEl>
                                          <p:spTgt spid="25"/>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5" grpId="0"/>
      <p:bldP spid="10" grpId="0"/>
      <p:bldP spid="11" grpId="0" animBg="1"/>
      <p:bldP spid="23" grpId="0"/>
      <p:bldP spid="24" grpId="0"/>
      <p:bldP spid="25" grpId="0" animBg="1"/>
      <p:bldP spid="26" grpId="0"/>
      <p:bldP spid="27" grpId="0" animBg="1"/>
      <p:bldP spid="28" grpId="0"/>
      <p:bldP spid="22"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B6FF6D45-CCA7-44C6-B1B6-92BF1CD24EC5}"/>
              </a:ext>
            </a:extLst>
          </p:cNvPr>
          <p:cNvSpPr txBox="1"/>
          <p:nvPr/>
        </p:nvSpPr>
        <p:spPr>
          <a:xfrm>
            <a:off x="-597608" y="770147"/>
            <a:ext cx="8116272" cy="2631490"/>
          </a:xfrm>
          <a:prstGeom prst="rect">
            <a:avLst/>
          </a:prstGeom>
          <a:noFill/>
        </p:spPr>
        <p:txBody>
          <a:bodyPr wrap="square" rtlCol="0">
            <a:spAutoFit/>
          </a:bodyPr>
          <a:lstStyle/>
          <a:p>
            <a:r>
              <a:rPr lang="en-US" sz="16500" b="1" dirty="0">
                <a:solidFill>
                  <a:schemeClr val="tx1">
                    <a:alpha val="10000"/>
                  </a:schemeClr>
                </a:solidFill>
                <a:latin typeface="+mj-lt"/>
              </a:rPr>
              <a:t> Break</a:t>
            </a:r>
            <a:endParaRPr lang="en-ID" sz="16500" b="1" dirty="0">
              <a:solidFill>
                <a:schemeClr val="tx1">
                  <a:alpha val="10000"/>
                </a:schemeClr>
              </a:solidFill>
              <a:latin typeface="+mj-lt"/>
            </a:endParaRPr>
          </a:p>
        </p:txBody>
      </p:sp>
      <p:sp>
        <p:nvSpPr>
          <p:cNvPr id="12" name="PsHolder1">
            <a:extLst>
              <a:ext uri="{FF2B5EF4-FFF2-40B4-BE49-F238E27FC236}">
                <a16:creationId xmlns:a16="http://schemas.microsoft.com/office/drawing/2014/main" id="{DE26AEDE-A600-44B6-83D2-3A15DF1434CF}"/>
              </a:ext>
            </a:extLst>
          </p:cNvPr>
          <p:cNvSpPr>
            <a:spLocks noGrp="1"/>
          </p:cNvSpPr>
          <p:nvPr>
            <p:ph type="pic" sz="quarter" idx="10"/>
          </p:nvPr>
        </p:nvSpPr>
        <p:spPr/>
      </p:sp>
      <p:sp>
        <p:nvSpPr>
          <p:cNvPr id="13" name="TextBox 12">
            <a:extLst>
              <a:ext uri="{FF2B5EF4-FFF2-40B4-BE49-F238E27FC236}">
                <a16:creationId xmlns:a16="http://schemas.microsoft.com/office/drawing/2014/main" id="{773BEB32-B25F-4475-9D43-94065B5215D5}"/>
              </a:ext>
            </a:extLst>
          </p:cNvPr>
          <p:cNvSpPr txBox="1"/>
          <p:nvPr/>
        </p:nvSpPr>
        <p:spPr>
          <a:xfrm rot="5400000" flipH="1">
            <a:off x="8243839" y="2211965"/>
            <a:ext cx="907965" cy="230832"/>
          </a:xfrm>
          <a:prstGeom prst="rect">
            <a:avLst/>
          </a:prstGeom>
          <a:noFill/>
        </p:spPr>
        <p:txBody>
          <a:bodyPr wrap="square" rtlCol="0" anchor="ctr">
            <a:spAutoFit/>
          </a:bodyPr>
          <a:lstStyle/>
          <a:p>
            <a:pPr algn="ctr"/>
            <a:r>
              <a:rPr lang="en-US" sz="900" dirty="0">
                <a:solidFill>
                  <a:schemeClr val="accent1"/>
                </a:solidFill>
              </a:rPr>
              <a:t>Design</a:t>
            </a:r>
          </a:p>
        </p:txBody>
      </p:sp>
      <p:sp>
        <p:nvSpPr>
          <p:cNvPr id="14" name="TextBox 13">
            <a:extLst>
              <a:ext uri="{FF2B5EF4-FFF2-40B4-BE49-F238E27FC236}">
                <a16:creationId xmlns:a16="http://schemas.microsoft.com/office/drawing/2014/main" id="{0926C6CE-303F-4C28-94A4-2749B8AAB3E1}"/>
              </a:ext>
            </a:extLst>
          </p:cNvPr>
          <p:cNvSpPr txBox="1"/>
          <p:nvPr/>
        </p:nvSpPr>
        <p:spPr>
          <a:xfrm rot="5400000" flipH="1">
            <a:off x="8243837" y="4415203"/>
            <a:ext cx="907965" cy="230832"/>
          </a:xfrm>
          <a:prstGeom prst="rect">
            <a:avLst/>
          </a:prstGeom>
          <a:noFill/>
        </p:spPr>
        <p:txBody>
          <a:bodyPr wrap="square" rtlCol="0" anchor="ctr">
            <a:spAutoFit/>
          </a:bodyPr>
          <a:lstStyle/>
          <a:p>
            <a:pPr algn="ctr"/>
            <a:r>
              <a:rPr lang="en-US" sz="900" dirty="0">
                <a:solidFill>
                  <a:schemeClr val="accent1"/>
                </a:solidFill>
              </a:rPr>
              <a:t>Sharing</a:t>
            </a:r>
          </a:p>
        </p:txBody>
      </p:sp>
      <p:sp>
        <p:nvSpPr>
          <p:cNvPr id="15" name="TextBox 14">
            <a:extLst>
              <a:ext uri="{FF2B5EF4-FFF2-40B4-BE49-F238E27FC236}">
                <a16:creationId xmlns:a16="http://schemas.microsoft.com/office/drawing/2014/main" id="{E0713F27-180A-4105-A0BA-4B1F4398EE93}"/>
              </a:ext>
            </a:extLst>
          </p:cNvPr>
          <p:cNvSpPr txBox="1"/>
          <p:nvPr/>
        </p:nvSpPr>
        <p:spPr>
          <a:xfrm rot="5400000" flipH="1">
            <a:off x="8243836" y="3313584"/>
            <a:ext cx="907965" cy="230832"/>
          </a:xfrm>
          <a:prstGeom prst="rect">
            <a:avLst/>
          </a:prstGeom>
          <a:noFill/>
        </p:spPr>
        <p:txBody>
          <a:bodyPr wrap="square" rtlCol="0" anchor="ctr">
            <a:spAutoFit/>
          </a:bodyPr>
          <a:lstStyle/>
          <a:p>
            <a:pPr algn="ctr"/>
            <a:r>
              <a:rPr lang="en-US" sz="900" dirty="0">
                <a:solidFill>
                  <a:schemeClr val="accent1"/>
                </a:solidFill>
              </a:rPr>
              <a:t>Content</a:t>
            </a:r>
          </a:p>
        </p:txBody>
      </p:sp>
      <p:sp>
        <p:nvSpPr>
          <p:cNvPr id="21" name="TextBox 20">
            <a:extLst>
              <a:ext uri="{FF2B5EF4-FFF2-40B4-BE49-F238E27FC236}">
                <a16:creationId xmlns:a16="http://schemas.microsoft.com/office/drawing/2014/main" id="{F538804D-3883-4DA8-81BC-5469ABF4697A}"/>
              </a:ext>
            </a:extLst>
          </p:cNvPr>
          <p:cNvSpPr txBox="1"/>
          <p:nvPr/>
        </p:nvSpPr>
        <p:spPr>
          <a:xfrm>
            <a:off x="966545" y="4301538"/>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23" name="Title 22">
            <a:extLst>
              <a:ext uri="{FF2B5EF4-FFF2-40B4-BE49-F238E27FC236}">
                <a16:creationId xmlns:a16="http://schemas.microsoft.com/office/drawing/2014/main" id="{C00DC6D2-EB03-4520-85A8-C38BD35AAFC3}"/>
              </a:ext>
            </a:extLst>
          </p:cNvPr>
          <p:cNvSpPr>
            <a:spLocks noGrp="1"/>
          </p:cNvSpPr>
          <p:nvPr>
            <p:ph type="title"/>
          </p:nvPr>
        </p:nvSpPr>
        <p:spPr/>
        <p:txBody>
          <a:bodyPr/>
          <a:lstStyle/>
          <a:p>
            <a:r>
              <a:rPr lang="en-US" dirty="0"/>
              <a:t>Create beautiful, </a:t>
            </a:r>
            <a:r>
              <a:rPr lang="en-US" dirty="0">
                <a:solidFill>
                  <a:schemeClr val="accent1"/>
                </a:solidFill>
              </a:rPr>
              <a:t>Interactive Maps With Ease</a:t>
            </a:r>
            <a:endParaRPr lang="en-ID" dirty="0">
              <a:solidFill>
                <a:schemeClr val="accent1"/>
              </a:solidFill>
            </a:endParaRPr>
          </a:p>
        </p:txBody>
      </p:sp>
      <p:sp>
        <p:nvSpPr>
          <p:cNvPr id="20" name="TextBox 19">
            <a:extLst>
              <a:ext uri="{FF2B5EF4-FFF2-40B4-BE49-F238E27FC236}">
                <a16:creationId xmlns:a16="http://schemas.microsoft.com/office/drawing/2014/main" id="{2FF18E6D-10A0-415E-985E-6C2212FB78F0}"/>
              </a:ext>
            </a:extLst>
          </p:cNvPr>
          <p:cNvSpPr txBox="1"/>
          <p:nvPr/>
        </p:nvSpPr>
        <p:spPr>
          <a:xfrm>
            <a:off x="966546" y="3604164"/>
            <a:ext cx="3371144" cy="692177"/>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a:t>
            </a:r>
          </a:p>
        </p:txBody>
      </p:sp>
      <p:grpSp>
        <p:nvGrpSpPr>
          <p:cNvPr id="19" name="Graphic 8">
            <a:extLst>
              <a:ext uri="{FF2B5EF4-FFF2-40B4-BE49-F238E27FC236}">
                <a16:creationId xmlns:a16="http://schemas.microsoft.com/office/drawing/2014/main" id="{1E2BC7A8-C562-4EFB-BAB8-DF20E92A030D}"/>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22" name="Freeform: Shape 21">
              <a:extLst>
                <a:ext uri="{FF2B5EF4-FFF2-40B4-BE49-F238E27FC236}">
                  <a16:creationId xmlns:a16="http://schemas.microsoft.com/office/drawing/2014/main" id="{DA740565-678E-44DE-94E6-E1A9EFA4F14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25" name="Freeform: Shape 24">
              <a:extLst>
                <a:ext uri="{FF2B5EF4-FFF2-40B4-BE49-F238E27FC236}">
                  <a16:creationId xmlns:a16="http://schemas.microsoft.com/office/drawing/2014/main" id="{F5D5167B-5DDA-4484-9150-8FD1927E65E9}"/>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6" name="Freeform: Shape 25">
              <a:extLst>
                <a:ext uri="{FF2B5EF4-FFF2-40B4-BE49-F238E27FC236}">
                  <a16:creationId xmlns:a16="http://schemas.microsoft.com/office/drawing/2014/main" id="{9C4C1BDC-C476-46FB-9481-762A14D528C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84B6CAE0-745F-4FA3-915A-9FAF43B3559C}"/>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28" name="Freeform: Shape 27">
              <a:extLst>
                <a:ext uri="{FF2B5EF4-FFF2-40B4-BE49-F238E27FC236}">
                  <a16:creationId xmlns:a16="http://schemas.microsoft.com/office/drawing/2014/main" id="{C932E555-9B0D-486A-951F-9802D5BFDB0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29" name="Freeform: Shape 28">
              <a:extLst>
                <a:ext uri="{FF2B5EF4-FFF2-40B4-BE49-F238E27FC236}">
                  <a16:creationId xmlns:a16="http://schemas.microsoft.com/office/drawing/2014/main" id="{8B22CE51-DC0E-4FEB-84E8-258A2F8B2CA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30" name="TextBox 29">
            <a:extLst>
              <a:ext uri="{FF2B5EF4-FFF2-40B4-BE49-F238E27FC236}">
                <a16:creationId xmlns:a16="http://schemas.microsoft.com/office/drawing/2014/main" id="{28F77ECB-D528-44D5-99B1-0673F25199E8}"/>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31" name="Freeform: Shape 30">
            <a:extLst>
              <a:ext uri="{FF2B5EF4-FFF2-40B4-BE49-F238E27FC236}">
                <a16:creationId xmlns:a16="http://schemas.microsoft.com/office/drawing/2014/main" id="{0CD0A357-ECF1-4EDC-A66E-50912469F1C2}"/>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415447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up)">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3" grpId="0"/>
      <p:bldP spid="14" grpId="0"/>
      <p:bldP spid="15" grpId="0"/>
      <p:bldP spid="21" grpId="0"/>
      <p:bldP spid="23" grpId="0"/>
      <p:bldP spid="20" grpId="0"/>
      <p:bldP spid="30" grpId="0"/>
      <p:bldP spid="3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sHolder1">
            <a:extLst>
              <a:ext uri="{FF2B5EF4-FFF2-40B4-BE49-F238E27FC236}">
                <a16:creationId xmlns:a16="http://schemas.microsoft.com/office/drawing/2014/main" id="{317F9B44-5DA4-4D06-BE8C-97A0B35B47D2}"/>
              </a:ext>
            </a:extLst>
          </p:cNvPr>
          <p:cNvSpPr>
            <a:spLocks noGrp="1"/>
          </p:cNvSpPr>
          <p:nvPr>
            <p:ph type="pic" sz="quarter" idx="11"/>
          </p:nvPr>
        </p:nvSpPr>
        <p:spPr/>
      </p:sp>
      <p:sp>
        <p:nvSpPr>
          <p:cNvPr id="12" name="Freeform: Shape 11">
            <a:extLst>
              <a:ext uri="{FF2B5EF4-FFF2-40B4-BE49-F238E27FC236}">
                <a16:creationId xmlns:a16="http://schemas.microsoft.com/office/drawing/2014/main" id="{A7ACE801-AAD6-4E28-ADC1-4DB38D92EA84}"/>
              </a:ext>
            </a:extLst>
          </p:cNvPr>
          <p:cNvSpPr/>
          <p:nvPr/>
        </p:nvSpPr>
        <p:spPr>
          <a:xfrm>
            <a:off x="0" y="0"/>
            <a:ext cx="9144000"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1" name="Freeform: Shape 10">
            <a:extLst>
              <a:ext uri="{FF2B5EF4-FFF2-40B4-BE49-F238E27FC236}">
                <a16:creationId xmlns:a16="http://schemas.microsoft.com/office/drawing/2014/main" id="{851FE078-D032-42D2-A7AA-532F6D01881B}"/>
              </a:ext>
            </a:extLst>
          </p:cNvPr>
          <p:cNvSpPr/>
          <p:nvPr/>
        </p:nvSpPr>
        <p:spPr>
          <a:xfrm>
            <a:off x="8459392" y="0"/>
            <a:ext cx="684609"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lumMod val="50000"/>
            </a:schemeClr>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3" name="PsHolder4">
            <a:extLst>
              <a:ext uri="{FF2B5EF4-FFF2-40B4-BE49-F238E27FC236}">
                <a16:creationId xmlns:a16="http://schemas.microsoft.com/office/drawing/2014/main" id="{428EB5DF-1D48-4B42-80CD-271F17BFB5AE}"/>
              </a:ext>
            </a:extLst>
          </p:cNvPr>
          <p:cNvSpPr>
            <a:spLocks noGrp="1"/>
          </p:cNvSpPr>
          <p:nvPr>
            <p:ph type="pic" sz="quarter" idx="10"/>
          </p:nvPr>
        </p:nvSpPr>
        <p:spPr/>
      </p:sp>
      <p:sp>
        <p:nvSpPr>
          <p:cNvPr id="29" name="Title 28">
            <a:extLst>
              <a:ext uri="{FF2B5EF4-FFF2-40B4-BE49-F238E27FC236}">
                <a16:creationId xmlns:a16="http://schemas.microsoft.com/office/drawing/2014/main" id="{B1470C99-0D7D-44CA-B716-E7A7E2FDBD28}"/>
              </a:ext>
            </a:extLst>
          </p:cNvPr>
          <p:cNvSpPr>
            <a:spLocks noGrp="1"/>
          </p:cNvSpPr>
          <p:nvPr>
            <p:ph type="title"/>
          </p:nvPr>
        </p:nvSpPr>
        <p:spPr/>
        <p:txBody>
          <a:bodyPr/>
          <a:lstStyle/>
          <a:p>
            <a:r>
              <a:rPr lang="en-US" dirty="0"/>
              <a:t>Thank You For Your Attention</a:t>
            </a:r>
            <a:endParaRPr lang="en-ID" dirty="0"/>
          </a:p>
        </p:txBody>
      </p:sp>
      <p:grpSp>
        <p:nvGrpSpPr>
          <p:cNvPr id="3" name="Graphic 8">
            <a:extLst>
              <a:ext uri="{FF2B5EF4-FFF2-40B4-BE49-F238E27FC236}">
                <a16:creationId xmlns:a16="http://schemas.microsoft.com/office/drawing/2014/main" id="{688BA5E6-AB2D-469D-9112-270A00A60A79}"/>
              </a:ext>
            </a:extLst>
          </p:cNvPr>
          <p:cNvGrpSpPr/>
          <p:nvPr/>
        </p:nvGrpSpPr>
        <p:grpSpPr>
          <a:xfrm>
            <a:off x="1430660" y="2425101"/>
            <a:ext cx="665988" cy="187606"/>
            <a:chOff x="1771649" y="2209800"/>
            <a:chExt cx="8651748" cy="2437161"/>
          </a:xfrm>
          <a:solidFill>
            <a:schemeClr val="bg2"/>
          </a:solidFill>
        </p:grpSpPr>
        <p:sp>
          <p:nvSpPr>
            <p:cNvPr id="4" name="Freeform: Shape 3">
              <a:extLst>
                <a:ext uri="{FF2B5EF4-FFF2-40B4-BE49-F238E27FC236}">
                  <a16:creationId xmlns:a16="http://schemas.microsoft.com/office/drawing/2014/main" id="{F70C400D-622D-4454-86D2-4472F48727B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D747EB57-B785-46C2-ABB2-1B0D67C7FCC1}"/>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148C9641-4C4A-4A3F-AC14-C0A5259653B9}"/>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EC9FC647-F4AB-406B-964B-8E66245858B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8224B9B2-FAB1-4095-BE90-2D9C51E9418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B231F222-AEE3-462D-807B-002087CE145E}"/>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2111AA54-977C-46B3-B954-4AA7CD17F5E1}"/>
              </a:ext>
            </a:extLst>
          </p:cNvPr>
          <p:cNvSpPr txBox="1"/>
          <p:nvPr/>
        </p:nvSpPr>
        <p:spPr>
          <a:xfrm>
            <a:off x="2170641" y="2430684"/>
            <a:ext cx="2055586" cy="207749"/>
          </a:xfrm>
          <a:prstGeom prst="rect">
            <a:avLst/>
          </a:prstGeom>
          <a:noFill/>
        </p:spPr>
        <p:txBody>
          <a:bodyPr wrap="square" rtlCol="0">
            <a:spAutoFit/>
          </a:bodyPr>
          <a:lstStyle/>
          <a:p>
            <a:r>
              <a:rPr lang="en-ID" sz="750" dirty="0">
                <a:solidFill>
                  <a:schemeClr val="bg2"/>
                </a:solidFill>
              </a:rPr>
              <a:t>Your Easy-to-use Map Building Tools</a:t>
            </a:r>
          </a:p>
        </p:txBody>
      </p:sp>
      <p:sp>
        <p:nvSpPr>
          <p:cNvPr id="17" name="TextBox 16">
            <a:extLst>
              <a:ext uri="{FF2B5EF4-FFF2-40B4-BE49-F238E27FC236}">
                <a16:creationId xmlns:a16="http://schemas.microsoft.com/office/drawing/2014/main" id="{30A84A89-FE62-402B-8567-2308515E83B6}"/>
              </a:ext>
            </a:extLst>
          </p:cNvPr>
          <p:cNvSpPr txBox="1"/>
          <p:nvPr/>
        </p:nvSpPr>
        <p:spPr>
          <a:xfrm>
            <a:off x="1358991" y="3723419"/>
            <a:ext cx="4158673" cy="484428"/>
          </a:xfrm>
          <a:prstGeom prst="rect">
            <a:avLst/>
          </a:prstGeom>
          <a:noFill/>
        </p:spPr>
        <p:txBody>
          <a:bodyPr wrap="square" rtlCol="0" anchor="t">
            <a:spAutoFit/>
          </a:bodyPr>
          <a:lstStyle/>
          <a:p>
            <a:pPr>
              <a:lnSpc>
                <a:spcPct val="150000"/>
              </a:lnSpc>
            </a:pPr>
            <a:r>
              <a:rPr lang="en-US" sz="900" dirty="0">
                <a:solidFill>
                  <a:schemeClr val="bg2"/>
                </a:solidFill>
              </a:rPr>
              <a:t>A wonderful serenity has taken possession of my entire soul like these sweet mornings of spring which I enjoy with my whole heart. </a:t>
            </a:r>
          </a:p>
        </p:txBody>
      </p:sp>
      <p:sp>
        <p:nvSpPr>
          <p:cNvPr id="18" name="TextBox 17">
            <a:extLst>
              <a:ext uri="{FF2B5EF4-FFF2-40B4-BE49-F238E27FC236}">
                <a16:creationId xmlns:a16="http://schemas.microsoft.com/office/drawing/2014/main" id="{9B19E3C3-A667-48CC-87B0-3ED8C384F862}"/>
              </a:ext>
            </a:extLst>
          </p:cNvPr>
          <p:cNvSpPr txBox="1"/>
          <p:nvPr/>
        </p:nvSpPr>
        <p:spPr>
          <a:xfrm>
            <a:off x="1358990" y="4225151"/>
            <a:ext cx="2388027" cy="230832"/>
          </a:xfrm>
          <a:prstGeom prst="rect">
            <a:avLst/>
          </a:prstGeom>
          <a:noFill/>
        </p:spPr>
        <p:txBody>
          <a:bodyPr wrap="square" rtlCol="0" anchor="t">
            <a:spAutoFit/>
          </a:bodyPr>
          <a:lstStyle/>
          <a:p>
            <a:r>
              <a:rPr lang="en-US" sz="900" dirty="0">
                <a:solidFill>
                  <a:schemeClr val="bg2"/>
                </a:solidFill>
              </a:rPr>
              <a:t>www.yourwebsite.com</a:t>
            </a:r>
          </a:p>
        </p:txBody>
      </p:sp>
    </p:spTree>
    <p:extLst>
      <p:ext uri="{BB962C8B-B14F-4D97-AF65-F5344CB8AC3E}">
        <p14:creationId xmlns:p14="http://schemas.microsoft.com/office/powerpoint/2010/main" val="169530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29" grpId="0"/>
      <p:bldP spid="10"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sHolder1">
            <a:extLst>
              <a:ext uri="{FF2B5EF4-FFF2-40B4-BE49-F238E27FC236}">
                <a16:creationId xmlns:a16="http://schemas.microsoft.com/office/drawing/2014/main" id="{BC0A1E16-1522-4DA7-B324-7692CC751B8E}"/>
              </a:ext>
            </a:extLst>
          </p:cNvPr>
          <p:cNvSpPr>
            <a:spLocks noGrp="1"/>
          </p:cNvSpPr>
          <p:nvPr>
            <p:ph type="pic" sz="quarter" idx="11"/>
          </p:nvPr>
        </p:nvSpPr>
        <p:spPr/>
      </p:sp>
      <p:sp>
        <p:nvSpPr>
          <p:cNvPr id="17" name="PsHolder2">
            <a:extLst>
              <a:ext uri="{FF2B5EF4-FFF2-40B4-BE49-F238E27FC236}">
                <a16:creationId xmlns:a16="http://schemas.microsoft.com/office/drawing/2014/main" id="{1DF4595F-B86E-4C67-86CC-15A5ED63C10E}"/>
              </a:ext>
            </a:extLst>
          </p:cNvPr>
          <p:cNvSpPr>
            <a:spLocks noGrp="1"/>
          </p:cNvSpPr>
          <p:nvPr>
            <p:ph type="pic" sz="quarter" idx="10"/>
          </p:nvPr>
        </p:nvSpPr>
        <p:spPr/>
      </p:sp>
      <p:sp>
        <p:nvSpPr>
          <p:cNvPr id="20" name="Rectangle 19">
            <a:extLst>
              <a:ext uri="{FF2B5EF4-FFF2-40B4-BE49-F238E27FC236}">
                <a16:creationId xmlns:a16="http://schemas.microsoft.com/office/drawing/2014/main" id="{1738B21F-6074-4137-B398-143D96E22088}"/>
              </a:ext>
            </a:extLst>
          </p:cNvPr>
          <p:cNvSpPr/>
          <p:nvPr/>
        </p:nvSpPr>
        <p:spPr>
          <a:xfrm>
            <a:off x="1" y="0"/>
            <a:ext cx="2056209" cy="68580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itle 34">
            <a:extLst>
              <a:ext uri="{FF2B5EF4-FFF2-40B4-BE49-F238E27FC236}">
                <a16:creationId xmlns:a16="http://schemas.microsoft.com/office/drawing/2014/main" id="{7AA4B445-87E7-4F7B-AC72-3E31B7500184}"/>
              </a:ext>
            </a:extLst>
          </p:cNvPr>
          <p:cNvSpPr>
            <a:spLocks noGrp="1"/>
          </p:cNvSpPr>
          <p:nvPr>
            <p:ph type="title"/>
          </p:nvPr>
        </p:nvSpPr>
        <p:spPr/>
        <p:txBody>
          <a:bodyPr/>
          <a:lstStyle/>
          <a:p>
            <a:r>
              <a:rPr lang="en-US" dirty="0"/>
              <a:t>How </a:t>
            </a:r>
            <a:r>
              <a:rPr lang="en-US" dirty="0" err="1">
                <a:solidFill>
                  <a:schemeClr val="accent1"/>
                </a:solidFill>
              </a:rPr>
              <a:t>iMappe</a:t>
            </a:r>
            <a:r>
              <a:rPr lang="en-US" dirty="0">
                <a:solidFill>
                  <a:schemeClr val="accent1"/>
                </a:solidFill>
              </a:rPr>
              <a:t> Started</a:t>
            </a:r>
            <a:endParaRPr lang="en-ID" dirty="0">
              <a:solidFill>
                <a:schemeClr val="accent1"/>
              </a:solidFill>
            </a:endParaRPr>
          </a:p>
        </p:txBody>
      </p:sp>
      <p:grpSp>
        <p:nvGrpSpPr>
          <p:cNvPr id="3" name="Graphic 8">
            <a:extLst>
              <a:ext uri="{FF2B5EF4-FFF2-40B4-BE49-F238E27FC236}">
                <a16:creationId xmlns:a16="http://schemas.microsoft.com/office/drawing/2014/main" id="{FC9DC913-1041-45A0-B7C5-6646BCEDAD7A}"/>
              </a:ext>
            </a:extLst>
          </p:cNvPr>
          <p:cNvGrpSpPr/>
          <p:nvPr/>
        </p:nvGrpSpPr>
        <p:grpSpPr>
          <a:xfrm>
            <a:off x="411689" y="6303760"/>
            <a:ext cx="665988" cy="187606"/>
            <a:chOff x="1771649" y="2209800"/>
            <a:chExt cx="8651748" cy="2437161"/>
          </a:xfrm>
          <a:solidFill>
            <a:schemeClr val="bg2"/>
          </a:solidFill>
        </p:grpSpPr>
        <p:sp>
          <p:nvSpPr>
            <p:cNvPr id="4" name="Freeform: Shape 3">
              <a:extLst>
                <a:ext uri="{FF2B5EF4-FFF2-40B4-BE49-F238E27FC236}">
                  <a16:creationId xmlns:a16="http://schemas.microsoft.com/office/drawing/2014/main" id="{2E26D63D-AC20-436B-928B-A97C50BFE90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DE88AC1B-B093-47C7-AB8A-BA983FB2B5A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F5743F06-0C53-4A7D-9BB9-32CAE9C0CD9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21B52DD6-AB6E-4FEB-9682-ECB56D2BB3D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8E653A48-FCA9-4B06-B856-B52AD06A7A65}"/>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6B8EBAC9-ADAD-48FF-96B2-3F1D92DD993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E84CB530-53D6-45B7-B295-E93AB49053F3}"/>
              </a:ext>
            </a:extLst>
          </p:cNvPr>
          <p:cNvSpPr txBox="1"/>
          <p:nvPr/>
        </p:nvSpPr>
        <p:spPr>
          <a:xfrm>
            <a:off x="1151671" y="6309343"/>
            <a:ext cx="2361851" cy="207749"/>
          </a:xfrm>
          <a:prstGeom prst="rect">
            <a:avLst/>
          </a:prstGeom>
          <a:noFill/>
        </p:spPr>
        <p:txBody>
          <a:bodyPr wrap="square" rtlCol="0">
            <a:spAutoFit/>
          </a:bodyPr>
          <a:lstStyle/>
          <a:p>
            <a:r>
              <a:rPr lang="en-ID" sz="750" dirty="0">
                <a:solidFill>
                  <a:schemeClr val="bg2"/>
                </a:solidFill>
              </a:rPr>
              <a:t>Your Easy-to-use Map Building Tools</a:t>
            </a:r>
          </a:p>
        </p:txBody>
      </p:sp>
      <p:sp>
        <p:nvSpPr>
          <p:cNvPr id="11" name="Freeform: Shape 10">
            <a:extLst>
              <a:ext uri="{FF2B5EF4-FFF2-40B4-BE49-F238E27FC236}">
                <a16:creationId xmlns:a16="http://schemas.microsoft.com/office/drawing/2014/main" id="{C9AC4240-1F93-4065-9033-20A97186DCCC}"/>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2" name="TextBox 11">
            <a:extLst>
              <a:ext uri="{FF2B5EF4-FFF2-40B4-BE49-F238E27FC236}">
                <a16:creationId xmlns:a16="http://schemas.microsoft.com/office/drawing/2014/main" id="{F000B5D8-1817-4F90-863A-66B84EF0958B}"/>
              </a:ext>
            </a:extLst>
          </p:cNvPr>
          <p:cNvSpPr txBox="1"/>
          <p:nvPr/>
        </p:nvSpPr>
        <p:spPr>
          <a:xfrm>
            <a:off x="5926874" y="2733931"/>
            <a:ext cx="2693312" cy="2146421"/>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15" name="TextBox 14">
            <a:extLst>
              <a:ext uri="{FF2B5EF4-FFF2-40B4-BE49-F238E27FC236}">
                <a16:creationId xmlns:a16="http://schemas.microsoft.com/office/drawing/2014/main" id="{109C1497-F322-4AC0-82DE-3A498DC20F23}"/>
              </a:ext>
            </a:extLst>
          </p:cNvPr>
          <p:cNvSpPr txBox="1"/>
          <p:nvPr/>
        </p:nvSpPr>
        <p:spPr>
          <a:xfrm>
            <a:off x="5926874" y="4863911"/>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21" name="TextBox 20">
            <a:extLst>
              <a:ext uri="{FF2B5EF4-FFF2-40B4-BE49-F238E27FC236}">
                <a16:creationId xmlns:a16="http://schemas.microsoft.com/office/drawing/2014/main" id="{85C70169-471C-4824-B528-6A1116EBC76A}"/>
              </a:ext>
            </a:extLst>
          </p:cNvPr>
          <p:cNvSpPr txBox="1"/>
          <p:nvPr/>
        </p:nvSpPr>
        <p:spPr>
          <a:xfrm>
            <a:off x="523813" y="2135315"/>
            <a:ext cx="1171821"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22" name="TextBox 21">
            <a:extLst>
              <a:ext uri="{FF2B5EF4-FFF2-40B4-BE49-F238E27FC236}">
                <a16:creationId xmlns:a16="http://schemas.microsoft.com/office/drawing/2014/main" id="{8A956B53-EDB3-4FFD-93AD-A551A3B5C07E}"/>
              </a:ext>
            </a:extLst>
          </p:cNvPr>
          <p:cNvSpPr txBox="1"/>
          <p:nvPr/>
        </p:nvSpPr>
        <p:spPr>
          <a:xfrm>
            <a:off x="523814" y="2458260"/>
            <a:ext cx="1097280" cy="230832"/>
          </a:xfrm>
          <a:prstGeom prst="rect">
            <a:avLst/>
          </a:prstGeom>
          <a:noFill/>
        </p:spPr>
        <p:txBody>
          <a:bodyPr wrap="square" rtlCol="0" anchor="ctr">
            <a:spAutoFit/>
          </a:bodyPr>
          <a:lstStyle/>
          <a:p>
            <a:r>
              <a:rPr lang="en-US" sz="900" dirty="0">
                <a:solidFill>
                  <a:schemeClr val="bg2"/>
                </a:solidFill>
              </a:rPr>
              <a:t>01. Description</a:t>
            </a:r>
          </a:p>
        </p:txBody>
      </p:sp>
      <p:sp>
        <p:nvSpPr>
          <p:cNvPr id="23" name="TextBox 22">
            <a:extLst>
              <a:ext uri="{FF2B5EF4-FFF2-40B4-BE49-F238E27FC236}">
                <a16:creationId xmlns:a16="http://schemas.microsoft.com/office/drawing/2014/main" id="{D7AFEEFF-8963-47FE-B32F-268F3CD0A729}"/>
              </a:ext>
            </a:extLst>
          </p:cNvPr>
          <p:cNvSpPr txBox="1"/>
          <p:nvPr/>
        </p:nvSpPr>
        <p:spPr>
          <a:xfrm>
            <a:off x="523814" y="2828511"/>
            <a:ext cx="1097280" cy="230832"/>
          </a:xfrm>
          <a:prstGeom prst="rect">
            <a:avLst/>
          </a:prstGeom>
          <a:noFill/>
        </p:spPr>
        <p:txBody>
          <a:bodyPr wrap="square" rtlCol="0" anchor="ctr">
            <a:spAutoFit/>
          </a:bodyPr>
          <a:lstStyle/>
          <a:p>
            <a:r>
              <a:rPr lang="en-US" sz="900" dirty="0">
                <a:solidFill>
                  <a:schemeClr val="bg2"/>
                </a:solidFill>
              </a:rPr>
              <a:t>02. Description</a:t>
            </a:r>
          </a:p>
        </p:txBody>
      </p:sp>
      <p:sp>
        <p:nvSpPr>
          <p:cNvPr id="24" name="TextBox 23">
            <a:extLst>
              <a:ext uri="{FF2B5EF4-FFF2-40B4-BE49-F238E27FC236}">
                <a16:creationId xmlns:a16="http://schemas.microsoft.com/office/drawing/2014/main" id="{870C7B6E-3031-4AFE-9DF2-0A0EE617B5DB}"/>
              </a:ext>
            </a:extLst>
          </p:cNvPr>
          <p:cNvSpPr txBox="1"/>
          <p:nvPr/>
        </p:nvSpPr>
        <p:spPr>
          <a:xfrm>
            <a:off x="523814" y="3198762"/>
            <a:ext cx="1097280" cy="230832"/>
          </a:xfrm>
          <a:prstGeom prst="rect">
            <a:avLst/>
          </a:prstGeom>
          <a:noFill/>
        </p:spPr>
        <p:txBody>
          <a:bodyPr wrap="square" rtlCol="0" anchor="ctr">
            <a:spAutoFit/>
          </a:bodyPr>
          <a:lstStyle/>
          <a:p>
            <a:r>
              <a:rPr lang="en-US" sz="900" dirty="0">
                <a:solidFill>
                  <a:schemeClr val="bg2"/>
                </a:solidFill>
              </a:rPr>
              <a:t>03. Description</a:t>
            </a:r>
          </a:p>
        </p:txBody>
      </p:sp>
      <p:sp>
        <p:nvSpPr>
          <p:cNvPr id="25" name="TextBox 24">
            <a:extLst>
              <a:ext uri="{FF2B5EF4-FFF2-40B4-BE49-F238E27FC236}">
                <a16:creationId xmlns:a16="http://schemas.microsoft.com/office/drawing/2014/main" id="{B8B9BB50-2DA0-4D89-B90F-DD4AD81FDD5E}"/>
              </a:ext>
            </a:extLst>
          </p:cNvPr>
          <p:cNvSpPr txBox="1"/>
          <p:nvPr/>
        </p:nvSpPr>
        <p:spPr>
          <a:xfrm>
            <a:off x="523814" y="3569013"/>
            <a:ext cx="1097280" cy="230832"/>
          </a:xfrm>
          <a:prstGeom prst="rect">
            <a:avLst/>
          </a:prstGeom>
          <a:noFill/>
        </p:spPr>
        <p:txBody>
          <a:bodyPr wrap="square" rtlCol="0" anchor="ctr">
            <a:spAutoFit/>
          </a:bodyPr>
          <a:lstStyle/>
          <a:p>
            <a:r>
              <a:rPr lang="en-US" sz="900" dirty="0">
                <a:solidFill>
                  <a:schemeClr val="bg2"/>
                </a:solidFill>
              </a:rPr>
              <a:t>04. Description</a:t>
            </a:r>
          </a:p>
        </p:txBody>
      </p:sp>
      <p:sp>
        <p:nvSpPr>
          <p:cNvPr id="26" name="TextBox 25">
            <a:extLst>
              <a:ext uri="{FF2B5EF4-FFF2-40B4-BE49-F238E27FC236}">
                <a16:creationId xmlns:a16="http://schemas.microsoft.com/office/drawing/2014/main" id="{B490642F-7F62-4F6C-AC69-CE3720177CB2}"/>
              </a:ext>
            </a:extLst>
          </p:cNvPr>
          <p:cNvSpPr txBox="1"/>
          <p:nvPr/>
        </p:nvSpPr>
        <p:spPr>
          <a:xfrm>
            <a:off x="523814" y="3939264"/>
            <a:ext cx="1097280" cy="230832"/>
          </a:xfrm>
          <a:prstGeom prst="rect">
            <a:avLst/>
          </a:prstGeom>
          <a:noFill/>
        </p:spPr>
        <p:txBody>
          <a:bodyPr wrap="square" rtlCol="0" anchor="ctr">
            <a:spAutoFit/>
          </a:bodyPr>
          <a:lstStyle/>
          <a:p>
            <a:r>
              <a:rPr lang="en-US" sz="900" dirty="0">
                <a:solidFill>
                  <a:schemeClr val="bg2"/>
                </a:solidFill>
              </a:rPr>
              <a:t>05. Description</a:t>
            </a:r>
          </a:p>
        </p:txBody>
      </p:sp>
    </p:spTree>
    <p:extLst>
      <p:ext uri="{BB962C8B-B14F-4D97-AF65-F5344CB8AC3E}">
        <p14:creationId xmlns:p14="http://schemas.microsoft.com/office/powerpoint/2010/main" val="166771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p:bldP spid="10" grpId="0"/>
      <p:bldP spid="11" grpId="0" animBg="1"/>
      <p:bldP spid="12" grpId="0"/>
      <p:bldP spid="15" grpId="0"/>
      <p:bldP spid="21" grpId="0"/>
      <p:bldP spid="22" grpId="0"/>
      <p:bldP spid="23" grpId="0"/>
      <p:bldP spid="24"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EAF2215-5BDA-4567-A208-FB61CF2200A6}"/>
              </a:ext>
            </a:extLst>
          </p:cNvPr>
          <p:cNvSpPr txBox="1"/>
          <p:nvPr/>
        </p:nvSpPr>
        <p:spPr>
          <a:xfrm>
            <a:off x="5815908" y="1881140"/>
            <a:ext cx="1558188" cy="300082"/>
          </a:xfrm>
          <a:prstGeom prst="rect">
            <a:avLst/>
          </a:prstGeom>
          <a:noFill/>
        </p:spPr>
        <p:txBody>
          <a:bodyPr wrap="square" rtlCol="0" anchor="ctr">
            <a:spAutoFit/>
          </a:bodyPr>
          <a:lstStyle/>
          <a:p>
            <a:r>
              <a:rPr lang="en-US" sz="1350" b="1" dirty="0">
                <a:solidFill>
                  <a:schemeClr val="accent1"/>
                </a:solidFill>
                <a:latin typeface="+mj-lt"/>
              </a:rPr>
              <a:t>Description</a:t>
            </a:r>
          </a:p>
        </p:txBody>
      </p:sp>
      <p:sp>
        <p:nvSpPr>
          <p:cNvPr id="17" name="TextBox 16">
            <a:extLst>
              <a:ext uri="{FF2B5EF4-FFF2-40B4-BE49-F238E27FC236}">
                <a16:creationId xmlns:a16="http://schemas.microsoft.com/office/drawing/2014/main" id="{168B2C71-C366-4713-8DD0-DC7365860D03}"/>
              </a:ext>
            </a:extLst>
          </p:cNvPr>
          <p:cNvSpPr txBox="1"/>
          <p:nvPr/>
        </p:nvSpPr>
        <p:spPr>
          <a:xfrm>
            <a:off x="5815907" y="2104969"/>
            <a:ext cx="2653159" cy="484428"/>
          </a:xfrm>
          <a:prstGeom prst="rect">
            <a:avLst/>
          </a:prstGeom>
          <a:noFill/>
        </p:spPr>
        <p:txBody>
          <a:bodyPr wrap="square" rtlCol="0">
            <a:spAutoFit/>
          </a:bodyPr>
          <a:lstStyle/>
          <a:p>
            <a:pPr>
              <a:lnSpc>
                <a:spcPct val="150000"/>
              </a:lnSpc>
            </a:pPr>
            <a:r>
              <a:rPr lang="en-US" sz="900" dirty="0"/>
              <a:t>A wonderful serenity has taken possession entire soul like these sweet mornings</a:t>
            </a:r>
          </a:p>
        </p:txBody>
      </p:sp>
      <p:sp>
        <p:nvSpPr>
          <p:cNvPr id="18" name="Rectangle 17">
            <a:extLst>
              <a:ext uri="{FF2B5EF4-FFF2-40B4-BE49-F238E27FC236}">
                <a16:creationId xmlns:a16="http://schemas.microsoft.com/office/drawing/2014/main" id="{CE8EDCAC-2C31-4CAA-BE56-E24D17A7E30B}"/>
              </a:ext>
            </a:extLst>
          </p:cNvPr>
          <p:cNvSpPr/>
          <p:nvPr/>
        </p:nvSpPr>
        <p:spPr>
          <a:xfrm>
            <a:off x="5892061" y="2689319"/>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19" name="TextBox 18">
            <a:extLst>
              <a:ext uri="{FF2B5EF4-FFF2-40B4-BE49-F238E27FC236}">
                <a16:creationId xmlns:a16="http://schemas.microsoft.com/office/drawing/2014/main" id="{E7264A3F-3CB5-49A6-BED6-E3E156E18EAF}"/>
              </a:ext>
            </a:extLst>
          </p:cNvPr>
          <p:cNvSpPr txBox="1"/>
          <p:nvPr/>
        </p:nvSpPr>
        <p:spPr>
          <a:xfrm>
            <a:off x="6055724" y="2603843"/>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20" name="TextBox 19">
            <a:extLst>
              <a:ext uri="{FF2B5EF4-FFF2-40B4-BE49-F238E27FC236}">
                <a16:creationId xmlns:a16="http://schemas.microsoft.com/office/drawing/2014/main" id="{768FA30B-FC07-4ECB-9A2D-64DBFCAA203E}"/>
              </a:ext>
            </a:extLst>
          </p:cNvPr>
          <p:cNvSpPr txBox="1"/>
          <p:nvPr/>
        </p:nvSpPr>
        <p:spPr>
          <a:xfrm>
            <a:off x="6055724" y="2785649"/>
            <a:ext cx="2403668" cy="484428"/>
          </a:xfrm>
          <a:prstGeom prst="rect">
            <a:avLst/>
          </a:prstGeom>
          <a:noFill/>
        </p:spPr>
        <p:txBody>
          <a:bodyPr wrap="square" rtlCol="0">
            <a:spAutoFit/>
          </a:bodyPr>
          <a:lstStyle/>
          <a:p>
            <a:pPr>
              <a:lnSpc>
                <a:spcPct val="150000"/>
              </a:lnSpc>
            </a:pPr>
            <a:r>
              <a:rPr lang="en-US" sz="900" dirty="0"/>
              <a:t>A wonderful serenity taken possession entire soul these sweet mornings</a:t>
            </a:r>
          </a:p>
        </p:txBody>
      </p:sp>
      <p:sp>
        <p:nvSpPr>
          <p:cNvPr id="27" name="Rectangle 26">
            <a:extLst>
              <a:ext uri="{FF2B5EF4-FFF2-40B4-BE49-F238E27FC236}">
                <a16:creationId xmlns:a16="http://schemas.microsoft.com/office/drawing/2014/main" id="{4F8EB551-FC1A-4DBB-907C-EF855279E419}"/>
              </a:ext>
            </a:extLst>
          </p:cNvPr>
          <p:cNvSpPr/>
          <p:nvPr/>
        </p:nvSpPr>
        <p:spPr>
          <a:xfrm>
            <a:off x="3200400" y="1971075"/>
            <a:ext cx="2057400" cy="10215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61" name="Group 60">
            <a:extLst>
              <a:ext uri="{FF2B5EF4-FFF2-40B4-BE49-F238E27FC236}">
                <a16:creationId xmlns:a16="http://schemas.microsoft.com/office/drawing/2014/main" id="{93D7656A-1C27-43B9-83DD-441401162EE0}"/>
              </a:ext>
            </a:extLst>
          </p:cNvPr>
          <p:cNvGrpSpPr/>
          <p:nvPr/>
        </p:nvGrpSpPr>
        <p:grpSpPr>
          <a:xfrm>
            <a:off x="3423607" y="4462873"/>
            <a:ext cx="355617" cy="357508"/>
            <a:chOff x="4564809" y="4925866"/>
            <a:chExt cx="474156" cy="476677"/>
          </a:xfrm>
        </p:grpSpPr>
        <p:sp>
          <p:nvSpPr>
            <p:cNvPr id="36" name="Freeform: Shape 35">
              <a:extLst>
                <a:ext uri="{FF2B5EF4-FFF2-40B4-BE49-F238E27FC236}">
                  <a16:creationId xmlns:a16="http://schemas.microsoft.com/office/drawing/2014/main" id="{9881761B-2C05-4723-AF4F-79B4979198B0}"/>
                </a:ext>
              </a:extLst>
            </p:cNvPr>
            <p:cNvSpPr/>
            <p:nvPr/>
          </p:nvSpPr>
          <p:spPr>
            <a:xfrm>
              <a:off x="4570903" y="5223162"/>
              <a:ext cx="176742" cy="60945"/>
            </a:xfrm>
            <a:custGeom>
              <a:avLst/>
              <a:gdLst>
                <a:gd name="connsiteX0" fmla="*/ 138113 w 138112"/>
                <a:gd name="connsiteY0" fmla="*/ 42954 h 47625"/>
                <a:gd name="connsiteX1" fmla="*/ 74771 w 138112"/>
                <a:gd name="connsiteY1" fmla="*/ 3902 h 47625"/>
                <a:gd name="connsiteX2" fmla="*/ 0 w 138112"/>
                <a:gd name="connsiteY2" fmla="*/ 6283 h 47625"/>
                <a:gd name="connsiteX3" fmla="*/ 63341 w 138112"/>
                <a:gd name="connsiteY3" fmla="*/ 45336 h 47625"/>
                <a:gd name="connsiteX4" fmla="*/ 138113 w 138112"/>
                <a:gd name="connsiteY4" fmla="*/ 429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112" h="47625">
                  <a:moveTo>
                    <a:pt x="138113" y="42954"/>
                  </a:moveTo>
                  <a:cubicBezTo>
                    <a:pt x="138113" y="42954"/>
                    <a:pt x="112871" y="13903"/>
                    <a:pt x="74771" y="3902"/>
                  </a:cubicBezTo>
                  <a:cubicBezTo>
                    <a:pt x="36671" y="-6099"/>
                    <a:pt x="0" y="6283"/>
                    <a:pt x="0" y="6283"/>
                  </a:cubicBezTo>
                  <a:cubicBezTo>
                    <a:pt x="0" y="6283"/>
                    <a:pt x="25241" y="35334"/>
                    <a:pt x="63341" y="45336"/>
                  </a:cubicBezTo>
                  <a:cubicBezTo>
                    <a:pt x="101441" y="55337"/>
                    <a:pt x="138113" y="42954"/>
                    <a:pt x="138113" y="42954"/>
                  </a:cubicBezTo>
                  <a:close/>
                </a:path>
              </a:pathLst>
            </a:custGeom>
            <a:solidFill>
              <a:schemeClr val="accent1"/>
            </a:solidFill>
            <a:ln w="4763" cap="flat">
              <a:noFill/>
              <a:prstDash val="solid"/>
              <a:miter/>
            </a:ln>
          </p:spPr>
          <p:txBody>
            <a:bodyPr rtlCol="0" anchor="ctr"/>
            <a:lstStyle/>
            <a:p>
              <a:endParaRPr lang="en-ID" sz="1350"/>
            </a:p>
          </p:txBody>
        </p:sp>
        <p:sp>
          <p:nvSpPr>
            <p:cNvPr id="37" name="Freeform: Shape 36">
              <a:extLst>
                <a:ext uri="{FF2B5EF4-FFF2-40B4-BE49-F238E27FC236}">
                  <a16:creationId xmlns:a16="http://schemas.microsoft.com/office/drawing/2014/main" id="{39E4B227-754B-4E5A-ADCC-1DE109FED472}"/>
                </a:ext>
              </a:extLst>
            </p:cNvPr>
            <p:cNvSpPr/>
            <p:nvPr/>
          </p:nvSpPr>
          <p:spPr>
            <a:xfrm>
              <a:off x="4564809" y="5093466"/>
              <a:ext cx="127986" cy="127986"/>
            </a:xfrm>
            <a:custGeom>
              <a:avLst/>
              <a:gdLst>
                <a:gd name="connsiteX0" fmla="*/ 100965 w 100012"/>
                <a:gd name="connsiteY0" fmla="*/ 100965 h 100012"/>
                <a:gd name="connsiteX1" fmla="*/ 65723 w 100012"/>
                <a:gd name="connsiteY1" fmla="*/ 35243 h 100012"/>
                <a:gd name="connsiteX2" fmla="*/ 0 w 100012"/>
                <a:gd name="connsiteY2" fmla="*/ 0 h 100012"/>
                <a:gd name="connsiteX3" fmla="*/ 35243 w 100012"/>
                <a:gd name="connsiteY3" fmla="*/ 65723 h 100012"/>
                <a:gd name="connsiteX4" fmla="*/ 100965 w 100012"/>
                <a:gd name="connsiteY4" fmla="*/ 100965 h 10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2" h="100012">
                  <a:moveTo>
                    <a:pt x="100965" y="100965"/>
                  </a:moveTo>
                  <a:cubicBezTo>
                    <a:pt x="100965" y="100965"/>
                    <a:pt x="93345" y="63341"/>
                    <a:pt x="65723" y="35243"/>
                  </a:cubicBezTo>
                  <a:cubicBezTo>
                    <a:pt x="37624" y="7620"/>
                    <a:pt x="0" y="0"/>
                    <a:pt x="0" y="0"/>
                  </a:cubicBezTo>
                  <a:cubicBezTo>
                    <a:pt x="0" y="0"/>
                    <a:pt x="7620" y="37624"/>
                    <a:pt x="35243" y="65723"/>
                  </a:cubicBezTo>
                  <a:cubicBezTo>
                    <a:pt x="63341" y="93345"/>
                    <a:pt x="100965" y="100965"/>
                    <a:pt x="100965" y="100965"/>
                  </a:cubicBezTo>
                  <a:close/>
                </a:path>
              </a:pathLst>
            </a:custGeom>
            <a:solidFill>
              <a:schemeClr val="accent1"/>
            </a:solidFill>
            <a:ln w="4763"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3D8B7CBE-F450-4940-B03E-480578C30DEE}"/>
                </a:ext>
              </a:extLst>
            </p:cNvPr>
            <p:cNvSpPr/>
            <p:nvPr/>
          </p:nvSpPr>
          <p:spPr>
            <a:xfrm>
              <a:off x="4621979" y="4972795"/>
              <a:ext cx="60945" cy="176742"/>
            </a:xfrm>
            <a:custGeom>
              <a:avLst/>
              <a:gdLst>
                <a:gd name="connsiteX0" fmla="*/ 42954 w 47625"/>
                <a:gd name="connsiteY0" fmla="*/ 138113 h 138112"/>
                <a:gd name="connsiteX1" fmla="*/ 45336 w 47625"/>
                <a:gd name="connsiteY1" fmla="*/ 63341 h 138112"/>
                <a:gd name="connsiteX2" fmla="*/ 6283 w 47625"/>
                <a:gd name="connsiteY2" fmla="*/ 0 h 138112"/>
                <a:gd name="connsiteX3" fmla="*/ 3902 w 47625"/>
                <a:gd name="connsiteY3" fmla="*/ 74771 h 138112"/>
                <a:gd name="connsiteX4" fmla="*/ 42954 w 47625"/>
                <a:gd name="connsiteY4" fmla="*/ 138113 h 13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8112">
                  <a:moveTo>
                    <a:pt x="42954" y="138113"/>
                  </a:moveTo>
                  <a:cubicBezTo>
                    <a:pt x="42954" y="138113"/>
                    <a:pt x="55337" y="101441"/>
                    <a:pt x="45336" y="63341"/>
                  </a:cubicBezTo>
                  <a:cubicBezTo>
                    <a:pt x="35334" y="25241"/>
                    <a:pt x="6283" y="0"/>
                    <a:pt x="6283" y="0"/>
                  </a:cubicBezTo>
                  <a:cubicBezTo>
                    <a:pt x="6283" y="0"/>
                    <a:pt x="-6099" y="36671"/>
                    <a:pt x="3902" y="74771"/>
                  </a:cubicBezTo>
                  <a:cubicBezTo>
                    <a:pt x="13903" y="112871"/>
                    <a:pt x="42954" y="138113"/>
                    <a:pt x="42954" y="138113"/>
                  </a:cubicBezTo>
                  <a:close/>
                </a:path>
              </a:pathLst>
            </a:custGeom>
            <a:solidFill>
              <a:schemeClr val="accent1"/>
            </a:solidFill>
            <a:ln w="4763"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29DE0047-EE4B-4757-B895-793B87DF5282}"/>
                </a:ext>
              </a:extLst>
            </p:cNvPr>
            <p:cNvSpPr/>
            <p:nvPr/>
          </p:nvSpPr>
          <p:spPr>
            <a:xfrm>
              <a:off x="4695114" y="4925866"/>
              <a:ext cx="60945" cy="176742"/>
            </a:xfrm>
            <a:custGeom>
              <a:avLst/>
              <a:gdLst>
                <a:gd name="connsiteX0" fmla="*/ 45336 w 47625"/>
                <a:gd name="connsiteY0" fmla="*/ 74771 h 138112"/>
                <a:gd name="connsiteX1" fmla="*/ 42954 w 47625"/>
                <a:gd name="connsiteY1" fmla="*/ 0 h 138112"/>
                <a:gd name="connsiteX2" fmla="*/ 3902 w 47625"/>
                <a:gd name="connsiteY2" fmla="*/ 63341 h 138112"/>
                <a:gd name="connsiteX3" fmla="*/ 6283 w 47625"/>
                <a:gd name="connsiteY3" fmla="*/ 138113 h 138112"/>
                <a:gd name="connsiteX4" fmla="*/ 45336 w 47625"/>
                <a:gd name="connsiteY4" fmla="*/ 74771 h 13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8112">
                  <a:moveTo>
                    <a:pt x="45336" y="74771"/>
                  </a:moveTo>
                  <a:cubicBezTo>
                    <a:pt x="55337" y="36671"/>
                    <a:pt x="42954" y="0"/>
                    <a:pt x="42954" y="0"/>
                  </a:cubicBezTo>
                  <a:cubicBezTo>
                    <a:pt x="42954" y="0"/>
                    <a:pt x="13903" y="25241"/>
                    <a:pt x="3902" y="63341"/>
                  </a:cubicBezTo>
                  <a:cubicBezTo>
                    <a:pt x="-6099" y="101441"/>
                    <a:pt x="6283" y="138113"/>
                    <a:pt x="6283" y="138113"/>
                  </a:cubicBezTo>
                  <a:cubicBezTo>
                    <a:pt x="6283" y="138113"/>
                    <a:pt x="34858" y="112871"/>
                    <a:pt x="45336" y="74771"/>
                  </a:cubicBezTo>
                  <a:close/>
                </a:path>
              </a:pathLst>
            </a:custGeom>
            <a:solidFill>
              <a:schemeClr val="accent1"/>
            </a:solidFill>
            <a:ln w="4763"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8B644416-E6E1-496B-A777-82B32A4C3333}"/>
                </a:ext>
              </a:extLst>
            </p:cNvPr>
            <p:cNvSpPr/>
            <p:nvPr/>
          </p:nvSpPr>
          <p:spPr>
            <a:xfrm>
              <a:off x="4857347" y="5222896"/>
              <a:ext cx="176742" cy="60945"/>
            </a:xfrm>
            <a:custGeom>
              <a:avLst/>
              <a:gdLst>
                <a:gd name="connsiteX0" fmla="*/ 63341 w 138112"/>
                <a:gd name="connsiteY0" fmla="*/ 4110 h 47625"/>
                <a:gd name="connsiteX1" fmla="*/ 0 w 138112"/>
                <a:gd name="connsiteY1" fmla="*/ 43163 h 47625"/>
                <a:gd name="connsiteX2" fmla="*/ 74771 w 138112"/>
                <a:gd name="connsiteY2" fmla="*/ 45544 h 47625"/>
                <a:gd name="connsiteX3" fmla="*/ 138113 w 138112"/>
                <a:gd name="connsiteY3" fmla="*/ 6492 h 47625"/>
                <a:gd name="connsiteX4" fmla="*/ 63341 w 138112"/>
                <a:gd name="connsiteY4" fmla="*/ 411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112" h="47625">
                  <a:moveTo>
                    <a:pt x="63341" y="4110"/>
                  </a:moveTo>
                  <a:cubicBezTo>
                    <a:pt x="25241" y="14112"/>
                    <a:pt x="0" y="43163"/>
                    <a:pt x="0" y="43163"/>
                  </a:cubicBezTo>
                  <a:cubicBezTo>
                    <a:pt x="0" y="43163"/>
                    <a:pt x="36671" y="55545"/>
                    <a:pt x="74771" y="45544"/>
                  </a:cubicBezTo>
                  <a:cubicBezTo>
                    <a:pt x="112871" y="35543"/>
                    <a:pt x="138113" y="6492"/>
                    <a:pt x="138113" y="6492"/>
                  </a:cubicBezTo>
                  <a:cubicBezTo>
                    <a:pt x="138113" y="6492"/>
                    <a:pt x="101441" y="-6367"/>
                    <a:pt x="63341" y="4110"/>
                  </a:cubicBezTo>
                  <a:close/>
                </a:path>
              </a:pathLst>
            </a:custGeom>
            <a:solidFill>
              <a:schemeClr val="accent1"/>
            </a:solidFill>
            <a:ln w="4763" cap="flat">
              <a:noFill/>
              <a:prstDash val="solid"/>
              <a:miter/>
            </a:ln>
          </p:spPr>
          <p:txBody>
            <a:bodyPr rtlCol="0" anchor="ctr"/>
            <a:lstStyle/>
            <a:p>
              <a:endParaRPr lang="en-ID" sz="1350"/>
            </a:p>
          </p:txBody>
        </p:sp>
        <p:sp>
          <p:nvSpPr>
            <p:cNvPr id="41" name="Freeform: Shape 40">
              <a:extLst>
                <a:ext uri="{FF2B5EF4-FFF2-40B4-BE49-F238E27FC236}">
                  <a16:creationId xmlns:a16="http://schemas.microsoft.com/office/drawing/2014/main" id="{87DA20F6-C35F-4EF8-8B68-87DEC26AAE14}"/>
                </a:ext>
              </a:extLst>
            </p:cNvPr>
            <p:cNvSpPr/>
            <p:nvPr/>
          </p:nvSpPr>
          <p:spPr>
            <a:xfrm>
              <a:off x="4910979" y="5093466"/>
              <a:ext cx="127986" cy="127986"/>
            </a:xfrm>
            <a:custGeom>
              <a:avLst/>
              <a:gdLst>
                <a:gd name="connsiteX0" fmla="*/ 100965 w 100012"/>
                <a:gd name="connsiteY0" fmla="*/ 0 h 100012"/>
                <a:gd name="connsiteX1" fmla="*/ 35242 w 100012"/>
                <a:gd name="connsiteY1" fmla="*/ 35243 h 100012"/>
                <a:gd name="connsiteX2" fmla="*/ 0 w 100012"/>
                <a:gd name="connsiteY2" fmla="*/ 100965 h 100012"/>
                <a:gd name="connsiteX3" fmla="*/ 65722 w 100012"/>
                <a:gd name="connsiteY3" fmla="*/ 65723 h 100012"/>
                <a:gd name="connsiteX4" fmla="*/ 100965 w 100012"/>
                <a:gd name="connsiteY4" fmla="*/ 0 h 10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2" h="100012">
                  <a:moveTo>
                    <a:pt x="100965" y="0"/>
                  </a:moveTo>
                  <a:cubicBezTo>
                    <a:pt x="100965" y="0"/>
                    <a:pt x="63341" y="7620"/>
                    <a:pt x="35242" y="35243"/>
                  </a:cubicBezTo>
                  <a:cubicBezTo>
                    <a:pt x="7144" y="63341"/>
                    <a:pt x="0" y="100965"/>
                    <a:pt x="0" y="100965"/>
                  </a:cubicBezTo>
                  <a:cubicBezTo>
                    <a:pt x="0" y="100965"/>
                    <a:pt x="37624" y="93345"/>
                    <a:pt x="65722" y="65723"/>
                  </a:cubicBezTo>
                  <a:cubicBezTo>
                    <a:pt x="93345" y="37624"/>
                    <a:pt x="100965" y="0"/>
                    <a:pt x="100965" y="0"/>
                  </a:cubicBezTo>
                  <a:close/>
                </a:path>
              </a:pathLst>
            </a:custGeom>
            <a:solidFill>
              <a:schemeClr val="accent1"/>
            </a:solidFill>
            <a:ln w="4763" cap="flat">
              <a:noFill/>
              <a:prstDash val="solid"/>
              <a:miter/>
            </a:ln>
          </p:spPr>
          <p:txBody>
            <a:bodyPr rtlCol="0" anchor="ctr"/>
            <a:lstStyle/>
            <a:p>
              <a:endParaRPr lang="en-ID" sz="1350"/>
            </a:p>
          </p:txBody>
        </p:sp>
        <p:sp>
          <p:nvSpPr>
            <p:cNvPr id="42" name="Freeform: Shape 41">
              <a:extLst>
                <a:ext uri="{FF2B5EF4-FFF2-40B4-BE49-F238E27FC236}">
                  <a16:creationId xmlns:a16="http://schemas.microsoft.com/office/drawing/2014/main" id="{3EA20268-FEF6-40C1-9758-2D20740461BE}"/>
                </a:ext>
              </a:extLst>
            </p:cNvPr>
            <p:cNvSpPr/>
            <p:nvPr/>
          </p:nvSpPr>
          <p:spPr>
            <a:xfrm>
              <a:off x="4920613" y="4972795"/>
              <a:ext cx="60945" cy="176742"/>
            </a:xfrm>
            <a:custGeom>
              <a:avLst/>
              <a:gdLst>
                <a:gd name="connsiteX0" fmla="*/ 45336 w 47625"/>
                <a:gd name="connsiteY0" fmla="*/ 74771 h 138112"/>
                <a:gd name="connsiteX1" fmla="*/ 42954 w 47625"/>
                <a:gd name="connsiteY1" fmla="*/ 0 h 138112"/>
                <a:gd name="connsiteX2" fmla="*/ 3902 w 47625"/>
                <a:gd name="connsiteY2" fmla="*/ 63341 h 138112"/>
                <a:gd name="connsiteX3" fmla="*/ 6283 w 47625"/>
                <a:gd name="connsiteY3" fmla="*/ 138113 h 138112"/>
                <a:gd name="connsiteX4" fmla="*/ 45336 w 47625"/>
                <a:gd name="connsiteY4" fmla="*/ 74771 h 13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8112">
                  <a:moveTo>
                    <a:pt x="45336" y="74771"/>
                  </a:moveTo>
                  <a:cubicBezTo>
                    <a:pt x="55337" y="36671"/>
                    <a:pt x="42954" y="0"/>
                    <a:pt x="42954" y="0"/>
                  </a:cubicBezTo>
                  <a:cubicBezTo>
                    <a:pt x="42954" y="0"/>
                    <a:pt x="13903" y="25241"/>
                    <a:pt x="3902" y="63341"/>
                  </a:cubicBezTo>
                  <a:cubicBezTo>
                    <a:pt x="-6099" y="101441"/>
                    <a:pt x="6283" y="138113"/>
                    <a:pt x="6283" y="138113"/>
                  </a:cubicBezTo>
                  <a:cubicBezTo>
                    <a:pt x="6283" y="138113"/>
                    <a:pt x="34858" y="112871"/>
                    <a:pt x="45336" y="74771"/>
                  </a:cubicBezTo>
                  <a:close/>
                </a:path>
              </a:pathLst>
            </a:custGeom>
            <a:solidFill>
              <a:schemeClr val="accent1"/>
            </a:solidFill>
            <a:ln w="4763" cap="flat">
              <a:noFill/>
              <a:prstDash val="solid"/>
              <a:miter/>
            </a:ln>
          </p:spPr>
          <p:txBody>
            <a:bodyPr rtlCol="0" anchor="ctr"/>
            <a:lstStyle/>
            <a:p>
              <a:endParaRPr lang="en-ID" sz="1350"/>
            </a:p>
          </p:txBody>
        </p:sp>
        <p:sp>
          <p:nvSpPr>
            <p:cNvPr id="43" name="Freeform: Shape 42">
              <a:extLst>
                <a:ext uri="{FF2B5EF4-FFF2-40B4-BE49-F238E27FC236}">
                  <a16:creationId xmlns:a16="http://schemas.microsoft.com/office/drawing/2014/main" id="{03E1CEB8-2843-4085-86FA-DB99102D7AF9}"/>
                </a:ext>
              </a:extLst>
            </p:cNvPr>
            <p:cNvSpPr/>
            <p:nvPr/>
          </p:nvSpPr>
          <p:spPr>
            <a:xfrm>
              <a:off x="4847478" y="4925866"/>
              <a:ext cx="60945" cy="176742"/>
            </a:xfrm>
            <a:custGeom>
              <a:avLst/>
              <a:gdLst>
                <a:gd name="connsiteX0" fmla="*/ 42954 w 47625"/>
                <a:gd name="connsiteY0" fmla="*/ 138113 h 138112"/>
                <a:gd name="connsiteX1" fmla="*/ 45336 w 47625"/>
                <a:gd name="connsiteY1" fmla="*/ 63341 h 138112"/>
                <a:gd name="connsiteX2" fmla="*/ 6283 w 47625"/>
                <a:gd name="connsiteY2" fmla="*/ 0 h 138112"/>
                <a:gd name="connsiteX3" fmla="*/ 3902 w 47625"/>
                <a:gd name="connsiteY3" fmla="*/ 74771 h 138112"/>
                <a:gd name="connsiteX4" fmla="*/ 42954 w 47625"/>
                <a:gd name="connsiteY4" fmla="*/ 138113 h 13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8112">
                  <a:moveTo>
                    <a:pt x="42954" y="138113"/>
                  </a:moveTo>
                  <a:cubicBezTo>
                    <a:pt x="42954" y="138113"/>
                    <a:pt x="55337" y="101441"/>
                    <a:pt x="45336" y="63341"/>
                  </a:cubicBezTo>
                  <a:cubicBezTo>
                    <a:pt x="35334" y="25241"/>
                    <a:pt x="6283" y="0"/>
                    <a:pt x="6283" y="0"/>
                  </a:cubicBezTo>
                  <a:cubicBezTo>
                    <a:pt x="6283" y="0"/>
                    <a:pt x="-6099" y="36671"/>
                    <a:pt x="3902" y="74771"/>
                  </a:cubicBezTo>
                  <a:cubicBezTo>
                    <a:pt x="13903" y="112871"/>
                    <a:pt x="42954" y="138113"/>
                    <a:pt x="42954" y="138113"/>
                  </a:cubicBezTo>
                  <a:close/>
                </a:path>
              </a:pathLst>
            </a:custGeom>
            <a:solidFill>
              <a:schemeClr val="accent1"/>
            </a:solidFill>
            <a:ln w="4763" cap="flat">
              <a:noFill/>
              <a:prstDash val="solid"/>
              <a:miter/>
            </a:ln>
          </p:spPr>
          <p:txBody>
            <a:bodyPr rtlCol="0" anchor="ctr"/>
            <a:lstStyle/>
            <a:p>
              <a:endParaRPr lang="en-ID" sz="1350"/>
            </a:p>
          </p:txBody>
        </p:sp>
        <p:sp>
          <p:nvSpPr>
            <p:cNvPr id="44" name="Freeform: Shape 43">
              <a:extLst>
                <a:ext uri="{FF2B5EF4-FFF2-40B4-BE49-F238E27FC236}">
                  <a16:creationId xmlns:a16="http://schemas.microsoft.com/office/drawing/2014/main" id="{80ABBFAF-9D37-4071-98AC-0044110586D2}"/>
                </a:ext>
              </a:extLst>
            </p:cNvPr>
            <p:cNvSpPr/>
            <p:nvPr/>
          </p:nvSpPr>
          <p:spPr>
            <a:xfrm>
              <a:off x="4634895" y="5292841"/>
              <a:ext cx="335200" cy="109702"/>
            </a:xfrm>
            <a:custGeom>
              <a:avLst/>
              <a:gdLst>
                <a:gd name="connsiteX0" fmla="*/ 198596 w 261937"/>
                <a:gd name="connsiteY0" fmla="*/ 4221 h 85725"/>
                <a:gd name="connsiteX1" fmla="*/ 130969 w 261937"/>
                <a:gd name="connsiteY1" fmla="*/ 4221 h 85725"/>
                <a:gd name="connsiteX2" fmla="*/ 63341 w 261937"/>
                <a:gd name="connsiteY2" fmla="*/ 3745 h 85725"/>
                <a:gd name="connsiteX3" fmla="*/ 0 w 261937"/>
                <a:gd name="connsiteY3" fmla="*/ 42797 h 85725"/>
                <a:gd name="connsiteX4" fmla="*/ 74771 w 261937"/>
                <a:gd name="connsiteY4" fmla="*/ 45179 h 85725"/>
                <a:gd name="connsiteX5" fmla="*/ 92869 w 261937"/>
                <a:gd name="connsiteY5" fmla="*/ 38511 h 85725"/>
                <a:gd name="connsiteX6" fmla="*/ 63818 w 261937"/>
                <a:gd name="connsiteY6" fmla="*/ 62800 h 85725"/>
                <a:gd name="connsiteX7" fmla="*/ 74771 w 261937"/>
                <a:gd name="connsiteY7" fmla="*/ 88994 h 85725"/>
                <a:gd name="connsiteX8" fmla="*/ 121444 w 261937"/>
                <a:gd name="connsiteY8" fmla="*/ 47560 h 85725"/>
                <a:gd name="connsiteX9" fmla="*/ 131445 w 261937"/>
                <a:gd name="connsiteY9" fmla="*/ 34225 h 85725"/>
                <a:gd name="connsiteX10" fmla="*/ 141446 w 261937"/>
                <a:gd name="connsiteY10" fmla="*/ 47560 h 85725"/>
                <a:gd name="connsiteX11" fmla="*/ 188119 w 261937"/>
                <a:gd name="connsiteY11" fmla="*/ 88994 h 85725"/>
                <a:gd name="connsiteX12" fmla="*/ 199073 w 261937"/>
                <a:gd name="connsiteY12" fmla="*/ 62800 h 85725"/>
                <a:gd name="connsiteX13" fmla="*/ 170021 w 261937"/>
                <a:gd name="connsiteY13" fmla="*/ 38511 h 85725"/>
                <a:gd name="connsiteX14" fmla="*/ 188119 w 261937"/>
                <a:gd name="connsiteY14" fmla="*/ 45179 h 85725"/>
                <a:gd name="connsiteX15" fmla="*/ 262890 w 261937"/>
                <a:gd name="connsiteY15" fmla="*/ 42797 h 85725"/>
                <a:gd name="connsiteX16" fmla="*/ 198596 w 261937"/>
                <a:gd name="connsiteY16" fmla="*/ 422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1937" h="85725">
                  <a:moveTo>
                    <a:pt x="198596" y="4221"/>
                  </a:moveTo>
                  <a:cubicBezTo>
                    <a:pt x="170498" y="-3399"/>
                    <a:pt x="143351" y="1364"/>
                    <a:pt x="130969" y="4221"/>
                  </a:cubicBezTo>
                  <a:cubicBezTo>
                    <a:pt x="118586" y="1364"/>
                    <a:pt x="91440" y="-3399"/>
                    <a:pt x="63341" y="3745"/>
                  </a:cubicBezTo>
                  <a:cubicBezTo>
                    <a:pt x="25241" y="13746"/>
                    <a:pt x="0" y="42797"/>
                    <a:pt x="0" y="42797"/>
                  </a:cubicBezTo>
                  <a:cubicBezTo>
                    <a:pt x="0" y="42797"/>
                    <a:pt x="36671" y="55180"/>
                    <a:pt x="74771" y="45179"/>
                  </a:cubicBezTo>
                  <a:cubicBezTo>
                    <a:pt x="80963" y="43274"/>
                    <a:pt x="87154" y="41369"/>
                    <a:pt x="92869" y="38511"/>
                  </a:cubicBezTo>
                  <a:cubicBezTo>
                    <a:pt x="85725" y="48512"/>
                    <a:pt x="78581" y="56609"/>
                    <a:pt x="63818" y="62800"/>
                  </a:cubicBezTo>
                  <a:lnTo>
                    <a:pt x="74771" y="88994"/>
                  </a:lnTo>
                  <a:cubicBezTo>
                    <a:pt x="100489" y="78040"/>
                    <a:pt x="111443" y="61847"/>
                    <a:pt x="121444" y="47560"/>
                  </a:cubicBezTo>
                  <a:cubicBezTo>
                    <a:pt x="124778" y="42797"/>
                    <a:pt x="127635" y="38511"/>
                    <a:pt x="131445" y="34225"/>
                  </a:cubicBezTo>
                  <a:cubicBezTo>
                    <a:pt x="134779" y="38511"/>
                    <a:pt x="138113" y="42797"/>
                    <a:pt x="141446" y="47560"/>
                  </a:cubicBezTo>
                  <a:cubicBezTo>
                    <a:pt x="150971" y="61847"/>
                    <a:pt x="161925" y="78040"/>
                    <a:pt x="188119" y="88994"/>
                  </a:cubicBezTo>
                  <a:lnTo>
                    <a:pt x="199073" y="62800"/>
                  </a:lnTo>
                  <a:cubicBezTo>
                    <a:pt x="184309" y="56609"/>
                    <a:pt x="177165" y="48512"/>
                    <a:pt x="170021" y="38511"/>
                  </a:cubicBezTo>
                  <a:cubicBezTo>
                    <a:pt x="175736" y="40892"/>
                    <a:pt x="181451" y="43274"/>
                    <a:pt x="188119" y="45179"/>
                  </a:cubicBezTo>
                  <a:cubicBezTo>
                    <a:pt x="226219" y="55180"/>
                    <a:pt x="262890" y="42797"/>
                    <a:pt x="262890" y="42797"/>
                  </a:cubicBezTo>
                  <a:cubicBezTo>
                    <a:pt x="262890" y="42797"/>
                    <a:pt x="236696" y="14222"/>
                    <a:pt x="198596" y="4221"/>
                  </a:cubicBezTo>
                  <a:close/>
                </a:path>
              </a:pathLst>
            </a:custGeom>
            <a:solidFill>
              <a:schemeClr val="accent1"/>
            </a:solidFill>
            <a:ln w="4763" cap="flat">
              <a:noFill/>
              <a:prstDash val="solid"/>
              <a:miter/>
            </a:ln>
          </p:spPr>
          <p:txBody>
            <a:bodyPr rtlCol="0" anchor="ctr"/>
            <a:lstStyle/>
            <a:p>
              <a:endParaRPr lang="en-ID" sz="1350"/>
            </a:p>
          </p:txBody>
        </p:sp>
      </p:grpSp>
      <p:sp>
        <p:nvSpPr>
          <p:cNvPr id="28" name="TextBox 27">
            <a:extLst>
              <a:ext uri="{FF2B5EF4-FFF2-40B4-BE49-F238E27FC236}">
                <a16:creationId xmlns:a16="http://schemas.microsoft.com/office/drawing/2014/main" id="{37F77EE5-17D2-449B-BCD5-5B26FBC913FF}"/>
              </a:ext>
            </a:extLst>
          </p:cNvPr>
          <p:cNvSpPr txBox="1"/>
          <p:nvPr/>
        </p:nvSpPr>
        <p:spPr>
          <a:xfrm>
            <a:off x="3428313" y="2124077"/>
            <a:ext cx="955724" cy="715581"/>
          </a:xfrm>
          <a:prstGeom prst="rect">
            <a:avLst/>
          </a:prstGeom>
          <a:noFill/>
        </p:spPr>
        <p:txBody>
          <a:bodyPr wrap="square" rtlCol="0" anchor="ctr">
            <a:spAutoFit/>
          </a:bodyPr>
          <a:lstStyle/>
          <a:p>
            <a:r>
              <a:rPr lang="en-US" sz="4050" b="1" dirty="0">
                <a:solidFill>
                  <a:schemeClr val="bg2"/>
                </a:solidFill>
                <a:latin typeface="+mj-lt"/>
              </a:rPr>
              <a:t>30</a:t>
            </a:r>
          </a:p>
        </p:txBody>
      </p:sp>
      <p:sp>
        <p:nvSpPr>
          <p:cNvPr id="47" name="TextBox 46">
            <a:extLst>
              <a:ext uri="{FF2B5EF4-FFF2-40B4-BE49-F238E27FC236}">
                <a16:creationId xmlns:a16="http://schemas.microsoft.com/office/drawing/2014/main" id="{3E8F9684-1F54-4D8D-8A7A-672D8F1E2D39}"/>
              </a:ext>
            </a:extLst>
          </p:cNvPr>
          <p:cNvSpPr txBox="1"/>
          <p:nvPr/>
        </p:nvSpPr>
        <p:spPr>
          <a:xfrm>
            <a:off x="4239821" y="2267553"/>
            <a:ext cx="942140" cy="451790"/>
          </a:xfrm>
          <a:prstGeom prst="rect">
            <a:avLst/>
          </a:prstGeom>
          <a:noFill/>
        </p:spPr>
        <p:txBody>
          <a:bodyPr wrap="square" rtlCol="0">
            <a:spAutoFit/>
          </a:bodyPr>
          <a:lstStyle/>
          <a:p>
            <a:pPr>
              <a:lnSpc>
                <a:spcPct val="150000"/>
              </a:lnSpc>
            </a:pPr>
            <a:r>
              <a:rPr lang="en-US" sz="825" dirty="0">
                <a:solidFill>
                  <a:schemeClr val="bg2"/>
                </a:solidFill>
              </a:rPr>
              <a:t>A wonderful serenity</a:t>
            </a:r>
          </a:p>
        </p:txBody>
      </p:sp>
      <p:sp>
        <p:nvSpPr>
          <p:cNvPr id="49" name="Rectangle 48">
            <a:extLst>
              <a:ext uri="{FF2B5EF4-FFF2-40B4-BE49-F238E27FC236}">
                <a16:creationId xmlns:a16="http://schemas.microsoft.com/office/drawing/2014/main" id="{DAA67823-F9E2-411F-A7DB-E7FA877CF5DF}"/>
              </a:ext>
            </a:extLst>
          </p:cNvPr>
          <p:cNvSpPr/>
          <p:nvPr/>
        </p:nvSpPr>
        <p:spPr>
          <a:xfrm>
            <a:off x="3200400" y="3117070"/>
            <a:ext cx="2057400" cy="10215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TextBox 50">
            <a:extLst>
              <a:ext uri="{FF2B5EF4-FFF2-40B4-BE49-F238E27FC236}">
                <a16:creationId xmlns:a16="http://schemas.microsoft.com/office/drawing/2014/main" id="{EC8ABB46-1879-4585-A128-3E6681776DE2}"/>
              </a:ext>
            </a:extLst>
          </p:cNvPr>
          <p:cNvSpPr txBox="1"/>
          <p:nvPr/>
        </p:nvSpPr>
        <p:spPr>
          <a:xfrm>
            <a:off x="3428313" y="3270072"/>
            <a:ext cx="955724" cy="715581"/>
          </a:xfrm>
          <a:prstGeom prst="rect">
            <a:avLst/>
          </a:prstGeom>
          <a:noFill/>
        </p:spPr>
        <p:txBody>
          <a:bodyPr wrap="square" rtlCol="0" anchor="ctr">
            <a:spAutoFit/>
          </a:bodyPr>
          <a:lstStyle/>
          <a:p>
            <a:r>
              <a:rPr lang="en-US" sz="4050" b="1" dirty="0">
                <a:solidFill>
                  <a:schemeClr val="bg2"/>
                </a:solidFill>
                <a:latin typeface="+mj-lt"/>
              </a:rPr>
              <a:t>5K</a:t>
            </a:r>
          </a:p>
        </p:txBody>
      </p:sp>
      <p:sp>
        <p:nvSpPr>
          <p:cNvPr id="52" name="TextBox 51">
            <a:extLst>
              <a:ext uri="{FF2B5EF4-FFF2-40B4-BE49-F238E27FC236}">
                <a16:creationId xmlns:a16="http://schemas.microsoft.com/office/drawing/2014/main" id="{A3131005-4021-4C6B-B499-14AF6B07AFA6}"/>
              </a:ext>
            </a:extLst>
          </p:cNvPr>
          <p:cNvSpPr txBox="1"/>
          <p:nvPr/>
        </p:nvSpPr>
        <p:spPr>
          <a:xfrm>
            <a:off x="4239821" y="3413549"/>
            <a:ext cx="942140" cy="451790"/>
          </a:xfrm>
          <a:prstGeom prst="rect">
            <a:avLst/>
          </a:prstGeom>
          <a:noFill/>
        </p:spPr>
        <p:txBody>
          <a:bodyPr wrap="square" rtlCol="0">
            <a:spAutoFit/>
          </a:bodyPr>
          <a:lstStyle/>
          <a:p>
            <a:pPr>
              <a:lnSpc>
                <a:spcPct val="150000"/>
              </a:lnSpc>
            </a:pPr>
            <a:r>
              <a:rPr lang="en-US" sz="825" dirty="0">
                <a:solidFill>
                  <a:schemeClr val="bg2"/>
                </a:solidFill>
              </a:rPr>
              <a:t>A wonderful serenity</a:t>
            </a:r>
          </a:p>
        </p:txBody>
      </p:sp>
      <p:sp>
        <p:nvSpPr>
          <p:cNvPr id="53" name="Rectangle 52">
            <a:extLst>
              <a:ext uri="{FF2B5EF4-FFF2-40B4-BE49-F238E27FC236}">
                <a16:creationId xmlns:a16="http://schemas.microsoft.com/office/drawing/2014/main" id="{A3025D8A-077B-4D28-97EF-5C8248258F14}"/>
              </a:ext>
            </a:extLst>
          </p:cNvPr>
          <p:cNvSpPr/>
          <p:nvPr/>
        </p:nvSpPr>
        <p:spPr>
          <a:xfrm>
            <a:off x="5892061" y="3375091"/>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54" name="TextBox 53">
            <a:extLst>
              <a:ext uri="{FF2B5EF4-FFF2-40B4-BE49-F238E27FC236}">
                <a16:creationId xmlns:a16="http://schemas.microsoft.com/office/drawing/2014/main" id="{DF362B85-4E28-4521-91FE-BA6D22A3F335}"/>
              </a:ext>
            </a:extLst>
          </p:cNvPr>
          <p:cNvSpPr txBox="1"/>
          <p:nvPr/>
        </p:nvSpPr>
        <p:spPr>
          <a:xfrm>
            <a:off x="6055724" y="3289614"/>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5" name="TextBox 54">
            <a:extLst>
              <a:ext uri="{FF2B5EF4-FFF2-40B4-BE49-F238E27FC236}">
                <a16:creationId xmlns:a16="http://schemas.microsoft.com/office/drawing/2014/main" id="{EDCCF15B-D0F5-4A5B-9FB8-A9F798F54DA7}"/>
              </a:ext>
            </a:extLst>
          </p:cNvPr>
          <p:cNvSpPr txBox="1"/>
          <p:nvPr/>
        </p:nvSpPr>
        <p:spPr>
          <a:xfrm>
            <a:off x="6055724" y="3471421"/>
            <a:ext cx="2397010" cy="276679"/>
          </a:xfrm>
          <a:prstGeom prst="rect">
            <a:avLst/>
          </a:prstGeom>
          <a:noFill/>
        </p:spPr>
        <p:txBody>
          <a:bodyPr wrap="square" rtlCol="0">
            <a:spAutoFit/>
          </a:bodyPr>
          <a:lstStyle/>
          <a:p>
            <a:pPr>
              <a:lnSpc>
                <a:spcPct val="150000"/>
              </a:lnSpc>
            </a:pPr>
            <a:r>
              <a:rPr lang="en-US" sz="900" dirty="0"/>
              <a:t>A wonderful serenity taken possession</a:t>
            </a:r>
          </a:p>
        </p:txBody>
      </p:sp>
      <p:sp>
        <p:nvSpPr>
          <p:cNvPr id="56" name="Rectangle 55">
            <a:extLst>
              <a:ext uri="{FF2B5EF4-FFF2-40B4-BE49-F238E27FC236}">
                <a16:creationId xmlns:a16="http://schemas.microsoft.com/office/drawing/2014/main" id="{9AAC93BA-D648-4954-B880-CA2724386A47}"/>
              </a:ext>
            </a:extLst>
          </p:cNvPr>
          <p:cNvSpPr/>
          <p:nvPr/>
        </p:nvSpPr>
        <p:spPr>
          <a:xfrm>
            <a:off x="5892061" y="3848358"/>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57" name="TextBox 56">
            <a:extLst>
              <a:ext uri="{FF2B5EF4-FFF2-40B4-BE49-F238E27FC236}">
                <a16:creationId xmlns:a16="http://schemas.microsoft.com/office/drawing/2014/main" id="{7FDD5F03-A286-4DD4-858D-1BAB87C33971}"/>
              </a:ext>
            </a:extLst>
          </p:cNvPr>
          <p:cNvSpPr txBox="1"/>
          <p:nvPr/>
        </p:nvSpPr>
        <p:spPr>
          <a:xfrm>
            <a:off x="6055724" y="3762882"/>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8" name="TextBox 57">
            <a:extLst>
              <a:ext uri="{FF2B5EF4-FFF2-40B4-BE49-F238E27FC236}">
                <a16:creationId xmlns:a16="http://schemas.microsoft.com/office/drawing/2014/main" id="{A3FCAED3-0095-4A90-A1B9-8EF129EFA051}"/>
              </a:ext>
            </a:extLst>
          </p:cNvPr>
          <p:cNvSpPr txBox="1"/>
          <p:nvPr/>
        </p:nvSpPr>
        <p:spPr>
          <a:xfrm>
            <a:off x="6055724" y="3944688"/>
            <a:ext cx="2397010" cy="276679"/>
          </a:xfrm>
          <a:prstGeom prst="rect">
            <a:avLst/>
          </a:prstGeom>
          <a:noFill/>
        </p:spPr>
        <p:txBody>
          <a:bodyPr wrap="square" rtlCol="0">
            <a:spAutoFit/>
          </a:bodyPr>
          <a:lstStyle/>
          <a:p>
            <a:pPr>
              <a:lnSpc>
                <a:spcPct val="150000"/>
              </a:lnSpc>
            </a:pPr>
            <a:r>
              <a:rPr lang="en-US" sz="900" dirty="0"/>
              <a:t>A wonderful serenity taken possession</a:t>
            </a:r>
          </a:p>
        </p:txBody>
      </p:sp>
      <p:sp>
        <p:nvSpPr>
          <p:cNvPr id="45" name="TextBox 44">
            <a:extLst>
              <a:ext uri="{FF2B5EF4-FFF2-40B4-BE49-F238E27FC236}">
                <a16:creationId xmlns:a16="http://schemas.microsoft.com/office/drawing/2014/main" id="{57994106-2E28-47AF-AC19-E15360EC80D9}"/>
              </a:ext>
            </a:extLst>
          </p:cNvPr>
          <p:cNvSpPr txBox="1"/>
          <p:nvPr/>
        </p:nvSpPr>
        <p:spPr>
          <a:xfrm>
            <a:off x="3907432" y="4416909"/>
            <a:ext cx="4366555" cy="300082"/>
          </a:xfrm>
          <a:prstGeom prst="rect">
            <a:avLst/>
          </a:prstGeom>
          <a:noFill/>
        </p:spPr>
        <p:txBody>
          <a:bodyPr wrap="square" rtlCol="0">
            <a:spAutoFit/>
          </a:bodyPr>
          <a:lstStyle/>
          <a:p>
            <a:pPr fontAlgn="base"/>
            <a:r>
              <a:rPr lang="en-US" sz="1350" b="1" dirty="0">
                <a:solidFill>
                  <a:schemeClr val="accent1"/>
                </a:solidFill>
                <a:latin typeface="+mj-lt"/>
              </a:rPr>
              <a:t>Create Beautiful, Interactive Maps With Ease</a:t>
            </a:r>
          </a:p>
        </p:txBody>
      </p:sp>
      <p:sp>
        <p:nvSpPr>
          <p:cNvPr id="59" name="TextBox 58">
            <a:extLst>
              <a:ext uri="{FF2B5EF4-FFF2-40B4-BE49-F238E27FC236}">
                <a16:creationId xmlns:a16="http://schemas.microsoft.com/office/drawing/2014/main" id="{ECB9106A-4E7C-4A3F-8E46-C73AB898B589}"/>
              </a:ext>
            </a:extLst>
          </p:cNvPr>
          <p:cNvSpPr txBox="1"/>
          <p:nvPr/>
        </p:nvSpPr>
        <p:spPr>
          <a:xfrm>
            <a:off x="3903776" y="4612764"/>
            <a:ext cx="3873674" cy="276679"/>
          </a:xfrm>
          <a:prstGeom prst="rect">
            <a:avLst/>
          </a:prstGeom>
          <a:noFill/>
        </p:spPr>
        <p:txBody>
          <a:bodyPr wrap="square" rtlCol="0">
            <a:spAutoFit/>
          </a:bodyPr>
          <a:lstStyle/>
          <a:p>
            <a:pPr>
              <a:lnSpc>
                <a:spcPct val="150000"/>
              </a:lnSpc>
            </a:pPr>
            <a:r>
              <a:rPr lang="en-US" sz="900" dirty="0"/>
              <a:t>A wonderful serenity has taken possession entire soul like these</a:t>
            </a:r>
          </a:p>
        </p:txBody>
      </p:sp>
      <p:sp>
        <p:nvSpPr>
          <p:cNvPr id="4" name="PsHolder21">
            <a:extLst>
              <a:ext uri="{FF2B5EF4-FFF2-40B4-BE49-F238E27FC236}">
                <a16:creationId xmlns:a16="http://schemas.microsoft.com/office/drawing/2014/main" id="{D60EB5FA-7335-4323-99AA-3EF91AC8E909}"/>
              </a:ext>
            </a:extLst>
          </p:cNvPr>
          <p:cNvSpPr>
            <a:spLocks noGrp="1"/>
          </p:cNvSpPr>
          <p:nvPr>
            <p:ph type="pic" sz="quarter" idx="10"/>
          </p:nvPr>
        </p:nvSpPr>
        <p:spPr/>
      </p:sp>
      <p:sp>
        <p:nvSpPr>
          <p:cNvPr id="26" name="Title 25">
            <a:extLst>
              <a:ext uri="{FF2B5EF4-FFF2-40B4-BE49-F238E27FC236}">
                <a16:creationId xmlns:a16="http://schemas.microsoft.com/office/drawing/2014/main" id="{AC4A36FB-675B-4EFE-87AA-8D41558A7C34}"/>
              </a:ext>
            </a:extLst>
          </p:cNvPr>
          <p:cNvSpPr>
            <a:spLocks noGrp="1"/>
          </p:cNvSpPr>
          <p:nvPr>
            <p:ph type="title"/>
          </p:nvPr>
        </p:nvSpPr>
        <p:spPr/>
        <p:txBody>
          <a:bodyPr/>
          <a:lstStyle/>
          <a:p>
            <a:r>
              <a:rPr lang="en-US" dirty="0" err="1"/>
              <a:t>iMappe</a:t>
            </a:r>
            <a:r>
              <a:rPr lang="en-US" dirty="0"/>
              <a:t> </a:t>
            </a:r>
            <a:r>
              <a:rPr lang="en-US" dirty="0">
                <a:solidFill>
                  <a:schemeClr val="accent1"/>
                </a:solidFill>
              </a:rPr>
              <a:t>Philosophy</a:t>
            </a:r>
            <a:endParaRPr lang="en-ID" dirty="0">
              <a:solidFill>
                <a:schemeClr val="accent1"/>
              </a:solidFill>
            </a:endParaRPr>
          </a:p>
        </p:txBody>
      </p:sp>
      <p:grpSp>
        <p:nvGrpSpPr>
          <p:cNvPr id="46" name="Graphic 8">
            <a:extLst>
              <a:ext uri="{FF2B5EF4-FFF2-40B4-BE49-F238E27FC236}">
                <a16:creationId xmlns:a16="http://schemas.microsoft.com/office/drawing/2014/main" id="{63BD6FF6-1F57-4309-A482-E0EDA7778E00}"/>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8" name="Freeform: Shape 47">
              <a:extLst>
                <a:ext uri="{FF2B5EF4-FFF2-40B4-BE49-F238E27FC236}">
                  <a16:creationId xmlns:a16="http://schemas.microsoft.com/office/drawing/2014/main" id="{0FDAF1B4-8D0D-480C-B4BF-95D8DB2E3671}"/>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0" name="Freeform: Shape 49">
              <a:extLst>
                <a:ext uri="{FF2B5EF4-FFF2-40B4-BE49-F238E27FC236}">
                  <a16:creationId xmlns:a16="http://schemas.microsoft.com/office/drawing/2014/main" id="{DB70F7BE-C998-46A3-8E62-8FC63C633C34}"/>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0" name="Freeform: Shape 59">
              <a:extLst>
                <a:ext uri="{FF2B5EF4-FFF2-40B4-BE49-F238E27FC236}">
                  <a16:creationId xmlns:a16="http://schemas.microsoft.com/office/drawing/2014/main" id="{F4514974-4E2F-44F4-9376-B5C69BE85A0D}"/>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62" name="Freeform: Shape 61">
              <a:extLst>
                <a:ext uri="{FF2B5EF4-FFF2-40B4-BE49-F238E27FC236}">
                  <a16:creationId xmlns:a16="http://schemas.microsoft.com/office/drawing/2014/main" id="{B2051A4A-9707-43E7-AAC8-35BD89607AAA}"/>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912BD398-9698-4E59-A8F8-1B19DD7F8F8B}"/>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64" name="Freeform: Shape 63">
              <a:extLst>
                <a:ext uri="{FF2B5EF4-FFF2-40B4-BE49-F238E27FC236}">
                  <a16:creationId xmlns:a16="http://schemas.microsoft.com/office/drawing/2014/main" id="{E96F2CD6-4E31-4DD0-9EC7-280D029EF4FE}"/>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65" name="TextBox 64">
            <a:extLst>
              <a:ext uri="{FF2B5EF4-FFF2-40B4-BE49-F238E27FC236}">
                <a16:creationId xmlns:a16="http://schemas.microsoft.com/office/drawing/2014/main" id="{3EC2FB69-E9BB-4A15-AF1F-0E5A7F0AFE09}"/>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66" name="Freeform: Shape 65">
            <a:extLst>
              <a:ext uri="{FF2B5EF4-FFF2-40B4-BE49-F238E27FC236}">
                <a16:creationId xmlns:a16="http://schemas.microsoft.com/office/drawing/2014/main" id="{36F0C78A-527B-4552-A2A5-36BBE29191A9}"/>
              </a:ext>
            </a:extLst>
          </p:cNvPr>
          <p:cNvSpPr/>
          <p:nvPr/>
        </p:nvSpPr>
        <p:spPr>
          <a:xfrm>
            <a:off x="8459391"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8212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wipe(left)">
                                      <p:cBhvr>
                                        <p:cTn id="11" dur="500"/>
                                        <p:tgtEl>
                                          <p:spTgt spid="6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left)">
                                      <p:cBhvr>
                                        <p:cTn id="15" dur="500"/>
                                        <p:tgtEl>
                                          <p:spTgt spid="6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wipe(left)">
                                      <p:cBhvr>
                                        <p:cTn id="26" dur="500"/>
                                        <p:tgtEl>
                                          <p:spTgt spid="49"/>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left)">
                                      <p:cBhvr>
                                        <p:cTn id="33" dur="500"/>
                                        <p:tgtEl>
                                          <p:spTgt spid="51"/>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left)">
                                      <p:cBhvr>
                                        <p:cTn id="40" dur="500"/>
                                        <p:tgtEl>
                                          <p:spTgt spid="52"/>
                                        </p:tgtEl>
                                      </p:cBhvr>
                                    </p:animEffect>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 calcmode="lin" valueType="num">
                                      <p:cBhvr>
                                        <p:cTn id="57" dur="500" fill="hold"/>
                                        <p:tgtEl>
                                          <p:spTgt spid="53"/>
                                        </p:tgtEl>
                                        <p:attrNameLst>
                                          <p:attrName>ppt_w</p:attrName>
                                        </p:attrNameLst>
                                      </p:cBhvr>
                                      <p:tavLst>
                                        <p:tav tm="0">
                                          <p:val>
                                            <p:fltVal val="0"/>
                                          </p:val>
                                        </p:tav>
                                        <p:tav tm="100000">
                                          <p:val>
                                            <p:strVal val="#ppt_w"/>
                                          </p:val>
                                        </p:tav>
                                      </p:tavLst>
                                    </p:anim>
                                    <p:anim calcmode="lin" valueType="num">
                                      <p:cBhvr>
                                        <p:cTn id="58" dur="500" fill="hold"/>
                                        <p:tgtEl>
                                          <p:spTgt spid="53"/>
                                        </p:tgtEl>
                                        <p:attrNameLst>
                                          <p:attrName>ppt_h</p:attrName>
                                        </p:attrNameLst>
                                      </p:cBhvr>
                                      <p:tavLst>
                                        <p:tav tm="0">
                                          <p:val>
                                            <p:fltVal val="0"/>
                                          </p:val>
                                        </p:tav>
                                        <p:tav tm="100000">
                                          <p:val>
                                            <p:strVal val="#ppt_h"/>
                                          </p:val>
                                        </p:tav>
                                      </p:tavLst>
                                    </p:anim>
                                    <p:animEffect transition="in" filter="fade">
                                      <p:cBhvr>
                                        <p:cTn id="59" dur="500"/>
                                        <p:tgtEl>
                                          <p:spTgt spid="5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p:cTn id="62" dur="500" fill="hold"/>
                                        <p:tgtEl>
                                          <p:spTgt spid="56"/>
                                        </p:tgtEl>
                                        <p:attrNameLst>
                                          <p:attrName>ppt_w</p:attrName>
                                        </p:attrNameLst>
                                      </p:cBhvr>
                                      <p:tavLst>
                                        <p:tav tm="0">
                                          <p:val>
                                            <p:fltVal val="0"/>
                                          </p:val>
                                        </p:tav>
                                        <p:tav tm="100000">
                                          <p:val>
                                            <p:strVal val="#ppt_w"/>
                                          </p:val>
                                        </p:tav>
                                      </p:tavLst>
                                    </p:anim>
                                    <p:anim calcmode="lin" valueType="num">
                                      <p:cBhvr>
                                        <p:cTn id="63" dur="500" fill="hold"/>
                                        <p:tgtEl>
                                          <p:spTgt spid="56"/>
                                        </p:tgtEl>
                                        <p:attrNameLst>
                                          <p:attrName>ppt_h</p:attrName>
                                        </p:attrNameLst>
                                      </p:cBhvr>
                                      <p:tavLst>
                                        <p:tav tm="0">
                                          <p:val>
                                            <p:fltVal val="0"/>
                                          </p:val>
                                        </p:tav>
                                        <p:tav tm="100000">
                                          <p:val>
                                            <p:strVal val="#ppt_h"/>
                                          </p:val>
                                        </p:tav>
                                      </p:tavLst>
                                    </p:anim>
                                    <p:animEffect transition="in" filter="fade">
                                      <p:cBhvr>
                                        <p:cTn id="64" dur="500"/>
                                        <p:tgtEl>
                                          <p:spTgt spid="56"/>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wipe(left)">
                                      <p:cBhvr>
                                        <p:cTn id="71" dur="500"/>
                                        <p:tgtEl>
                                          <p:spTgt spid="54"/>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wipe(left)">
                                      <p:cBhvr>
                                        <p:cTn id="74" dur="500"/>
                                        <p:tgtEl>
                                          <p:spTgt spid="57"/>
                                        </p:tgtEl>
                                      </p:cBhvr>
                                    </p:animEffect>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left)">
                                      <p:cBhvr>
                                        <p:cTn id="78" dur="500"/>
                                        <p:tgtEl>
                                          <p:spTgt spid="2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wipe(left)">
                                      <p:cBhvr>
                                        <p:cTn id="81" dur="500"/>
                                        <p:tgtEl>
                                          <p:spTgt spid="55"/>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wipe(left)">
                                      <p:cBhvr>
                                        <p:cTn id="84" dur="500"/>
                                        <p:tgtEl>
                                          <p:spTgt spid="58"/>
                                        </p:tgtEl>
                                      </p:cBhvr>
                                    </p:animEffect>
                                  </p:childTnLst>
                                </p:cTn>
                              </p:par>
                            </p:childTnLst>
                          </p:cTn>
                        </p:par>
                        <p:par>
                          <p:cTn id="85" fill="hold">
                            <p:stCondLst>
                              <p:cond delay="6000"/>
                            </p:stCondLst>
                            <p:childTnLst>
                              <p:par>
                                <p:cTn id="86" presetID="53" presetClass="entr" presetSubtype="16" fill="hold" nodeType="afterEffect">
                                  <p:stCondLst>
                                    <p:cond delay="0"/>
                                  </p:stCondLst>
                                  <p:childTnLst>
                                    <p:set>
                                      <p:cBhvr>
                                        <p:cTn id="87" dur="1" fill="hold">
                                          <p:stCondLst>
                                            <p:cond delay="0"/>
                                          </p:stCondLst>
                                        </p:cTn>
                                        <p:tgtEl>
                                          <p:spTgt spid="61"/>
                                        </p:tgtEl>
                                        <p:attrNameLst>
                                          <p:attrName>style.visibility</p:attrName>
                                        </p:attrNameLst>
                                      </p:cBhvr>
                                      <p:to>
                                        <p:strVal val="visible"/>
                                      </p:to>
                                    </p:set>
                                    <p:anim calcmode="lin" valueType="num">
                                      <p:cBhvr>
                                        <p:cTn id="88" dur="500" fill="hold"/>
                                        <p:tgtEl>
                                          <p:spTgt spid="61"/>
                                        </p:tgtEl>
                                        <p:attrNameLst>
                                          <p:attrName>ppt_w</p:attrName>
                                        </p:attrNameLst>
                                      </p:cBhvr>
                                      <p:tavLst>
                                        <p:tav tm="0">
                                          <p:val>
                                            <p:fltVal val="0"/>
                                          </p:val>
                                        </p:tav>
                                        <p:tav tm="100000">
                                          <p:val>
                                            <p:strVal val="#ppt_w"/>
                                          </p:val>
                                        </p:tav>
                                      </p:tavLst>
                                    </p:anim>
                                    <p:anim calcmode="lin" valueType="num">
                                      <p:cBhvr>
                                        <p:cTn id="89" dur="500" fill="hold"/>
                                        <p:tgtEl>
                                          <p:spTgt spid="61"/>
                                        </p:tgtEl>
                                        <p:attrNameLst>
                                          <p:attrName>ppt_h</p:attrName>
                                        </p:attrNameLst>
                                      </p:cBhvr>
                                      <p:tavLst>
                                        <p:tav tm="0">
                                          <p:val>
                                            <p:fltVal val="0"/>
                                          </p:val>
                                        </p:tav>
                                        <p:tav tm="100000">
                                          <p:val>
                                            <p:strVal val="#ppt_h"/>
                                          </p:val>
                                        </p:tav>
                                      </p:tavLst>
                                    </p:anim>
                                    <p:animEffect transition="in" filter="fade">
                                      <p:cBhvr>
                                        <p:cTn id="90" dur="500"/>
                                        <p:tgtEl>
                                          <p:spTgt spid="61"/>
                                        </p:tgtEl>
                                      </p:cBhvr>
                                    </p:animEffect>
                                  </p:childTnLst>
                                </p:cTn>
                              </p:par>
                            </p:childTnLst>
                          </p:cTn>
                        </p:par>
                        <p:par>
                          <p:cTn id="91" fill="hold">
                            <p:stCondLst>
                              <p:cond delay="6500"/>
                            </p:stCondLst>
                            <p:childTnLst>
                              <p:par>
                                <p:cTn id="92" presetID="22" presetClass="entr" presetSubtype="8"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left)">
                                      <p:cBhvr>
                                        <p:cTn id="94" dur="500"/>
                                        <p:tgtEl>
                                          <p:spTgt spid="45"/>
                                        </p:tgtEl>
                                      </p:cBhvr>
                                    </p:animEffect>
                                  </p:childTnLst>
                                </p:cTn>
                              </p:par>
                            </p:childTnLst>
                          </p:cTn>
                        </p:par>
                        <p:par>
                          <p:cTn id="95" fill="hold">
                            <p:stCondLst>
                              <p:cond delay="7000"/>
                            </p:stCondLst>
                            <p:childTnLst>
                              <p:par>
                                <p:cTn id="96" presetID="22" presetClass="entr" presetSubtype="8"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wipe(left)">
                                      <p:cBhvr>
                                        <p:cTn id="9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p:bldP spid="20" grpId="0"/>
      <p:bldP spid="27" grpId="0" animBg="1"/>
      <p:bldP spid="28" grpId="0"/>
      <p:bldP spid="47" grpId="0"/>
      <p:bldP spid="49" grpId="0" animBg="1"/>
      <p:bldP spid="51" grpId="0"/>
      <p:bldP spid="52" grpId="0"/>
      <p:bldP spid="53" grpId="0" animBg="1"/>
      <p:bldP spid="54" grpId="0"/>
      <p:bldP spid="55" grpId="0"/>
      <p:bldP spid="56" grpId="0" animBg="1"/>
      <p:bldP spid="57" grpId="0"/>
      <p:bldP spid="58" grpId="0"/>
      <p:bldP spid="45" grpId="0"/>
      <p:bldP spid="59" grpId="0"/>
      <p:bldP spid="26" grpId="0"/>
      <p:bldP spid="65" grpId="0"/>
      <p:bldP spid="6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sHolder1">
            <a:extLst>
              <a:ext uri="{FF2B5EF4-FFF2-40B4-BE49-F238E27FC236}">
                <a16:creationId xmlns:a16="http://schemas.microsoft.com/office/drawing/2014/main" id="{324A47EE-3477-4CFF-927A-3BA22369ED4B}"/>
              </a:ext>
            </a:extLst>
          </p:cNvPr>
          <p:cNvSpPr>
            <a:spLocks noGrp="1"/>
          </p:cNvSpPr>
          <p:nvPr>
            <p:ph type="pic" sz="quarter" idx="11"/>
          </p:nvPr>
        </p:nvSpPr>
        <p:spPr/>
      </p:sp>
      <p:sp>
        <p:nvSpPr>
          <p:cNvPr id="7" name="PsHolder2">
            <a:extLst>
              <a:ext uri="{FF2B5EF4-FFF2-40B4-BE49-F238E27FC236}">
                <a16:creationId xmlns:a16="http://schemas.microsoft.com/office/drawing/2014/main" id="{418886AF-1EB5-4D54-8896-F49164599BEB}"/>
              </a:ext>
            </a:extLst>
          </p:cNvPr>
          <p:cNvSpPr>
            <a:spLocks noGrp="1"/>
          </p:cNvSpPr>
          <p:nvPr>
            <p:ph type="pic" sz="quarter" idx="10"/>
          </p:nvPr>
        </p:nvSpPr>
        <p:spPr/>
      </p:sp>
      <p:sp>
        <p:nvSpPr>
          <p:cNvPr id="13" name="Rectangle: Rounded Corners 12">
            <a:extLst>
              <a:ext uri="{FF2B5EF4-FFF2-40B4-BE49-F238E27FC236}">
                <a16:creationId xmlns:a16="http://schemas.microsoft.com/office/drawing/2014/main" id="{30377897-A83D-4472-BBBB-008B710C509C}"/>
              </a:ext>
            </a:extLst>
          </p:cNvPr>
          <p:cNvSpPr/>
          <p:nvPr/>
        </p:nvSpPr>
        <p:spPr>
          <a:xfrm>
            <a:off x="5257801" y="2363678"/>
            <a:ext cx="2744390" cy="1600200"/>
          </a:xfrm>
          <a:prstGeom prst="roundRect">
            <a:avLst>
              <a:gd name="adj" fmla="val 36483"/>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Rounded Corners 13">
            <a:extLst>
              <a:ext uri="{FF2B5EF4-FFF2-40B4-BE49-F238E27FC236}">
                <a16:creationId xmlns:a16="http://schemas.microsoft.com/office/drawing/2014/main" id="{D7E9991D-19A5-4F90-A42E-305ECB9AA92E}"/>
              </a:ext>
            </a:extLst>
          </p:cNvPr>
          <p:cNvSpPr/>
          <p:nvPr/>
        </p:nvSpPr>
        <p:spPr>
          <a:xfrm>
            <a:off x="1148469" y="2363678"/>
            <a:ext cx="2737731" cy="1600200"/>
          </a:xfrm>
          <a:prstGeom prst="roundRect">
            <a:avLst>
              <a:gd name="adj" fmla="val 36483"/>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Title 33">
            <a:extLst>
              <a:ext uri="{FF2B5EF4-FFF2-40B4-BE49-F238E27FC236}">
                <a16:creationId xmlns:a16="http://schemas.microsoft.com/office/drawing/2014/main" id="{FE3AD213-1D01-4FBF-B058-8FFD25F7BB59}"/>
              </a:ext>
            </a:extLst>
          </p:cNvPr>
          <p:cNvSpPr>
            <a:spLocks noGrp="1"/>
          </p:cNvSpPr>
          <p:nvPr>
            <p:ph type="title"/>
          </p:nvPr>
        </p:nvSpPr>
        <p:spPr/>
        <p:txBody>
          <a:bodyPr/>
          <a:lstStyle/>
          <a:p>
            <a:r>
              <a:rPr lang="en-US" dirty="0" err="1"/>
              <a:t>iMappe</a:t>
            </a:r>
            <a:r>
              <a:rPr lang="en-US" dirty="0"/>
              <a:t> </a:t>
            </a:r>
            <a:r>
              <a:rPr lang="en-US" dirty="0">
                <a:solidFill>
                  <a:schemeClr val="accent1"/>
                </a:solidFill>
              </a:rPr>
              <a:t>Across Industries</a:t>
            </a:r>
            <a:endParaRPr lang="en-ID" dirty="0">
              <a:solidFill>
                <a:schemeClr val="accent1"/>
              </a:solidFill>
            </a:endParaRPr>
          </a:p>
        </p:txBody>
      </p:sp>
      <p:sp>
        <p:nvSpPr>
          <p:cNvPr id="15" name="Rectangle: Rounded Corners 14">
            <a:extLst>
              <a:ext uri="{FF2B5EF4-FFF2-40B4-BE49-F238E27FC236}">
                <a16:creationId xmlns:a16="http://schemas.microsoft.com/office/drawing/2014/main" id="{C22A194F-953A-4F3A-80DD-E3B58D51CAD4}"/>
              </a:ext>
            </a:extLst>
          </p:cNvPr>
          <p:cNvSpPr/>
          <p:nvPr/>
        </p:nvSpPr>
        <p:spPr>
          <a:xfrm>
            <a:off x="3200400" y="2142473"/>
            <a:ext cx="2743200" cy="2050005"/>
          </a:xfrm>
          <a:prstGeom prst="roundRect">
            <a:avLst>
              <a:gd name="adj" fmla="val 24272"/>
            </a:avLst>
          </a:prstGeom>
          <a:solidFill>
            <a:schemeClr val="bg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a:extLst>
              <a:ext uri="{FF2B5EF4-FFF2-40B4-BE49-F238E27FC236}">
                <a16:creationId xmlns:a16="http://schemas.microsoft.com/office/drawing/2014/main" id="{7021410E-E5EC-4453-84EE-8282C3496F08}"/>
              </a:ext>
            </a:extLst>
          </p:cNvPr>
          <p:cNvSpPr>
            <a:spLocks noChangeAspect="1"/>
          </p:cNvSpPr>
          <p:nvPr/>
        </p:nvSpPr>
        <p:spPr>
          <a:xfrm>
            <a:off x="4230243" y="1916159"/>
            <a:ext cx="683514" cy="683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Shape 16">
            <a:extLst>
              <a:ext uri="{FF2B5EF4-FFF2-40B4-BE49-F238E27FC236}">
                <a16:creationId xmlns:a16="http://schemas.microsoft.com/office/drawing/2014/main" id="{02D62134-BE7A-4579-8A19-7301F0D66E8F}"/>
              </a:ext>
            </a:extLst>
          </p:cNvPr>
          <p:cNvSpPr/>
          <p:nvPr/>
        </p:nvSpPr>
        <p:spPr>
          <a:xfrm rot="10800000">
            <a:off x="4167600" y="4035998"/>
            <a:ext cx="808802" cy="157939"/>
          </a:xfrm>
          <a:custGeom>
            <a:avLst/>
            <a:gdLst>
              <a:gd name="connsiteX0" fmla="*/ 0 w 1078403"/>
              <a:gd name="connsiteY0" fmla="*/ 0 h 210585"/>
              <a:gd name="connsiteX1" fmla="*/ 1078403 w 1078403"/>
              <a:gd name="connsiteY1" fmla="*/ 0 h 210585"/>
              <a:gd name="connsiteX2" fmla="*/ 1078403 w 1078403"/>
              <a:gd name="connsiteY2" fmla="*/ 25038 h 210585"/>
              <a:gd name="connsiteX3" fmla="*/ 892856 w 1078403"/>
              <a:gd name="connsiteY3" fmla="*/ 210585 h 210585"/>
              <a:gd name="connsiteX4" fmla="*/ 185547 w 1078403"/>
              <a:gd name="connsiteY4" fmla="*/ 210585 h 210585"/>
              <a:gd name="connsiteX5" fmla="*/ 0 w 1078403"/>
              <a:gd name="connsiteY5" fmla="*/ 25038 h 210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8403" h="210585">
                <a:moveTo>
                  <a:pt x="0" y="0"/>
                </a:moveTo>
                <a:lnTo>
                  <a:pt x="1078403" y="0"/>
                </a:lnTo>
                <a:lnTo>
                  <a:pt x="1078403" y="25038"/>
                </a:lnTo>
                <a:cubicBezTo>
                  <a:pt x="1078403" y="127513"/>
                  <a:pt x="995331" y="210585"/>
                  <a:pt x="892856" y="210585"/>
                </a:cubicBezTo>
                <a:lnTo>
                  <a:pt x="185547" y="210585"/>
                </a:lnTo>
                <a:cubicBezTo>
                  <a:pt x="83072" y="210585"/>
                  <a:pt x="0" y="127513"/>
                  <a:pt x="0" y="25038"/>
                </a:cubicBezTo>
                <a:close/>
              </a:path>
            </a:pathLst>
          </a:custGeom>
          <a:gradFill>
            <a:gsLst>
              <a:gs pos="0">
                <a:schemeClr val="accent1"/>
              </a:gs>
              <a:gs pos="100000">
                <a:schemeClr val="accent2"/>
              </a:gs>
            </a:gsLst>
            <a:lin ang="7200000" scaled="0"/>
          </a:gradFill>
          <a:ln>
            <a:noFill/>
          </a:ln>
          <a:effectLst>
            <a:outerShdw blurRad="266700" dist="508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 name="TextBox 18">
            <a:extLst>
              <a:ext uri="{FF2B5EF4-FFF2-40B4-BE49-F238E27FC236}">
                <a16:creationId xmlns:a16="http://schemas.microsoft.com/office/drawing/2014/main" id="{D43363D7-4A63-445B-8E8F-CF9ABE9BB317}"/>
              </a:ext>
            </a:extLst>
          </p:cNvPr>
          <p:cNvSpPr txBox="1"/>
          <p:nvPr/>
        </p:nvSpPr>
        <p:spPr>
          <a:xfrm>
            <a:off x="1759998" y="4375510"/>
            <a:ext cx="5624004" cy="692177"/>
          </a:xfrm>
          <a:prstGeom prst="rect">
            <a:avLst/>
          </a:prstGeom>
          <a:noFill/>
        </p:spPr>
        <p:txBody>
          <a:bodyPr wrap="square" rtlCol="0" anchor="t">
            <a:spAutoFit/>
          </a:bodyPr>
          <a:lstStyle/>
          <a:p>
            <a:pPr algn="ct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p:txBody>
      </p:sp>
      <p:sp>
        <p:nvSpPr>
          <p:cNvPr id="22" name="TextBox 21">
            <a:extLst>
              <a:ext uri="{FF2B5EF4-FFF2-40B4-BE49-F238E27FC236}">
                <a16:creationId xmlns:a16="http://schemas.microsoft.com/office/drawing/2014/main" id="{D811B53C-F72D-49C5-BBE3-CA15C8C74AD1}"/>
              </a:ext>
            </a:extLst>
          </p:cNvPr>
          <p:cNvSpPr txBox="1"/>
          <p:nvPr/>
        </p:nvSpPr>
        <p:spPr>
          <a:xfrm>
            <a:off x="3667020" y="2849307"/>
            <a:ext cx="1809961" cy="276999"/>
          </a:xfrm>
          <a:prstGeom prst="rect">
            <a:avLst/>
          </a:prstGeom>
          <a:noFill/>
        </p:spPr>
        <p:txBody>
          <a:bodyPr wrap="square" rtlCol="0">
            <a:spAutoFit/>
          </a:bodyPr>
          <a:lstStyle/>
          <a:p>
            <a:pPr algn="ctr"/>
            <a:r>
              <a:rPr lang="en-US" sz="1200" b="1" dirty="0">
                <a:solidFill>
                  <a:schemeClr val="accent1"/>
                </a:solidFill>
                <a:latin typeface="+mj-lt"/>
              </a:rPr>
              <a:t>Description</a:t>
            </a:r>
          </a:p>
        </p:txBody>
      </p:sp>
      <p:sp>
        <p:nvSpPr>
          <p:cNvPr id="23" name="TextBox 22">
            <a:extLst>
              <a:ext uri="{FF2B5EF4-FFF2-40B4-BE49-F238E27FC236}">
                <a16:creationId xmlns:a16="http://schemas.microsoft.com/office/drawing/2014/main" id="{53448BDF-5624-4695-9A56-8656221D74D0}"/>
              </a:ext>
            </a:extLst>
          </p:cNvPr>
          <p:cNvSpPr txBox="1"/>
          <p:nvPr/>
        </p:nvSpPr>
        <p:spPr>
          <a:xfrm>
            <a:off x="3617651" y="3037771"/>
            <a:ext cx="1908699" cy="692177"/>
          </a:xfrm>
          <a:prstGeom prst="rect">
            <a:avLst/>
          </a:prstGeom>
          <a:noFill/>
        </p:spPr>
        <p:txBody>
          <a:bodyPr wrap="square" rtlCol="0">
            <a:spAutoFit/>
          </a:bodyPr>
          <a:lstStyle/>
          <a:p>
            <a:pPr algn="ctr">
              <a:lnSpc>
                <a:spcPct val="150000"/>
              </a:lnSpc>
            </a:pPr>
            <a:r>
              <a:rPr lang="en-US" sz="900" dirty="0">
                <a:solidFill>
                  <a:schemeClr val="tx2"/>
                </a:solidFill>
              </a:rPr>
              <a:t>A wonderful serenity taken possession entire soul these sweet mornings</a:t>
            </a:r>
          </a:p>
        </p:txBody>
      </p:sp>
      <p:sp>
        <p:nvSpPr>
          <p:cNvPr id="2" name="Graphic 26" descr="Bank with solid fill">
            <a:extLst>
              <a:ext uri="{FF2B5EF4-FFF2-40B4-BE49-F238E27FC236}">
                <a16:creationId xmlns:a16="http://schemas.microsoft.com/office/drawing/2014/main" id="{799C23A5-ED30-44AD-AC45-400D208398DC}"/>
              </a:ext>
            </a:extLst>
          </p:cNvPr>
          <p:cNvSpPr/>
          <p:nvPr/>
        </p:nvSpPr>
        <p:spPr>
          <a:xfrm>
            <a:off x="4453262" y="2145428"/>
            <a:ext cx="237477" cy="224977"/>
          </a:xfrm>
          <a:custGeom>
            <a:avLst/>
            <a:gdLst>
              <a:gd name="connsiteX0" fmla="*/ 657225 w 723900"/>
              <a:gd name="connsiteY0" fmla="*/ 600075 h 685800"/>
              <a:gd name="connsiteX1" fmla="*/ 657225 w 723900"/>
              <a:gd name="connsiteY1" fmla="*/ 581025 h 685800"/>
              <a:gd name="connsiteX2" fmla="*/ 619125 w 723900"/>
              <a:gd name="connsiteY2" fmla="*/ 581025 h 685800"/>
              <a:gd name="connsiteX3" fmla="*/ 619125 w 723900"/>
              <a:gd name="connsiteY3" fmla="*/ 257175 h 685800"/>
              <a:gd name="connsiteX4" fmla="*/ 657225 w 723900"/>
              <a:gd name="connsiteY4" fmla="*/ 257175 h 685800"/>
              <a:gd name="connsiteX5" fmla="*/ 657225 w 723900"/>
              <a:gd name="connsiteY5" fmla="*/ 238125 h 685800"/>
              <a:gd name="connsiteX6" fmla="*/ 685800 w 723900"/>
              <a:gd name="connsiteY6" fmla="*/ 238125 h 685800"/>
              <a:gd name="connsiteX7" fmla="*/ 685800 w 723900"/>
              <a:gd name="connsiteY7" fmla="*/ 180975 h 685800"/>
              <a:gd name="connsiteX8" fmla="*/ 657225 w 723900"/>
              <a:gd name="connsiteY8" fmla="*/ 180975 h 685800"/>
              <a:gd name="connsiteX9" fmla="*/ 361950 w 723900"/>
              <a:gd name="connsiteY9" fmla="*/ 0 h 685800"/>
              <a:gd name="connsiteX10" fmla="*/ 66675 w 723900"/>
              <a:gd name="connsiteY10" fmla="*/ 180975 h 685800"/>
              <a:gd name="connsiteX11" fmla="*/ 38100 w 723900"/>
              <a:gd name="connsiteY11" fmla="*/ 180975 h 685800"/>
              <a:gd name="connsiteX12" fmla="*/ 38100 w 723900"/>
              <a:gd name="connsiteY12" fmla="*/ 238125 h 685800"/>
              <a:gd name="connsiteX13" fmla="*/ 66675 w 723900"/>
              <a:gd name="connsiteY13" fmla="*/ 238125 h 685800"/>
              <a:gd name="connsiteX14" fmla="*/ 66675 w 723900"/>
              <a:gd name="connsiteY14" fmla="*/ 257175 h 685800"/>
              <a:gd name="connsiteX15" fmla="*/ 104775 w 723900"/>
              <a:gd name="connsiteY15" fmla="*/ 257175 h 685800"/>
              <a:gd name="connsiteX16" fmla="*/ 104775 w 723900"/>
              <a:gd name="connsiteY16" fmla="*/ 581025 h 685800"/>
              <a:gd name="connsiteX17" fmla="*/ 66675 w 723900"/>
              <a:gd name="connsiteY17" fmla="*/ 581025 h 685800"/>
              <a:gd name="connsiteX18" fmla="*/ 66675 w 723900"/>
              <a:gd name="connsiteY18" fmla="*/ 600075 h 685800"/>
              <a:gd name="connsiteX19" fmla="*/ 0 w 723900"/>
              <a:gd name="connsiteY19" fmla="*/ 647700 h 685800"/>
              <a:gd name="connsiteX20" fmla="*/ 0 w 723900"/>
              <a:gd name="connsiteY20" fmla="*/ 685800 h 685800"/>
              <a:gd name="connsiteX21" fmla="*/ 361950 w 723900"/>
              <a:gd name="connsiteY21" fmla="*/ 685800 h 685800"/>
              <a:gd name="connsiteX22" fmla="*/ 723900 w 723900"/>
              <a:gd name="connsiteY22" fmla="*/ 685800 h 685800"/>
              <a:gd name="connsiteX23" fmla="*/ 723900 w 723900"/>
              <a:gd name="connsiteY23" fmla="*/ 647700 h 685800"/>
              <a:gd name="connsiteX24" fmla="*/ 657225 w 723900"/>
              <a:gd name="connsiteY24" fmla="*/ 600075 h 685800"/>
              <a:gd name="connsiteX25" fmla="*/ 219075 w 723900"/>
              <a:gd name="connsiteY25" fmla="*/ 581025 h 685800"/>
              <a:gd name="connsiteX26" fmla="*/ 161925 w 723900"/>
              <a:gd name="connsiteY26" fmla="*/ 581025 h 685800"/>
              <a:gd name="connsiteX27" fmla="*/ 161925 w 723900"/>
              <a:gd name="connsiteY27" fmla="*/ 257175 h 685800"/>
              <a:gd name="connsiteX28" fmla="*/ 219075 w 723900"/>
              <a:gd name="connsiteY28" fmla="*/ 257175 h 685800"/>
              <a:gd name="connsiteX29" fmla="*/ 219075 w 723900"/>
              <a:gd name="connsiteY29" fmla="*/ 581025 h 685800"/>
              <a:gd name="connsiteX30" fmla="*/ 333375 w 723900"/>
              <a:gd name="connsiteY30" fmla="*/ 581025 h 685800"/>
              <a:gd name="connsiteX31" fmla="*/ 276225 w 723900"/>
              <a:gd name="connsiteY31" fmla="*/ 581025 h 685800"/>
              <a:gd name="connsiteX32" fmla="*/ 276225 w 723900"/>
              <a:gd name="connsiteY32" fmla="*/ 257175 h 685800"/>
              <a:gd name="connsiteX33" fmla="*/ 333375 w 723900"/>
              <a:gd name="connsiteY33" fmla="*/ 257175 h 685800"/>
              <a:gd name="connsiteX34" fmla="*/ 333375 w 723900"/>
              <a:gd name="connsiteY34" fmla="*/ 581025 h 685800"/>
              <a:gd name="connsiteX35" fmla="*/ 352425 w 723900"/>
              <a:gd name="connsiteY35" fmla="*/ 161925 h 685800"/>
              <a:gd name="connsiteX36" fmla="*/ 314325 w 723900"/>
              <a:gd name="connsiteY36" fmla="*/ 123825 h 685800"/>
              <a:gd name="connsiteX37" fmla="*/ 352425 w 723900"/>
              <a:gd name="connsiteY37" fmla="*/ 85725 h 685800"/>
              <a:gd name="connsiteX38" fmla="*/ 390525 w 723900"/>
              <a:gd name="connsiteY38" fmla="*/ 123825 h 685800"/>
              <a:gd name="connsiteX39" fmla="*/ 352425 w 723900"/>
              <a:gd name="connsiteY39" fmla="*/ 161925 h 685800"/>
              <a:gd name="connsiteX40" fmla="*/ 447675 w 723900"/>
              <a:gd name="connsiteY40" fmla="*/ 581025 h 685800"/>
              <a:gd name="connsiteX41" fmla="*/ 390525 w 723900"/>
              <a:gd name="connsiteY41" fmla="*/ 581025 h 685800"/>
              <a:gd name="connsiteX42" fmla="*/ 390525 w 723900"/>
              <a:gd name="connsiteY42" fmla="*/ 257175 h 685800"/>
              <a:gd name="connsiteX43" fmla="*/ 447675 w 723900"/>
              <a:gd name="connsiteY43" fmla="*/ 257175 h 685800"/>
              <a:gd name="connsiteX44" fmla="*/ 447675 w 723900"/>
              <a:gd name="connsiteY44" fmla="*/ 581025 h 685800"/>
              <a:gd name="connsiteX45" fmla="*/ 561975 w 723900"/>
              <a:gd name="connsiteY45" fmla="*/ 581025 h 685800"/>
              <a:gd name="connsiteX46" fmla="*/ 504825 w 723900"/>
              <a:gd name="connsiteY46" fmla="*/ 581025 h 685800"/>
              <a:gd name="connsiteX47" fmla="*/ 504825 w 723900"/>
              <a:gd name="connsiteY47" fmla="*/ 257175 h 685800"/>
              <a:gd name="connsiteX48" fmla="*/ 561975 w 723900"/>
              <a:gd name="connsiteY48" fmla="*/ 257175 h 685800"/>
              <a:gd name="connsiteX49" fmla="*/ 561975 w 723900"/>
              <a:gd name="connsiteY49" fmla="*/ 581025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723900" h="685800">
                <a:moveTo>
                  <a:pt x="657225" y="600075"/>
                </a:moveTo>
                <a:lnTo>
                  <a:pt x="657225" y="581025"/>
                </a:lnTo>
                <a:lnTo>
                  <a:pt x="619125" y="581025"/>
                </a:lnTo>
                <a:lnTo>
                  <a:pt x="619125" y="257175"/>
                </a:lnTo>
                <a:lnTo>
                  <a:pt x="657225" y="257175"/>
                </a:lnTo>
                <a:lnTo>
                  <a:pt x="657225" y="238125"/>
                </a:lnTo>
                <a:lnTo>
                  <a:pt x="685800" y="238125"/>
                </a:lnTo>
                <a:lnTo>
                  <a:pt x="685800" y="180975"/>
                </a:lnTo>
                <a:lnTo>
                  <a:pt x="657225" y="180975"/>
                </a:lnTo>
                <a:lnTo>
                  <a:pt x="361950" y="0"/>
                </a:lnTo>
                <a:lnTo>
                  <a:pt x="66675" y="180975"/>
                </a:lnTo>
                <a:lnTo>
                  <a:pt x="38100" y="180975"/>
                </a:lnTo>
                <a:lnTo>
                  <a:pt x="38100" y="238125"/>
                </a:lnTo>
                <a:lnTo>
                  <a:pt x="66675" y="238125"/>
                </a:lnTo>
                <a:lnTo>
                  <a:pt x="66675" y="257175"/>
                </a:lnTo>
                <a:lnTo>
                  <a:pt x="104775" y="257175"/>
                </a:lnTo>
                <a:lnTo>
                  <a:pt x="104775" y="581025"/>
                </a:lnTo>
                <a:lnTo>
                  <a:pt x="66675" y="581025"/>
                </a:lnTo>
                <a:lnTo>
                  <a:pt x="66675" y="600075"/>
                </a:lnTo>
                <a:lnTo>
                  <a:pt x="0" y="647700"/>
                </a:lnTo>
                <a:lnTo>
                  <a:pt x="0" y="685800"/>
                </a:lnTo>
                <a:lnTo>
                  <a:pt x="361950" y="685800"/>
                </a:lnTo>
                <a:lnTo>
                  <a:pt x="723900" y="685800"/>
                </a:lnTo>
                <a:lnTo>
                  <a:pt x="723900" y="647700"/>
                </a:lnTo>
                <a:lnTo>
                  <a:pt x="657225" y="600075"/>
                </a:lnTo>
                <a:close/>
                <a:moveTo>
                  <a:pt x="219075" y="581025"/>
                </a:moveTo>
                <a:lnTo>
                  <a:pt x="161925" y="581025"/>
                </a:lnTo>
                <a:lnTo>
                  <a:pt x="161925" y="257175"/>
                </a:lnTo>
                <a:lnTo>
                  <a:pt x="219075" y="257175"/>
                </a:lnTo>
                <a:lnTo>
                  <a:pt x="219075" y="581025"/>
                </a:lnTo>
                <a:close/>
                <a:moveTo>
                  <a:pt x="333375" y="581025"/>
                </a:moveTo>
                <a:lnTo>
                  <a:pt x="276225" y="581025"/>
                </a:lnTo>
                <a:lnTo>
                  <a:pt x="276225" y="257175"/>
                </a:lnTo>
                <a:lnTo>
                  <a:pt x="333375" y="257175"/>
                </a:lnTo>
                <a:lnTo>
                  <a:pt x="333375" y="581025"/>
                </a:lnTo>
                <a:close/>
                <a:moveTo>
                  <a:pt x="352425" y="161925"/>
                </a:moveTo>
                <a:cubicBezTo>
                  <a:pt x="331470" y="161925"/>
                  <a:pt x="314325" y="144780"/>
                  <a:pt x="314325" y="123825"/>
                </a:cubicBezTo>
                <a:cubicBezTo>
                  <a:pt x="314325" y="102870"/>
                  <a:pt x="331470" y="85725"/>
                  <a:pt x="352425" y="85725"/>
                </a:cubicBezTo>
                <a:cubicBezTo>
                  <a:pt x="373380" y="85725"/>
                  <a:pt x="390525" y="102870"/>
                  <a:pt x="390525" y="123825"/>
                </a:cubicBezTo>
                <a:cubicBezTo>
                  <a:pt x="390525" y="144780"/>
                  <a:pt x="373380" y="161925"/>
                  <a:pt x="352425" y="161925"/>
                </a:cubicBezTo>
                <a:close/>
                <a:moveTo>
                  <a:pt x="447675" y="581025"/>
                </a:moveTo>
                <a:lnTo>
                  <a:pt x="390525" y="581025"/>
                </a:lnTo>
                <a:lnTo>
                  <a:pt x="390525" y="257175"/>
                </a:lnTo>
                <a:lnTo>
                  <a:pt x="447675" y="257175"/>
                </a:lnTo>
                <a:lnTo>
                  <a:pt x="447675" y="581025"/>
                </a:lnTo>
                <a:close/>
                <a:moveTo>
                  <a:pt x="561975" y="581025"/>
                </a:moveTo>
                <a:lnTo>
                  <a:pt x="504825" y="581025"/>
                </a:lnTo>
                <a:lnTo>
                  <a:pt x="504825" y="257175"/>
                </a:lnTo>
                <a:lnTo>
                  <a:pt x="561975" y="257175"/>
                </a:lnTo>
                <a:lnTo>
                  <a:pt x="561975" y="581025"/>
                </a:lnTo>
                <a:close/>
              </a:path>
            </a:pathLst>
          </a:custGeom>
          <a:solidFill>
            <a:schemeClr val="bg2"/>
          </a:solidFill>
          <a:ln w="9525" cap="flat">
            <a:noFill/>
            <a:prstDash val="solid"/>
            <a:miter/>
          </a:ln>
        </p:spPr>
        <p:txBody>
          <a:bodyPr rtlCol="0" anchor="ctr"/>
          <a:lstStyle/>
          <a:p>
            <a:endParaRPr lang="en-ID" sz="1350"/>
          </a:p>
        </p:txBody>
      </p:sp>
      <p:sp>
        <p:nvSpPr>
          <p:cNvPr id="18" name="Graphic 25" descr="Coins with solid fill">
            <a:extLst>
              <a:ext uri="{FF2B5EF4-FFF2-40B4-BE49-F238E27FC236}">
                <a16:creationId xmlns:a16="http://schemas.microsoft.com/office/drawing/2014/main" id="{1E95FDC0-8AB3-40B2-A43C-47A6D80E03FB}"/>
              </a:ext>
            </a:extLst>
          </p:cNvPr>
          <p:cNvSpPr>
            <a:spLocks noChangeAspect="1"/>
          </p:cNvSpPr>
          <p:nvPr/>
        </p:nvSpPr>
        <p:spPr>
          <a:xfrm>
            <a:off x="2054420" y="2694642"/>
            <a:ext cx="240030" cy="205727"/>
          </a:xfrm>
          <a:custGeom>
            <a:avLst/>
            <a:gdLst>
              <a:gd name="connsiteX0" fmla="*/ 743903 w 800151"/>
              <a:gd name="connsiteY0" fmla="*/ 571500 h 685800"/>
              <a:gd name="connsiteX1" fmla="*/ 705803 w 800151"/>
              <a:gd name="connsiteY1" fmla="*/ 603885 h 685800"/>
              <a:gd name="connsiteX2" fmla="*/ 705803 w 800151"/>
              <a:gd name="connsiteY2" fmla="*/ 569595 h 685800"/>
              <a:gd name="connsiteX3" fmla="*/ 743903 w 800151"/>
              <a:gd name="connsiteY3" fmla="*/ 554355 h 685800"/>
              <a:gd name="connsiteX4" fmla="*/ 743903 w 800151"/>
              <a:gd name="connsiteY4" fmla="*/ 571500 h 685800"/>
              <a:gd name="connsiteX5" fmla="*/ 667703 w 800151"/>
              <a:gd name="connsiteY5" fmla="*/ 508635 h 685800"/>
              <a:gd name="connsiteX6" fmla="*/ 667703 w 800151"/>
              <a:gd name="connsiteY6" fmla="*/ 474345 h 685800"/>
              <a:gd name="connsiteX7" fmla="*/ 705803 w 800151"/>
              <a:gd name="connsiteY7" fmla="*/ 459105 h 685800"/>
              <a:gd name="connsiteX8" fmla="*/ 705803 w 800151"/>
              <a:gd name="connsiteY8" fmla="*/ 476250 h 685800"/>
              <a:gd name="connsiteX9" fmla="*/ 667703 w 800151"/>
              <a:gd name="connsiteY9" fmla="*/ 508635 h 685800"/>
              <a:gd name="connsiteX10" fmla="*/ 667703 w 800151"/>
              <a:gd name="connsiteY10" fmla="*/ 615315 h 685800"/>
              <a:gd name="connsiteX11" fmla="*/ 629603 w 800151"/>
              <a:gd name="connsiteY11" fmla="*/ 621983 h 685800"/>
              <a:gd name="connsiteX12" fmla="*/ 629603 w 800151"/>
              <a:gd name="connsiteY12" fmla="*/ 584835 h 685800"/>
              <a:gd name="connsiteX13" fmla="*/ 667703 w 800151"/>
              <a:gd name="connsiteY13" fmla="*/ 579120 h 685800"/>
              <a:gd name="connsiteX14" fmla="*/ 667703 w 800151"/>
              <a:gd name="connsiteY14" fmla="*/ 615315 h 685800"/>
              <a:gd name="connsiteX15" fmla="*/ 591503 w 800151"/>
              <a:gd name="connsiteY15" fmla="*/ 489585 h 685800"/>
              <a:gd name="connsiteX16" fmla="*/ 629603 w 800151"/>
              <a:gd name="connsiteY16" fmla="*/ 483870 h 685800"/>
              <a:gd name="connsiteX17" fmla="*/ 629603 w 800151"/>
              <a:gd name="connsiteY17" fmla="*/ 520065 h 685800"/>
              <a:gd name="connsiteX18" fmla="*/ 591503 w 800151"/>
              <a:gd name="connsiteY18" fmla="*/ 526733 h 685800"/>
              <a:gd name="connsiteX19" fmla="*/ 591503 w 800151"/>
              <a:gd name="connsiteY19" fmla="*/ 489585 h 685800"/>
              <a:gd name="connsiteX20" fmla="*/ 591503 w 800151"/>
              <a:gd name="connsiteY20" fmla="*/ 626745 h 685800"/>
              <a:gd name="connsiteX21" fmla="*/ 553403 w 800151"/>
              <a:gd name="connsiteY21" fmla="*/ 628650 h 685800"/>
              <a:gd name="connsiteX22" fmla="*/ 553403 w 800151"/>
              <a:gd name="connsiteY22" fmla="*/ 590550 h 685800"/>
              <a:gd name="connsiteX23" fmla="*/ 591503 w 800151"/>
              <a:gd name="connsiteY23" fmla="*/ 588645 h 685800"/>
              <a:gd name="connsiteX24" fmla="*/ 591503 w 800151"/>
              <a:gd name="connsiteY24" fmla="*/ 626745 h 685800"/>
              <a:gd name="connsiteX25" fmla="*/ 515303 w 800151"/>
              <a:gd name="connsiteY25" fmla="*/ 533400 h 685800"/>
              <a:gd name="connsiteX26" fmla="*/ 515303 w 800151"/>
              <a:gd name="connsiteY26" fmla="*/ 495300 h 685800"/>
              <a:gd name="connsiteX27" fmla="*/ 553403 w 800151"/>
              <a:gd name="connsiteY27" fmla="*/ 493395 h 685800"/>
              <a:gd name="connsiteX28" fmla="*/ 553403 w 800151"/>
              <a:gd name="connsiteY28" fmla="*/ 531495 h 685800"/>
              <a:gd name="connsiteX29" fmla="*/ 515303 w 800151"/>
              <a:gd name="connsiteY29" fmla="*/ 533400 h 685800"/>
              <a:gd name="connsiteX30" fmla="*/ 515303 w 800151"/>
              <a:gd name="connsiteY30" fmla="*/ 628650 h 685800"/>
              <a:gd name="connsiteX31" fmla="*/ 477203 w 800151"/>
              <a:gd name="connsiteY31" fmla="*/ 626745 h 685800"/>
              <a:gd name="connsiteX32" fmla="*/ 477203 w 800151"/>
              <a:gd name="connsiteY32" fmla="*/ 590550 h 685800"/>
              <a:gd name="connsiteX33" fmla="*/ 496253 w 800151"/>
              <a:gd name="connsiteY33" fmla="*/ 590550 h 685800"/>
              <a:gd name="connsiteX34" fmla="*/ 515303 w 800151"/>
              <a:gd name="connsiteY34" fmla="*/ 590550 h 685800"/>
              <a:gd name="connsiteX35" fmla="*/ 515303 w 800151"/>
              <a:gd name="connsiteY35" fmla="*/ 628650 h 685800"/>
              <a:gd name="connsiteX36" fmla="*/ 439103 w 800151"/>
              <a:gd name="connsiteY36" fmla="*/ 493395 h 685800"/>
              <a:gd name="connsiteX37" fmla="*/ 477203 w 800151"/>
              <a:gd name="connsiteY37" fmla="*/ 495300 h 685800"/>
              <a:gd name="connsiteX38" fmla="*/ 477203 w 800151"/>
              <a:gd name="connsiteY38" fmla="*/ 533400 h 685800"/>
              <a:gd name="connsiteX39" fmla="*/ 439103 w 800151"/>
              <a:gd name="connsiteY39" fmla="*/ 531495 h 685800"/>
              <a:gd name="connsiteX40" fmla="*/ 439103 w 800151"/>
              <a:gd name="connsiteY40" fmla="*/ 493395 h 685800"/>
              <a:gd name="connsiteX41" fmla="*/ 439103 w 800151"/>
              <a:gd name="connsiteY41" fmla="*/ 621983 h 685800"/>
              <a:gd name="connsiteX42" fmla="*/ 401003 w 800151"/>
              <a:gd name="connsiteY42" fmla="*/ 615315 h 685800"/>
              <a:gd name="connsiteX43" fmla="*/ 401003 w 800151"/>
              <a:gd name="connsiteY43" fmla="*/ 584835 h 685800"/>
              <a:gd name="connsiteX44" fmla="*/ 439103 w 800151"/>
              <a:gd name="connsiteY44" fmla="*/ 588645 h 685800"/>
              <a:gd name="connsiteX45" fmla="*/ 439103 w 800151"/>
              <a:gd name="connsiteY45" fmla="*/ 621983 h 685800"/>
              <a:gd name="connsiteX46" fmla="*/ 362903 w 800151"/>
              <a:gd name="connsiteY46" fmla="*/ 520065 h 685800"/>
              <a:gd name="connsiteX47" fmla="*/ 362903 w 800151"/>
              <a:gd name="connsiteY47" fmla="*/ 482918 h 685800"/>
              <a:gd name="connsiteX48" fmla="*/ 401003 w 800151"/>
              <a:gd name="connsiteY48" fmla="*/ 488633 h 685800"/>
              <a:gd name="connsiteX49" fmla="*/ 401003 w 800151"/>
              <a:gd name="connsiteY49" fmla="*/ 526733 h 685800"/>
              <a:gd name="connsiteX50" fmla="*/ 362903 w 800151"/>
              <a:gd name="connsiteY50" fmla="*/ 520065 h 685800"/>
              <a:gd name="connsiteX51" fmla="*/ 362903 w 800151"/>
              <a:gd name="connsiteY51" fmla="*/ 603885 h 685800"/>
              <a:gd name="connsiteX52" fmla="*/ 324803 w 800151"/>
              <a:gd name="connsiteY52" fmla="*/ 571500 h 685800"/>
              <a:gd name="connsiteX53" fmla="*/ 324803 w 800151"/>
              <a:gd name="connsiteY53" fmla="*/ 569595 h 685800"/>
              <a:gd name="connsiteX54" fmla="*/ 325755 w 800151"/>
              <a:gd name="connsiteY54" fmla="*/ 569595 h 685800"/>
              <a:gd name="connsiteX55" fmla="*/ 333375 w 800151"/>
              <a:gd name="connsiteY55" fmla="*/ 571500 h 685800"/>
              <a:gd name="connsiteX56" fmla="*/ 362903 w 800151"/>
              <a:gd name="connsiteY56" fmla="*/ 578168 h 685800"/>
              <a:gd name="connsiteX57" fmla="*/ 362903 w 800151"/>
              <a:gd name="connsiteY57" fmla="*/ 603885 h 685800"/>
              <a:gd name="connsiteX58" fmla="*/ 210503 w 800151"/>
              <a:gd name="connsiteY58" fmla="*/ 474345 h 685800"/>
              <a:gd name="connsiteX59" fmla="*/ 229553 w 800151"/>
              <a:gd name="connsiteY59" fmla="*/ 475298 h 685800"/>
              <a:gd name="connsiteX60" fmla="*/ 229553 w 800151"/>
              <a:gd name="connsiteY60" fmla="*/ 476250 h 685800"/>
              <a:gd name="connsiteX61" fmla="*/ 239078 w 800151"/>
              <a:gd name="connsiteY61" fmla="*/ 513398 h 685800"/>
              <a:gd name="connsiteX62" fmla="*/ 210503 w 800151"/>
              <a:gd name="connsiteY62" fmla="*/ 511492 h 685800"/>
              <a:gd name="connsiteX63" fmla="*/ 210503 w 800151"/>
              <a:gd name="connsiteY63" fmla="*/ 474345 h 685800"/>
              <a:gd name="connsiteX64" fmla="*/ 172403 w 800151"/>
              <a:gd name="connsiteY64" fmla="*/ 360045 h 685800"/>
              <a:gd name="connsiteX65" fmla="*/ 210503 w 800151"/>
              <a:gd name="connsiteY65" fmla="*/ 365760 h 685800"/>
              <a:gd name="connsiteX66" fmla="*/ 210503 w 800151"/>
              <a:gd name="connsiteY66" fmla="*/ 403860 h 685800"/>
              <a:gd name="connsiteX67" fmla="*/ 172403 w 800151"/>
              <a:gd name="connsiteY67" fmla="*/ 397193 h 685800"/>
              <a:gd name="connsiteX68" fmla="*/ 172403 w 800151"/>
              <a:gd name="connsiteY68" fmla="*/ 360045 h 685800"/>
              <a:gd name="connsiteX69" fmla="*/ 172403 w 800151"/>
              <a:gd name="connsiteY69" fmla="*/ 507683 h 685800"/>
              <a:gd name="connsiteX70" fmla="*/ 134303 w 800151"/>
              <a:gd name="connsiteY70" fmla="*/ 501015 h 685800"/>
              <a:gd name="connsiteX71" fmla="*/ 134303 w 800151"/>
              <a:gd name="connsiteY71" fmla="*/ 463868 h 685800"/>
              <a:gd name="connsiteX72" fmla="*/ 172403 w 800151"/>
              <a:gd name="connsiteY72" fmla="*/ 469583 h 685800"/>
              <a:gd name="connsiteX73" fmla="*/ 172403 w 800151"/>
              <a:gd name="connsiteY73" fmla="*/ 507683 h 685800"/>
              <a:gd name="connsiteX74" fmla="*/ 96203 w 800151"/>
              <a:gd name="connsiteY74" fmla="*/ 352425 h 685800"/>
              <a:gd name="connsiteX75" fmla="*/ 96203 w 800151"/>
              <a:gd name="connsiteY75" fmla="*/ 335280 h 685800"/>
              <a:gd name="connsiteX76" fmla="*/ 134303 w 800151"/>
              <a:gd name="connsiteY76" fmla="*/ 349568 h 685800"/>
              <a:gd name="connsiteX77" fmla="*/ 134303 w 800151"/>
              <a:gd name="connsiteY77" fmla="*/ 384810 h 685800"/>
              <a:gd name="connsiteX78" fmla="*/ 96203 w 800151"/>
              <a:gd name="connsiteY78" fmla="*/ 352425 h 685800"/>
              <a:gd name="connsiteX79" fmla="*/ 96203 w 800151"/>
              <a:gd name="connsiteY79" fmla="*/ 489585 h 685800"/>
              <a:gd name="connsiteX80" fmla="*/ 58103 w 800151"/>
              <a:gd name="connsiteY80" fmla="*/ 457200 h 685800"/>
              <a:gd name="connsiteX81" fmla="*/ 58103 w 800151"/>
              <a:gd name="connsiteY81" fmla="*/ 440055 h 685800"/>
              <a:gd name="connsiteX82" fmla="*/ 96203 w 800151"/>
              <a:gd name="connsiteY82" fmla="*/ 454343 h 685800"/>
              <a:gd name="connsiteX83" fmla="*/ 96203 w 800151"/>
              <a:gd name="connsiteY83" fmla="*/ 489585 h 685800"/>
              <a:gd name="connsiteX84" fmla="*/ 58103 w 800151"/>
              <a:gd name="connsiteY84" fmla="*/ 192405 h 685800"/>
              <a:gd name="connsiteX85" fmla="*/ 96203 w 800151"/>
              <a:gd name="connsiteY85" fmla="*/ 206693 h 685800"/>
              <a:gd name="connsiteX86" fmla="*/ 96203 w 800151"/>
              <a:gd name="connsiteY86" fmla="*/ 241935 h 685800"/>
              <a:gd name="connsiteX87" fmla="*/ 58103 w 800151"/>
              <a:gd name="connsiteY87" fmla="*/ 209550 h 685800"/>
              <a:gd name="connsiteX88" fmla="*/ 58103 w 800151"/>
              <a:gd name="connsiteY88" fmla="*/ 192405 h 685800"/>
              <a:gd name="connsiteX89" fmla="*/ 172403 w 800151"/>
              <a:gd name="connsiteY89" fmla="*/ 222885 h 685800"/>
              <a:gd name="connsiteX90" fmla="*/ 172403 w 800151"/>
              <a:gd name="connsiteY90" fmla="*/ 260985 h 685800"/>
              <a:gd name="connsiteX91" fmla="*/ 134303 w 800151"/>
              <a:gd name="connsiteY91" fmla="*/ 254318 h 685800"/>
              <a:gd name="connsiteX92" fmla="*/ 134303 w 800151"/>
              <a:gd name="connsiteY92" fmla="*/ 217170 h 685800"/>
              <a:gd name="connsiteX93" fmla="*/ 172403 w 800151"/>
              <a:gd name="connsiteY93" fmla="*/ 222885 h 685800"/>
              <a:gd name="connsiteX94" fmla="*/ 267653 w 800151"/>
              <a:gd name="connsiteY94" fmla="*/ 57150 h 685800"/>
              <a:gd name="connsiteX95" fmla="*/ 477203 w 800151"/>
              <a:gd name="connsiteY95" fmla="*/ 114300 h 685800"/>
              <a:gd name="connsiteX96" fmla="*/ 267653 w 800151"/>
              <a:gd name="connsiteY96" fmla="*/ 171450 h 685800"/>
              <a:gd name="connsiteX97" fmla="*/ 58103 w 800151"/>
              <a:gd name="connsiteY97" fmla="*/ 114300 h 685800"/>
              <a:gd name="connsiteX98" fmla="*/ 267653 w 800151"/>
              <a:gd name="connsiteY98" fmla="*/ 57150 h 685800"/>
              <a:gd name="connsiteX99" fmla="*/ 324803 w 800151"/>
              <a:gd name="connsiteY99" fmla="*/ 508635 h 685800"/>
              <a:gd name="connsiteX100" fmla="*/ 286703 w 800151"/>
              <a:gd name="connsiteY100" fmla="*/ 476250 h 685800"/>
              <a:gd name="connsiteX101" fmla="*/ 286703 w 800151"/>
              <a:gd name="connsiteY101" fmla="*/ 459105 h 685800"/>
              <a:gd name="connsiteX102" fmla="*/ 324803 w 800151"/>
              <a:gd name="connsiteY102" fmla="*/ 473393 h 685800"/>
              <a:gd name="connsiteX103" fmla="*/ 324803 w 800151"/>
              <a:gd name="connsiteY103" fmla="*/ 508635 h 685800"/>
              <a:gd name="connsiteX104" fmla="*/ 439103 w 800151"/>
              <a:gd name="connsiteY104" fmla="*/ 241935 h 685800"/>
              <a:gd name="connsiteX105" fmla="*/ 439103 w 800151"/>
              <a:gd name="connsiteY105" fmla="*/ 207645 h 685800"/>
              <a:gd name="connsiteX106" fmla="*/ 477203 w 800151"/>
              <a:gd name="connsiteY106" fmla="*/ 192405 h 685800"/>
              <a:gd name="connsiteX107" fmla="*/ 477203 w 800151"/>
              <a:gd name="connsiteY107" fmla="*/ 209550 h 685800"/>
              <a:gd name="connsiteX108" fmla="*/ 439103 w 800151"/>
              <a:gd name="connsiteY108" fmla="*/ 241935 h 685800"/>
              <a:gd name="connsiteX109" fmla="*/ 362903 w 800151"/>
              <a:gd name="connsiteY109" fmla="*/ 260033 h 685800"/>
              <a:gd name="connsiteX110" fmla="*/ 362903 w 800151"/>
              <a:gd name="connsiteY110" fmla="*/ 222885 h 685800"/>
              <a:gd name="connsiteX111" fmla="*/ 401003 w 800151"/>
              <a:gd name="connsiteY111" fmla="*/ 217170 h 685800"/>
              <a:gd name="connsiteX112" fmla="*/ 401003 w 800151"/>
              <a:gd name="connsiteY112" fmla="*/ 253365 h 685800"/>
              <a:gd name="connsiteX113" fmla="*/ 362903 w 800151"/>
              <a:gd name="connsiteY113" fmla="*/ 260033 h 685800"/>
              <a:gd name="connsiteX114" fmla="*/ 286703 w 800151"/>
              <a:gd name="connsiteY114" fmla="*/ 266700 h 685800"/>
              <a:gd name="connsiteX115" fmla="*/ 286703 w 800151"/>
              <a:gd name="connsiteY115" fmla="*/ 228600 h 685800"/>
              <a:gd name="connsiteX116" fmla="*/ 324803 w 800151"/>
              <a:gd name="connsiteY116" fmla="*/ 226695 h 685800"/>
              <a:gd name="connsiteX117" fmla="*/ 324803 w 800151"/>
              <a:gd name="connsiteY117" fmla="*/ 264795 h 685800"/>
              <a:gd name="connsiteX118" fmla="*/ 286703 w 800151"/>
              <a:gd name="connsiteY118" fmla="*/ 266700 h 685800"/>
              <a:gd name="connsiteX119" fmla="*/ 210503 w 800151"/>
              <a:gd name="connsiteY119" fmla="*/ 264795 h 685800"/>
              <a:gd name="connsiteX120" fmla="*/ 210503 w 800151"/>
              <a:gd name="connsiteY120" fmla="*/ 226695 h 685800"/>
              <a:gd name="connsiteX121" fmla="*/ 248603 w 800151"/>
              <a:gd name="connsiteY121" fmla="*/ 228600 h 685800"/>
              <a:gd name="connsiteX122" fmla="*/ 248603 w 800151"/>
              <a:gd name="connsiteY122" fmla="*/ 266700 h 685800"/>
              <a:gd name="connsiteX123" fmla="*/ 210503 w 800151"/>
              <a:gd name="connsiteY123" fmla="*/ 264795 h 685800"/>
              <a:gd name="connsiteX124" fmla="*/ 705803 w 800151"/>
              <a:gd name="connsiteY124" fmla="*/ 381000 h 685800"/>
              <a:gd name="connsiteX125" fmla="*/ 496253 w 800151"/>
              <a:gd name="connsiteY125" fmla="*/ 438150 h 685800"/>
              <a:gd name="connsiteX126" fmla="*/ 286703 w 800151"/>
              <a:gd name="connsiteY126" fmla="*/ 381000 h 685800"/>
              <a:gd name="connsiteX127" fmla="*/ 496253 w 800151"/>
              <a:gd name="connsiteY127" fmla="*/ 323850 h 685800"/>
              <a:gd name="connsiteX128" fmla="*/ 705803 w 800151"/>
              <a:gd name="connsiteY128" fmla="*/ 381000 h 685800"/>
              <a:gd name="connsiteX129" fmla="*/ 762953 w 800151"/>
              <a:gd name="connsiteY129" fmla="*/ 409575 h 685800"/>
              <a:gd name="connsiteX130" fmla="*/ 762953 w 800151"/>
              <a:gd name="connsiteY130" fmla="*/ 381000 h 685800"/>
              <a:gd name="connsiteX131" fmla="*/ 659130 w 800151"/>
              <a:gd name="connsiteY131" fmla="*/ 285750 h 685800"/>
              <a:gd name="connsiteX132" fmla="*/ 570548 w 800151"/>
              <a:gd name="connsiteY132" fmla="*/ 270510 h 685800"/>
              <a:gd name="connsiteX133" fmla="*/ 571500 w 800151"/>
              <a:gd name="connsiteY133" fmla="*/ 257175 h 685800"/>
              <a:gd name="connsiteX134" fmla="*/ 533400 w 800151"/>
              <a:gd name="connsiteY134" fmla="*/ 190500 h 685800"/>
              <a:gd name="connsiteX135" fmla="*/ 533400 w 800151"/>
              <a:gd name="connsiteY135" fmla="*/ 114300 h 685800"/>
              <a:gd name="connsiteX136" fmla="*/ 429578 w 800151"/>
              <a:gd name="connsiteY136" fmla="*/ 19050 h 685800"/>
              <a:gd name="connsiteX137" fmla="*/ 266700 w 800151"/>
              <a:gd name="connsiteY137" fmla="*/ 0 h 685800"/>
              <a:gd name="connsiteX138" fmla="*/ 0 w 800151"/>
              <a:gd name="connsiteY138" fmla="*/ 114300 h 685800"/>
              <a:gd name="connsiteX139" fmla="*/ 0 w 800151"/>
              <a:gd name="connsiteY139" fmla="*/ 209550 h 685800"/>
              <a:gd name="connsiteX140" fmla="*/ 38100 w 800151"/>
              <a:gd name="connsiteY140" fmla="*/ 276225 h 685800"/>
              <a:gd name="connsiteX141" fmla="*/ 38100 w 800151"/>
              <a:gd name="connsiteY141" fmla="*/ 294323 h 685800"/>
              <a:gd name="connsiteX142" fmla="*/ 0 w 800151"/>
              <a:gd name="connsiteY142" fmla="*/ 361950 h 685800"/>
              <a:gd name="connsiteX143" fmla="*/ 0 w 800151"/>
              <a:gd name="connsiteY143" fmla="*/ 457200 h 685800"/>
              <a:gd name="connsiteX144" fmla="*/ 103822 w 800151"/>
              <a:gd name="connsiteY144" fmla="*/ 552450 h 685800"/>
              <a:gd name="connsiteX145" fmla="*/ 266700 w 800151"/>
              <a:gd name="connsiteY145" fmla="*/ 571500 h 685800"/>
              <a:gd name="connsiteX146" fmla="*/ 370523 w 800151"/>
              <a:gd name="connsiteY146" fmla="*/ 666750 h 685800"/>
              <a:gd name="connsiteX147" fmla="*/ 533400 w 800151"/>
              <a:gd name="connsiteY147" fmla="*/ 685800 h 685800"/>
              <a:gd name="connsiteX148" fmla="*/ 800100 w 800151"/>
              <a:gd name="connsiteY148" fmla="*/ 571500 h 685800"/>
              <a:gd name="connsiteX149" fmla="*/ 800100 w 800151"/>
              <a:gd name="connsiteY149" fmla="*/ 476250 h 685800"/>
              <a:gd name="connsiteX150" fmla="*/ 762953 w 800151"/>
              <a:gd name="connsiteY150" fmla="*/ 409575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800151" h="685800">
                <a:moveTo>
                  <a:pt x="743903" y="571500"/>
                </a:moveTo>
                <a:cubicBezTo>
                  <a:pt x="743903" y="583883"/>
                  <a:pt x="729615" y="595313"/>
                  <a:pt x="705803" y="603885"/>
                </a:cubicBezTo>
                <a:lnTo>
                  <a:pt x="705803" y="569595"/>
                </a:lnTo>
                <a:cubicBezTo>
                  <a:pt x="719138" y="565785"/>
                  <a:pt x="732473" y="560070"/>
                  <a:pt x="743903" y="554355"/>
                </a:cubicBezTo>
                <a:lnTo>
                  <a:pt x="743903" y="571500"/>
                </a:lnTo>
                <a:close/>
                <a:moveTo>
                  <a:pt x="667703" y="508635"/>
                </a:moveTo>
                <a:lnTo>
                  <a:pt x="667703" y="474345"/>
                </a:lnTo>
                <a:cubicBezTo>
                  <a:pt x="681038" y="470535"/>
                  <a:pt x="694373" y="464820"/>
                  <a:pt x="705803" y="459105"/>
                </a:cubicBezTo>
                <a:lnTo>
                  <a:pt x="705803" y="476250"/>
                </a:lnTo>
                <a:cubicBezTo>
                  <a:pt x="705803" y="488633"/>
                  <a:pt x="691515" y="500063"/>
                  <a:pt x="667703" y="508635"/>
                </a:cubicBezTo>
                <a:close/>
                <a:moveTo>
                  <a:pt x="667703" y="615315"/>
                </a:moveTo>
                <a:cubicBezTo>
                  <a:pt x="656273" y="618173"/>
                  <a:pt x="642938" y="620078"/>
                  <a:pt x="629603" y="621983"/>
                </a:cubicBezTo>
                <a:lnTo>
                  <a:pt x="629603" y="584835"/>
                </a:lnTo>
                <a:cubicBezTo>
                  <a:pt x="641985" y="582930"/>
                  <a:pt x="655320" y="581025"/>
                  <a:pt x="667703" y="579120"/>
                </a:cubicBezTo>
                <a:lnTo>
                  <a:pt x="667703" y="615315"/>
                </a:lnTo>
                <a:close/>
                <a:moveTo>
                  <a:pt x="591503" y="489585"/>
                </a:moveTo>
                <a:cubicBezTo>
                  <a:pt x="603885" y="487680"/>
                  <a:pt x="617220" y="485775"/>
                  <a:pt x="629603" y="483870"/>
                </a:cubicBezTo>
                <a:lnTo>
                  <a:pt x="629603" y="520065"/>
                </a:lnTo>
                <a:cubicBezTo>
                  <a:pt x="618173" y="522923"/>
                  <a:pt x="604838" y="524828"/>
                  <a:pt x="591503" y="526733"/>
                </a:cubicBezTo>
                <a:lnTo>
                  <a:pt x="591503" y="489585"/>
                </a:lnTo>
                <a:close/>
                <a:moveTo>
                  <a:pt x="591503" y="626745"/>
                </a:moveTo>
                <a:cubicBezTo>
                  <a:pt x="579120" y="627698"/>
                  <a:pt x="566738" y="628650"/>
                  <a:pt x="553403" y="628650"/>
                </a:cubicBezTo>
                <a:lnTo>
                  <a:pt x="553403" y="590550"/>
                </a:lnTo>
                <a:cubicBezTo>
                  <a:pt x="564833" y="590550"/>
                  <a:pt x="578168" y="589598"/>
                  <a:pt x="591503" y="588645"/>
                </a:cubicBezTo>
                <a:lnTo>
                  <a:pt x="591503" y="626745"/>
                </a:lnTo>
                <a:close/>
                <a:moveTo>
                  <a:pt x="515303" y="533400"/>
                </a:moveTo>
                <a:lnTo>
                  <a:pt x="515303" y="495300"/>
                </a:lnTo>
                <a:cubicBezTo>
                  <a:pt x="526733" y="495300"/>
                  <a:pt x="540068" y="494348"/>
                  <a:pt x="553403" y="493395"/>
                </a:cubicBezTo>
                <a:lnTo>
                  <a:pt x="553403" y="531495"/>
                </a:lnTo>
                <a:cubicBezTo>
                  <a:pt x="541020" y="532448"/>
                  <a:pt x="528638" y="532448"/>
                  <a:pt x="515303" y="533400"/>
                </a:cubicBezTo>
                <a:close/>
                <a:moveTo>
                  <a:pt x="515303" y="628650"/>
                </a:moveTo>
                <a:cubicBezTo>
                  <a:pt x="501968" y="628650"/>
                  <a:pt x="489585" y="627698"/>
                  <a:pt x="477203" y="626745"/>
                </a:cubicBezTo>
                <a:lnTo>
                  <a:pt x="477203" y="590550"/>
                </a:lnTo>
                <a:cubicBezTo>
                  <a:pt x="483870" y="590550"/>
                  <a:pt x="489585" y="590550"/>
                  <a:pt x="496253" y="590550"/>
                </a:cubicBezTo>
                <a:cubicBezTo>
                  <a:pt x="501968" y="590550"/>
                  <a:pt x="508635" y="590550"/>
                  <a:pt x="515303" y="590550"/>
                </a:cubicBezTo>
                <a:lnTo>
                  <a:pt x="515303" y="628650"/>
                </a:lnTo>
                <a:close/>
                <a:moveTo>
                  <a:pt x="439103" y="493395"/>
                </a:moveTo>
                <a:cubicBezTo>
                  <a:pt x="451485" y="494348"/>
                  <a:pt x="463868" y="495300"/>
                  <a:pt x="477203" y="495300"/>
                </a:cubicBezTo>
                <a:lnTo>
                  <a:pt x="477203" y="533400"/>
                </a:lnTo>
                <a:cubicBezTo>
                  <a:pt x="463868" y="533400"/>
                  <a:pt x="451485" y="532448"/>
                  <a:pt x="439103" y="531495"/>
                </a:cubicBezTo>
                <a:lnTo>
                  <a:pt x="439103" y="493395"/>
                </a:lnTo>
                <a:close/>
                <a:moveTo>
                  <a:pt x="439103" y="621983"/>
                </a:moveTo>
                <a:cubicBezTo>
                  <a:pt x="425768" y="620078"/>
                  <a:pt x="412433" y="618173"/>
                  <a:pt x="401003" y="615315"/>
                </a:cubicBezTo>
                <a:lnTo>
                  <a:pt x="401003" y="584835"/>
                </a:lnTo>
                <a:cubicBezTo>
                  <a:pt x="413385" y="586740"/>
                  <a:pt x="425768" y="587693"/>
                  <a:pt x="439103" y="588645"/>
                </a:cubicBezTo>
                <a:lnTo>
                  <a:pt x="439103" y="621983"/>
                </a:lnTo>
                <a:close/>
                <a:moveTo>
                  <a:pt x="362903" y="520065"/>
                </a:moveTo>
                <a:lnTo>
                  <a:pt x="362903" y="482918"/>
                </a:lnTo>
                <a:cubicBezTo>
                  <a:pt x="375285" y="484823"/>
                  <a:pt x="387668" y="487680"/>
                  <a:pt x="401003" y="488633"/>
                </a:cubicBezTo>
                <a:lnTo>
                  <a:pt x="401003" y="526733"/>
                </a:lnTo>
                <a:cubicBezTo>
                  <a:pt x="387668" y="524828"/>
                  <a:pt x="374333" y="522923"/>
                  <a:pt x="362903" y="520065"/>
                </a:cubicBezTo>
                <a:close/>
                <a:moveTo>
                  <a:pt x="362903" y="603885"/>
                </a:moveTo>
                <a:cubicBezTo>
                  <a:pt x="339090" y="594360"/>
                  <a:pt x="324803" y="582930"/>
                  <a:pt x="324803" y="571500"/>
                </a:cubicBezTo>
                <a:lnTo>
                  <a:pt x="324803" y="569595"/>
                </a:lnTo>
                <a:cubicBezTo>
                  <a:pt x="324803" y="569595"/>
                  <a:pt x="324803" y="569595"/>
                  <a:pt x="325755" y="569595"/>
                </a:cubicBezTo>
                <a:cubicBezTo>
                  <a:pt x="328613" y="570548"/>
                  <a:pt x="330518" y="571500"/>
                  <a:pt x="333375" y="571500"/>
                </a:cubicBezTo>
                <a:cubicBezTo>
                  <a:pt x="342900" y="574358"/>
                  <a:pt x="352425" y="576263"/>
                  <a:pt x="362903" y="578168"/>
                </a:cubicBezTo>
                <a:lnTo>
                  <a:pt x="362903" y="603885"/>
                </a:lnTo>
                <a:close/>
                <a:moveTo>
                  <a:pt x="210503" y="474345"/>
                </a:moveTo>
                <a:cubicBezTo>
                  <a:pt x="217170" y="474345"/>
                  <a:pt x="222885" y="475298"/>
                  <a:pt x="229553" y="475298"/>
                </a:cubicBezTo>
                <a:lnTo>
                  <a:pt x="229553" y="476250"/>
                </a:lnTo>
                <a:cubicBezTo>
                  <a:pt x="229553" y="489585"/>
                  <a:pt x="232410" y="502920"/>
                  <a:pt x="239078" y="513398"/>
                </a:cubicBezTo>
                <a:cubicBezTo>
                  <a:pt x="229553" y="513398"/>
                  <a:pt x="220028" y="512445"/>
                  <a:pt x="210503" y="511492"/>
                </a:cubicBezTo>
                <a:lnTo>
                  <a:pt x="210503" y="474345"/>
                </a:lnTo>
                <a:close/>
                <a:moveTo>
                  <a:pt x="172403" y="360045"/>
                </a:moveTo>
                <a:cubicBezTo>
                  <a:pt x="184785" y="361950"/>
                  <a:pt x="197168" y="364808"/>
                  <a:pt x="210503" y="365760"/>
                </a:cubicBezTo>
                <a:lnTo>
                  <a:pt x="210503" y="403860"/>
                </a:lnTo>
                <a:cubicBezTo>
                  <a:pt x="197168" y="401955"/>
                  <a:pt x="183833" y="400050"/>
                  <a:pt x="172403" y="397193"/>
                </a:cubicBezTo>
                <a:lnTo>
                  <a:pt x="172403" y="360045"/>
                </a:lnTo>
                <a:close/>
                <a:moveTo>
                  <a:pt x="172403" y="507683"/>
                </a:moveTo>
                <a:cubicBezTo>
                  <a:pt x="159068" y="505778"/>
                  <a:pt x="145733" y="503873"/>
                  <a:pt x="134303" y="501015"/>
                </a:cubicBezTo>
                <a:lnTo>
                  <a:pt x="134303" y="463868"/>
                </a:lnTo>
                <a:cubicBezTo>
                  <a:pt x="146685" y="465773"/>
                  <a:pt x="159068" y="468630"/>
                  <a:pt x="172403" y="469583"/>
                </a:cubicBezTo>
                <a:lnTo>
                  <a:pt x="172403" y="507683"/>
                </a:lnTo>
                <a:close/>
                <a:moveTo>
                  <a:pt x="96203" y="352425"/>
                </a:moveTo>
                <a:lnTo>
                  <a:pt x="96203" y="335280"/>
                </a:lnTo>
                <a:cubicBezTo>
                  <a:pt x="107633" y="340995"/>
                  <a:pt x="120015" y="345758"/>
                  <a:pt x="134303" y="349568"/>
                </a:cubicBezTo>
                <a:lnTo>
                  <a:pt x="134303" y="384810"/>
                </a:lnTo>
                <a:cubicBezTo>
                  <a:pt x="110490" y="376238"/>
                  <a:pt x="96203" y="364808"/>
                  <a:pt x="96203" y="352425"/>
                </a:cubicBezTo>
                <a:close/>
                <a:moveTo>
                  <a:pt x="96203" y="489585"/>
                </a:moveTo>
                <a:cubicBezTo>
                  <a:pt x="72390" y="480060"/>
                  <a:pt x="58103" y="468630"/>
                  <a:pt x="58103" y="457200"/>
                </a:cubicBezTo>
                <a:lnTo>
                  <a:pt x="58103" y="440055"/>
                </a:lnTo>
                <a:cubicBezTo>
                  <a:pt x="69533" y="445770"/>
                  <a:pt x="81915" y="450533"/>
                  <a:pt x="96203" y="454343"/>
                </a:cubicBezTo>
                <a:lnTo>
                  <a:pt x="96203" y="489585"/>
                </a:lnTo>
                <a:close/>
                <a:moveTo>
                  <a:pt x="58103" y="192405"/>
                </a:moveTo>
                <a:cubicBezTo>
                  <a:pt x="69533" y="198120"/>
                  <a:pt x="81915" y="202883"/>
                  <a:pt x="96203" y="206693"/>
                </a:cubicBezTo>
                <a:lnTo>
                  <a:pt x="96203" y="241935"/>
                </a:lnTo>
                <a:cubicBezTo>
                  <a:pt x="72390" y="232410"/>
                  <a:pt x="58103" y="220980"/>
                  <a:pt x="58103" y="209550"/>
                </a:cubicBezTo>
                <a:lnTo>
                  <a:pt x="58103" y="192405"/>
                </a:lnTo>
                <a:close/>
                <a:moveTo>
                  <a:pt x="172403" y="222885"/>
                </a:moveTo>
                <a:lnTo>
                  <a:pt x="172403" y="260985"/>
                </a:lnTo>
                <a:cubicBezTo>
                  <a:pt x="159068" y="259080"/>
                  <a:pt x="145733" y="257175"/>
                  <a:pt x="134303" y="254318"/>
                </a:cubicBezTo>
                <a:lnTo>
                  <a:pt x="134303" y="217170"/>
                </a:lnTo>
                <a:cubicBezTo>
                  <a:pt x="146685" y="219075"/>
                  <a:pt x="159068" y="220980"/>
                  <a:pt x="172403" y="222885"/>
                </a:cubicBezTo>
                <a:close/>
                <a:moveTo>
                  <a:pt x="267653" y="57150"/>
                </a:moveTo>
                <a:cubicBezTo>
                  <a:pt x="383858" y="57150"/>
                  <a:pt x="477203" y="82868"/>
                  <a:pt x="477203" y="114300"/>
                </a:cubicBezTo>
                <a:cubicBezTo>
                  <a:pt x="477203" y="145733"/>
                  <a:pt x="383858" y="171450"/>
                  <a:pt x="267653" y="171450"/>
                </a:cubicBezTo>
                <a:cubicBezTo>
                  <a:pt x="151447" y="171450"/>
                  <a:pt x="58103" y="145733"/>
                  <a:pt x="58103" y="114300"/>
                </a:cubicBezTo>
                <a:cubicBezTo>
                  <a:pt x="58103" y="82868"/>
                  <a:pt x="151447" y="57150"/>
                  <a:pt x="267653" y="57150"/>
                </a:cubicBezTo>
                <a:close/>
                <a:moveTo>
                  <a:pt x="324803" y="508635"/>
                </a:moveTo>
                <a:cubicBezTo>
                  <a:pt x="300990" y="499110"/>
                  <a:pt x="286703" y="487680"/>
                  <a:pt x="286703" y="476250"/>
                </a:cubicBezTo>
                <a:lnTo>
                  <a:pt x="286703" y="459105"/>
                </a:lnTo>
                <a:cubicBezTo>
                  <a:pt x="298133" y="464820"/>
                  <a:pt x="310515" y="469583"/>
                  <a:pt x="324803" y="473393"/>
                </a:cubicBezTo>
                <a:lnTo>
                  <a:pt x="324803" y="508635"/>
                </a:lnTo>
                <a:close/>
                <a:moveTo>
                  <a:pt x="439103" y="241935"/>
                </a:moveTo>
                <a:lnTo>
                  <a:pt x="439103" y="207645"/>
                </a:lnTo>
                <a:cubicBezTo>
                  <a:pt x="452438" y="203835"/>
                  <a:pt x="465773" y="198120"/>
                  <a:pt x="477203" y="192405"/>
                </a:cubicBezTo>
                <a:lnTo>
                  <a:pt x="477203" y="209550"/>
                </a:lnTo>
                <a:cubicBezTo>
                  <a:pt x="477203" y="221933"/>
                  <a:pt x="462915" y="233363"/>
                  <a:pt x="439103" y="241935"/>
                </a:cubicBezTo>
                <a:close/>
                <a:moveTo>
                  <a:pt x="362903" y="260033"/>
                </a:moveTo>
                <a:lnTo>
                  <a:pt x="362903" y="222885"/>
                </a:lnTo>
                <a:cubicBezTo>
                  <a:pt x="375285" y="220980"/>
                  <a:pt x="388620" y="219075"/>
                  <a:pt x="401003" y="217170"/>
                </a:cubicBezTo>
                <a:lnTo>
                  <a:pt x="401003" y="253365"/>
                </a:lnTo>
                <a:cubicBezTo>
                  <a:pt x="389573" y="256223"/>
                  <a:pt x="376238" y="258127"/>
                  <a:pt x="362903" y="260033"/>
                </a:cubicBezTo>
                <a:close/>
                <a:moveTo>
                  <a:pt x="286703" y="266700"/>
                </a:moveTo>
                <a:lnTo>
                  <a:pt x="286703" y="228600"/>
                </a:lnTo>
                <a:cubicBezTo>
                  <a:pt x="298133" y="228600"/>
                  <a:pt x="311468" y="227648"/>
                  <a:pt x="324803" y="226695"/>
                </a:cubicBezTo>
                <a:lnTo>
                  <a:pt x="324803" y="264795"/>
                </a:lnTo>
                <a:cubicBezTo>
                  <a:pt x="312420" y="265748"/>
                  <a:pt x="300038" y="265748"/>
                  <a:pt x="286703" y="266700"/>
                </a:cubicBezTo>
                <a:close/>
                <a:moveTo>
                  <a:pt x="210503" y="264795"/>
                </a:moveTo>
                <a:lnTo>
                  <a:pt x="210503" y="226695"/>
                </a:lnTo>
                <a:cubicBezTo>
                  <a:pt x="222885" y="227648"/>
                  <a:pt x="235267" y="228600"/>
                  <a:pt x="248603" y="228600"/>
                </a:cubicBezTo>
                <a:lnTo>
                  <a:pt x="248603" y="266700"/>
                </a:lnTo>
                <a:cubicBezTo>
                  <a:pt x="235267" y="265748"/>
                  <a:pt x="222885" y="265748"/>
                  <a:pt x="210503" y="264795"/>
                </a:cubicBezTo>
                <a:close/>
                <a:moveTo>
                  <a:pt x="705803" y="381000"/>
                </a:moveTo>
                <a:cubicBezTo>
                  <a:pt x="705803" y="412433"/>
                  <a:pt x="612458" y="438150"/>
                  <a:pt x="496253" y="438150"/>
                </a:cubicBezTo>
                <a:cubicBezTo>
                  <a:pt x="380048" y="438150"/>
                  <a:pt x="286703" y="412433"/>
                  <a:pt x="286703" y="381000"/>
                </a:cubicBezTo>
                <a:cubicBezTo>
                  <a:pt x="286703" y="349568"/>
                  <a:pt x="380048" y="323850"/>
                  <a:pt x="496253" y="323850"/>
                </a:cubicBezTo>
                <a:cubicBezTo>
                  <a:pt x="612458" y="323850"/>
                  <a:pt x="705803" y="349568"/>
                  <a:pt x="705803" y="381000"/>
                </a:cubicBezTo>
                <a:close/>
                <a:moveTo>
                  <a:pt x="762953" y="409575"/>
                </a:moveTo>
                <a:lnTo>
                  <a:pt x="762953" y="381000"/>
                </a:lnTo>
                <a:cubicBezTo>
                  <a:pt x="762953" y="336233"/>
                  <a:pt x="727710" y="303848"/>
                  <a:pt x="659130" y="285750"/>
                </a:cubicBezTo>
                <a:cubicBezTo>
                  <a:pt x="633413" y="279083"/>
                  <a:pt x="603885" y="273368"/>
                  <a:pt x="570548" y="270510"/>
                </a:cubicBezTo>
                <a:cubicBezTo>
                  <a:pt x="571500" y="266700"/>
                  <a:pt x="571500" y="261938"/>
                  <a:pt x="571500" y="257175"/>
                </a:cubicBezTo>
                <a:cubicBezTo>
                  <a:pt x="571500" y="230505"/>
                  <a:pt x="559118" y="207645"/>
                  <a:pt x="533400" y="190500"/>
                </a:cubicBezTo>
                <a:lnTo>
                  <a:pt x="533400" y="114300"/>
                </a:lnTo>
                <a:cubicBezTo>
                  <a:pt x="533400" y="69532"/>
                  <a:pt x="498158" y="37147"/>
                  <a:pt x="429578" y="19050"/>
                </a:cubicBezTo>
                <a:cubicBezTo>
                  <a:pt x="384810" y="6667"/>
                  <a:pt x="327660" y="0"/>
                  <a:pt x="266700" y="0"/>
                </a:cubicBezTo>
                <a:cubicBezTo>
                  <a:pt x="186690" y="0"/>
                  <a:pt x="0" y="11430"/>
                  <a:pt x="0" y="114300"/>
                </a:cubicBezTo>
                <a:lnTo>
                  <a:pt x="0" y="209550"/>
                </a:lnTo>
                <a:cubicBezTo>
                  <a:pt x="0" y="236220"/>
                  <a:pt x="12382" y="259080"/>
                  <a:pt x="38100" y="276225"/>
                </a:cubicBezTo>
                <a:lnTo>
                  <a:pt x="38100" y="294323"/>
                </a:lnTo>
                <a:cubicBezTo>
                  <a:pt x="15240" y="310515"/>
                  <a:pt x="0" y="332423"/>
                  <a:pt x="0" y="361950"/>
                </a:cubicBezTo>
                <a:lnTo>
                  <a:pt x="0" y="457200"/>
                </a:lnTo>
                <a:cubicBezTo>
                  <a:pt x="0" y="501967"/>
                  <a:pt x="35243" y="534353"/>
                  <a:pt x="103822" y="552450"/>
                </a:cubicBezTo>
                <a:cubicBezTo>
                  <a:pt x="148590" y="564833"/>
                  <a:pt x="205740" y="571500"/>
                  <a:pt x="266700" y="571500"/>
                </a:cubicBezTo>
                <a:cubicBezTo>
                  <a:pt x="266700" y="616268"/>
                  <a:pt x="301943" y="648653"/>
                  <a:pt x="370523" y="666750"/>
                </a:cubicBezTo>
                <a:cubicBezTo>
                  <a:pt x="415290" y="679133"/>
                  <a:pt x="472440" y="685800"/>
                  <a:pt x="533400" y="685800"/>
                </a:cubicBezTo>
                <a:cubicBezTo>
                  <a:pt x="613410" y="685800"/>
                  <a:pt x="800100" y="674370"/>
                  <a:pt x="800100" y="571500"/>
                </a:cubicBezTo>
                <a:lnTo>
                  <a:pt x="800100" y="476250"/>
                </a:lnTo>
                <a:cubicBezTo>
                  <a:pt x="801053" y="449580"/>
                  <a:pt x="788670" y="426720"/>
                  <a:pt x="762953" y="409575"/>
                </a:cubicBezTo>
                <a:close/>
              </a:path>
            </a:pathLst>
          </a:custGeom>
          <a:solidFill>
            <a:schemeClr val="bg2"/>
          </a:solidFill>
          <a:ln w="9525" cap="flat">
            <a:noFill/>
            <a:prstDash val="solid"/>
            <a:miter/>
          </a:ln>
        </p:spPr>
        <p:txBody>
          <a:bodyPr rtlCol="0" anchor="ctr"/>
          <a:lstStyle/>
          <a:p>
            <a:endParaRPr lang="en-ID" sz="1350"/>
          </a:p>
        </p:txBody>
      </p:sp>
      <p:sp>
        <p:nvSpPr>
          <p:cNvPr id="28" name="TextBox 27">
            <a:extLst>
              <a:ext uri="{FF2B5EF4-FFF2-40B4-BE49-F238E27FC236}">
                <a16:creationId xmlns:a16="http://schemas.microsoft.com/office/drawing/2014/main" id="{98F5E601-E369-45E8-B89A-5237083B5585}"/>
              </a:ext>
            </a:extLst>
          </p:cNvPr>
          <p:cNvSpPr txBox="1"/>
          <p:nvPr/>
        </p:nvSpPr>
        <p:spPr>
          <a:xfrm>
            <a:off x="1499021" y="2983122"/>
            <a:ext cx="1350827" cy="276999"/>
          </a:xfrm>
          <a:prstGeom prst="rect">
            <a:avLst/>
          </a:prstGeom>
          <a:noFill/>
        </p:spPr>
        <p:txBody>
          <a:bodyPr wrap="square" rtlCol="0">
            <a:spAutoFit/>
          </a:bodyPr>
          <a:lstStyle/>
          <a:p>
            <a:pPr algn="ctr"/>
            <a:r>
              <a:rPr lang="en-US" sz="1200" b="1" dirty="0">
                <a:solidFill>
                  <a:schemeClr val="bg2"/>
                </a:solidFill>
                <a:latin typeface="+mj-lt"/>
              </a:rPr>
              <a:t>Description</a:t>
            </a:r>
          </a:p>
        </p:txBody>
      </p:sp>
      <p:sp>
        <p:nvSpPr>
          <p:cNvPr id="29" name="TextBox 28">
            <a:extLst>
              <a:ext uri="{FF2B5EF4-FFF2-40B4-BE49-F238E27FC236}">
                <a16:creationId xmlns:a16="http://schemas.microsoft.com/office/drawing/2014/main" id="{04A0F1E2-44AC-4EE0-982A-2522CAA91F4D}"/>
              </a:ext>
            </a:extLst>
          </p:cNvPr>
          <p:cNvSpPr txBox="1"/>
          <p:nvPr/>
        </p:nvSpPr>
        <p:spPr>
          <a:xfrm>
            <a:off x="1418436" y="3171586"/>
            <a:ext cx="1511196"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taken possession</a:t>
            </a:r>
          </a:p>
        </p:txBody>
      </p:sp>
      <p:sp>
        <p:nvSpPr>
          <p:cNvPr id="31" name="TextBox 30">
            <a:extLst>
              <a:ext uri="{FF2B5EF4-FFF2-40B4-BE49-F238E27FC236}">
                <a16:creationId xmlns:a16="http://schemas.microsoft.com/office/drawing/2014/main" id="{0A58810C-1785-477E-AB84-4EF1724B8B37}"/>
              </a:ext>
            </a:extLst>
          </p:cNvPr>
          <p:cNvSpPr txBox="1"/>
          <p:nvPr/>
        </p:nvSpPr>
        <p:spPr>
          <a:xfrm>
            <a:off x="6294553" y="2983122"/>
            <a:ext cx="1350827" cy="276999"/>
          </a:xfrm>
          <a:prstGeom prst="rect">
            <a:avLst/>
          </a:prstGeom>
          <a:noFill/>
        </p:spPr>
        <p:txBody>
          <a:bodyPr wrap="square" rtlCol="0">
            <a:spAutoFit/>
          </a:bodyPr>
          <a:lstStyle/>
          <a:p>
            <a:pPr algn="ctr"/>
            <a:r>
              <a:rPr lang="en-US" sz="1200" b="1" dirty="0">
                <a:solidFill>
                  <a:schemeClr val="bg2"/>
                </a:solidFill>
                <a:latin typeface="+mj-lt"/>
              </a:rPr>
              <a:t>Description</a:t>
            </a:r>
          </a:p>
        </p:txBody>
      </p:sp>
      <p:sp>
        <p:nvSpPr>
          <p:cNvPr id="32" name="TextBox 31">
            <a:extLst>
              <a:ext uri="{FF2B5EF4-FFF2-40B4-BE49-F238E27FC236}">
                <a16:creationId xmlns:a16="http://schemas.microsoft.com/office/drawing/2014/main" id="{5FE0DDFF-21EB-4D1E-A2D9-A4FD44C8D85C}"/>
              </a:ext>
            </a:extLst>
          </p:cNvPr>
          <p:cNvSpPr txBox="1"/>
          <p:nvPr/>
        </p:nvSpPr>
        <p:spPr>
          <a:xfrm>
            <a:off x="6213968" y="3171586"/>
            <a:ext cx="1511196"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taken possession</a:t>
            </a:r>
          </a:p>
        </p:txBody>
      </p:sp>
      <p:sp>
        <p:nvSpPr>
          <p:cNvPr id="36" name="Graphic 33" descr="Oil Rig with solid fill">
            <a:extLst>
              <a:ext uri="{FF2B5EF4-FFF2-40B4-BE49-F238E27FC236}">
                <a16:creationId xmlns:a16="http://schemas.microsoft.com/office/drawing/2014/main" id="{A78DE408-A505-4CA1-9A4B-45F43D42DE3F}"/>
              </a:ext>
            </a:extLst>
          </p:cNvPr>
          <p:cNvSpPr>
            <a:spLocks noChangeAspect="1"/>
          </p:cNvSpPr>
          <p:nvPr/>
        </p:nvSpPr>
        <p:spPr>
          <a:xfrm>
            <a:off x="6849952" y="2689776"/>
            <a:ext cx="240030" cy="199112"/>
          </a:xfrm>
          <a:custGeom>
            <a:avLst/>
            <a:gdLst>
              <a:gd name="connsiteX0" fmla="*/ 762000 w 838200"/>
              <a:gd name="connsiteY0" fmla="*/ 638163 h 695312"/>
              <a:gd name="connsiteX1" fmla="*/ 762000 w 838200"/>
              <a:gd name="connsiteY1" fmla="*/ 533388 h 695312"/>
              <a:gd name="connsiteX2" fmla="*/ 724005 w 838200"/>
              <a:gd name="connsiteY2" fmla="*/ 533388 h 695312"/>
              <a:gd name="connsiteX3" fmla="*/ 724005 w 838200"/>
              <a:gd name="connsiteY3" fmla="*/ 276213 h 695312"/>
              <a:gd name="connsiteX4" fmla="*/ 748427 w 838200"/>
              <a:gd name="connsiteY4" fmla="*/ 266355 h 695312"/>
              <a:gd name="connsiteX5" fmla="*/ 760200 w 838200"/>
              <a:gd name="connsiteY5" fmla="*/ 246352 h 695312"/>
              <a:gd name="connsiteX6" fmla="*/ 745712 w 838200"/>
              <a:gd name="connsiteY6" fmla="*/ 129242 h 695312"/>
              <a:gd name="connsiteX7" fmla="*/ 734682 w 838200"/>
              <a:gd name="connsiteY7" fmla="*/ 101905 h 695312"/>
              <a:gd name="connsiteX8" fmla="*/ 663807 w 838200"/>
              <a:gd name="connsiteY8" fmla="*/ 7608 h 695312"/>
              <a:gd name="connsiteX9" fmla="*/ 641442 w 838200"/>
              <a:gd name="connsiteY9" fmla="*/ 1388 h 695312"/>
              <a:gd name="connsiteX10" fmla="*/ 566738 w 838200"/>
              <a:gd name="connsiteY10" fmla="*/ 31554 h 695312"/>
              <a:gd name="connsiteX11" fmla="*/ 556260 w 838200"/>
              <a:gd name="connsiteY11" fmla="*/ 56319 h 695312"/>
              <a:gd name="connsiteX12" fmla="*/ 593322 w 838200"/>
              <a:gd name="connsiteY12" fmla="*/ 148102 h 695312"/>
              <a:gd name="connsiteX13" fmla="*/ 209550 w 838200"/>
              <a:gd name="connsiteY13" fmla="*/ 307064 h 695312"/>
              <a:gd name="connsiteX14" fmla="*/ 209550 w 838200"/>
              <a:gd name="connsiteY14" fmla="*/ 285738 h 695312"/>
              <a:gd name="connsiteX15" fmla="*/ 57150 w 838200"/>
              <a:gd name="connsiteY15" fmla="*/ 285738 h 695312"/>
              <a:gd name="connsiteX16" fmla="*/ 57150 w 838200"/>
              <a:gd name="connsiteY16" fmla="*/ 438138 h 695312"/>
              <a:gd name="connsiteX17" fmla="*/ 76200 w 838200"/>
              <a:gd name="connsiteY17" fmla="*/ 438138 h 695312"/>
              <a:gd name="connsiteX18" fmla="*/ 76200 w 838200"/>
              <a:gd name="connsiteY18" fmla="*/ 638163 h 695312"/>
              <a:gd name="connsiteX19" fmla="*/ 0 w 838200"/>
              <a:gd name="connsiteY19" fmla="*/ 638163 h 695312"/>
              <a:gd name="connsiteX20" fmla="*/ 0 w 838200"/>
              <a:gd name="connsiteY20" fmla="*/ 695313 h 695312"/>
              <a:gd name="connsiteX21" fmla="*/ 838200 w 838200"/>
              <a:gd name="connsiteY21" fmla="*/ 695313 h 695312"/>
              <a:gd name="connsiteX22" fmla="*/ 838200 w 838200"/>
              <a:gd name="connsiteY22" fmla="*/ 638163 h 695312"/>
              <a:gd name="connsiteX23" fmla="*/ 442913 w 838200"/>
              <a:gd name="connsiteY23" fmla="*/ 272251 h 695312"/>
              <a:gd name="connsiteX24" fmla="*/ 614610 w 838200"/>
              <a:gd name="connsiteY24" fmla="*/ 201137 h 695312"/>
              <a:gd name="connsiteX25" fmla="*/ 648900 w 838200"/>
              <a:gd name="connsiteY25" fmla="*/ 285995 h 695312"/>
              <a:gd name="connsiteX26" fmla="*/ 673665 w 838200"/>
              <a:gd name="connsiteY26" fmla="*/ 296473 h 695312"/>
              <a:gd name="connsiteX27" fmla="*/ 685895 w 838200"/>
              <a:gd name="connsiteY27" fmla="*/ 291539 h 695312"/>
              <a:gd name="connsiteX28" fmla="*/ 685895 w 838200"/>
              <a:gd name="connsiteY28" fmla="*/ 533388 h 695312"/>
              <a:gd name="connsiteX29" fmla="*/ 647700 w 838200"/>
              <a:gd name="connsiteY29" fmla="*/ 533388 h 695312"/>
              <a:gd name="connsiteX30" fmla="*/ 647700 w 838200"/>
              <a:gd name="connsiteY30" fmla="*/ 638163 h 695312"/>
              <a:gd name="connsiteX31" fmla="*/ 483870 w 838200"/>
              <a:gd name="connsiteY31" fmla="*/ 638163 h 695312"/>
              <a:gd name="connsiteX32" fmla="*/ 417805 w 838200"/>
              <a:gd name="connsiteY32" fmla="*/ 561963 h 695312"/>
              <a:gd name="connsiteX33" fmla="*/ 346520 w 838200"/>
              <a:gd name="connsiteY33" fmla="*/ 561963 h 695312"/>
              <a:gd name="connsiteX34" fmla="*/ 350777 w 838200"/>
              <a:gd name="connsiteY34" fmla="*/ 523863 h 695312"/>
              <a:gd name="connsiteX35" fmla="*/ 413547 w 838200"/>
              <a:gd name="connsiteY35" fmla="*/ 523863 h 695312"/>
              <a:gd name="connsiteX36" fmla="*/ 355035 w 838200"/>
              <a:gd name="connsiteY36" fmla="*/ 485763 h 695312"/>
              <a:gd name="connsiteX37" fmla="*/ 359340 w 838200"/>
              <a:gd name="connsiteY37" fmla="*/ 447234 h 695312"/>
              <a:gd name="connsiteX38" fmla="*/ 404974 w 838200"/>
              <a:gd name="connsiteY38" fmla="*/ 447234 h 695312"/>
              <a:gd name="connsiteX39" fmla="*/ 409289 w 838200"/>
              <a:gd name="connsiteY39" fmla="*/ 485763 h 695312"/>
              <a:gd name="connsiteX40" fmla="*/ 400755 w 838200"/>
              <a:gd name="connsiteY40" fmla="*/ 409134 h 695312"/>
              <a:gd name="connsiteX41" fmla="*/ 363607 w 838200"/>
              <a:gd name="connsiteY41" fmla="*/ 409134 h 695312"/>
              <a:gd name="connsiteX42" fmla="*/ 367808 w 838200"/>
              <a:gd name="connsiteY42" fmla="*/ 371463 h 695312"/>
              <a:gd name="connsiteX43" fmla="*/ 396507 w 838200"/>
              <a:gd name="connsiteY43" fmla="*/ 371463 h 695312"/>
              <a:gd name="connsiteX44" fmla="*/ 372066 w 838200"/>
              <a:gd name="connsiteY44" fmla="*/ 333363 h 695312"/>
              <a:gd name="connsiteX45" fmla="*/ 375790 w 838200"/>
              <a:gd name="connsiteY45" fmla="*/ 300025 h 695312"/>
              <a:gd name="connsiteX46" fmla="*/ 387963 w 838200"/>
              <a:gd name="connsiteY46" fmla="*/ 294977 h 695312"/>
              <a:gd name="connsiteX47" fmla="*/ 392249 w 838200"/>
              <a:gd name="connsiteY47" fmla="*/ 333363 h 695312"/>
              <a:gd name="connsiteX48" fmla="*/ 342252 w 838200"/>
              <a:gd name="connsiteY48" fmla="*/ 600063 h 695312"/>
              <a:gd name="connsiteX49" fmla="*/ 422062 w 838200"/>
              <a:gd name="connsiteY49" fmla="*/ 600063 h 695312"/>
              <a:gd name="connsiteX50" fmla="*/ 426320 w 838200"/>
              <a:gd name="connsiteY50" fmla="*/ 638163 h 695312"/>
              <a:gd name="connsiteX51" fmla="*/ 337995 w 838200"/>
              <a:gd name="connsiteY51" fmla="*/ 638163 h 695312"/>
              <a:gd name="connsiteX52" fmla="*/ 315487 w 838200"/>
              <a:gd name="connsiteY52" fmla="*/ 325038 h 695312"/>
              <a:gd name="connsiteX53" fmla="*/ 280492 w 838200"/>
              <a:gd name="connsiteY53" fmla="*/ 638163 h 695312"/>
              <a:gd name="connsiteX54" fmla="*/ 190500 w 838200"/>
              <a:gd name="connsiteY54" fmla="*/ 638163 h 695312"/>
              <a:gd name="connsiteX55" fmla="*/ 190500 w 838200"/>
              <a:gd name="connsiteY55" fmla="*/ 438138 h 695312"/>
              <a:gd name="connsiteX56" fmla="*/ 209550 w 838200"/>
              <a:gd name="connsiteY56" fmla="*/ 438138 h 695312"/>
              <a:gd name="connsiteX57" fmla="*/ 209550 w 838200"/>
              <a:gd name="connsiteY57" fmla="*/ 368920 h 695312"/>
              <a:gd name="connsiteX58" fmla="*/ 114300 w 838200"/>
              <a:gd name="connsiteY58" fmla="*/ 438138 h 695312"/>
              <a:gd name="connsiteX59" fmla="*/ 152400 w 838200"/>
              <a:gd name="connsiteY59" fmla="*/ 438138 h 695312"/>
              <a:gd name="connsiteX60" fmla="*/ 152400 w 838200"/>
              <a:gd name="connsiteY60" fmla="*/ 638163 h 695312"/>
              <a:gd name="connsiteX61" fmla="*/ 114300 w 838200"/>
              <a:gd name="connsiteY61" fmla="*/ 638163 h 695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838200" h="695312">
                <a:moveTo>
                  <a:pt x="762000" y="638163"/>
                </a:moveTo>
                <a:lnTo>
                  <a:pt x="762000" y="533388"/>
                </a:lnTo>
                <a:lnTo>
                  <a:pt x="724005" y="533388"/>
                </a:lnTo>
                <a:lnTo>
                  <a:pt x="724005" y="276213"/>
                </a:lnTo>
                <a:lnTo>
                  <a:pt x="748427" y="266355"/>
                </a:lnTo>
                <a:cubicBezTo>
                  <a:pt x="756429" y="263124"/>
                  <a:pt x="761259" y="254917"/>
                  <a:pt x="760200" y="246352"/>
                </a:cubicBezTo>
                <a:lnTo>
                  <a:pt x="745712" y="129242"/>
                </a:lnTo>
                <a:cubicBezTo>
                  <a:pt x="744489" y="119322"/>
                  <a:pt x="740686" y="109896"/>
                  <a:pt x="734682" y="101905"/>
                </a:cubicBezTo>
                <a:lnTo>
                  <a:pt x="663807" y="7608"/>
                </a:lnTo>
                <a:cubicBezTo>
                  <a:pt x="658621" y="707"/>
                  <a:pt x="649445" y="-1845"/>
                  <a:pt x="641442" y="1388"/>
                </a:cubicBezTo>
                <a:lnTo>
                  <a:pt x="566738" y="31554"/>
                </a:lnTo>
                <a:cubicBezTo>
                  <a:pt x="557020" y="35514"/>
                  <a:pt x="552336" y="46587"/>
                  <a:pt x="556260" y="56319"/>
                </a:cubicBezTo>
                <a:lnTo>
                  <a:pt x="593322" y="148102"/>
                </a:lnTo>
                <a:lnTo>
                  <a:pt x="209550" y="307064"/>
                </a:lnTo>
                <a:lnTo>
                  <a:pt x="209550" y="285738"/>
                </a:lnTo>
                <a:lnTo>
                  <a:pt x="57150" y="285738"/>
                </a:lnTo>
                <a:lnTo>
                  <a:pt x="57150" y="438138"/>
                </a:lnTo>
                <a:lnTo>
                  <a:pt x="76200" y="438138"/>
                </a:lnTo>
                <a:lnTo>
                  <a:pt x="76200" y="638163"/>
                </a:lnTo>
                <a:lnTo>
                  <a:pt x="0" y="638163"/>
                </a:lnTo>
                <a:lnTo>
                  <a:pt x="0" y="695313"/>
                </a:lnTo>
                <a:lnTo>
                  <a:pt x="838200" y="695313"/>
                </a:lnTo>
                <a:lnTo>
                  <a:pt x="838200" y="638163"/>
                </a:lnTo>
                <a:close/>
                <a:moveTo>
                  <a:pt x="442913" y="272251"/>
                </a:moveTo>
                <a:lnTo>
                  <a:pt x="614610" y="201137"/>
                </a:lnTo>
                <a:lnTo>
                  <a:pt x="648900" y="285995"/>
                </a:lnTo>
                <a:cubicBezTo>
                  <a:pt x="652861" y="295713"/>
                  <a:pt x="663933" y="300397"/>
                  <a:pt x="673665" y="296473"/>
                </a:cubicBezTo>
                <a:lnTo>
                  <a:pt x="685895" y="291539"/>
                </a:lnTo>
                <a:lnTo>
                  <a:pt x="685895" y="533388"/>
                </a:lnTo>
                <a:lnTo>
                  <a:pt x="647700" y="533388"/>
                </a:lnTo>
                <a:lnTo>
                  <a:pt x="647700" y="638163"/>
                </a:lnTo>
                <a:lnTo>
                  <a:pt x="483870" y="638163"/>
                </a:lnTo>
                <a:close/>
                <a:moveTo>
                  <a:pt x="417805" y="561963"/>
                </a:moveTo>
                <a:lnTo>
                  <a:pt x="346520" y="561963"/>
                </a:lnTo>
                <a:lnTo>
                  <a:pt x="350777" y="523863"/>
                </a:lnTo>
                <a:lnTo>
                  <a:pt x="413547" y="523863"/>
                </a:lnTo>
                <a:close/>
                <a:moveTo>
                  <a:pt x="355035" y="485763"/>
                </a:moveTo>
                <a:lnTo>
                  <a:pt x="359340" y="447234"/>
                </a:lnTo>
                <a:lnTo>
                  <a:pt x="404974" y="447234"/>
                </a:lnTo>
                <a:lnTo>
                  <a:pt x="409289" y="485763"/>
                </a:lnTo>
                <a:close/>
                <a:moveTo>
                  <a:pt x="400755" y="409134"/>
                </a:moveTo>
                <a:lnTo>
                  <a:pt x="363607" y="409134"/>
                </a:lnTo>
                <a:lnTo>
                  <a:pt x="367808" y="371463"/>
                </a:lnTo>
                <a:lnTo>
                  <a:pt x="396507" y="371463"/>
                </a:lnTo>
                <a:close/>
                <a:moveTo>
                  <a:pt x="372066" y="333363"/>
                </a:moveTo>
                <a:lnTo>
                  <a:pt x="375790" y="300025"/>
                </a:lnTo>
                <a:lnTo>
                  <a:pt x="387963" y="294977"/>
                </a:lnTo>
                <a:lnTo>
                  <a:pt x="392249" y="333363"/>
                </a:lnTo>
                <a:close/>
                <a:moveTo>
                  <a:pt x="342252" y="600063"/>
                </a:moveTo>
                <a:lnTo>
                  <a:pt x="422062" y="600063"/>
                </a:lnTo>
                <a:lnTo>
                  <a:pt x="426320" y="638163"/>
                </a:lnTo>
                <a:lnTo>
                  <a:pt x="337995" y="638163"/>
                </a:lnTo>
                <a:close/>
                <a:moveTo>
                  <a:pt x="315487" y="325038"/>
                </a:moveTo>
                <a:lnTo>
                  <a:pt x="280492" y="638163"/>
                </a:lnTo>
                <a:lnTo>
                  <a:pt x="190500" y="638163"/>
                </a:lnTo>
                <a:lnTo>
                  <a:pt x="190500" y="438138"/>
                </a:lnTo>
                <a:lnTo>
                  <a:pt x="209550" y="438138"/>
                </a:lnTo>
                <a:lnTo>
                  <a:pt x="209550" y="368920"/>
                </a:lnTo>
                <a:close/>
                <a:moveTo>
                  <a:pt x="114300" y="438138"/>
                </a:moveTo>
                <a:lnTo>
                  <a:pt x="152400" y="438138"/>
                </a:lnTo>
                <a:lnTo>
                  <a:pt x="152400" y="638163"/>
                </a:lnTo>
                <a:lnTo>
                  <a:pt x="114300" y="638163"/>
                </a:lnTo>
                <a:close/>
              </a:path>
            </a:pathLst>
          </a:custGeom>
          <a:solidFill>
            <a:schemeClr val="bg2"/>
          </a:solidFill>
          <a:ln w="9525" cap="flat">
            <a:noFill/>
            <a:prstDash val="solid"/>
            <a:miter/>
          </a:ln>
        </p:spPr>
        <p:txBody>
          <a:bodyPr rtlCol="0" anchor="ctr"/>
          <a:lstStyle/>
          <a:p>
            <a:endParaRPr lang="en-ID" sz="1350"/>
          </a:p>
        </p:txBody>
      </p:sp>
      <p:grpSp>
        <p:nvGrpSpPr>
          <p:cNvPr id="30" name="Graphic 8">
            <a:extLst>
              <a:ext uri="{FF2B5EF4-FFF2-40B4-BE49-F238E27FC236}">
                <a16:creationId xmlns:a16="http://schemas.microsoft.com/office/drawing/2014/main" id="{7DD2755A-B74C-4E18-B084-2400D3E14B82}"/>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33" name="Freeform: Shape 32">
              <a:extLst>
                <a:ext uri="{FF2B5EF4-FFF2-40B4-BE49-F238E27FC236}">
                  <a16:creationId xmlns:a16="http://schemas.microsoft.com/office/drawing/2014/main" id="{6E39DA6E-1EA5-41BA-BF70-704C52DF144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35" name="Freeform: Shape 34">
              <a:extLst>
                <a:ext uri="{FF2B5EF4-FFF2-40B4-BE49-F238E27FC236}">
                  <a16:creationId xmlns:a16="http://schemas.microsoft.com/office/drawing/2014/main" id="{133CA938-A775-40AF-BC88-6F32F2E04708}"/>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37" name="Freeform: Shape 36">
              <a:extLst>
                <a:ext uri="{FF2B5EF4-FFF2-40B4-BE49-F238E27FC236}">
                  <a16:creationId xmlns:a16="http://schemas.microsoft.com/office/drawing/2014/main" id="{900A0A29-9569-409F-8834-2447E0A8387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19CCBCC1-9007-434C-9D87-2CDB8316949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1C084271-7D68-427B-A804-C9A01415882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42" name="Freeform: Shape 41">
              <a:extLst>
                <a:ext uri="{FF2B5EF4-FFF2-40B4-BE49-F238E27FC236}">
                  <a16:creationId xmlns:a16="http://schemas.microsoft.com/office/drawing/2014/main" id="{2B96D693-CDDA-42D0-9CF7-9D0DF03AE10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43" name="TextBox 42">
            <a:extLst>
              <a:ext uri="{FF2B5EF4-FFF2-40B4-BE49-F238E27FC236}">
                <a16:creationId xmlns:a16="http://schemas.microsoft.com/office/drawing/2014/main" id="{4A94864C-2BD4-40C6-A74B-D3898262B469}"/>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44" name="Freeform: Shape 43">
            <a:extLst>
              <a:ext uri="{FF2B5EF4-FFF2-40B4-BE49-F238E27FC236}">
                <a16:creationId xmlns:a16="http://schemas.microsoft.com/office/drawing/2014/main" id="{C90BD319-64E3-43AB-8EA5-154649605F20}"/>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289568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par>
                          <p:cTn id="31" fill="hold">
                            <p:stCondLst>
                              <p:cond delay="3000"/>
                            </p:stCondLst>
                            <p:childTnLst>
                              <p:par>
                                <p:cTn id="32" presetID="53" presetClass="entr" presetSubtype="16"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par>
                          <p:cTn id="37" fill="hold">
                            <p:stCondLst>
                              <p:cond delay="3500"/>
                            </p:stCondLst>
                            <p:childTnLst>
                              <p:par>
                                <p:cTn id="38" presetID="53" presetClass="entr" presetSubtype="16"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p:cTn id="45" dur="500" fill="hold"/>
                                        <p:tgtEl>
                                          <p:spTgt spid="2"/>
                                        </p:tgtEl>
                                        <p:attrNameLst>
                                          <p:attrName>ppt_w</p:attrName>
                                        </p:attrNameLst>
                                      </p:cBhvr>
                                      <p:tavLst>
                                        <p:tav tm="0">
                                          <p:val>
                                            <p:fltVal val="0"/>
                                          </p:val>
                                        </p:tav>
                                        <p:tav tm="100000">
                                          <p:val>
                                            <p:strVal val="#ppt_w"/>
                                          </p:val>
                                        </p:tav>
                                      </p:tavLst>
                                    </p:anim>
                                    <p:anim calcmode="lin" valueType="num">
                                      <p:cBhvr>
                                        <p:cTn id="46" dur="500" fill="hold"/>
                                        <p:tgtEl>
                                          <p:spTgt spid="2"/>
                                        </p:tgtEl>
                                        <p:attrNameLst>
                                          <p:attrName>ppt_h</p:attrName>
                                        </p:attrNameLst>
                                      </p:cBhvr>
                                      <p:tavLst>
                                        <p:tav tm="0">
                                          <p:val>
                                            <p:fltVal val="0"/>
                                          </p:val>
                                        </p:tav>
                                        <p:tav tm="100000">
                                          <p:val>
                                            <p:strVal val="#ppt_h"/>
                                          </p:val>
                                        </p:tav>
                                      </p:tavLst>
                                    </p:anim>
                                    <p:animEffect transition="in" filter="fade">
                                      <p:cBhvr>
                                        <p:cTn id="47" dur="500"/>
                                        <p:tgtEl>
                                          <p:spTgt spid="2"/>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p:cTn id="50" dur="500" fill="hold"/>
                                        <p:tgtEl>
                                          <p:spTgt spid="36"/>
                                        </p:tgtEl>
                                        <p:attrNameLst>
                                          <p:attrName>ppt_w</p:attrName>
                                        </p:attrNameLst>
                                      </p:cBhvr>
                                      <p:tavLst>
                                        <p:tav tm="0">
                                          <p:val>
                                            <p:fltVal val="0"/>
                                          </p:val>
                                        </p:tav>
                                        <p:tav tm="100000">
                                          <p:val>
                                            <p:strVal val="#ppt_w"/>
                                          </p:val>
                                        </p:tav>
                                      </p:tavLst>
                                    </p:anim>
                                    <p:anim calcmode="lin" valueType="num">
                                      <p:cBhvr>
                                        <p:cTn id="51" dur="500" fill="hold"/>
                                        <p:tgtEl>
                                          <p:spTgt spid="36"/>
                                        </p:tgtEl>
                                        <p:attrNameLst>
                                          <p:attrName>ppt_h</p:attrName>
                                        </p:attrNameLst>
                                      </p:cBhvr>
                                      <p:tavLst>
                                        <p:tav tm="0">
                                          <p:val>
                                            <p:fltVal val="0"/>
                                          </p:val>
                                        </p:tav>
                                        <p:tav tm="100000">
                                          <p:val>
                                            <p:strVal val="#ppt_h"/>
                                          </p:val>
                                        </p:tav>
                                      </p:tavLst>
                                    </p:anim>
                                    <p:animEffect transition="in" filter="fade">
                                      <p:cBhvr>
                                        <p:cTn id="52" dur="500"/>
                                        <p:tgtEl>
                                          <p:spTgt spid="36"/>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left)">
                                      <p:cBhvr>
                                        <p:cTn id="56" dur="500"/>
                                        <p:tgtEl>
                                          <p:spTgt spid="28"/>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left)">
                                      <p:cBhvr>
                                        <p:cTn id="62" dur="500"/>
                                        <p:tgtEl>
                                          <p:spTgt spid="31"/>
                                        </p:tgtEl>
                                      </p:cBhvr>
                                    </p:animEffect>
                                  </p:childTnLst>
                                </p:cTn>
                              </p:par>
                            </p:childTnLst>
                          </p:cTn>
                        </p:par>
                        <p:par>
                          <p:cTn id="63" fill="hold">
                            <p:stCondLst>
                              <p:cond delay="4500"/>
                            </p:stCondLst>
                            <p:childTnLst>
                              <p:par>
                                <p:cTn id="64" presetID="22" presetClass="entr" presetSubtype="1" fill="hold" grpId="0"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up)">
                                      <p:cBhvr>
                                        <p:cTn id="69" dur="500"/>
                                        <p:tgtEl>
                                          <p:spTgt spid="23"/>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up)">
                                      <p:cBhvr>
                                        <p:cTn id="72" dur="500"/>
                                        <p:tgtEl>
                                          <p:spTgt spid="32"/>
                                        </p:tgtEl>
                                      </p:cBhvr>
                                    </p:animEffect>
                                  </p:childTnLst>
                                </p:cTn>
                              </p:par>
                            </p:childTnLst>
                          </p:cTn>
                        </p:par>
                        <p:par>
                          <p:cTn id="73" fill="hold">
                            <p:stCondLst>
                              <p:cond delay="5000"/>
                            </p:stCondLst>
                            <p:childTnLst>
                              <p:par>
                                <p:cTn id="74" presetID="22" presetClass="entr" presetSubtype="4"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down)">
                                      <p:cBhvr>
                                        <p:cTn id="76" dur="500"/>
                                        <p:tgtEl>
                                          <p:spTgt spid="17"/>
                                        </p:tgtEl>
                                      </p:cBhvr>
                                    </p:animEffect>
                                  </p:childTnLst>
                                </p:cTn>
                              </p:par>
                            </p:childTnLst>
                          </p:cTn>
                        </p:par>
                        <p:par>
                          <p:cTn id="77" fill="hold">
                            <p:stCondLst>
                              <p:cond delay="5500"/>
                            </p:stCondLst>
                            <p:childTnLst>
                              <p:par>
                                <p:cTn id="78" presetID="22" presetClass="entr" presetSubtype="1" fill="hold" grpId="0" nodeType="after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up)">
                                      <p:cBhvr>
                                        <p:cTn id="8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34" grpId="0"/>
      <p:bldP spid="15" grpId="0" animBg="1"/>
      <p:bldP spid="16" grpId="0" animBg="1"/>
      <p:bldP spid="17" grpId="0" animBg="1"/>
      <p:bldP spid="19" grpId="0"/>
      <p:bldP spid="22" grpId="0"/>
      <p:bldP spid="23" grpId="0"/>
      <p:bldP spid="2" grpId="0" animBg="1"/>
      <p:bldP spid="18" grpId="0" animBg="1"/>
      <p:bldP spid="28" grpId="0"/>
      <p:bldP spid="29" grpId="0"/>
      <p:bldP spid="31" grpId="0"/>
      <p:bldP spid="32" grpId="0"/>
      <p:bldP spid="36" grpId="0" animBg="1"/>
      <p:bldP spid="43" grpId="0"/>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ockup" descr="A flat screen tv sitting on top of a television&#10;&#10;Description automatically generated">
            <a:extLst>
              <a:ext uri="{FF2B5EF4-FFF2-40B4-BE49-F238E27FC236}">
                <a16:creationId xmlns:a16="http://schemas.microsoft.com/office/drawing/2014/main" id="{D4E4F641-0DC5-4EED-A629-68B3802E06F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507761" y="2082368"/>
            <a:ext cx="5039606" cy="3135879"/>
          </a:xfrm>
          <a:prstGeom prst="rect">
            <a:avLst/>
          </a:prstGeom>
        </p:spPr>
      </p:pic>
      <p:sp>
        <p:nvSpPr>
          <p:cNvPr id="14" name="Rectangle 13">
            <a:extLst>
              <a:ext uri="{FF2B5EF4-FFF2-40B4-BE49-F238E27FC236}">
                <a16:creationId xmlns:a16="http://schemas.microsoft.com/office/drawing/2014/main" id="{B3F659AB-69C4-4C74-A3AA-BD5C5C2AB6AE}"/>
              </a:ext>
            </a:extLst>
          </p:cNvPr>
          <p:cNvSpPr/>
          <p:nvPr/>
        </p:nvSpPr>
        <p:spPr>
          <a:xfrm>
            <a:off x="921656" y="2290837"/>
            <a:ext cx="452660" cy="452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Rectangle 14">
            <a:extLst>
              <a:ext uri="{FF2B5EF4-FFF2-40B4-BE49-F238E27FC236}">
                <a16:creationId xmlns:a16="http://schemas.microsoft.com/office/drawing/2014/main" id="{515F7B3E-A73A-4314-A297-ACE69F200178}"/>
              </a:ext>
            </a:extLst>
          </p:cNvPr>
          <p:cNvSpPr/>
          <p:nvPr/>
        </p:nvSpPr>
        <p:spPr>
          <a:xfrm>
            <a:off x="921656" y="2974759"/>
            <a:ext cx="452660" cy="452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Rectangle 15">
            <a:extLst>
              <a:ext uri="{FF2B5EF4-FFF2-40B4-BE49-F238E27FC236}">
                <a16:creationId xmlns:a16="http://schemas.microsoft.com/office/drawing/2014/main" id="{F4337F2D-FF34-4A6B-AF63-7CBDB1A1B7EB}"/>
              </a:ext>
            </a:extLst>
          </p:cNvPr>
          <p:cNvSpPr/>
          <p:nvPr/>
        </p:nvSpPr>
        <p:spPr>
          <a:xfrm>
            <a:off x="921656" y="3659864"/>
            <a:ext cx="452660" cy="452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dirty="0"/>
          </a:p>
        </p:txBody>
      </p:sp>
      <p:grpSp>
        <p:nvGrpSpPr>
          <p:cNvPr id="17" name="Group 16">
            <a:extLst>
              <a:ext uri="{FF2B5EF4-FFF2-40B4-BE49-F238E27FC236}">
                <a16:creationId xmlns:a16="http://schemas.microsoft.com/office/drawing/2014/main" id="{C46774BD-D50A-48FB-BCFE-117F5DB286C7}"/>
              </a:ext>
            </a:extLst>
          </p:cNvPr>
          <p:cNvGrpSpPr>
            <a:grpSpLocks/>
          </p:cNvGrpSpPr>
          <p:nvPr/>
        </p:nvGrpSpPr>
        <p:grpSpPr>
          <a:xfrm>
            <a:off x="1045116" y="2414297"/>
            <a:ext cx="205740" cy="205740"/>
            <a:chOff x="4382451" y="513673"/>
            <a:chExt cx="691715" cy="710184"/>
          </a:xfrm>
          <a:solidFill>
            <a:schemeClr val="bg2"/>
          </a:solidFill>
        </p:grpSpPr>
        <p:sp>
          <p:nvSpPr>
            <p:cNvPr id="18" name="Freeform: Shape 17">
              <a:extLst>
                <a:ext uri="{FF2B5EF4-FFF2-40B4-BE49-F238E27FC236}">
                  <a16:creationId xmlns:a16="http://schemas.microsoft.com/office/drawing/2014/main" id="{77BA4DF0-01FE-4BCD-A56C-7D2CB93B0303}"/>
                </a:ext>
              </a:extLst>
            </p:cNvPr>
            <p:cNvSpPr/>
            <p:nvPr/>
          </p:nvSpPr>
          <p:spPr>
            <a:xfrm>
              <a:off x="4672391" y="786184"/>
              <a:ext cx="112490" cy="28575"/>
            </a:xfrm>
            <a:custGeom>
              <a:avLst/>
              <a:gdLst>
                <a:gd name="connsiteX0" fmla="*/ 98203 w 112490"/>
                <a:gd name="connsiteY0" fmla="*/ 0 h 28575"/>
                <a:gd name="connsiteX1" fmla="*/ 14288 w 112490"/>
                <a:gd name="connsiteY1" fmla="*/ 0 h 28575"/>
                <a:gd name="connsiteX2" fmla="*/ 0 w 112490"/>
                <a:gd name="connsiteY2" fmla="*/ 14288 h 28575"/>
                <a:gd name="connsiteX3" fmla="*/ 14288 w 112490"/>
                <a:gd name="connsiteY3" fmla="*/ 28575 h 28575"/>
                <a:gd name="connsiteX4" fmla="*/ 98203 w 112490"/>
                <a:gd name="connsiteY4" fmla="*/ 28575 h 28575"/>
                <a:gd name="connsiteX5" fmla="*/ 112490 w 112490"/>
                <a:gd name="connsiteY5" fmla="*/ 14288 h 28575"/>
                <a:gd name="connsiteX6" fmla="*/ 98203 w 112490"/>
                <a:gd name="connsiteY6"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90" h="28575">
                  <a:moveTo>
                    <a:pt x="98203" y="0"/>
                  </a:moveTo>
                  <a:lnTo>
                    <a:pt x="14288" y="0"/>
                  </a:lnTo>
                  <a:cubicBezTo>
                    <a:pt x="6397" y="0"/>
                    <a:pt x="0" y="6397"/>
                    <a:pt x="0" y="14288"/>
                  </a:cubicBezTo>
                  <a:cubicBezTo>
                    <a:pt x="0" y="22178"/>
                    <a:pt x="6397" y="28575"/>
                    <a:pt x="14288" y="28575"/>
                  </a:cubicBezTo>
                  <a:lnTo>
                    <a:pt x="98203" y="28575"/>
                  </a:lnTo>
                  <a:cubicBezTo>
                    <a:pt x="106093" y="28575"/>
                    <a:pt x="112490" y="22178"/>
                    <a:pt x="112490" y="14288"/>
                  </a:cubicBezTo>
                  <a:cubicBezTo>
                    <a:pt x="112490" y="6397"/>
                    <a:pt x="106093" y="0"/>
                    <a:pt x="98203" y="0"/>
                  </a:cubicBezTo>
                  <a:close/>
                </a:path>
              </a:pathLst>
            </a:custGeom>
            <a:grpFill/>
            <a:ln w="9525" cap="flat">
              <a:noFill/>
              <a:prstDash val="solid"/>
              <a:miter/>
            </a:ln>
          </p:spPr>
          <p:txBody>
            <a:bodyPr rtlCol="0" anchor="ctr"/>
            <a:lstStyle/>
            <a:p>
              <a:endParaRPr lang="en-ID" sz="1350"/>
            </a:p>
          </p:txBody>
        </p:sp>
        <p:sp>
          <p:nvSpPr>
            <p:cNvPr id="19" name="Freeform: Shape 18">
              <a:extLst>
                <a:ext uri="{FF2B5EF4-FFF2-40B4-BE49-F238E27FC236}">
                  <a16:creationId xmlns:a16="http://schemas.microsoft.com/office/drawing/2014/main" id="{D80D4437-A768-4DE5-AB40-4D3E34E17717}"/>
                </a:ext>
              </a:extLst>
            </p:cNvPr>
            <p:cNvSpPr/>
            <p:nvPr/>
          </p:nvSpPr>
          <p:spPr>
            <a:xfrm>
              <a:off x="4698204" y="833333"/>
              <a:ext cx="60864" cy="28575"/>
            </a:xfrm>
            <a:custGeom>
              <a:avLst/>
              <a:gdLst>
                <a:gd name="connsiteX0" fmla="*/ 30385 w 60864"/>
                <a:gd name="connsiteY0" fmla="*/ 28575 h 28575"/>
                <a:gd name="connsiteX1" fmla="*/ 60865 w 60864"/>
                <a:gd name="connsiteY1" fmla="*/ 0 h 28575"/>
                <a:gd name="connsiteX2" fmla="*/ 0 w 60864"/>
                <a:gd name="connsiteY2" fmla="*/ 0 h 28575"/>
                <a:gd name="connsiteX3" fmla="*/ 30385 w 60864"/>
                <a:gd name="connsiteY3" fmla="*/ 28575 h 28575"/>
              </a:gdLst>
              <a:ahLst/>
              <a:cxnLst>
                <a:cxn ang="0">
                  <a:pos x="connsiteX0" y="connsiteY0"/>
                </a:cxn>
                <a:cxn ang="0">
                  <a:pos x="connsiteX1" y="connsiteY1"/>
                </a:cxn>
                <a:cxn ang="0">
                  <a:pos x="connsiteX2" y="connsiteY2"/>
                </a:cxn>
                <a:cxn ang="0">
                  <a:pos x="connsiteX3" y="connsiteY3"/>
                </a:cxn>
              </a:cxnLst>
              <a:rect l="l" t="t" r="r" b="b"/>
              <a:pathLst>
                <a:path w="60864" h="28575">
                  <a:moveTo>
                    <a:pt x="30385" y="28575"/>
                  </a:moveTo>
                  <a:cubicBezTo>
                    <a:pt x="46483" y="28560"/>
                    <a:pt x="59811" y="16064"/>
                    <a:pt x="60865" y="0"/>
                  </a:cubicBezTo>
                  <a:lnTo>
                    <a:pt x="0" y="0"/>
                  </a:lnTo>
                  <a:cubicBezTo>
                    <a:pt x="1005" y="16049"/>
                    <a:pt x="14305" y="28556"/>
                    <a:pt x="30385" y="28575"/>
                  </a:cubicBezTo>
                  <a:close/>
                </a:path>
              </a:pathLst>
            </a:custGeom>
            <a:grpFill/>
            <a:ln w="9525" cap="flat">
              <a:noFill/>
              <a:prstDash val="solid"/>
              <a:miter/>
            </a:ln>
          </p:spPr>
          <p:txBody>
            <a:bodyPr rtlCol="0" anchor="ctr"/>
            <a:lstStyle/>
            <a:p>
              <a:endParaRPr lang="en-ID" sz="1350"/>
            </a:p>
          </p:txBody>
        </p:sp>
        <p:sp>
          <p:nvSpPr>
            <p:cNvPr id="20" name="Freeform: Shape 19">
              <a:extLst>
                <a:ext uri="{FF2B5EF4-FFF2-40B4-BE49-F238E27FC236}">
                  <a16:creationId xmlns:a16="http://schemas.microsoft.com/office/drawing/2014/main" id="{C9FA06BD-E069-4FA3-A11D-AD2CDEA43F74}"/>
                </a:ext>
              </a:extLst>
            </p:cNvPr>
            <p:cNvSpPr/>
            <p:nvPr/>
          </p:nvSpPr>
          <p:spPr>
            <a:xfrm>
              <a:off x="4606860" y="513673"/>
              <a:ext cx="243554" cy="253460"/>
            </a:xfrm>
            <a:custGeom>
              <a:avLst/>
              <a:gdLst>
                <a:gd name="connsiteX0" fmla="*/ 121729 w 243554"/>
                <a:gd name="connsiteY0" fmla="*/ 0 h 253460"/>
                <a:gd name="connsiteX1" fmla="*/ 121729 w 243554"/>
                <a:gd name="connsiteY1" fmla="*/ 0 h 253460"/>
                <a:gd name="connsiteX2" fmla="*/ 0 w 243554"/>
                <a:gd name="connsiteY2" fmla="*/ 120396 h 253460"/>
                <a:gd name="connsiteX3" fmla="*/ 0 w 243554"/>
                <a:gd name="connsiteY3" fmla="*/ 124587 h 253460"/>
                <a:gd name="connsiteX4" fmla="*/ 8477 w 243554"/>
                <a:gd name="connsiteY4" fmla="*/ 167259 h 253460"/>
                <a:gd name="connsiteX5" fmla="*/ 29623 w 243554"/>
                <a:gd name="connsiteY5" fmla="*/ 201930 h 253460"/>
                <a:gd name="connsiteX6" fmla="*/ 58198 w 243554"/>
                <a:gd name="connsiteY6" fmla="*/ 248222 h 253460"/>
                <a:gd name="connsiteX7" fmla="*/ 66580 w 243554"/>
                <a:gd name="connsiteY7" fmla="*/ 253460 h 253460"/>
                <a:gd name="connsiteX8" fmla="*/ 177070 w 243554"/>
                <a:gd name="connsiteY8" fmla="*/ 253460 h 253460"/>
                <a:gd name="connsiteX9" fmla="*/ 185452 w 243554"/>
                <a:gd name="connsiteY9" fmla="*/ 248222 h 253460"/>
                <a:gd name="connsiteX10" fmla="*/ 214027 w 243554"/>
                <a:gd name="connsiteY10" fmla="*/ 201930 h 253460"/>
                <a:gd name="connsiteX11" fmla="*/ 235077 w 243554"/>
                <a:gd name="connsiteY11" fmla="*/ 167259 h 253460"/>
                <a:gd name="connsiteX12" fmla="*/ 243554 w 243554"/>
                <a:gd name="connsiteY12" fmla="*/ 125063 h 253460"/>
                <a:gd name="connsiteX13" fmla="*/ 243554 w 243554"/>
                <a:gd name="connsiteY13" fmla="*/ 120872 h 253460"/>
                <a:gd name="connsiteX14" fmla="*/ 121729 w 243554"/>
                <a:gd name="connsiteY14" fmla="*/ 0 h 253460"/>
                <a:gd name="connsiteX15" fmla="*/ 215455 w 243554"/>
                <a:gd name="connsiteY15" fmla="*/ 123825 h 253460"/>
                <a:gd name="connsiteX16" fmla="*/ 208788 w 243554"/>
                <a:gd name="connsiteY16" fmla="*/ 156686 h 253460"/>
                <a:gd name="connsiteX17" fmla="*/ 192881 w 243554"/>
                <a:gd name="connsiteY17" fmla="*/ 182404 h 253460"/>
                <a:gd name="connsiteX18" fmla="*/ 165544 w 243554"/>
                <a:gd name="connsiteY18" fmla="*/ 224600 h 253460"/>
                <a:gd name="connsiteX19" fmla="*/ 78010 w 243554"/>
                <a:gd name="connsiteY19" fmla="*/ 224600 h 253460"/>
                <a:gd name="connsiteX20" fmla="*/ 50578 w 243554"/>
                <a:gd name="connsiteY20" fmla="*/ 182404 h 253460"/>
                <a:gd name="connsiteX21" fmla="*/ 34766 w 243554"/>
                <a:gd name="connsiteY21" fmla="*/ 156686 h 253460"/>
                <a:gd name="connsiteX22" fmla="*/ 28099 w 243554"/>
                <a:gd name="connsiteY22" fmla="*/ 123825 h 253460"/>
                <a:gd name="connsiteX23" fmla="*/ 28099 w 243554"/>
                <a:gd name="connsiteY23" fmla="*/ 120396 h 253460"/>
                <a:gd name="connsiteX24" fmla="*/ 121729 w 243554"/>
                <a:gd name="connsiteY24" fmla="*/ 27813 h 253460"/>
                <a:gd name="connsiteX25" fmla="*/ 121729 w 243554"/>
                <a:gd name="connsiteY25" fmla="*/ 27813 h 253460"/>
                <a:gd name="connsiteX26" fmla="*/ 215455 w 243554"/>
                <a:gd name="connsiteY26" fmla="*/ 120396 h 25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3554" h="253460">
                  <a:moveTo>
                    <a:pt x="121729" y="0"/>
                  </a:moveTo>
                  <a:lnTo>
                    <a:pt x="121729" y="0"/>
                  </a:lnTo>
                  <a:cubicBezTo>
                    <a:pt x="55207" y="454"/>
                    <a:pt x="1188" y="53882"/>
                    <a:pt x="0" y="120396"/>
                  </a:cubicBezTo>
                  <a:lnTo>
                    <a:pt x="0" y="124587"/>
                  </a:lnTo>
                  <a:cubicBezTo>
                    <a:pt x="323" y="139195"/>
                    <a:pt x="3192" y="153636"/>
                    <a:pt x="8477" y="167259"/>
                  </a:cubicBezTo>
                  <a:cubicBezTo>
                    <a:pt x="13400" y="179985"/>
                    <a:pt x="20562" y="191728"/>
                    <a:pt x="29623" y="201930"/>
                  </a:cubicBezTo>
                  <a:cubicBezTo>
                    <a:pt x="40918" y="216195"/>
                    <a:pt x="50508" y="231731"/>
                    <a:pt x="58198" y="248222"/>
                  </a:cubicBezTo>
                  <a:cubicBezTo>
                    <a:pt x="59796" y="251394"/>
                    <a:pt x="63028" y="253414"/>
                    <a:pt x="66580" y="253460"/>
                  </a:cubicBezTo>
                  <a:lnTo>
                    <a:pt x="177070" y="253460"/>
                  </a:lnTo>
                  <a:cubicBezTo>
                    <a:pt x="180622" y="253414"/>
                    <a:pt x="183853" y="251394"/>
                    <a:pt x="185452" y="248222"/>
                  </a:cubicBezTo>
                  <a:cubicBezTo>
                    <a:pt x="193148" y="231735"/>
                    <a:pt x="202738" y="216199"/>
                    <a:pt x="214027" y="201930"/>
                  </a:cubicBezTo>
                  <a:cubicBezTo>
                    <a:pt x="223030" y="191702"/>
                    <a:pt x="230156" y="179965"/>
                    <a:pt x="235077" y="167259"/>
                  </a:cubicBezTo>
                  <a:cubicBezTo>
                    <a:pt x="240219" y="153760"/>
                    <a:pt x="243084" y="139500"/>
                    <a:pt x="243554" y="125063"/>
                  </a:cubicBezTo>
                  <a:lnTo>
                    <a:pt x="243554" y="120872"/>
                  </a:lnTo>
                  <a:cubicBezTo>
                    <a:pt x="242571" y="54157"/>
                    <a:pt x="188450" y="459"/>
                    <a:pt x="121729" y="0"/>
                  </a:cubicBezTo>
                  <a:close/>
                  <a:moveTo>
                    <a:pt x="215455" y="123825"/>
                  </a:moveTo>
                  <a:cubicBezTo>
                    <a:pt x="215061" y="135071"/>
                    <a:pt x="212808" y="146175"/>
                    <a:pt x="208788" y="156686"/>
                  </a:cubicBezTo>
                  <a:cubicBezTo>
                    <a:pt x="205033" y="166125"/>
                    <a:pt x="199650" y="174829"/>
                    <a:pt x="192881" y="182404"/>
                  </a:cubicBezTo>
                  <a:cubicBezTo>
                    <a:pt x="182180" y="195373"/>
                    <a:pt x="173007" y="209532"/>
                    <a:pt x="165544" y="224600"/>
                  </a:cubicBezTo>
                  <a:lnTo>
                    <a:pt x="78010" y="224600"/>
                  </a:lnTo>
                  <a:cubicBezTo>
                    <a:pt x="70513" y="209530"/>
                    <a:pt x="61309" y="195371"/>
                    <a:pt x="50578" y="182404"/>
                  </a:cubicBezTo>
                  <a:cubicBezTo>
                    <a:pt x="43839" y="174826"/>
                    <a:pt x="38487" y="166121"/>
                    <a:pt x="34766" y="156686"/>
                  </a:cubicBezTo>
                  <a:cubicBezTo>
                    <a:pt x="30747" y="146175"/>
                    <a:pt x="28493" y="135071"/>
                    <a:pt x="28099" y="123825"/>
                  </a:cubicBezTo>
                  <a:lnTo>
                    <a:pt x="28099" y="120396"/>
                  </a:lnTo>
                  <a:cubicBezTo>
                    <a:pt x="28978" y="69225"/>
                    <a:pt x="70552" y="28116"/>
                    <a:pt x="121729" y="27813"/>
                  </a:cubicBezTo>
                  <a:lnTo>
                    <a:pt x="121729" y="27813"/>
                  </a:lnTo>
                  <a:cubicBezTo>
                    <a:pt x="172924" y="28115"/>
                    <a:pt x="214526" y="69210"/>
                    <a:pt x="215455" y="120396"/>
                  </a:cubicBezTo>
                  <a:close/>
                </a:path>
              </a:pathLst>
            </a:custGeom>
            <a:grpFill/>
            <a:ln w="952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634FE060-E53F-42EA-9E13-4A4AB45C424D}"/>
                </a:ext>
              </a:extLst>
            </p:cNvPr>
            <p:cNvSpPr/>
            <p:nvPr/>
          </p:nvSpPr>
          <p:spPr>
            <a:xfrm>
              <a:off x="4682679" y="566633"/>
              <a:ext cx="102679" cy="142875"/>
            </a:xfrm>
            <a:custGeom>
              <a:avLst/>
              <a:gdLst>
                <a:gd name="connsiteX0" fmla="*/ 0 w 102679"/>
                <a:gd name="connsiteY0" fmla="*/ 98393 h 142875"/>
                <a:gd name="connsiteX1" fmla="*/ 50387 w 102679"/>
                <a:gd name="connsiteY1" fmla="*/ 0 h 142875"/>
                <a:gd name="connsiteX2" fmla="*/ 50387 w 102679"/>
                <a:gd name="connsiteY2" fmla="*/ 56959 h 142875"/>
                <a:gd name="connsiteX3" fmla="*/ 102679 w 102679"/>
                <a:gd name="connsiteY3" fmla="*/ 46577 h 142875"/>
                <a:gd name="connsiteX4" fmla="*/ 50387 w 102679"/>
                <a:gd name="connsiteY4" fmla="*/ 142875 h 142875"/>
                <a:gd name="connsiteX5" fmla="*/ 50387 w 102679"/>
                <a:gd name="connsiteY5" fmla="*/ 86963 h 142875"/>
                <a:gd name="connsiteX6" fmla="*/ 0 w 102679"/>
                <a:gd name="connsiteY6" fmla="*/ 9839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79" h="142875">
                  <a:moveTo>
                    <a:pt x="0" y="98393"/>
                  </a:moveTo>
                  <a:lnTo>
                    <a:pt x="50387" y="0"/>
                  </a:lnTo>
                  <a:lnTo>
                    <a:pt x="50387" y="56959"/>
                  </a:lnTo>
                  <a:lnTo>
                    <a:pt x="102679" y="46577"/>
                  </a:lnTo>
                  <a:lnTo>
                    <a:pt x="50387" y="142875"/>
                  </a:lnTo>
                  <a:lnTo>
                    <a:pt x="50387" y="86963"/>
                  </a:lnTo>
                  <a:lnTo>
                    <a:pt x="0" y="98393"/>
                  </a:lnTo>
                  <a:close/>
                </a:path>
              </a:pathLst>
            </a:custGeom>
            <a:grpFill/>
            <a:ln w="952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2C38D688-F3A2-4878-A7AC-DEB5DED4CD5B}"/>
                </a:ext>
              </a:extLst>
            </p:cNvPr>
            <p:cNvSpPr/>
            <p:nvPr/>
          </p:nvSpPr>
          <p:spPr>
            <a:xfrm>
              <a:off x="4851843"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23" name="Freeform: Shape 22">
              <a:extLst>
                <a:ext uri="{FF2B5EF4-FFF2-40B4-BE49-F238E27FC236}">
                  <a16:creationId xmlns:a16="http://schemas.microsoft.com/office/drawing/2014/main" id="{F45DFAAC-1CFA-4F51-A1B2-87B1E65E81BA}"/>
                </a:ext>
              </a:extLst>
            </p:cNvPr>
            <p:cNvSpPr/>
            <p:nvPr/>
          </p:nvSpPr>
          <p:spPr>
            <a:xfrm>
              <a:off x="4456555"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24" name="Freeform: Shape 23">
              <a:extLst>
                <a:ext uri="{FF2B5EF4-FFF2-40B4-BE49-F238E27FC236}">
                  <a16:creationId xmlns:a16="http://schemas.microsoft.com/office/drawing/2014/main" id="{35D6BEAC-8B99-4677-A572-4675AB98F9D1}"/>
                </a:ext>
              </a:extLst>
            </p:cNvPr>
            <p:cNvSpPr/>
            <p:nvPr/>
          </p:nvSpPr>
          <p:spPr>
            <a:xfrm>
              <a:off x="4805551" y="1018308"/>
              <a:ext cx="268615" cy="148399"/>
            </a:xfrm>
            <a:custGeom>
              <a:avLst/>
              <a:gdLst>
                <a:gd name="connsiteX0" fmla="*/ 253746 w 268615"/>
                <a:gd name="connsiteY0" fmla="*/ 44101 h 148399"/>
                <a:gd name="connsiteX1" fmla="*/ 181356 w 268615"/>
                <a:gd name="connsiteY1" fmla="*/ 9525 h 148399"/>
                <a:gd name="connsiteX2" fmla="*/ 120396 w 268615"/>
                <a:gd name="connsiteY2" fmla="*/ 0 h 148399"/>
                <a:gd name="connsiteX3" fmla="*/ 59436 w 268615"/>
                <a:gd name="connsiteY3" fmla="*/ 9525 h 148399"/>
                <a:gd name="connsiteX4" fmla="*/ 3429 w 268615"/>
                <a:gd name="connsiteY4" fmla="*/ 33529 h 148399"/>
                <a:gd name="connsiteX5" fmla="*/ 0 w 268615"/>
                <a:gd name="connsiteY5" fmla="*/ 37434 h 148399"/>
                <a:gd name="connsiteX6" fmla="*/ 76200 w 268615"/>
                <a:gd name="connsiteY6" fmla="*/ 75534 h 148399"/>
                <a:gd name="connsiteX7" fmla="*/ 104108 w 268615"/>
                <a:gd name="connsiteY7" fmla="*/ 131446 h 148399"/>
                <a:gd name="connsiteX8" fmla="*/ 104108 w 268615"/>
                <a:gd name="connsiteY8" fmla="*/ 148400 h 148399"/>
                <a:gd name="connsiteX9" fmla="*/ 268605 w 268615"/>
                <a:gd name="connsiteY9" fmla="*/ 148400 h 148399"/>
                <a:gd name="connsiteX10" fmla="*/ 268605 w 268615"/>
                <a:gd name="connsiteY10" fmla="*/ 73819 h 148399"/>
                <a:gd name="connsiteX11" fmla="*/ 253746 w 268615"/>
                <a:gd name="connsiteY11" fmla="*/ 44101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615" h="148399">
                  <a:moveTo>
                    <a:pt x="253746" y="44101"/>
                  </a:moveTo>
                  <a:cubicBezTo>
                    <a:pt x="232401" y="27476"/>
                    <a:pt x="207702" y="15681"/>
                    <a:pt x="181356" y="9525"/>
                  </a:cubicBezTo>
                  <a:cubicBezTo>
                    <a:pt x="161530" y="3742"/>
                    <a:pt x="141041" y="541"/>
                    <a:pt x="120396" y="0"/>
                  </a:cubicBezTo>
                  <a:cubicBezTo>
                    <a:pt x="99702" y="-45"/>
                    <a:pt x="79130" y="3169"/>
                    <a:pt x="59436" y="9525"/>
                  </a:cubicBezTo>
                  <a:cubicBezTo>
                    <a:pt x="39707" y="14783"/>
                    <a:pt x="20843" y="22868"/>
                    <a:pt x="3429" y="33529"/>
                  </a:cubicBezTo>
                  <a:cubicBezTo>
                    <a:pt x="2286" y="34862"/>
                    <a:pt x="1238" y="36196"/>
                    <a:pt x="0" y="37434"/>
                  </a:cubicBezTo>
                  <a:cubicBezTo>
                    <a:pt x="27701" y="44889"/>
                    <a:pt x="53615" y="57847"/>
                    <a:pt x="76200" y="75534"/>
                  </a:cubicBezTo>
                  <a:cubicBezTo>
                    <a:pt x="94021" y="88541"/>
                    <a:pt x="104425" y="109385"/>
                    <a:pt x="104108" y="131446"/>
                  </a:cubicBezTo>
                  <a:lnTo>
                    <a:pt x="104108" y="148400"/>
                  </a:lnTo>
                  <a:lnTo>
                    <a:pt x="268605" y="148400"/>
                  </a:lnTo>
                  <a:lnTo>
                    <a:pt x="268605" y="73819"/>
                  </a:lnTo>
                  <a:cubicBezTo>
                    <a:pt x="268892" y="62061"/>
                    <a:pt x="263324" y="50927"/>
                    <a:pt x="253746" y="44101"/>
                  </a:cubicBezTo>
                  <a:close/>
                </a:path>
              </a:pathLst>
            </a:custGeom>
            <a:grpFill/>
            <a:ln w="9525" cap="flat">
              <a:noFill/>
              <a:prstDash val="solid"/>
              <a:miter/>
            </a:ln>
          </p:spPr>
          <p:txBody>
            <a:bodyPr rtlCol="0" anchor="ctr"/>
            <a:lstStyle/>
            <a:p>
              <a:endParaRPr lang="en-ID" sz="1350"/>
            </a:p>
          </p:txBody>
        </p:sp>
        <p:sp>
          <p:nvSpPr>
            <p:cNvPr id="25" name="Freeform: Shape 24">
              <a:extLst>
                <a:ext uri="{FF2B5EF4-FFF2-40B4-BE49-F238E27FC236}">
                  <a16:creationId xmlns:a16="http://schemas.microsoft.com/office/drawing/2014/main" id="{E098EC8C-68C1-4772-B87F-102D94063BCE}"/>
                </a:ext>
              </a:extLst>
            </p:cNvPr>
            <p:cNvSpPr/>
            <p:nvPr/>
          </p:nvSpPr>
          <p:spPr>
            <a:xfrm>
              <a:off x="4382451" y="1018308"/>
              <a:ext cx="268605" cy="148399"/>
            </a:xfrm>
            <a:custGeom>
              <a:avLst/>
              <a:gdLst>
                <a:gd name="connsiteX0" fmla="*/ 164687 w 268605"/>
                <a:gd name="connsiteY0" fmla="*/ 131445 h 148399"/>
                <a:gd name="connsiteX1" fmla="*/ 191357 w 268605"/>
                <a:gd name="connsiteY1" fmla="*/ 76486 h 148399"/>
                <a:gd name="connsiteX2" fmla="*/ 192500 w 268605"/>
                <a:gd name="connsiteY2" fmla="*/ 75534 h 148399"/>
                <a:gd name="connsiteX3" fmla="*/ 193739 w 268605"/>
                <a:gd name="connsiteY3" fmla="*/ 74676 h 148399"/>
                <a:gd name="connsiteX4" fmla="*/ 268605 w 268605"/>
                <a:gd name="connsiteY4" fmla="*/ 37529 h 148399"/>
                <a:gd name="connsiteX5" fmla="*/ 263176 w 268605"/>
                <a:gd name="connsiteY5" fmla="*/ 31338 h 148399"/>
                <a:gd name="connsiteX6" fmla="*/ 209550 w 268605"/>
                <a:gd name="connsiteY6" fmla="*/ 9525 h 148399"/>
                <a:gd name="connsiteX7" fmla="*/ 148590 w 268605"/>
                <a:gd name="connsiteY7" fmla="*/ 0 h 148399"/>
                <a:gd name="connsiteX8" fmla="*/ 87630 w 268605"/>
                <a:gd name="connsiteY8" fmla="*/ 9525 h 148399"/>
                <a:gd name="connsiteX9" fmla="*/ 15240 w 268605"/>
                <a:gd name="connsiteY9" fmla="*/ 44101 h 148399"/>
                <a:gd name="connsiteX10" fmla="*/ 0 w 268605"/>
                <a:gd name="connsiteY10" fmla="*/ 73819 h 148399"/>
                <a:gd name="connsiteX11" fmla="*/ 0 w 268605"/>
                <a:gd name="connsiteY11" fmla="*/ 148400 h 148399"/>
                <a:gd name="connsiteX12" fmla="*/ 164687 w 268605"/>
                <a:gd name="connsiteY12" fmla="*/ 148400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605" h="148399">
                  <a:moveTo>
                    <a:pt x="164687" y="131445"/>
                  </a:moveTo>
                  <a:cubicBezTo>
                    <a:pt x="164708" y="110012"/>
                    <a:pt x="174533" y="89766"/>
                    <a:pt x="191357" y="76486"/>
                  </a:cubicBezTo>
                  <a:lnTo>
                    <a:pt x="192500" y="75534"/>
                  </a:lnTo>
                  <a:lnTo>
                    <a:pt x="193739" y="74676"/>
                  </a:lnTo>
                  <a:cubicBezTo>
                    <a:pt x="216581" y="58427"/>
                    <a:pt x="241848" y="45890"/>
                    <a:pt x="268605" y="37529"/>
                  </a:cubicBezTo>
                  <a:cubicBezTo>
                    <a:pt x="266700" y="35529"/>
                    <a:pt x="264986" y="33433"/>
                    <a:pt x="263176" y="31338"/>
                  </a:cubicBezTo>
                  <a:cubicBezTo>
                    <a:pt x="246437" y="21538"/>
                    <a:pt x="228377" y="14193"/>
                    <a:pt x="209550" y="9525"/>
                  </a:cubicBezTo>
                  <a:cubicBezTo>
                    <a:pt x="189726" y="3734"/>
                    <a:pt x="169235" y="532"/>
                    <a:pt x="148590" y="0"/>
                  </a:cubicBezTo>
                  <a:cubicBezTo>
                    <a:pt x="127896" y="-39"/>
                    <a:pt x="107326" y="3176"/>
                    <a:pt x="87630" y="9525"/>
                  </a:cubicBezTo>
                  <a:cubicBezTo>
                    <a:pt x="61651" y="16693"/>
                    <a:pt x="37144" y="28399"/>
                    <a:pt x="15240" y="44101"/>
                  </a:cubicBezTo>
                  <a:cubicBezTo>
                    <a:pt x="5858" y="51134"/>
                    <a:pt x="236" y="62096"/>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26" name="Freeform: Shape 25">
              <a:extLst>
                <a:ext uri="{FF2B5EF4-FFF2-40B4-BE49-F238E27FC236}">
                  <a16:creationId xmlns:a16="http://schemas.microsoft.com/office/drawing/2014/main" id="{6B51D1A4-28E2-4DFD-8F15-ABBB6D841E3D}"/>
                </a:ext>
              </a:extLst>
            </p:cNvPr>
            <p:cNvSpPr/>
            <p:nvPr/>
          </p:nvSpPr>
          <p:spPr>
            <a:xfrm>
              <a:off x="4580094" y="1076028"/>
              <a:ext cx="296430" cy="147829"/>
            </a:xfrm>
            <a:custGeom>
              <a:avLst/>
              <a:gdLst>
                <a:gd name="connsiteX0" fmla="*/ 0 w 296430"/>
                <a:gd name="connsiteY0" fmla="*/ 147830 h 147829"/>
                <a:gd name="connsiteX1" fmla="*/ 0 w 296430"/>
                <a:gd name="connsiteY1" fmla="*/ 73725 h 147829"/>
                <a:gd name="connsiteX2" fmla="*/ 14859 w 296430"/>
                <a:gd name="connsiteY2" fmla="*/ 44102 h 147829"/>
                <a:gd name="connsiteX3" fmla="*/ 87249 w 296430"/>
                <a:gd name="connsiteY3" fmla="*/ 9527 h 147829"/>
                <a:gd name="connsiteX4" fmla="*/ 148209 w 296430"/>
                <a:gd name="connsiteY4" fmla="*/ 2 h 147829"/>
                <a:gd name="connsiteX5" fmla="*/ 209169 w 296430"/>
                <a:gd name="connsiteY5" fmla="*/ 9527 h 147829"/>
                <a:gd name="connsiteX6" fmla="*/ 281654 w 296430"/>
                <a:gd name="connsiteY6" fmla="*/ 44102 h 147829"/>
                <a:gd name="connsiteX7" fmla="*/ 296418 w 296430"/>
                <a:gd name="connsiteY7" fmla="*/ 73725 h 147829"/>
                <a:gd name="connsiteX8" fmla="*/ 296418 w 296430"/>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30" h="147829">
                  <a:moveTo>
                    <a:pt x="0" y="147830"/>
                  </a:moveTo>
                  <a:lnTo>
                    <a:pt x="0" y="73725"/>
                  </a:lnTo>
                  <a:cubicBezTo>
                    <a:pt x="45" y="62069"/>
                    <a:pt x="5544" y="51107"/>
                    <a:pt x="14859" y="44102"/>
                  </a:cubicBezTo>
                  <a:cubicBezTo>
                    <a:pt x="36723" y="28334"/>
                    <a:pt x="61243" y="16622"/>
                    <a:pt x="87249" y="9527"/>
                  </a:cubicBezTo>
                  <a:cubicBezTo>
                    <a:pt x="106934" y="3133"/>
                    <a:pt x="127512" y="-82"/>
                    <a:pt x="148209" y="2"/>
                  </a:cubicBezTo>
                  <a:cubicBezTo>
                    <a:pt x="168859" y="486"/>
                    <a:pt x="189355" y="3690"/>
                    <a:pt x="209169" y="9527"/>
                  </a:cubicBezTo>
                  <a:cubicBezTo>
                    <a:pt x="235567" y="15619"/>
                    <a:pt x="260308" y="27421"/>
                    <a:pt x="281654" y="44102"/>
                  </a:cubicBezTo>
                  <a:cubicBezTo>
                    <a:pt x="291195" y="50908"/>
                    <a:pt x="296728" y="62010"/>
                    <a:pt x="296418" y="73725"/>
                  </a:cubicBezTo>
                  <a:lnTo>
                    <a:pt x="296418" y="147830"/>
                  </a:ln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C32CECA6-4964-4B50-8B9A-3687AF604383}"/>
                </a:ext>
              </a:extLst>
            </p:cNvPr>
            <p:cNvSpPr/>
            <p:nvPr/>
          </p:nvSpPr>
          <p:spPr>
            <a:xfrm>
              <a:off x="4654199" y="907628"/>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grpSp>
      <p:grpSp>
        <p:nvGrpSpPr>
          <p:cNvPr id="28" name="Group 27">
            <a:extLst>
              <a:ext uri="{FF2B5EF4-FFF2-40B4-BE49-F238E27FC236}">
                <a16:creationId xmlns:a16="http://schemas.microsoft.com/office/drawing/2014/main" id="{832D634D-E11B-49D1-B2A2-7CF938FFF526}"/>
              </a:ext>
            </a:extLst>
          </p:cNvPr>
          <p:cNvGrpSpPr>
            <a:grpSpLocks noChangeAspect="1"/>
          </p:cNvGrpSpPr>
          <p:nvPr/>
        </p:nvGrpSpPr>
        <p:grpSpPr>
          <a:xfrm>
            <a:off x="1054361" y="3097723"/>
            <a:ext cx="187250" cy="205740"/>
            <a:chOff x="5754909" y="3048000"/>
            <a:chExt cx="693515" cy="761999"/>
          </a:xfrm>
          <a:solidFill>
            <a:schemeClr val="bg2"/>
          </a:solidFill>
        </p:grpSpPr>
        <p:sp>
          <p:nvSpPr>
            <p:cNvPr id="29" name="Freeform: Shape 28">
              <a:extLst>
                <a:ext uri="{FF2B5EF4-FFF2-40B4-BE49-F238E27FC236}">
                  <a16:creationId xmlns:a16="http://schemas.microsoft.com/office/drawing/2014/main" id="{F482ABB5-5FA5-4E01-95F2-1354134E7287}"/>
                </a:ext>
              </a:extLst>
            </p:cNvPr>
            <p:cNvSpPr/>
            <p:nvPr/>
          </p:nvSpPr>
          <p:spPr>
            <a:xfrm>
              <a:off x="6224301"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30" name="Freeform: Shape 29">
              <a:extLst>
                <a:ext uri="{FF2B5EF4-FFF2-40B4-BE49-F238E27FC236}">
                  <a16:creationId xmlns:a16="http://schemas.microsoft.com/office/drawing/2014/main" id="{1CD8F1D2-4F5A-4D9C-894F-458C25B70659}"/>
                </a:ext>
              </a:extLst>
            </p:cNvPr>
            <p:cNvSpPr/>
            <p:nvPr/>
          </p:nvSpPr>
          <p:spPr>
            <a:xfrm>
              <a:off x="5829109"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31" name="Freeform: Shape 30">
              <a:extLst>
                <a:ext uri="{FF2B5EF4-FFF2-40B4-BE49-F238E27FC236}">
                  <a16:creationId xmlns:a16="http://schemas.microsoft.com/office/drawing/2014/main" id="{6366C92D-E516-4B97-8501-101CCE1B42EE}"/>
                </a:ext>
              </a:extLst>
            </p:cNvPr>
            <p:cNvSpPr/>
            <p:nvPr/>
          </p:nvSpPr>
          <p:spPr>
            <a:xfrm>
              <a:off x="6178295" y="3604449"/>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rtlCol="0" anchor="ctr"/>
            <a:lstStyle/>
            <a:p>
              <a:endParaRPr lang="en-ID" sz="1350"/>
            </a:p>
          </p:txBody>
        </p:sp>
        <p:sp>
          <p:nvSpPr>
            <p:cNvPr id="32" name="Freeform: Shape 31">
              <a:extLst>
                <a:ext uri="{FF2B5EF4-FFF2-40B4-BE49-F238E27FC236}">
                  <a16:creationId xmlns:a16="http://schemas.microsoft.com/office/drawing/2014/main" id="{41CEF1D3-AA36-4F38-BFFD-54CB88A57232}"/>
                </a:ext>
              </a:extLst>
            </p:cNvPr>
            <p:cNvSpPr/>
            <p:nvPr/>
          </p:nvSpPr>
          <p:spPr>
            <a:xfrm>
              <a:off x="5754909" y="3604449"/>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33" name="Freeform: Shape 32">
              <a:extLst>
                <a:ext uri="{FF2B5EF4-FFF2-40B4-BE49-F238E27FC236}">
                  <a16:creationId xmlns:a16="http://schemas.microsoft.com/office/drawing/2014/main" id="{4032037B-405D-4067-BD4D-874450C7E6EB}"/>
                </a:ext>
              </a:extLst>
            </p:cNvPr>
            <p:cNvSpPr/>
            <p:nvPr/>
          </p:nvSpPr>
          <p:spPr>
            <a:xfrm>
              <a:off x="5952553" y="3662170"/>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rtlCol="0" anchor="ctr"/>
            <a:lstStyle/>
            <a:p>
              <a:endParaRPr lang="en-ID" sz="1350"/>
            </a:p>
          </p:txBody>
        </p:sp>
        <p:sp>
          <p:nvSpPr>
            <p:cNvPr id="34" name="Freeform: Shape 33">
              <a:extLst>
                <a:ext uri="{FF2B5EF4-FFF2-40B4-BE49-F238E27FC236}">
                  <a16:creationId xmlns:a16="http://schemas.microsoft.com/office/drawing/2014/main" id="{5E138000-7112-4102-A58F-202027CC3A3C}"/>
                </a:ext>
              </a:extLst>
            </p:cNvPr>
            <p:cNvSpPr/>
            <p:nvPr/>
          </p:nvSpPr>
          <p:spPr>
            <a:xfrm>
              <a:off x="6026658" y="3493770"/>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sp>
          <p:nvSpPr>
            <p:cNvPr id="35" name="Freeform: Shape 34">
              <a:extLst>
                <a:ext uri="{FF2B5EF4-FFF2-40B4-BE49-F238E27FC236}">
                  <a16:creationId xmlns:a16="http://schemas.microsoft.com/office/drawing/2014/main" id="{A5331432-F7B5-4233-9338-5D233D0D54B4}"/>
                </a:ext>
              </a:extLst>
            </p:cNvPr>
            <p:cNvSpPr/>
            <p:nvPr/>
          </p:nvSpPr>
          <p:spPr>
            <a:xfrm>
              <a:off x="5755481" y="3048000"/>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rtlCol="0" anchor="ctr"/>
            <a:lstStyle/>
            <a:p>
              <a:endParaRPr lang="en-ID" sz="1350"/>
            </a:p>
          </p:txBody>
        </p:sp>
      </p:grpSp>
      <p:grpSp>
        <p:nvGrpSpPr>
          <p:cNvPr id="36" name="Group 35">
            <a:extLst>
              <a:ext uri="{FF2B5EF4-FFF2-40B4-BE49-F238E27FC236}">
                <a16:creationId xmlns:a16="http://schemas.microsoft.com/office/drawing/2014/main" id="{F0BE6730-15AD-4B6A-8DBF-2FF90EB515E0}"/>
              </a:ext>
            </a:extLst>
          </p:cNvPr>
          <p:cNvGrpSpPr>
            <a:grpSpLocks noChangeAspect="1"/>
          </p:cNvGrpSpPr>
          <p:nvPr/>
        </p:nvGrpSpPr>
        <p:grpSpPr>
          <a:xfrm>
            <a:off x="1045116" y="3800638"/>
            <a:ext cx="205740" cy="171113"/>
            <a:chOff x="8247513" y="567093"/>
            <a:chExt cx="799958" cy="665320"/>
          </a:xfrm>
          <a:solidFill>
            <a:schemeClr val="bg2"/>
          </a:solidFill>
        </p:grpSpPr>
        <p:sp>
          <p:nvSpPr>
            <p:cNvPr id="37" name="Freeform: Shape 36">
              <a:extLst>
                <a:ext uri="{FF2B5EF4-FFF2-40B4-BE49-F238E27FC236}">
                  <a16:creationId xmlns:a16="http://schemas.microsoft.com/office/drawing/2014/main" id="{C0F4F9E1-62F5-490C-ABEB-EE9801234118}"/>
                </a:ext>
              </a:extLst>
            </p:cNvPr>
            <p:cNvSpPr/>
            <p:nvPr/>
          </p:nvSpPr>
          <p:spPr>
            <a:xfrm>
              <a:off x="8255944" y="726636"/>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87389978-7961-494E-AD0E-AB968B7786B0}"/>
                </a:ext>
              </a:extLst>
            </p:cNvPr>
            <p:cNvSpPr/>
            <p:nvPr/>
          </p:nvSpPr>
          <p:spPr>
            <a:xfrm>
              <a:off x="8314047"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4E15B963-3888-4A27-B958-B939A37A86B2}"/>
                </a:ext>
              </a:extLst>
            </p:cNvPr>
            <p:cNvSpPr/>
            <p:nvPr/>
          </p:nvSpPr>
          <p:spPr>
            <a:xfrm>
              <a:off x="8247513" y="671870"/>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75FCEAAE-E519-45D0-BCF5-C493420E3AD9}"/>
                </a:ext>
              </a:extLst>
            </p:cNvPr>
            <p:cNvSpPr/>
            <p:nvPr/>
          </p:nvSpPr>
          <p:spPr>
            <a:xfrm>
              <a:off x="8694951"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41" name="Freeform: Shape 40">
              <a:extLst>
                <a:ext uri="{FF2B5EF4-FFF2-40B4-BE49-F238E27FC236}">
                  <a16:creationId xmlns:a16="http://schemas.microsoft.com/office/drawing/2014/main" id="{C80C7170-140B-47DE-B1A7-97E522245C9D}"/>
                </a:ext>
              </a:extLst>
            </p:cNvPr>
            <p:cNvSpPr/>
            <p:nvPr/>
          </p:nvSpPr>
          <p:spPr>
            <a:xfrm>
              <a:off x="8504166"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grpSp>
      <p:sp>
        <p:nvSpPr>
          <p:cNvPr id="50" name="TextBox 49">
            <a:extLst>
              <a:ext uri="{FF2B5EF4-FFF2-40B4-BE49-F238E27FC236}">
                <a16:creationId xmlns:a16="http://schemas.microsoft.com/office/drawing/2014/main" id="{507E3DC7-1F67-4C35-B953-DCE14F86FA97}"/>
              </a:ext>
            </a:extLst>
          </p:cNvPr>
          <p:cNvSpPr txBox="1"/>
          <p:nvPr/>
        </p:nvSpPr>
        <p:spPr>
          <a:xfrm>
            <a:off x="841466" y="4219177"/>
            <a:ext cx="2607510" cy="484428"/>
          </a:xfrm>
          <a:prstGeom prst="rect">
            <a:avLst/>
          </a:prstGeom>
          <a:noFill/>
        </p:spPr>
        <p:txBody>
          <a:bodyPr wrap="square" rtlCol="0" anchor="ctr">
            <a:spAutoFit/>
          </a:bodyPr>
          <a:lstStyle/>
          <a:p>
            <a:pPr>
              <a:lnSpc>
                <a:spcPct val="150000"/>
              </a:lnSpc>
            </a:pPr>
            <a:r>
              <a:rPr lang="en-US" sz="900" dirty="0"/>
              <a:t>A wonderful serenity has taken possession entire soul like these sweet mornings</a:t>
            </a:r>
          </a:p>
        </p:txBody>
      </p:sp>
      <p:sp>
        <p:nvSpPr>
          <p:cNvPr id="51" name="TextBox 50">
            <a:extLst>
              <a:ext uri="{FF2B5EF4-FFF2-40B4-BE49-F238E27FC236}">
                <a16:creationId xmlns:a16="http://schemas.microsoft.com/office/drawing/2014/main" id="{DDDC7013-1FE8-4669-80E7-94011330D9BD}"/>
              </a:ext>
            </a:extLst>
          </p:cNvPr>
          <p:cNvSpPr txBox="1"/>
          <p:nvPr/>
        </p:nvSpPr>
        <p:spPr>
          <a:xfrm>
            <a:off x="1576953" y="2306134"/>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2" name="TextBox 51">
            <a:extLst>
              <a:ext uri="{FF2B5EF4-FFF2-40B4-BE49-F238E27FC236}">
                <a16:creationId xmlns:a16="http://schemas.microsoft.com/office/drawing/2014/main" id="{30C13E5E-74FC-4F84-A2E3-D2BC575C9C3A}"/>
              </a:ext>
            </a:extLst>
          </p:cNvPr>
          <p:cNvSpPr txBox="1"/>
          <p:nvPr/>
        </p:nvSpPr>
        <p:spPr>
          <a:xfrm>
            <a:off x="1576953" y="2474623"/>
            <a:ext cx="1809961" cy="276679"/>
          </a:xfrm>
          <a:prstGeom prst="rect">
            <a:avLst/>
          </a:prstGeom>
          <a:noFill/>
        </p:spPr>
        <p:txBody>
          <a:bodyPr wrap="square" rtlCol="0">
            <a:spAutoFit/>
          </a:bodyPr>
          <a:lstStyle/>
          <a:p>
            <a:pPr>
              <a:lnSpc>
                <a:spcPct val="150000"/>
              </a:lnSpc>
            </a:pPr>
            <a:r>
              <a:rPr lang="en-US" sz="900" dirty="0"/>
              <a:t>A wonderful serenity taken</a:t>
            </a:r>
          </a:p>
        </p:txBody>
      </p:sp>
      <p:sp>
        <p:nvSpPr>
          <p:cNvPr id="55" name="TextBox 54">
            <a:extLst>
              <a:ext uri="{FF2B5EF4-FFF2-40B4-BE49-F238E27FC236}">
                <a16:creationId xmlns:a16="http://schemas.microsoft.com/office/drawing/2014/main" id="{407489E5-BD08-4834-85EB-AC766905B5CD}"/>
              </a:ext>
            </a:extLst>
          </p:cNvPr>
          <p:cNvSpPr txBox="1"/>
          <p:nvPr/>
        </p:nvSpPr>
        <p:spPr>
          <a:xfrm>
            <a:off x="1580394" y="2990055"/>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6" name="TextBox 55">
            <a:extLst>
              <a:ext uri="{FF2B5EF4-FFF2-40B4-BE49-F238E27FC236}">
                <a16:creationId xmlns:a16="http://schemas.microsoft.com/office/drawing/2014/main" id="{97C25AFE-C900-433F-94AC-79BC47865312}"/>
              </a:ext>
            </a:extLst>
          </p:cNvPr>
          <p:cNvSpPr txBox="1"/>
          <p:nvPr/>
        </p:nvSpPr>
        <p:spPr>
          <a:xfrm>
            <a:off x="1580394" y="3158545"/>
            <a:ext cx="1809961" cy="276679"/>
          </a:xfrm>
          <a:prstGeom prst="rect">
            <a:avLst/>
          </a:prstGeom>
          <a:noFill/>
        </p:spPr>
        <p:txBody>
          <a:bodyPr wrap="square" rtlCol="0">
            <a:spAutoFit/>
          </a:bodyPr>
          <a:lstStyle/>
          <a:p>
            <a:pPr>
              <a:lnSpc>
                <a:spcPct val="150000"/>
              </a:lnSpc>
            </a:pPr>
            <a:r>
              <a:rPr lang="en-US" sz="900" dirty="0"/>
              <a:t>A wonderful serenity taken</a:t>
            </a:r>
          </a:p>
        </p:txBody>
      </p:sp>
      <p:sp>
        <p:nvSpPr>
          <p:cNvPr id="58" name="TextBox 57">
            <a:extLst>
              <a:ext uri="{FF2B5EF4-FFF2-40B4-BE49-F238E27FC236}">
                <a16:creationId xmlns:a16="http://schemas.microsoft.com/office/drawing/2014/main" id="{D5E6AE7F-42D1-42AD-8C2E-EA6656576BE2}"/>
              </a:ext>
            </a:extLst>
          </p:cNvPr>
          <p:cNvSpPr txBox="1"/>
          <p:nvPr/>
        </p:nvSpPr>
        <p:spPr>
          <a:xfrm>
            <a:off x="1580394" y="3673182"/>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9" name="TextBox 58">
            <a:extLst>
              <a:ext uri="{FF2B5EF4-FFF2-40B4-BE49-F238E27FC236}">
                <a16:creationId xmlns:a16="http://schemas.microsoft.com/office/drawing/2014/main" id="{B9EBF7BC-763B-4E76-A81A-357F725F4404}"/>
              </a:ext>
            </a:extLst>
          </p:cNvPr>
          <p:cNvSpPr txBox="1"/>
          <p:nvPr/>
        </p:nvSpPr>
        <p:spPr>
          <a:xfrm>
            <a:off x="1580394" y="3841672"/>
            <a:ext cx="1809961" cy="276679"/>
          </a:xfrm>
          <a:prstGeom prst="rect">
            <a:avLst/>
          </a:prstGeom>
          <a:noFill/>
        </p:spPr>
        <p:txBody>
          <a:bodyPr wrap="square" rtlCol="0">
            <a:spAutoFit/>
          </a:bodyPr>
          <a:lstStyle/>
          <a:p>
            <a:pPr>
              <a:lnSpc>
                <a:spcPct val="150000"/>
              </a:lnSpc>
            </a:pPr>
            <a:r>
              <a:rPr lang="en-US" sz="900" dirty="0"/>
              <a:t>A wonderful serenity taken</a:t>
            </a:r>
          </a:p>
        </p:txBody>
      </p:sp>
      <p:sp>
        <p:nvSpPr>
          <p:cNvPr id="4" name="PsHolder15">
            <a:extLst>
              <a:ext uri="{FF2B5EF4-FFF2-40B4-BE49-F238E27FC236}">
                <a16:creationId xmlns:a16="http://schemas.microsoft.com/office/drawing/2014/main" id="{03766F22-8C3B-4A99-A6B8-7D3024876C65}"/>
              </a:ext>
            </a:extLst>
          </p:cNvPr>
          <p:cNvSpPr>
            <a:spLocks noGrp="1"/>
          </p:cNvSpPr>
          <p:nvPr>
            <p:ph type="pic" sz="quarter" idx="10"/>
          </p:nvPr>
        </p:nvSpPr>
        <p:spPr/>
      </p:sp>
      <p:sp>
        <p:nvSpPr>
          <p:cNvPr id="43" name="Title 42">
            <a:extLst>
              <a:ext uri="{FF2B5EF4-FFF2-40B4-BE49-F238E27FC236}">
                <a16:creationId xmlns:a16="http://schemas.microsoft.com/office/drawing/2014/main" id="{457E0668-31F9-4A10-BC3B-EFA02AB0483C}"/>
              </a:ext>
            </a:extLst>
          </p:cNvPr>
          <p:cNvSpPr>
            <a:spLocks noGrp="1"/>
          </p:cNvSpPr>
          <p:nvPr>
            <p:ph type="title"/>
          </p:nvPr>
        </p:nvSpPr>
        <p:spPr/>
        <p:txBody>
          <a:bodyPr/>
          <a:lstStyle/>
          <a:p>
            <a:r>
              <a:rPr lang="en-US" dirty="0"/>
              <a:t>Demo Time : </a:t>
            </a:r>
            <a:r>
              <a:rPr lang="en-US" dirty="0">
                <a:solidFill>
                  <a:schemeClr val="accent1"/>
                </a:solidFill>
              </a:rPr>
              <a:t>Pre - Launch</a:t>
            </a:r>
            <a:endParaRPr lang="en-ID" dirty="0">
              <a:solidFill>
                <a:schemeClr val="accent1"/>
              </a:solidFill>
            </a:endParaRPr>
          </a:p>
        </p:txBody>
      </p:sp>
      <p:sp>
        <p:nvSpPr>
          <p:cNvPr id="60" name="Rectangle 59">
            <a:extLst>
              <a:ext uri="{FF2B5EF4-FFF2-40B4-BE49-F238E27FC236}">
                <a16:creationId xmlns:a16="http://schemas.microsoft.com/office/drawing/2014/main" id="{F969A92D-51D2-4B65-BFA7-BCE85FEC2BFC}"/>
              </a:ext>
            </a:extLst>
          </p:cNvPr>
          <p:cNvSpPr/>
          <p:nvPr/>
        </p:nvSpPr>
        <p:spPr>
          <a:xfrm>
            <a:off x="7778162" y="3204972"/>
            <a:ext cx="452628" cy="452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cxnSp>
        <p:nvCxnSpPr>
          <p:cNvPr id="62" name="Straight Connector 61">
            <a:extLst>
              <a:ext uri="{FF2B5EF4-FFF2-40B4-BE49-F238E27FC236}">
                <a16:creationId xmlns:a16="http://schemas.microsoft.com/office/drawing/2014/main" id="{C495DDE1-C5AA-404A-BFDC-95A39D41A83D}"/>
              </a:ext>
            </a:extLst>
          </p:cNvPr>
          <p:cNvCxnSpPr>
            <a:cxnSpLocks/>
          </p:cNvCxnSpPr>
          <p:nvPr/>
        </p:nvCxnSpPr>
        <p:spPr>
          <a:xfrm>
            <a:off x="8163017" y="3431286"/>
            <a:ext cx="98098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3BB4C63-48AB-4AB2-9BFE-FC1451939560}"/>
              </a:ext>
            </a:extLst>
          </p:cNvPr>
          <p:cNvSpPr txBox="1"/>
          <p:nvPr/>
        </p:nvSpPr>
        <p:spPr>
          <a:xfrm>
            <a:off x="7778163" y="3304329"/>
            <a:ext cx="452629" cy="276999"/>
          </a:xfrm>
          <a:prstGeom prst="rect">
            <a:avLst/>
          </a:prstGeom>
          <a:noFill/>
        </p:spPr>
        <p:txBody>
          <a:bodyPr wrap="square" rtlCol="0">
            <a:spAutoFit/>
          </a:bodyPr>
          <a:lstStyle/>
          <a:p>
            <a:pPr algn="ctr"/>
            <a:r>
              <a:rPr lang="en-US" sz="1200" b="1" dirty="0">
                <a:solidFill>
                  <a:schemeClr val="bg2"/>
                </a:solidFill>
                <a:latin typeface="+mj-lt"/>
              </a:rPr>
              <a:t>01</a:t>
            </a:r>
          </a:p>
        </p:txBody>
      </p:sp>
      <p:grpSp>
        <p:nvGrpSpPr>
          <p:cNvPr id="53" name="Graphic 8">
            <a:extLst>
              <a:ext uri="{FF2B5EF4-FFF2-40B4-BE49-F238E27FC236}">
                <a16:creationId xmlns:a16="http://schemas.microsoft.com/office/drawing/2014/main" id="{7852F60E-5D77-4D82-A34E-2C441BE38B5B}"/>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54" name="Freeform: Shape 53">
              <a:extLst>
                <a:ext uri="{FF2B5EF4-FFF2-40B4-BE49-F238E27FC236}">
                  <a16:creationId xmlns:a16="http://schemas.microsoft.com/office/drawing/2014/main" id="{F215C445-03D8-4F92-9DE8-1C6184C5A639}"/>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7" name="Freeform: Shape 56">
              <a:extLst>
                <a:ext uri="{FF2B5EF4-FFF2-40B4-BE49-F238E27FC236}">
                  <a16:creationId xmlns:a16="http://schemas.microsoft.com/office/drawing/2014/main" id="{A9001470-8534-4A6B-96AD-384BE07EEE5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1" name="Freeform: Shape 60">
              <a:extLst>
                <a:ext uri="{FF2B5EF4-FFF2-40B4-BE49-F238E27FC236}">
                  <a16:creationId xmlns:a16="http://schemas.microsoft.com/office/drawing/2014/main" id="{5DCE80C9-FDA5-4CFB-96CD-BF2E195DDE8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B3E6D0AE-71FE-408D-8552-D897A4C5344D}"/>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B622AEA9-4DFE-478D-B2BC-479F2B177793}"/>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66" name="Freeform: Shape 65">
              <a:extLst>
                <a:ext uri="{FF2B5EF4-FFF2-40B4-BE49-F238E27FC236}">
                  <a16:creationId xmlns:a16="http://schemas.microsoft.com/office/drawing/2014/main" id="{58D0D45D-0E6B-4575-8DB9-F83F4344A6B9}"/>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67" name="TextBox 66">
            <a:extLst>
              <a:ext uri="{FF2B5EF4-FFF2-40B4-BE49-F238E27FC236}">
                <a16:creationId xmlns:a16="http://schemas.microsoft.com/office/drawing/2014/main" id="{ABF22E29-DCF1-4EE4-8064-EB1776DF616A}"/>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68" name="Freeform: Shape 67">
            <a:extLst>
              <a:ext uri="{FF2B5EF4-FFF2-40B4-BE49-F238E27FC236}">
                <a16:creationId xmlns:a16="http://schemas.microsoft.com/office/drawing/2014/main" id="{CD3CA3D4-1F1A-4AFF-900C-7792A14835F9}"/>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242375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left)">
                                      <p:cBhvr>
                                        <p:cTn id="11" dur="500"/>
                                        <p:tgtEl>
                                          <p:spTgt spid="6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left)">
                                      <p:cBhvr>
                                        <p:cTn id="15" dur="500"/>
                                        <p:tgtEl>
                                          <p:spTgt spid="6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par>
                                <p:cTn id="42" presetID="53" presetClass="entr" presetSubtype="16"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p:cTn id="44" dur="500" fill="hold"/>
                                        <p:tgtEl>
                                          <p:spTgt spid="28"/>
                                        </p:tgtEl>
                                        <p:attrNameLst>
                                          <p:attrName>ppt_w</p:attrName>
                                        </p:attrNameLst>
                                      </p:cBhvr>
                                      <p:tavLst>
                                        <p:tav tm="0">
                                          <p:val>
                                            <p:fltVal val="0"/>
                                          </p:val>
                                        </p:tav>
                                        <p:tav tm="100000">
                                          <p:val>
                                            <p:strVal val="#ppt_w"/>
                                          </p:val>
                                        </p:tav>
                                      </p:tavLst>
                                    </p:anim>
                                    <p:anim calcmode="lin" valueType="num">
                                      <p:cBhvr>
                                        <p:cTn id="45" dur="500" fill="hold"/>
                                        <p:tgtEl>
                                          <p:spTgt spid="28"/>
                                        </p:tgtEl>
                                        <p:attrNameLst>
                                          <p:attrName>ppt_h</p:attrName>
                                        </p:attrNameLst>
                                      </p:cBhvr>
                                      <p:tavLst>
                                        <p:tav tm="0">
                                          <p:val>
                                            <p:fltVal val="0"/>
                                          </p:val>
                                        </p:tav>
                                        <p:tav tm="100000">
                                          <p:val>
                                            <p:strVal val="#ppt_h"/>
                                          </p:val>
                                        </p:tav>
                                      </p:tavLst>
                                    </p:anim>
                                    <p:animEffect transition="in" filter="fade">
                                      <p:cBhvr>
                                        <p:cTn id="46" dur="500"/>
                                        <p:tgtEl>
                                          <p:spTgt spid="28"/>
                                        </p:tgtEl>
                                      </p:cBhvr>
                                    </p:animEffect>
                                  </p:childTnLst>
                                </p:cTn>
                              </p:par>
                              <p:par>
                                <p:cTn id="47" presetID="53" presetClass="entr" presetSubtype="16"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500" fill="hold"/>
                                        <p:tgtEl>
                                          <p:spTgt spid="36"/>
                                        </p:tgtEl>
                                        <p:attrNameLst>
                                          <p:attrName>ppt_w</p:attrName>
                                        </p:attrNameLst>
                                      </p:cBhvr>
                                      <p:tavLst>
                                        <p:tav tm="0">
                                          <p:val>
                                            <p:fltVal val="0"/>
                                          </p:val>
                                        </p:tav>
                                        <p:tav tm="100000">
                                          <p:val>
                                            <p:strVal val="#ppt_w"/>
                                          </p:val>
                                        </p:tav>
                                      </p:tavLst>
                                    </p:anim>
                                    <p:anim calcmode="lin" valueType="num">
                                      <p:cBhvr>
                                        <p:cTn id="50" dur="500" fill="hold"/>
                                        <p:tgtEl>
                                          <p:spTgt spid="36"/>
                                        </p:tgtEl>
                                        <p:attrNameLst>
                                          <p:attrName>ppt_h</p:attrName>
                                        </p:attrNameLst>
                                      </p:cBhvr>
                                      <p:tavLst>
                                        <p:tav tm="0">
                                          <p:val>
                                            <p:fltVal val="0"/>
                                          </p:val>
                                        </p:tav>
                                        <p:tav tm="100000">
                                          <p:val>
                                            <p:strVal val="#ppt_h"/>
                                          </p:val>
                                        </p:tav>
                                      </p:tavLst>
                                    </p:anim>
                                    <p:animEffect transition="in" filter="fade">
                                      <p:cBhvr>
                                        <p:cTn id="51" dur="500"/>
                                        <p:tgtEl>
                                          <p:spTgt spid="36"/>
                                        </p:tgtEl>
                                      </p:cBhvr>
                                    </p:animEffect>
                                  </p:childTnLst>
                                </p:cTn>
                              </p:par>
                            </p:childTnLst>
                          </p:cTn>
                        </p:par>
                        <p:par>
                          <p:cTn id="52" fill="hold">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left)">
                                      <p:cBhvr>
                                        <p:cTn id="55" dur="500"/>
                                        <p:tgtEl>
                                          <p:spTgt spid="5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wipe(left)">
                                      <p:cBhvr>
                                        <p:cTn id="58" dur="500"/>
                                        <p:tgtEl>
                                          <p:spTgt spid="5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wipe(left)">
                                      <p:cBhvr>
                                        <p:cTn id="61" dur="500"/>
                                        <p:tgtEl>
                                          <p:spTgt spid="58"/>
                                        </p:tgtEl>
                                      </p:cBhvr>
                                    </p:animEffect>
                                  </p:childTnLst>
                                </p:cTn>
                              </p:par>
                            </p:childTnLst>
                          </p:cTn>
                        </p:par>
                        <p:par>
                          <p:cTn id="62" fill="hold">
                            <p:stCondLst>
                              <p:cond delay="3500"/>
                            </p:stCondLst>
                            <p:childTnLst>
                              <p:par>
                                <p:cTn id="63" presetID="22" presetClass="entr" presetSubtype="8" fill="hold" grpId="0"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left)">
                                      <p:cBhvr>
                                        <p:cTn id="65" dur="500"/>
                                        <p:tgtEl>
                                          <p:spTgt spid="52"/>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wipe(left)">
                                      <p:cBhvr>
                                        <p:cTn id="68" dur="500"/>
                                        <p:tgtEl>
                                          <p:spTgt spid="5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4500"/>
                            </p:stCondLst>
                            <p:childTnLst>
                              <p:par>
                                <p:cTn id="77" presetID="22" presetClass="entr" presetSubtype="4" fill="hold"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wipe(down)">
                                      <p:cBhvr>
                                        <p:cTn id="79" dur="500"/>
                                        <p:tgtEl>
                                          <p:spTgt spid="13"/>
                                        </p:tgtEl>
                                      </p:cBhvr>
                                    </p:animEffect>
                                  </p:childTnLst>
                                </p:cTn>
                              </p:par>
                            </p:childTnLst>
                          </p:cTn>
                        </p:par>
                        <p:par>
                          <p:cTn id="80" fill="hold">
                            <p:stCondLst>
                              <p:cond delay="5000"/>
                            </p:stCondLst>
                            <p:childTnLst>
                              <p:par>
                                <p:cTn id="81" presetID="53" presetClass="entr" presetSubtype="16" fill="hold" grpId="0" nodeType="afterEffect">
                                  <p:stCondLst>
                                    <p:cond delay="0"/>
                                  </p:stCondLst>
                                  <p:childTnLst>
                                    <p:set>
                                      <p:cBhvr>
                                        <p:cTn id="82" dur="1" fill="hold">
                                          <p:stCondLst>
                                            <p:cond delay="0"/>
                                          </p:stCondLst>
                                        </p:cTn>
                                        <p:tgtEl>
                                          <p:spTgt spid="60"/>
                                        </p:tgtEl>
                                        <p:attrNameLst>
                                          <p:attrName>style.visibility</p:attrName>
                                        </p:attrNameLst>
                                      </p:cBhvr>
                                      <p:to>
                                        <p:strVal val="visible"/>
                                      </p:to>
                                    </p:set>
                                    <p:anim calcmode="lin" valueType="num">
                                      <p:cBhvr>
                                        <p:cTn id="83" dur="500" fill="hold"/>
                                        <p:tgtEl>
                                          <p:spTgt spid="60"/>
                                        </p:tgtEl>
                                        <p:attrNameLst>
                                          <p:attrName>ppt_w</p:attrName>
                                        </p:attrNameLst>
                                      </p:cBhvr>
                                      <p:tavLst>
                                        <p:tav tm="0">
                                          <p:val>
                                            <p:fltVal val="0"/>
                                          </p:val>
                                        </p:tav>
                                        <p:tav tm="100000">
                                          <p:val>
                                            <p:strVal val="#ppt_w"/>
                                          </p:val>
                                        </p:tav>
                                      </p:tavLst>
                                    </p:anim>
                                    <p:anim calcmode="lin" valueType="num">
                                      <p:cBhvr>
                                        <p:cTn id="84" dur="500" fill="hold"/>
                                        <p:tgtEl>
                                          <p:spTgt spid="60"/>
                                        </p:tgtEl>
                                        <p:attrNameLst>
                                          <p:attrName>ppt_h</p:attrName>
                                        </p:attrNameLst>
                                      </p:cBhvr>
                                      <p:tavLst>
                                        <p:tav tm="0">
                                          <p:val>
                                            <p:fltVal val="0"/>
                                          </p:val>
                                        </p:tav>
                                        <p:tav tm="100000">
                                          <p:val>
                                            <p:strVal val="#ppt_h"/>
                                          </p:val>
                                        </p:tav>
                                      </p:tavLst>
                                    </p:anim>
                                    <p:animEffect transition="in" filter="fade">
                                      <p:cBhvr>
                                        <p:cTn id="85" dur="500"/>
                                        <p:tgtEl>
                                          <p:spTgt spid="60"/>
                                        </p:tgtEl>
                                      </p:cBhvr>
                                    </p:animEffect>
                                  </p:childTnLst>
                                </p:cTn>
                              </p:par>
                            </p:childTnLst>
                          </p:cTn>
                        </p:par>
                        <p:par>
                          <p:cTn id="86" fill="hold">
                            <p:stCondLst>
                              <p:cond delay="5500"/>
                            </p:stCondLst>
                            <p:childTnLst>
                              <p:par>
                                <p:cTn id="87" presetID="53" presetClass="entr" presetSubtype="16" fill="hold" grpId="0" nodeType="afterEffect">
                                  <p:stCondLst>
                                    <p:cond delay="0"/>
                                  </p:stCondLst>
                                  <p:childTnLst>
                                    <p:set>
                                      <p:cBhvr>
                                        <p:cTn id="88" dur="1" fill="hold">
                                          <p:stCondLst>
                                            <p:cond delay="0"/>
                                          </p:stCondLst>
                                        </p:cTn>
                                        <p:tgtEl>
                                          <p:spTgt spid="64"/>
                                        </p:tgtEl>
                                        <p:attrNameLst>
                                          <p:attrName>style.visibility</p:attrName>
                                        </p:attrNameLst>
                                      </p:cBhvr>
                                      <p:to>
                                        <p:strVal val="visible"/>
                                      </p:to>
                                    </p:set>
                                    <p:anim calcmode="lin" valueType="num">
                                      <p:cBhvr>
                                        <p:cTn id="89" dur="500" fill="hold"/>
                                        <p:tgtEl>
                                          <p:spTgt spid="64"/>
                                        </p:tgtEl>
                                        <p:attrNameLst>
                                          <p:attrName>ppt_w</p:attrName>
                                        </p:attrNameLst>
                                      </p:cBhvr>
                                      <p:tavLst>
                                        <p:tav tm="0">
                                          <p:val>
                                            <p:fltVal val="0"/>
                                          </p:val>
                                        </p:tav>
                                        <p:tav tm="100000">
                                          <p:val>
                                            <p:strVal val="#ppt_w"/>
                                          </p:val>
                                        </p:tav>
                                      </p:tavLst>
                                    </p:anim>
                                    <p:anim calcmode="lin" valueType="num">
                                      <p:cBhvr>
                                        <p:cTn id="90" dur="500" fill="hold"/>
                                        <p:tgtEl>
                                          <p:spTgt spid="64"/>
                                        </p:tgtEl>
                                        <p:attrNameLst>
                                          <p:attrName>ppt_h</p:attrName>
                                        </p:attrNameLst>
                                      </p:cBhvr>
                                      <p:tavLst>
                                        <p:tav tm="0">
                                          <p:val>
                                            <p:fltVal val="0"/>
                                          </p:val>
                                        </p:tav>
                                        <p:tav tm="100000">
                                          <p:val>
                                            <p:strVal val="#ppt_h"/>
                                          </p:val>
                                        </p:tav>
                                      </p:tavLst>
                                    </p:anim>
                                    <p:animEffect transition="in" filter="fade">
                                      <p:cBhvr>
                                        <p:cTn id="91" dur="500"/>
                                        <p:tgtEl>
                                          <p:spTgt spid="64"/>
                                        </p:tgtEl>
                                      </p:cBhvr>
                                    </p:animEffect>
                                  </p:childTnLst>
                                </p:cTn>
                              </p:par>
                            </p:childTnLst>
                          </p:cTn>
                        </p:par>
                        <p:par>
                          <p:cTn id="92" fill="hold">
                            <p:stCondLst>
                              <p:cond delay="6000"/>
                            </p:stCondLst>
                            <p:childTnLst>
                              <p:par>
                                <p:cTn id="93" presetID="22" presetClass="entr" presetSubtype="8" fill="hold" nodeType="after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left)">
                                      <p:cBhvr>
                                        <p:cTn id="9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50" grpId="0"/>
      <p:bldP spid="51" grpId="0"/>
      <p:bldP spid="52" grpId="0"/>
      <p:bldP spid="55" grpId="0"/>
      <p:bldP spid="56" grpId="0"/>
      <p:bldP spid="58" grpId="0"/>
      <p:bldP spid="59" grpId="0"/>
      <p:bldP spid="43" grpId="0"/>
      <p:bldP spid="60" grpId="0" animBg="1"/>
      <p:bldP spid="64" grpId="0"/>
      <p:bldP spid="67" grpId="0"/>
      <p:bldP spid="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5F6A6E6-800D-413F-AE76-B37AA8DC0BAD}"/>
              </a:ext>
            </a:extLst>
          </p:cNvPr>
          <p:cNvSpPr/>
          <p:nvPr/>
        </p:nvSpPr>
        <p:spPr>
          <a:xfrm flipH="1">
            <a:off x="918926" y="3204972"/>
            <a:ext cx="452628" cy="452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cxnSp>
        <p:nvCxnSpPr>
          <p:cNvPr id="14" name="Straight Connector 13">
            <a:extLst>
              <a:ext uri="{FF2B5EF4-FFF2-40B4-BE49-F238E27FC236}">
                <a16:creationId xmlns:a16="http://schemas.microsoft.com/office/drawing/2014/main" id="{D9B61423-390D-4191-BE4D-5EA66F038214}"/>
              </a:ext>
            </a:extLst>
          </p:cNvPr>
          <p:cNvCxnSpPr>
            <a:cxnSpLocks/>
          </p:cNvCxnSpPr>
          <p:nvPr/>
        </p:nvCxnSpPr>
        <p:spPr>
          <a:xfrm flipH="1">
            <a:off x="0" y="3431286"/>
            <a:ext cx="9867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F3D70B0-3413-46E8-97C9-6920AAB106AF}"/>
              </a:ext>
            </a:extLst>
          </p:cNvPr>
          <p:cNvSpPr txBox="1"/>
          <p:nvPr/>
        </p:nvSpPr>
        <p:spPr>
          <a:xfrm flipH="1">
            <a:off x="918925" y="3304329"/>
            <a:ext cx="452629" cy="276999"/>
          </a:xfrm>
          <a:prstGeom prst="rect">
            <a:avLst/>
          </a:prstGeom>
          <a:noFill/>
        </p:spPr>
        <p:txBody>
          <a:bodyPr wrap="square" rtlCol="0">
            <a:spAutoFit/>
          </a:bodyPr>
          <a:lstStyle/>
          <a:p>
            <a:pPr algn="ctr"/>
            <a:r>
              <a:rPr lang="en-US" sz="1200" b="1" dirty="0">
                <a:solidFill>
                  <a:schemeClr val="bg2"/>
                </a:solidFill>
                <a:latin typeface="+mj-lt"/>
              </a:rPr>
              <a:t>02</a:t>
            </a:r>
          </a:p>
        </p:txBody>
      </p:sp>
      <p:sp>
        <p:nvSpPr>
          <p:cNvPr id="4" name="PsHolder4">
            <a:extLst>
              <a:ext uri="{FF2B5EF4-FFF2-40B4-BE49-F238E27FC236}">
                <a16:creationId xmlns:a16="http://schemas.microsoft.com/office/drawing/2014/main" id="{7A811028-59A1-42EB-B83A-7C8F342EC4DC}"/>
              </a:ext>
            </a:extLst>
          </p:cNvPr>
          <p:cNvSpPr>
            <a:spLocks noGrp="1"/>
          </p:cNvSpPr>
          <p:nvPr>
            <p:ph type="pic" sz="quarter" idx="10"/>
          </p:nvPr>
        </p:nvSpPr>
        <p:spPr/>
      </p:sp>
      <p:sp>
        <p:nvSpPr>
          <p:cNvPr id="20" name="Title 19">
            <a:extLst>
              <a:ext uri="{FF2B5EF4-FFF2-40B4-BE49-F238E27FC236}">
                <a16:creationId xmlns:a16="http://schemas.microsoft.com/office/drawing/2014/main" id="{CA83B815-48B4-47CD-BA69-D2BCAC73A675}"/>
              </a:ext>
            </a:extLst>
          </p:cNvPr>
          <p:cNvSpPr>
            <a:spLocks noGrp="1"/>
          </p:cNvSpPr>
          <p:nvPr>
            <p:ph type="title"/>
          </p:nvPr>
        </p:nvSpPr>
        <p:spPr/>
        <p:txBody>
          <a:bodyPr/>
          <a:lstStyle/>
          <a:p>
            <a:r>
              <a:rPr lang="en-US" dirty="0"/>
              <a:t>Demo Time : </a:t>
            </a:r>
            <a:r>
              <a:rPr lang="en-US" dirty="0">
                <a:solidFill>
                  <a:schemeClr val="accent1"/>
                </a:solidFill>
              </a:rPr>
              <a:t>Post - Launch</a:t>
            </a:r>
            <a:endParaRPr lang="en-ID" dirty="0">
              <a:solidFill>
                <a:schemeClr val="accent1"/>
              </a:solidFill>
            </a:endParaRPr>
          </a:p>
        </p:txBody>
      </p:sp>
      <p:sp>
        <p:nvSpPr>
          <p:cNvPr id="18" name="TextBox 17">
            <a:extLst>
              <a:ext uri="{FF2B5EF4-FFF2-40B4-BE49-F238E27FC236}">
                <a16:creationId xmlns:a16="http://schemas.microsoft.com/office/drawing/2014/main" id="{6B1CD81C-06F8-47E9-8696-2FFD15FEE02C}"/>
              </a:ext>
            </a:extLst>
          </p:cNvPr>
          <p:cNvSpPr txBox="1"/>
          <p:nvPr/>
        </p:nvSpPr>
        <p:spPr>
          <a:xfrm>
            <a:off x="1791540" y="4470767"/>
            <a:ext cx="1558188" cy="300082"/>
          </a:xfrm>
          <a:prstGeom prst="rect">
            <a:avLst/>
          </a:prstGeom>
          <a:noFill/>
        </p:spPr>
        <p:txBody>
          <a:bodyPr wrap="square" rtlCol="0" anchor="ctr">
            <a:spAutoFit/>
          </a:bodyPr>
          <a:lstStyle/>
          <a:p>
            <a:r>
              <a:rPr lang="en-US" sz="1350" b="1" dirty="0">
                <a:solidFill>
                  <a:schemeClr val="accent1"/>
                </a:solidFill>
                <a:latin typeface="+mj-lt"/>
              </a:rPr>
              <a:t>Description</a:t>
            </a:r>
          </a:p>
        </p:txBody>
      </p:sp>
      <p:sp>
        <p:nvSpPr>
          <p:cNvPr id="19" name="TextBox 18">
            <a:extLst>
              <a:ext uri="{FF2B5EF4-FFF2-40B4-BE49-F238E27FC236}">
                <a16:creationId xmlns:a16="http://schemas.microsoft.com/office/drawing/2014/main" id="{322CCF48-2A25-478F-A3BE-16D1A10630B7}"/>
              </a:ext>
            </a:extLst>
          </p:cNvPr>
          <p:cNvSpPr txBox="1"/>
          <p:nvPr/>
        </p:nvSpPr>
        <p:spPr>
          <a:xfrm>
            <a:off x="1791540" y="4694595"/>
            <a:ext cx="3741470" cy="484428"/>
          </a:xfrm>
          <a:prstGeom prst="rect">
            <a:avLst/>
          </a:prstGeom>
          <a:noFill/>
        </p:spPr>
        <p:txBody>
          <a:bodyPr wrap="square" rtlCol="0">
            <a:spAutoFit/>
          </a:bodyPr>
          <a:lstStyle/>
          <a:p>
            <a:pPr>
              <a:lnSpc>
                <a:spcPct val="150000"/>
              </a:lnSpc>
            </a:pPr>
            <a:r>
              <a:rPr lang="en-US" sz="900" dirty="0"/>
              <a:t>A wonderful serenity has taken possession of my entire soul like these sweet mornings of spring which I enjoy with whole</a:t>
            </a:r>
          </a:p>
        </p:txBody>
      </p:sp>
      <p:sp>
        <p:nvSpPr>
          <p:cNvPr id="27" name="TextBox 26">
            <a:extLst>
              <a:ext uri="{FF2B5EF4-FFF2-40B4-BE49-F238E27FC236}">
                <a16:creationId xmlns:a16="http://schemas.microsoft.com/office/drawing/2014/main" id="{261AEBD4-E35C-4785-9556-DE4DD84E7930}"/>
              </a:ext>
            </a:extLst>
          </p:cNvPr>
          <p:cNvSpPr txBox="1"/>
          <p:nvPr/>
        </p:nvSpPr>
        <p:spPr>
          <a:xfrm>
            <a:off x="6023849" y="2250051"/>
            <a:ext cx="852310" cy="600164"/>
          </a:xfrm>
          <a:prstGeom prst="rect">
            <a:avLst/>
          </a:prstGeom>
          <a:noFill/>
        </p:spPr>
        <p:txBody>
          <a:bodyPr wrap="square" rtlCol="0" anchor="ctr">
            <a:spAutoFit/>
          </a:bodyPr>
          <a:lstStyle/>
          <a:p>
            <a:r>
              <a:rPr lang="en-US" sz="3300" b="1" dirty="0">
                <a:solidFill>
                  <a:schemeClr val="accent1"/>
                </a:solidFill>
                <a:latin typeface="+mj-lt"/>
              </a:rPr>
              <a:t>01.</a:t>
            </a:r>
            <a:endParaRPr lang="en-ID" sz="3300" b="1" dirty="0">
              <a:solidFill>
                <a:schemeClr val="accent1"/>
              </a:solidFill>
              <a:latin typeface="+mj-lt"/>
            </a:endParaRPr>
          </a:p>
        </p:txBody>
      </p:sp>
      <p:sp>
        <p:nvSpPr>
          <p:cNvPr id="28" name="TextBox 27">
            <a:extLst>
              <a:ext uri="{FF2B5EF4-FFF2-40B4-BE49-F238E27FC236}">
                <a16:creationId xmlns:a16="http://schemas.microsoft.com/office/drawing/2014/main" id="{02D85885-D3FF-403C-9A64-E1E9C20A08AC}"/>
              </a:ext>
            </a:extLst>
          </p:cNvPr>
          <p:cNvSpPr txBox="1"/>
          <p:nvPr/>
        </p:nvSpPr>
        <p:spPr>
          <a:xfrm>
            <a:off x="6818049" y="2307611"/>
            <a:ext cx="1979721" cy="484428"/>
          </a:xfrm>
          <a:prstGeom prst="rect">
            <a:avLst/>
          </a:prstGeom>
          <a:noFill/>
        </p:spPr>
        <p:txBody>
          <a:bodyPr wrap="square" rtlCol="0" anchor="t">
            <a:spAutoFit/>
          </a:bodyPr>
          <a:lstStyle/>
          <a:p>
            <a:pPr>
              <a:lnSpc>
                <a:spcPct val="150000"/>
              </a:lnSpc>
            </a:pPr>
            <a:r>
              <a:rPr lang="en-US" sz="900" dirty="0"/>
              <a:t>A wonderful serenity has taken possession of my entire soul</a:t>
            </a:r>
          </a:p>
        </p:txBody>
      </p:sp>
      <p:sp>
        <p:nvSpPr>
          <p:cNvPr id="29" name="TextBox 28">
            <a:extLst>
              <a:ext uri="{FF2B5EF4-FFF2-40B4-BE49-F238E27FC236}">
                <a16:creationId xmlns:a16="http://schemas.microsoft.com/office/drawing/2014/main" id="{9A1ED9FB-664E-4FC3-9E04-755CF13814E1}"/>
              </a:ext>
            </a:extLst>
          </p:cNvPr>
          <p:cNvSpPr txBox="1"/>
          <p:nvPr/>
        </p:nvSpPr>
        <p:spPr>
          <a:xfrm>
            <a:off x="6818051" y="2779487"/>
            <a:ext cx="1264163" cy="253916"/>
          </a:xfrm>
          <a:prstGeom prst="rect">
            <a:avLst/>
          </a:prstGeom>
          <a:noFill/>
        </p:spPr>
        <p:txBody>
          <a:bodyPr wrap="square" rtlCol="0">
            <a:spAutoFit/>
          </a:bodyPr>
          <a:lstStyle/>
          <a:p>
            <a:r>
              <a:rPr lang="en-US" sz="1050" b="1" dirty="0">
                <a:solidFill>
                  <a:schemeClr val="accent1"/>
                </a:solidFill>
                <a:latin typeface="+mj-lt"/>
              </a:rPr>
              <a:t>30,8% - 42,8%</a:t>
            </a:r>
            <a:endParaRPr lang="en-ID" sz="1050" b="1" dirty="0">
              <a:solidFill>
                <a:schemeClr val="accent1"/>
              </a:solidFill>
              <a:latin typeface="+mj-lt"/>
            </a:endParaRPr>
          </a:p>
        </p:txBody>
      </p:sp>
      <p:sp>
        <p:nvSpPr>
          <p:cNvPr id="30" name="TextBox 29">
            <a:extLst>
              <a:ext uri="{FF2B5EF4-FFF2-40B4-BE49-F238E27FC236}">
                <a16:creationId xmlns:a16="http://schemas.microsoft.com/office/drawing/2014/main" id="{E8FF520F-7D9B-4193-9775-788617444DDD}"/>
              </a:ext>
            </a:extLst>
          </p:cNvPr>
          <p:cNvSpPr txBox="1"/>
          <p:nvPr/>
        </p:nvSpPr>
        <p:spPr>
          <a:xfrm>
            <a:off x="6023849" y="3197748"/>
            <a:ext cx="852310" cy="600164"/>
          </a:xfrm>
          <a:prstGeom prst="rect">
            <a:avLst/>
          </a:prstGeom>
          <a:noFill/>
        </p:spPr>
        <p:txBody>
          <a:bodyPr wrap="square" rtlCol="0" anchor="ctr">
            <a:spAutoFit/>
          </a:bodyPr>
          <a:lstStyle/>
          <a:p>
            <a:r>
              <a:rPr lang="en-US" sz="3300" b="1" dirty="0">
                <a:solidFill>
                  <a:schemeClr val="accent1"/>
                </a:solidFill>
                <a:latin typeface="+mj-lt"/>
              </a:rPr>
              <a:t>02.</a:t>
            </a:r>
            <a:endParaRPr lang="en-ID" sz="3300" b="1" dirty="0">
              <a:solidFill>
                <a:schemeClr val="accent1"/>
              </a:solidFill>
              <a:latin typeface="+mj-lt"/>
            </a:endParaRPr>
          </a:p>
        </p:txBody>
      </p:sp>
      <p:sp>
        <p:nvSpPr>
          <p:cNvPr id="31" name="TextBox 30">
            <a:extLst>
              <a:ext uri="{FF2B5EF4-FFF2-40B4-BE49-F238E27FC236}">
                <a16:creationId xmlns:a16="http://schemas.microsoft.com/office/drawing/2014/main" id="{420E0009-84F8-4954-B1B2-01E2927D75F6}"/>
              </a:ext>
            </a:extLst>
          </p:cNvPr>
          <p:cNvSpPr txBox="1"/>
          <p:nvPr/>
        </p:nvSpPr>
        <p:spPr>
          <a:xfrm>
            <a:off x="6818049" y="3255308"/>
            <a:ext cx="1979721" cy="484428"/>
          </a:xfrm>
          <a:prstGeom prst="rect">
            <a:avLst/>
          </a:prstGeom>
          <a:noFill/>
        </p:spPr>
        <p:txBody>
          <a:bodyPr wrap="square" rtlCol="0" anchor="t">
            <a:spAutoFit/>
          </a:bodyPr>
          <a:lstStyle/>
          <a:p>
            <a:pPr>
              <a:lnSpc>
                <a:spcPct val="150000"/>
              </a:lnSpc>
            </a:pPr>
            <a:r>
              <a:rPr lang="en-US" sz="900" dirty="0"/>
              <a:t>A wonderful serenity has taken possession of my entire soul</a:t>
            </a:r>
          </a:p>
        </p:txBody>
      </p:sp>
      <p:sp>
        <p:nvSpPr>
          <p:cNvPr id="32" name="TextBox 31">
            <a:extLst>
              <a:ext uri="{FF2B5EF4-FFF2-40B4-BE49-F238E27FC236}">
                <a16:creationId xmlns:a16="http://schemas.microsoft.com/office/drawing/2014/main" id="{687D1C82-A07A-4CE4-9614-581AFD779036}"/>
              </a:ext>
            </a:extLst>
          </p:cNvPr>
          <p:cNvSpPr txBox="1"/>
          <p:nvPr/>
        </p:nvSpPr>
        <p:spPr>
          <a:xfrm>
            <a:off x="6818051" y="3727184"/>
            <a:ext cx="1264163" cy="253916"/>
          </a:xfrm>
          <a:prstGeom prst="rect">
            <a:avLst/>
          </a:prstGeom>
          <a:noFill/>
        </p:spPr>
        <p:txBody>
          <a:bodyPr wrap="square" rtlCol="0">
            <a:spAutoFit/>
          </a:bodyPr>
          <a:lstStyle/>
          <a:p>
            <a:r>
              <a:rPr lang="en-US" sz="1050" b="1" dirty="0">
                <a:solidFill>
                  <a:schemeClr val="accent1"/>
                </a:solidFill>
                <a:latin typeface="+mj-lt"/>
              </a:rPr>
              <a:t>42,8% - 61,4%</a:t>
            </a:r>
            <a:endParaRPr lang="en-ID" sz="1050" b="1" dirty="0">
              <a:solidFill>
                <a:schemeClr val="accent1"/>
              </a:solidFill>
              <a:latin typeface="+mj-lt"/>
            </a:endParaRPr>
          </a:p>
        </p:txBody>
      </p:sp>
      <p:sp>
        <p:nvSpPr>
          <p:cNvPr id="33" name="TextBox 32">
            <a:extLst>
              <a:ext uri="{FF2B5EF4-FFF2-40B4-BE49-F238E27FC236}">
                <a16:creationId xmlns:a16="http://schemas.microsoft.com/office/drawing/2014/main" id="{45184578-3152-4D60-A21C-E8F5898F3DAE}"/>
              </a:ext>
            </a:extLst>
          </p:cNvPr>
          <p:cNvSpPr txBox="1"/>
          <p:nvPr/>
        </p:nvSpPr>
        <p:spPr>
          <a:xfrm>
            <a:off x="6023849" y="4191462"/>
            <a:ext cx="852310" cy="600164"/>
          </a:xfrm>
          <a:prstGeom prst="rect">
            <a:avLst/>
          </a:prstGeom>
          <a:noFill/>
        </p:spPr>
        <p:txBody>
          <a:bodyPr wrap="square" rtlCol="0" anchor="ctr">
            <a:spAutoFit/>
          </a:bodyPr>
          <a:lstStyle/>
          <a:p>
            <a:r>
              <a:rPr lang="en-US" sz="3300" b="1" dirty="0">
                <a:solidFill>
                  <a:schemeClr val="accent1"/>
                </a:solidFill>
                <a:latin typeface="+mj-lt"/>
              </a:rPr>
              <a:t>03.</a:t>
            </a:r>
            <a:endParaRPr lang="en-ID" sz="3300" b="1" dirty="0">
              <a:solidFill>
                <a:schemeClr val="accent1"/>
              </a:solidFill>
              <a:latin typeface="+mj-lt"/>
            </a:endParaRPr>
          </a:p>
        </p:txBody>
      </p:sp>
      <p:sp>
        <p:nvSpPr>
          <p:cNvPr id="34" name="TextBox 33">
            <a:extLst>
              <a:ext uri="{FF2B5EF4-FFF2-40B4-BE49-F238E27FC236}">
                <a16:creationId xmlns:a16="http://schemas.microsoft.com/office/drawing/2014/main" id="{017462F8-574B-4237-891D-BE811533B372}"/>
              </a:ext>
            </a:extLst>
          </p:cNvPr>
          <p:cNvSpPr txBox="1"/>
          <p:nvPr/>
        </p:nvSpPr>
        <p:spPr>
          <a:xfrm>
            <a:off x="6818049" y="4249022"/>
            <a:ext cx="1979721" cy="484428"/>
          </a:xfrm>
          <a:prstGeom prst="rect">
            <a:avLst/>
          </a:prstGeom>
          <a:noFill/>
        </p:spPr>
        <p:txBody>
          <a:bodyPr wrap="square" rtlCol="0" anchor="t">
            <a:spAutoFit/>
          </a:bodyPr>
          <a:lstStyle/>
          <a:p>
            <a:pPr>
              <a:lnSpc>
                <a:spcPct val="150000"/>
              </a:lnSpc>
            </a:pPr>
            <a:r>
              <a:rPr lang="en-US" sz="900" dirty="0"/>
              <a:t>A wonderful serenity has taken possession of my entire soul</a:t>
            </a:r>
          </a:p>
        </p:txBody>
      </p:sp>
      <p:sp>
        <p:nvSpPr>
          <p:cNvPr id="35" name="TextBox 34">
            <a:extLst>
              <a:ext uri="{FF2B5EF4-FFF2-40B4-BE49-F238E27FC236}">
                <a16:creationId xmlns:a16="http://schemas.microsoft.com/office/drawing/2014/main" id="{8BF773F0-AE49-44FC-8012-AC7A9922C040}"/>
              </a:ext>
            </a:extLst>
          </p:cNvPr>
          <p:cNvSpPr txBox="1"/>
          <p:nvPr/>
        </p:nvSpPr>
        <p:spPr>
          <a:xfrm>
            <a:off x="6818051" y="4720898"/>
            <a:ext cx="1264163" cy="253916"/>
          </a:xfrm>
          <a:prstGeom prst="rect">
            <a:avLst/>
          </a:prstGeom>
          <a:noFill/>
        </p:spPr>
        <p:txBody>
          <a:bodyPr wrap="square" rtlCol="0">
            <a:spAutoFit/>
          </a:bodyPr>
          <a:lstStyle/>
          <a:p>
            <a:r>
              <a:rPr lang="en-US" sz="1050" b="1" dirty="0">
                <a:solidFill>
                  <a:schemeClr val="accent1"/>
                </a:solidFill>
                <a:latin typeface="+mj-lt"/>
              </a:rPr>
              <a:t>61,4% - 96,2%</a:t>
            </a:r>
            <a:endParaRPr lang="en-ID" sz="1050" b="1" dirty="0">
              <a:solidFill>
                <a:schemeClr val="accent1"/>
              </a:solidFill>
              <a:latin typeface="+mj-lt"/>
            </a:endParaRPr>
          </a:p>
        </p:txBody>
      </p:sp>
      <p:grpSp>
        <p:nvGrpSpPr>
          <p:cNvPr id="36" name="Graphic 8">
            <a:extLst>
              <a:ext uri="{FF2B5EF4-FFF2-40B4-BE49-F238E27FC236}">
                <a16:creationId xmlns:a16="http://schemas.microsoft.com/office/drawing/2014/main" id="{9C17E1D0-523F-4EEE-BA4B-FB497E69EC79}"/>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37" name="Freeform: Shape 36">
              <a:extLst>
                <a:ext uri="{FF2B5EF4-FFF2-40B4-BE49-F238E27FC236}">
                  <a16:creationId xmlns:a16="http://schemas.microsoft.com/office/drawing/2014/main" id="{248AC1CE-FDD0-44FA-BA67-E58DC2B21F2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DED79341-466F-424A-89F8-9B1627831C3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A0722F6F-5EB3-496E-9629-EC03FECFF4D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694D7C63-6A91-4B34-9BB9-4CB04BAEFD59}"/>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41" name="Freeform: Shape 40">
              <a:extLst>
                <a:ext uri="{FF2B5EF4-FFF2-40B4-BE49-F238E27FC236}">
                  <a16:creationId xmlns:a16="http://schemas.microsoft.com/office/drawing/2014/main" id="{34993D1B-54B6-458E-BDC5-D936B53F6CA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42" name="Freeform: Shape 41">
              <a:extLst>
                <a:ext uri="{FF2B5EF4-FFF2-40B4-BE49-F238E27FC236}">
                  <a16:creationId xmlns:a16="http://schemas.microsoft.com/office/drawing/2014/main" id="{520687B0-177E-4F98-B91F-C992A09A34A3}"/>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43" name="TextBox 42">
            <a:extLst>
              <a:ext uri="{FF2B5EF4-FFF2-40B4-BE49-F238E27FC236}">
                <a16:creationId xmlns:a16="http://schemas.microsoft.com/office/drawing/2014/main" id="{4EC2E0AB-7024-4C52-9406-981D2CB57544}"/>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44" name="Freeform: Shape 43">
            <a:extLst>
              <a:ext uri="{FF2B5EF4-FFF2-40B4-BE49-F238E27FC236}">
                <a16:creationId xmlns:a16="http://schemas.microsoft.com/office/drawing/2014/main" id="{019DA9C5-4A60-4BC6-8193-2464019B8700}"/>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27293557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left)">
                                      <p:cBhvr>
                                        <p:cTn id="50" dur="500"/>
                                        <p:tgtEl>
                                          <p:spTgt spid="3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500"/>
                                        <p:tgtEl>
                                          <p:spTgt spid="2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left)">
                                      <p:cBhvr>
                                        <p:cTn id="63" dur="500"/>
                                        <p:tgtEl>
                                          <p:spTgt spid="34"/>
                                        </p:tgtEl>
                                      </p:cBhvr>
                                    </p:animEffect>
                                  </p:childTnLst>
                                </p:cTn>
                              </p:par>
                            </p:childTnLst>
                          </p:cTn>
                        </p:par>
                        <p:par>
                          <p:cTn id="64" fill="hold">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left)">
                                      <p:cBhvr>
                                        <p:cTn id="67" dur="500"/>
                                        <p:tgtEl>
                                          <p:spTgt spid="2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left)">
                                      <p:cBhvr>
                                        <p:cTn id="7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20" grpId="0"/>
      <p:bldP spid="18" grpId="0"/>
      <p:bldP spid="19" grpId="0"/>
      <p:bldP spid="27" grpId="0"/>
      <p:bldP spid="28" grpId="0"/>
      <p:bldP spid="29" grpId="0"/>
      <p:bldP spid="30" grpId="0"/>
      <p:bldP spid="31" grpId="0"/>
      <p:bldP spid="32" grpId="0"/>
      <p:bldP spid="33" grpId="0"/>
      <p:bldP spid="34" grpId="0"/>
      <p:bldP spid="35" grpId="0"/>
      <p:bldP spid="43" grpId="0"/>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sHolder1">
            <a:extLst>
              <a:ext uri="{FF2B5EF4-FFF2-40B4-BE49-F238E27FC236}">
                <a16:creationId xmlns:a16="http://schemas.microsoft.com/office/drawing/2014/main" id="{BD0C0F4F-6102-4566-9F63-74B9EFD267B5}"/>
              </a:ext>
            </a:extLst>
          </p:cNvPr>
          <p:cNvSpPr>
            <a:spLocks noGrp="1"/>
          </p:cNvSpPr>
          <p:nvPr>
            <p:ph type="pic" sz="quarter" idx="10"/>
          </p:nvPr>
        </p:nvSpPr>
        <p:spPr/>
      </p:sp>
      <p:sp>
        <p:nvSpPr>
          <p:cNvPr id="27" name="Title 26">
            <a:extLst>
              <a:ext uri="{FF2B5EF4-FFF2-40B4-BE49-F238E27FC236}">
                <a16:creationId xmlns:a16="http://schemas.microsoft.com/office/drawing/2014/main" id="{37E25215-00D6-4038-B2D2-70F3C04906AE}"/>
              </a:ext>
            </a:extLst>
          </p:cNvPr>
          <p:cNvSpPr>
            <a:spLocks noGrp="1"/>
          </p:cNvSpPr>
          <p:nvPr>
            <p:ph type="title"/>
          </p:nvPr>
        </p:nvSpPr>
        <p:spPr/>
        <p:txBody>
          <a:bodyPr/>
          <a:lstStyle/>
          <a:p>
            <a:r>
              <a:rPr lang="en-US" dirty="0" err="1"/>
              <a:t>iMappe</a:t>
            </a:r>
            <a:r>
              <a:rPr lang="en-US" dirty="0"/>
              <a:t> </a:t>
            </a:r>
            <a:r>
              <a:rPr lang="en-US" dirty="0">
                <a:solidFill>
                  <a:schemeClr val="accent1"/>
                </a:solidFill>
              </a:rPr>
              <a:t>Best Impact tools</a:t>
            </a:r>
            <a:endParaRPr lang="en-ID" dirty="0">
              <a:solidFill>
                <a:schemeClr val="accent1"/>
              </a:solidFill>
            </a:endParaRPr>
          </a:p>
        </p:txBody>
      </p:sp>
      <p:sp>
        <p:nvSpPr>
          <p:cNvPr id="14" name="Rectangle 13">
            <a:extLst>
              <a:ext uri="{FF2B5EF4-FFF2-40B4-BE49-F238E27FC236}">
                <a16:creationId xmlns:a16="http://schemas.microsoft.com/office/drawing/2014/main" id="{4904BDC9-3D24-4278-A86A-A94DE7CE2E88}"/>
              </a:ext>
            </a:extLst>
          </p:cNvPr>
          <p:cNvSpPr/>
          <p:nvPr/>
        </p:nvSpPr>
        <p:spPr>
          <a:xfrm>
            <a:off x="3886200" y="2286000"/>
            <a:ext cx="205740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TextBox 37">
            <a:extLst>
              <a:ext uri="{FF2B5EF4-FFF2-40B4-BE49-F238E27FC236}">
                <a16:creationId xmlns:a16="http://schemas.microsoft.com/office/drawing/2014/main" id="{7B199A71-DA82-422F-951F-4B9E926F1A95}"/>
              </a:ext>
            </a:extLst>
          </p:cNvPr>
          <p:cNvSpPr txBox="1"/>
          <p:nvPr/>
        </p:nvSpPr>
        <p:spPr>
          <a:xfrm>
            <a:off x="4239487" y="2842056"/>
            <a:ext cx="1350827" cy="276999"/>
          </a:xfrm>
          <a:prstGeom prst="rect">
            <a:avLst/>
          </a:prstGeom>
          <a:noFill/>
        </p:spPr>
        <p:txBody>
          <a:bodyPr wrap="square" rtlCol="0">
            <a:spAutoFit/>
          </a:bodyPr>
          <a:lstStyle/>
          <a:p>
            <a:pPr algn="ctr"/>
            <a:r>
              <a:rPr lang="en-US" sz="1200" b="1" dirty="0">
                <a:solidFill>
                  <a:schemeClr val="bg2"/>
                </a:solidFill>
                <a:latin typeface="+mj-lt"/>
              </a:rPr>
              <a:t>Description</a:t>
            </a:r>
          </a:p>
        </p:txBody>
      </p:sp>
      <p:sp>
        <p:nvSpPr>
          <p:cNvPr id="39" name="TextBox 38">
            <a:extLst>
              <a:ext uri="{FF2B5EF4-FFF2-40B4-BE49-F238E27FC236}">
                <a16:creationId xmlns:a16="http://schemas.microsoft.com/office/drawing/2014/main" id="{E236B656-B9BA-45DC-8C1B-20B08B192DED}"/>
              </a:ext>
            </a:extLst>
          </p:cNvPr>
          <p:cNvSpPr txBox="1"/>
          <p:nvPr/>
        </p:nvSpPr>
        <p:spPr>
          <a:xfrm>
            <a:off x="4121459" y="3030521"/>
            <a:ext cx="1586884"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taken possession</a:t>
            </a:r>
          </a:p>
        </p:txBody>
      </p:sp>
      <p:sp>
        <p:nvSpPr>
          <p:cNvPr id="43" name="TextBox 42">
            <a:extLst>
              <a:ext uri="{FF2B5EF4-FFF2-40B4-BE49-F238E27FC236}">
                <a16:creationId xmlns:a16="http://schemas.microsoft.com/office/drawing/2014/main" id="{D54A5402-4C45-4BD5-AFE2-A83FAB9456E5}"/>
              </a:ext>
            </a:extLst>
          </p:cNvPr>
          <p:cNvSpPr txBox="1"/>
          <p:nvPr/>
        </p:nvSpPr>
        <p:spPr>
          <a:xfrm>
            <a:off x="4239487" y="4137670"/>
            <a:ext cx="1350827" cy="276999"/>
          </a:xfrm>
          <a:prstGeom prst="rect">
            <a:avLst/>
          </a:prstGeom>
          <a:noFill/>
        </p:spPr>
        <p:txBody>
          <a:bodyPr wrap="square" rtlCol="0">
            <a:spAutoFit/>
          </a:bodyPr>
          <a:lstStyle/>
          <a:p>
            <a:pPr algn="ctr"/>
            <a:r>
              <a:rPr lang="en-US" sz="1200" b="1" dirty="0">
                <a:solidFill>
                  <a:schemeClr val="bg2"/>
                </a:solidFill>
                <a:latin typeface="+mj-lt"/>
              </a:rPr>
              <a:t>Description</a:t>
            </a:r>
          </a:p>
        </p:txBody>
      </p:sp>
      <p:sp>
        <p:nvSpPr>
          <p:cNvPr id="44" name="TextBox 43">
            <a:extLst>
              <a:ext uri="{FF2B5EF4-FFF2-40B4-BE49-F238E27FC236}">
                <a16:creationId xmlns:a16="http://schemas.microsoft.com/office/drawing/2014/main" id="{C313CFA4-7E52-4D9C-A051-B02FCC03B57F}"/>
              </a:ext>
            </a:extLst>
          </p:cNvPr>
          <p:cNvSpPr txBox="1"/>
          <p:nvPr/>
        </p:nvSpPr>
        <p:spPr>
          <a:xfrm>
            <a:off x="4121459" y="4326135"/>
            <a:ext cx="1586884"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taken possession</a:t>
            </a:r>
          </a:p>
        </p:txBody>
      </p:sp>
      <p:cxnSp>
        <p:nvCxnSpPr>
          <p:cNvPr id="48" name="Straight Connector 47">
            <a:extLst>
              <a:ext uri="{FF2B5EF4-FFF2-40B4-BE49-F238E27FC236}">
                <a16:creationId xmlns:a16="http://schemas.microsoft.com/office/drawing/2014/main" id="{4A1EA6AD-576B-428E-AE99-962EAB268E3B}"/>
              </a:ext>
            </a:extLst>
          </p:cNvPr>
          <p:cNvCxnSpPr>
            <a:cxnSpLocks/>
          </p:cNvCxnSpPr>
          <p:nvPr/>
        </p:nvCxnSpPr>
        <p:spPr>
          <a:xfrm>
            <a:off x="4222443" y="3628137"/>
            <a:ext cx="138491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7DB522E8-6455-4E84-8169-F4A314B02B72}"/>
              </a:ext>
            </a:extLst>
          </p:cNvPr>
          <p:cNvGrpSpPr>
            <a:grpSpLocks noChangeAspect="1"/>
          </p:cNvGrpSpPr>
          <p:nvPr/>
        </p:nvGrpSpPr>
        <p:grpSpPr>
          <a:xfrm>
            <a:off x="4795037" y="3826014"/>
            <a:ext cx="239727" cy="240030"/>
            <a:chOff x="1203421" y="1061296"/>
            <a:chExt cx="753670" cy="754623"/>
          </a:xfrm>
          <a:solidFill>
            <a:schemeClr val="bg2"/>
          </a:solidFill>
        </p:grpSpPr>
        <p:sp>
          <p:nvSpPr>
            <p:cNvPr id="68" name="Graphic 50" descr="Research with solid fill">
              <a:extLst>
                <a:ext uri="{FF2B5EF4-FFF2-40B4-BE49-F238E27FC236}">
                  <a16:creationId xmlns:a16="http://schemas.microsoft.com/office/drawing/2014/main" id="{B846B852-616B-43DC-9380-DFDF16AC01AB}"/>
                </a:ext>
              </a:extLst>
            </p:cNvPr>
            <p:cNvSpPr/>
            <p:nvPr/>
          </p:nvSpPr>
          <p:spPr>
            <a:xfrm>
              <a:off x="1203421" y="1061296"/>
              <a:ext cx="753670" cy="754623"/>
            </a:xfrm>
            <a:custGeom>
              <a:avLst/>
              <a:gdLst>
                <a:gd name="connsiteX0" fmla="*/ 616273 w 753670"/>
                <a:gd name="connsiteY0" fmla="*/ 521975 h 754623"/>
                <a:gd name="connsiteX1" fmla="*/ 557218 w 753670"/>
                <a:gd name="connsiteY1" fmla="*/ 503878 h 754623"/>
                <a:gd name="connsiteX2" fmla="*/ 514355 w 753670"/>
                <a:gd name="connsiteY2" fmla="*/ 461968 h 754623"/>
                <a:gd name="connsiteX3" fmla="*/ 573410 w 753670"/>
                <a:gd name="connsiteY3" fmla="*/ 288613 h 754623"/>
                <a:gd name="connsiteX4" fmla="*/ 287660 w 753670"/>
                <a:gd name="connsiteY4" fmla="*/ 5 h 754623"/>
                <a:gd name="connsiteX5" fmla="*/ 5 w 753670"/>
                <a:gd name="connsiteY5" fmla="*/ 285755 h 754623"/>
                <a:gd name="connsiteX6" fmla="*/ 285755 w 753670"/>
                <a:gd name="connsiteY6" fmla="*/ 573410 h 754623"/>
                <a:gd name="connsiteX7" fmla="*/ 461015 w 753670"/>
                <a:gd name="connsiteY7" fmla="*/ 514355 h 754623"/>
                <a:gd name="connsiteX8" fmla="*/ 502925 w 753670"/>
                <a:gd name="connsiteY8" fmla="*/ 556265 h 754623"/>
                <a:gd name="connsiteX9" fmla="*/ 521023 w 753670"/>
                <a:gd name="connsiteY9" fmla="*/ 616273 h 754623"/>
                <a:gd name="connsiteX10" fmla="*/ 640085 w 753670"/>
                <a:gd name="connsiteY10" fmla="*/ 735335 h 754623"/>
                <a:gd name="connsiteX11" fmla="*/ 734383 w 753670"/>
                <a:gd name="connsiteY11" fmla="*/ 735335 h 754623"/>
                <a:gd name="connsiteX12" fmla="*/ 734383 w 753670"/>
                <a:gd name="connsiteY12" fmla="*/ 641038 h 754623"/>
                <a:gd name="connsiteX13" fmla="*/ 616273 w 753670"/>
                <a:gd name="connsiteY13" fmla="*/ 521975 h 754623"/>
                <a:gd name="connsiteX14" fmla="*/ 287660 w 753670"/>
                <a:gd name="connsiteY14" fmla="*/ 516260 h 754623"/>
                <a:gd name="connsiteX15" fmla="*/ 59060 w 753670"/>
                <a:gd name="connsiteY15" fmla="*/ 287660 h 754623"/>
                <a:gd name="connsiteX16" fmla="*/ 287660 w 753670"/>
                <a:gd name="connsiteY16" fmla="*/ 59060 h 754623"/>
                <a:gd name="connsiteX17" fmla="*/ 516260 w 753670"/>
                <a:gd name="connsiteY17" fmla="*/ 287660 h 754623"/>
                <a:gd name="connsiteX18" fmla="*/ 287660 w 753670"/>
                <a:gd name="connsiteY18" fmla="*/ 516260 h 75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3670" h="754623">
                  <a:moveTo>
                    <a:pt x="616273" y="521975"/>
                  </a:moveTo>
                  <a:cubicBezTo>
                    <a:pt x="601033" y="506735"/>
                    <a:pt x="578173" y="499115"/>
                    <a:pt x="557218" y="503878"/>
                  </a:cubicBezTo>
                  <a:lnTo>
                    <a:pt x="514355" y="461968"/>
                  </a:lnTo>
                  <a:cubicBezTo>
                    <a:pt x="552455" y="412438"/>
                    <a:pt x="573410" y="351478"/>
                    <a:pt x="573410" y="288613"/>
                  </a:cubicBezTo>
                  <a:cubicBezTo>
                    <a:pt x="574363" y="129545"/>
                    <a:pt x="445775" y="958"/>
                    <a:pt x="287660" y="5"/>
                  </a:cubicBezTo>
                  <a:cubicBezTo>
                    <a:pt x="129545" y="-947"/>
                    <a:pt x="958" y="127640"/>
                    <a:pt x="5" y="285755"/>
                  </a:cubicBezTo>
                  <a:cubicBezTo>
                    <a:pt x="-947" y="443870"/>
                    <a:pt x="127640" y="572458"/>
                    <a:pt x="285755" y="573410"/>
                  </a:cubicBezTo>
                  <a:cubicBezTo>
                    <a:pt x="348620" y="573410"/>
                    <a:pt x="410533" y="552455"/>
                    <a:pt x="461015" y="514355"/>
                  </a:cubicBezTo>
                  <a:lnTo>
                    <a:pt x="502925" y="556265"/>
                  </a:lnTo>
                  <a:cubicBezTo>
                    <a:pt x="499115" y="578173"/>
                    <a:pt x="505783" y="600080"/>
                    <a:pt x="521023" y="616273"/>
                  </a:cubicBezTo>
                  <a:lnTo>
                    <a:pt x="640085" y="735335"/>
                  </a:lnTo>
                  <a:cubicBezTo>
                    <a:pt x="665803" y="761053"/>
                    <a:pt x="708665" y="761053"/>
                    <a:pt x="734383" y="735335"/>
                  </a:cubicBezTo>
                  <a:cubicBezTo>
                    <a:pt x="760100" y="709618"/>
                    <a:pt x="760100" y="666755"/>
                    <a:pt x="734383" y="641038"/>
                  </a:cubicBezTo>
                  <a:lnTo>
                    <a:pt x="616273" y="521975"/>
                  </a:lnTo>
                  <a:close/>
                  <a:moveTo>
                    <a:pt x="287660" y="516260"/>
                  </a:moveTo>
                  <a:cubicBezTo>
                    <a:pt x="160978" y="516260"/>
                    <a:pt x="59060" y="414343"/>
                    <a:pt x="59060" y="287660"/>
                  </a:cubicBezTo>
                  <a:cubicBezTo>
                    <a:pt x="59060" y="160978"/>
                    <a:pt x="160978" y="59060"/>
                    <a:pt x="287660" y="59060"/>
                  </a:cubicBezTo>
                  <a:cubicBezTo>
                    <a:pt x="414343" y="59060"/>
                    <a:pt x="516260" y="160978"/>
                    <a:pt x="516260" y="287660"/>
                  </a:cubicBezTo>
                  <a:cubicBezTo>
                    <a:pt x="516260" y="413390"/>
                    <a:pt x="413390" y="516260"/>
                    <a:pt x="287660" y="516260"/>
                  </a:cubicBezTo>
                  <a:close/>
                </a:path>
              </a:pathLst>
            </a:custGeom>
            <a:grpFill/>
            <a:ln w="9525" cap="flat">
              <a:noFill/>
              <a:prstDash val="solid"/>
              <a:miter/>
            </a:ln>
          </p:spPr>
          <p:txBody>
            <a:bodyPr rtlCol="0" anchor="ctr"/>
            <a:lstStyle/>
            <a:p>
              <a:endParaRPr lang="en-ID" sz="1350"/>
            </a:p>
          </p:txBody>
        </p:sp>
        <p:sp>
          <p:nvSpPr>
            <p:cNvPr id="69" name="Graphic 50" descr="Research with solid fill">
              <a:extLst>
                <a:ext uri="{FF2B5EF4-FFF2-40B4-BE49-F238E27FC236}">
                  <a16:creationId xmlns:a16="http://schemas.microsoft.com/office/drawing/2014/main" id="{B846B852-616B-43DC-9380-DFDF16AC01AB}"/>
                </a:ext>
              </a:extLst>
            </p:cNvPr>
            <p:cNvSpPr/>
            <p:nvPr/>
          </p:nvSpPr>
          <p:spPr>
            <a:xfrm>
              <a:off x="1286294" y="1202859"/>
              <a:ext cx="410527" cy="301354"/>
            </a:xfrm>
            <a:custGeom>
              <a:avLst/>
              <a:gdLst>
                <a:gd name="connsiteX0" fmla="*/ 409575 w 410527"/>
                <a:gd name="connsiteY0" fmla="*/ 131810 h 301354"/>
                <a:gd name="connsiteX1" fmla="*/ 355283 w 410527"/>
                <a:gd name="connsiteY1" fmla="*/ 131810 h 301354"/>
                <a:gd name="connsiteX2" fmla="*/ 342900 w 410527"/>
                <a:gd name="connsiteY2" fmla="*/ 139430 h 301354"/>
                <a:gd name="connsiteX3" fmla="*/ 306705 w 410527"/>
                <a:gd name="connsiteY3" fmla="*/ 178483 h 301354"/>
                <a:gd name="connsiteX4" fmla="*/ 276225 w 410527"/>
                <a:gd name="connsiteY4" fmla="*/ 72755 h 301354"/>
                <a:gd name="connsiteX5" fmla="*/ 255270 w 410527"/>
                <a:gd name="connsiteY5" fmla="*/ 61325 h 301354"/>
                <a:gd name="connsiteX6" fmla="*/ 243840 w 410527"/>
                <a:gd name="connsiteY6" fmla="*/ 71803 h 301354"/>
                <a:gd name="connsiteX7" fmla="*/ 186690 w 410527"/>
                <a:gd name="connsiteY7" fmla="*/ 223250 h 301354"/>
                <a:gd name="connsiteX8" fmla="*/ 147638 w 410527"/>
                <a:gd name="connsiteY8" fmla="*/ 13700 h 301354"/>
                <a:gd name="connsiteX9" fmla="*/ 128588 w 410527"/>
                <a:gd name="connsiteY9" fmla="*/ 365 h 301354"/>
                <a:gd name="connsiteX10" fmla="*/ 115253 w 410527"/>
                <a:gd name="connsiteY10" fmla="*/ 11795 h 301354"/>
                <a:gd name="connsiteX11" fmla="*/ 74295 w 410527"/>
                <a:gd name="connsiteY11" fmla="*/ 131810 h 301354"/>
                <a:gd name="connsiteX12" fmla="*/ 0 w 410527"/>
                <a:gd name="connsiteY12" fmla="*/ 131810 h 301354"/>
                <a:gd name="connsiteX13" fmla="*/ 0 w 410527"/>
                <a:gd name="connsiteY13" fmla="*/ 169910 h 301354"/>
                <a:gd name="connsiteX14" fmla="*/ 86678 w 410527"/>
                <a:gd name="connsiteY14" fmla="*/ 169910 h 301354"/>
                <a:gd name="connsiteX15" fmla="*/ 102870 w 410527"/>
                <a:gd name="connsiteY15" fmla="*/ 155623 h 301354"/>
                <a:gd name="connsiteX16" fmla="*/ 126682 w 410527"/>
                <a:gd name="connsiteY16" fmla="*/ 83232 h 301354"/>
                <a:gd name="connsiteX17" fmla="*/ 164783 w 410527"/>
                <a:gd name="connsiteY17" fmla="*/ 288020 h 301354"/>
                <a:gd name="connsiteX18" fmla="*/ 180023 w 410527"/>
                <a:gd name="connsiteY18" fmla="*/ 301355 h 301354"/>
                <a:gd name="connsiteX19" fmla="*/ 181927 w 410527"/>
                <a:gd name="connsiteY19" fmla="*/ 301355 h 301354"/>
                <a:gd name="connsiteX20" fmla="*/ 198120 w 410527"/>
                <a:gd name="connsiteY20" fmla="*/ 290878 h 301354"/>
                <a:gd name="connsiteX21" fmla="*/ 259080 w 410527"/>
                <a:gd name="connsiteY21" fmla="*/ 130858 h 301354"/>
                <a:gd name="connsiteX22" fmla="*/ 283845 w 410527"/>
                <a:gd name="connsiteY22" fmla="*/ 216583 h 301354"/>
                <a:gd name="connsiteX23" fmla="*/ 304800 w 410527"/>
                <a:gd name="connsiteY23" fmla="*/ 228012 h 301354"/>
                <a:gd name="connsiteX24" fmla="*/ 312420 w 410527"/>
                <a:gd name="connsiteY24" fmla="*/ 223250 h 301354"/>
                <a:gd name="connsiteX25" fmla="*/ 363855 w 410527"/>
                <a:gd name="connsiteY25" fmla="*/ 169910 h 301354"/>
                <a:gd name="connsiteX26" fmla="*/ 410528 w 410527"/>
                <a:gd name="connsiteY26" fmla="*/ 169910 h 301354"/>
                <a:gd name="connsiteX27" fmla="*/ 410528 w 410527"/>
                <a:gd name="connsiteY27" fmla="*/ 131810 h 301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10527" h="301354">
                  <a:moveTo>
                    <a:pt x="409575" y="131810"/>
                  </a:moveTo>
                  <a:lnTo>
                    <a:pt x="355283" y="131810"/>
                  </a:lnTo>
                  <a:cubicBezTo>
                    <a:pt x="350520" y="132762"/>
                    <a:pt x="345758" y="135620"/>
                    <a:pt x="342900" y="139430"/>
                  </a:cubicBezTo>
                  <a:lnTo>
                    <a:pt x="306705" y="178483"/>
                  </a:lnTo>
                  <a:lnTo>
                    <a:pt x="276225" y="72755"/>
                  </a:lnTo>
                  <a:cubicBezTo>
                    <a:pt x="273368" y="64182"/>
                    <a:pt x="263843" y="58467"/>
                    <a:pt x="255270" y="61325"/>
                  </a:cubicBezTo>
                  <a:cubicBezTo>
                    <a:pt x="250508" y="63230"/>
                    <a:pt x="245745" y="66088"/>
                    <a:pt x="243840" y="71803"/>
                  </a:cubicBezTo>
                  <a:lnTo>
                    <a:pt x="186690" y="223250"/>
                  </a:lnTo>
                  <a:lnTo>
                    <a:pt x="147638" y="13700"/>
                  </a:lnTo>
                  <a:cubicBezTo>
                    <a:pt x="145733" y="4175"/>
                    <a:pt x="137160" y="-1540"/>
                    <a:pt x="128588" y="365"/>
                  </a:cubicBezTo>
                  <a:cubicBezTo>
                    <a:pt x="122873" y="1317"/>
                    <a:pt x="118110" y="6080"/>
                    <a:pt x="115253" y="11795"/>
                  </a:cubicBezTo>
                  <a:lnTo>
                    <a:pt x="74295" y="131810"/>
                  </a:lnTo>
                  <a:lnTo>
                    <a:pt x="0" y="131810"/>
                  </a:lnTo>
                  <a:lnTo>
                    <a:pt x="0" y="169910"/>
                  </a:lnTo>
                  <a:lnTo>
                    <a:pt x="86678" y="169910"/>
                  </a:lnTo>
                  <a:cubicBezTo>
                    <a:pt x="94298" y="168958"/>
                    <a:pt x="100965" y="163242"/>
                    <a:pt x="102870" y="155623"/>
                  </a:cubicBezTo>
                  <a:lnTo>
                    <a:pt x="126682" y="83232"/>
                  </a:lnTo>
                  <a:lnTo>
                    <a:pt x="164783" y="288020"/>
                  </a:lnTo>
                  <a:cubicBezTo>
                    <a:pt x="165735" y="295640"/>
                    <a:pt x="172402" y="301355"/>
                    <a:pt x="180023" y="301355"/>
                  </a:cubicBezTo>
                  <a:lnTo>
                    <a:pt x="181927" y="301355"/>
                  </a:lnTo>
                  <a:cubicBezTo>
                    <a:pt x="188595" y="301355"/>
                    <a:pt x="195263" y="297545"/>
                    <a:pt x="198120" y="290878"/>
                  </a:cubicBezTo>
                  <a:lnTo>
                    <a:pt x="259080" y="130858"/>
                  </a:lnTo>
                  <a:lnTo>
                    <a:pt x="283845" y="216583"/>
                  </a:lnTo>
                  <a:cubicBezTo>
                    <a:pt x="286703" y="225155"/>
                    <a:pt x="295275" y="230870"/>
                    <a:pt x="304800" y="228012"/>
                  </a:cubicBezTo>
                  <a:cubicBezTo>
                    <a:pt x="307658" y="227060"/>
                    <a:pt x="310515" y="225155"/>
                    <a:pt x="312420" y="223250"/>
                  </a:cubicBezTo>
                  <a:lnTo>
                    <a:pt x="363855" y="169910"/>
                  </a:lnTo>
                  <a:lnTo>
                    <a:pt x="410528" y="169910"/>
                  </a:lnTo>
                  <a:lnTo>
                    <a:pt x="410528" y="131810"/>
                  </a:lnTo>
                  <a:close/>
                </a:path>
              </a:pathLst>
            </a:custGeom>
            <a:grpFill/>
            <a:ln w="9525" cap="flat">
              <a:noFill/>
              <a:prstDash val="solid"/>
              <a:miter/>
            </a:ln>
          </p:spPr>
          <p:txBody>
            <a:bodyPr rtlCol="0" anchor="ctr"/>
            <a:lstStyle/>
            <a:p>
              <a:endParaRPr lang="en-ID" sz="1350"/>
            </a:p>
          </p:txBody>
        </p:sp>
      </p:grpSp>
      <p:grpSp>
        <p:nvGrpSpPr>
          <p:cNvPr id="70" name="Group 69">
            <a:extLst>
              <a:ext uri="{FF2B5EF4-FFF2-40B4-BE49-F238E27FC236}">
                <a16:creationId xmlns:a16="http://schemas.microsoft.com/office/drawing/2014/main" id="{578D59BB-CEF8-4458-9343-C6C475418E4F}"/>
              </a:ext>
            </a:extLst>
          </p:cNvPr>
          <p:cNvGrpSpPr>
            <a:grpSpLocks noChangeAspect="1"/>
          </p:cNvGrpSpPr>
          <p:nvPr/>
        </p:nvGrpSpPr>
        <p:grpSpPr>
          <a:xfrm>
            <a:off x="4813686" y="2527737"/>
            <a:ext cx="202428" cy="240030"/>
            <a:chOff x="2606370" y="1205841"/>
            <a:chExt cx="647985" cy="768352"/>
          </a:xfrm>
          <a:solidFill>
            <a:schemeClr val="bg2"/>
          </a:solidFill>
        </p:grpSpPr>
        <p:sp>
          <p:nvSpPr>
            <p:cNvPr id="54" name="Graphic 52" descr="Scientific Thought with solid fill">
              <a:extLst>
                <a:ext uri="{FF2B5EF4-FFF2-40B4-BE49-F238E27FC236}">
                  <a16:creationId xmlns:a16="http://schemas.microsoft.com/office/drawing/2014/main" id="{3A99C3DF-A286-48FB-9E6E-F790C0A7D787}"/>
                </a:ext>
              </a:extLst>
            </p:cNvPr>
            <p:cNvSpPr/>
            <p:nvPr/>
          </p:nvSpPr>
          <p:spPr>
            <a:xfrm>
              <a:off x="2884358" y="1366831"/>
              <a:ext cx="29822" cy="26870"/>
            </a:xfrm>
            <a:custGeom>
              <a:avLst/>
              <a:gdLst>
                <a:gd name="connsiteX0" fmla="*/ 14497 w 29822"/>
                <a:gd name="connsiteY0" fmla="*/ 17612 h 26870"/>
                <a:gd name="connsiteX1" fmla="*/ 29823 w 29822"/>
                <a:gd name="connsiteY1" fmla="*/ 26870 h 26870"/>
                <a:gd name="connsiteX2" fmla="*/ 25327 w 29822"/>
                <a:gd name="connsiteY2" fmla="*/ 0 h 26870"/>
                <a:gd name="connsiteX3" fmla="*/ 0 w 29822"/>
                <a:gd name="connsiteY3" fmla="*/ 9620 h 26870"/>
                <a:gd name="connsiteX4" fmla="*/ 14497 w 29822"/>
                <a:gd name="connsiteY4" fmla="*/ 17612 h 26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22" h="26870">
                  <a:moveTo>
                    <a:pt x="14497" y="17612"/>
                  </a:moveTo>
                  <a:cubicBezTo>
                    <a:pt x="19729" y="20634"/>
                    <a:pt x="24838" y="23720"/>
                    <a:pt x="29823" y="26870"/>
                  </a:cubicBezTo>
                  <a:cubicBezTo>
                    <a:pt x="28591" y="17402"/>
                    <a:pt x="27092" y="8446"/>
                    <a:pt x="25327" y="0"/>
                  </a:cubicBezTo>
                  <a:cubicBezTo>
                    <a:pt x="17040" y="2791"/>
                    <a:pt x="8573" y="6001"/>
                    <a:pt x="0" y="9620"/>
                  </a:cubicBezTo>
                  <a:cubicBezTo>
                    <a:pt x="4820" y="12182"/>
                    <a:pt x="9658" y="14821"/>
                    <a:pt x="14497" y="17612"/>
                  </a:cubicBezTo>
                  <a:close/>
                </a:path>
              </a:pathLst>
            </a:custGeom>
            <a:grpFill/>
            <a:ln w="9525" cap="flat">
              <a:noFill/>
              <a:prstDash val="solid"/>
              <a:miter/>
            </a:ln>
          </p:spPr>
          <p:txBody>
            <a:bodyPr rtlCol="0" anchor="ctr"/>
            <a:lstStyle/>
            <a:p>
              <a:endParaRPr lang="en-ID" sz="1350"/>
            </a:p>
          </p:txBody>
        </p:sp>
        <p:sp>
          <p:nvSpPr>
            <p:cNvPr id="55" name="Graphic 52" descr="Scientific Thought with solid fill">
              <a:extLst>
                <a:ext uri="{FF2B5EF4-FFF2-40B4-BE49-F238E27FC236}">
                  <a16:creationId xmlns:a16="http://schemas.microsoft.com/office/drawing/2014/main" id="{3A99C3DF-A286-48FB-9E6E-F790C0A7D787}"/>
                </a:ext>
              </a:extLst>
            </p:cNvPr>
            <p:cNvSpPr/>
            <p:nvPr/>
          </p:nvSpPr>
          <p:spPr>
            <a:xfrm>
              <a:off x="2817321" y="1280211"/>
              <a:ext cx="87972" cy="85334"/>
            </a:xfrm>
            <a:custGeom>
              <a:avLst/>
              <a:gdLst>
                <a:gd name="connsiteX0" fmla="*/ 87973 w 87972"/>
                <a:gd name="connsiteY0" fmla="*/ 68285 h 85334"/>
                <a:gd name="connsiteX1" fmla="*/ 43872 w 87972"/>
                <a:gd name="connsiteY1" fmla="*/ 0 h 85334"/>
                <a:gd name="connsiteX2" fmla="*/ 0 w 87972"/>
                <a:gd name="connsiteY2" fmla="*/ 67475 h 85334"/>
                <a:gd name="connsiteX3" fmla="*/ 45196 w 87972"/>
                <a:gd name="connsiteY3" fmla="*/ 85334 h 85334"/>
                <a:gd name="connsiteX4" fmla="*/ 87973 w 87972"/>
                <a:gd name="connsiteY4" fmla="*/ 68285 h 85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72" h="85334">
                  <a:moveTo>
                    <a:pt x="87973" y="68285"/>
                  </a:moveTo>
                  <a:cubicBezTo>
                    <a:pt x="76133" y="24994"/>
                    <a:pt x="58036" y="0"/>
                    <a:pt x="43872" y="0"/>
                  </a:cubicBezTo>
                  <a:cubicBezTo>
                    <a:pt x="29708" y="0"/>
                    <a:pt x="11840" y="24689"/>
                    <a:pt x="0" y="67475"/>
                  </a:cubicBezTo>
                  <a:cubicBezTo>
                    <a:pt x="15415" y="72501"/>
                    <a:pt x="30509" y="78466"/>
                    <a:pt x="45196" y="85334"/>
                  </a:cubicBezTo>
                  <a:cubicBezTo>
                    <a:pt x="59115" y="78833"/>
                    <a:pt x="73398" y="73140"/>
                    <a:pt x="87973" y="68285"/>
                  </a:cubicBezTo>
                  <a:close/>
                </a:path>
              </a:pathLst>
            </a:custGeom>
            <a:grpFill/>
            <a:ln w="9525" cap="flat">
              <a:noFill/>
              <a:prstDash val="solid"/>
              <a:miter/>
            </a:ln>
          </p:spPr>
          <p:txBody>
            <a:bodyPr rtlCol="0" anchor="ctr"/>
            <a:lstStyle/>
            <a:p>
              <a:endParaRPr lang="en-ID" sz="1350"/>
            </a:p>
          </p:txBody>
        </p:sp>
        <p:sp>
          <p:nvSpPr>
            <p:cNvPr id="56" name="Graphic 52" descr="Scientific Thought with solid fill">
              <a:extLst>
                <a:ext uri="{FF2B5EF4-FFF2-40B4-BE49-F238E27FC236}">
                  <a16:creationId xmlns:a16="http://schemas.microsoft.com/office/drawing/2014/main" id="{3A99C3DF-A286-48FB-9E6E-F790C0A7D787}"/>
                </a:ext>
              </a:extLst>
            </p:cNvPr>
            <p:cNvSpPr/>
            <p:nvPr/>
          </p:nvSpPr>
          <p:spPr>
            <a:xfrm>
              <a:off x="2808205" y="1505639"/>
              <a:ext cx="32137" cy="28470"/>
            </a:xfrm>
            <a:custGeom>
              <a:avLst/>
              <a:gdLst>
                <a:gd name="connsiteX0" fmla="*/ 15335 w 32137"/>
                <a:gd name="connsiteY0" fmla="*/ 9258 h 28470"/>
                <a:gd name="connsiteX1" fmla="*/ 0 w 32137"/>
                <a:gd name="connsiteY1" fmla="*/ 0 h 28470"/>
                <a:gd name="connsiteX2" fmla="*/ 4820 w 32137"/>
                <a:gd name="connsiteY2" fmla="*/ 28470 h 28470"/>
                <a:gd name="connsiteX3" fmla="*/ 32137 w 32137"/>
                <a:gd name="connsiteY3" fmla="*/ 18469 h 28470"/>
                <a:gd name="connsiteX4" fmla="*/ 15335 w 32137"/>
                <a:gd name="connsiteY4" fmla="*/ 9258 h 28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37" h="28470">
                  <a:moveTo>
                    <a:pt x="15335" y="9258"/>
                  </a:moveTo>
                  <a:cubicBezTo>
                    <a:pt x="10097" y="6242"/>
                    <a:pt x="4984" y="3156"/>
                    <a:pt x="0" y="0"/>
                  </a:cubicBezTo>
                  <a:cubicBezTo>
                    <a:pt x="1305" y="10068"/>
                    <a:pt x="2924" y="19583"/>
                    <a:pt x="4820" y="28470"/>
                  </a:cubicBezTo>
                  <a:cubicBezTo>
                    <a:pt x="13726" y="25613"/>
                    <a:pt x="22860" y="22289"/>
                    <a:pt x="32137" y="18469"/>
                  </a:cubicBezTo>
                  <a:cubicBezTo>
                    <a:pt x="26546" y="15535"/>
                    <a:pt x="20936" y="12497"/>
                    <a:pt x="15335" y="9258"/>
                  </a:cubicBezTo>
                  <a:close/>
                </a:path>
              </a:pathLst>
            </a:custGeom>
            <a:grpFill/>
            <a:ln w="9525" cap="flat">
              <a:noFill/>
              <a:prstDash val="solid"/>
              <a:miter/>
            </a:ln>
          </p:spPr>
          <p:txBody>
            <a:bodyPr rtlCol="0" anchor="ctr"/>
            <a:lstStyle/>
            <a:p>
              <a:endParaRPr lang="en-ID" sz="1350"/>
            </a:p>
          </p:txBody>
        </p:sp>
        <p:sp>
          <p:nvSpPr>
            <p:cNvPr id="57" name="Graphic 52" descr="Scientific Thought with solid fill">
              <a:extLst>
                <a:ext uri="{FF2B5EF4-FFF2-40B4-BE49-F238E27FC236}">
                  <a16:creationId xmlns:a16="http://schemas.microsoft.com/office/drawing/2014/main" id="{3A99C3DF-A286-48FB-9E6E-F790C0A7D787}"/>
                </a:ext>
              </a:extLst>
            </p:cNvPr>
            <p:cNvSpPr/>
            <p:nvPr/>
          </p:nvSpPr>
          <p:spPr>
            <a:xfrm>
              <a:off x="2807958" y="1365974"/>
              <a:ext cx="32718" cy="29527"/>
            </a:xfrm>
            <a:custGeom>
              <a:avLst/>
              <a:gdLst>
                <a:gd name="connsiteX0" fmla="*/ 32718 w 32718"/>
                <a:gd name="connsiteY0" fmla="*/ 10478 h 29527"/>
                <a:gd name="connsiteX1" fmla="*/ 4915 w 32718"/>
                <a:gd name="connsiteY1" fmla="*/ 0 h 29527"/>
                <a:gd name="connsiteX2" fmla="*/ 0 w 32718"/>
                <a:gd name="connsiteY2" fmla="*/ 29528 h 29527"/>
                <a:gd name="connsiteX3" fmla="*/ 18221 w 32718"/>
                <a:gd name="connsiteY3" fmla="*/ 18440 h 29527"/>
                <a:gd name="connsiteX4" fmla="*/ 32718 w 32718"/>
                <a:gd name="connsiteY4" fmla="*/ 10478 h 2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18" h="29527">
                  <a:moveTo>
                    <a:pt x="32718" y="10478"/>
                  </a:moveTo>
                  <a:cubicBezTo>
                    <a:pt x="23279" y="6506"/>
                    <a:pt x="13983" y="3010"/>
                    <a:pt x="4915" y="0"/>
                  </a:cubicBezTo>
                  <a:cubicBezTo>
                    <a:pt x="3010" y="9211"/>
                    <a:pt x="1305" y="19050"/>
                    <a:pt x="0" y="29528"/>
                  </a:cubicBezTo>
                  <a:cubicBezTo>
                    <a:pt x="5906" y="25756"/>
                    <a:pt x="11980" y="22060"/>
                    <a:pt x="18221" y="18440"/>
                  </a:cubicBezTo>
                  <a:cubicBezTo>
                    <a:pt x="23060" y="15678"/>
                    <a:pt x="27889" y="13040"/>
                    <a:pt x="32718" y="10478"/>
                  </a:cubicBezTo>
                  <a:close/>
                </a:path>
              </a:pathLst>
            </a:custGeom>
            <a:grpFill/>
            <a:ln w="9525" cap="flat">
              <a:noFill/>
              <a:prstDash val="solid"/>
              <a:miter/>
            </a:ln>
          </p:spPr>
          <p:txBody>
            <a:bodyPr rtlCol="0" anchor="ctr"/>
            <a:lstStyle/>
            <a:p>
              <a:endParaRPr lang="en-ID" sz="1350"/>
            </a:p>
          </p:txBody>
        </p:sp>
        <p:sp>
          <p:nvSpPr>
            <p:cNvPr id="58" name="Graphic 52" descr="Scientific Thought with solid fill">
              <a:extLst>
                <a:ext uri="{FF2B5EF4-FFF2-40B4-BE49-F238E27FC236}">
                  <a16:creationId xmlns:a16="http://schemas.microsoft.com/office/drawing/2014/main" id="{3A99C3DF-A286-48FB-9E6E-F790C0A7D787}"/>
                </a:ext>
              </a:extLst>
            </p:cNvPr>
            <p:cNvSpPr/>
            <p:nvPr/>
          </p:nvSpPr>
          <p:spPr>
            <a:xfrm>
              <a:off x="2715180" y="1463920"/>
              <a:ext cx="79785" cy="81467"/>
            </a:xfrm>
            <a:custGeom>
              <a:avLst/>
              <a:gdLst>
                <a:gd name="connsiteX0" fmla="*/ 37170 w 79785"/>
                <a:gd name="connsiteY0" fmla="*/ 0 h 81467"/>
                <a:gd name="connsiteX1" fmla="*/ 1928 w 79785"/>
                <a:gd name="connsiteY1" fmla="*/ 70485 h 81467"/>
                <a:gd name="connsiteX2" fmla="*/ 35970 w 79785"/>
                <a:gd name="connsiteY2" fmla="*/ 81467 h 81467"/>
                <a:gd name="connsiteX3" fmla="*/ 79785 w 79785"/>
                <a:gd name="connsiteY3" fmla="*/ 75343 h 81467"/>
                <a:gd name="connsiteX4" fmla="*/ 72661 w 79785"/>
                <a:gd name="connsiteY4" fmla="*/ 28118 h 81467"/>
                <a:gd name="connsiteX5" fmla="*/ 37170 w 79785"/>
                <a:gd name="connsiteY5" fmla="*/ 0 h 8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785" h="81467">
                  <a:moveTo>
                    <a:pt x="37170" y="0"/>
                  </a:moveTo>
                  <a:cubicBezTo>
                    <a:pt x="6938" y="31128"/>
                    <a:pt x="-5044" y="58455"/>
                    <a:pt x="1928" y="70485"/>
                  </a:cubicBezTo>
                  <a:cubicBezTo>
                    <a:pt x="5957" y="77457"/>
                    <a:pt x="18368" y="81467"/>
                    <a:pt x="35970" y="81467"/>
                  </a:cubicBezTo>
                  <a:cubicBezTo>
                    <a:pt x="50767" y="81186"/>
                    <a:pt x="65478" y="79130"/>
                    <a:pt x="79785" y="75343"/>
                  </a:cubicBezTo>
                  <a:cubicBezTo>
                    <a:pt x="76462" y="59759"/>
                    <a:pt x="74083" y="43988"/>
                    <a:pt x="72661" y="28118"/>
                  </a:cubicBezTo>
                  <a:cubicBezTo>
                    <a:pt x="60304" y="19430"/>
                    <a:pt x="48455" y="10042"/>
                    <a:pt x="37170" y="0"/>
                  </a:cubicBezTo>
                  <a:close/>
                </a:path>
              </a:pathLst>
            </a:custGeom>
            <a:grpFill/>
            <a:ln w="9525" cap="flat">
              <a:noFill/>
              <a:prstDash val="solid"/>
              <a:miter/>
            </a:ln>
          </p:spPr>
          <p:txBody>
            <a:bodyPr rtlCol="0" anchor="ctr"/>
            <a:lstStyle/>
            <a:p>
              <a:endParaRPr lang="en-ID" sz="1350"/>
            </a:p>
          </p:txBody>
        </p:sp>
        <p:sp>
          <p:nvSpPr>
            <p:cNvPr id="59" name="Graphic 52" descr="Scientific Thought with solid fill">
              <a:extLst>
                <a:ext uri="{FF2B5EF4-FFF2-40B4-BE49-F238E27FC236}">
                  <a16:creationId xmlns:a16="http://schemas.microsoft.com/office/drawing/2014/main" id="{3A99C3DF-A286-48FB-9E6E-F790C0A7D787}"/>
                </a:ext>
              </a:extLst>
            </p:cNvPr>
            <p:cNvSpPr/>
            <p:nvPr/>
          </p:nvSpPr>
          <p:spPr>
            <a:xfrm>
              <a:off x="2712526" y="1353982"/>
              <a:ext cx="82286" cy="83991"/>
            </a:xfrm>
            <a:custGeom>
              <a:avLst/>
              <a:gdLst>
                <a:gd name="connsiteX0" fmla="*/ 75105 w 82286"/>
                <a:gd name="connsiteY0" fmla="*/ 55321 h 83991"/>
                <a:gd name="connsiteX1" fmla="*/ 82287 w 82286"/>
                <a:gd name="connsiteY1" fmla="*/ 6744 h 83991"/>
                <a:gd name="connsiteX2" fmla="*/ 35957 w 82286"/>
                <a:gd name="connsiteY2" fmla="*/ 0 h 83991"/>
                <a:gd name="connsiteX3" fmla="*/ 1915 w 82286"/>
                <a:gd name="connsiteY3" fmla="*/ 10992 h 83991"/>
                <a:gd name="connsiteX4" fmla="*/ 39653 w 82286"/>
                <a:gd name="connsiteY4" fmla="*/ 83991 h 83991"/>
                <a:gd name="connsiteX5" fmla="*/ 75105 w 82286"/>
                <a:gd name="connsiteY5" fmla="*/ 55321 h 8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86" h="83991">
                  <a:moveTo>
                    <a:pt x="75105" y="55321"/>
                  </a:moveTo>
                  <a:cubicBezTo>
                    <a:pt x="76492" y="38995"/>
                    <a:pt x="78890" y="22772"/>
                    <a:pt x="82287" y="6744"/>
                  </a:cubicBezTo>
                  <a:cubicBezTo>
                    <a:pt x="67184" y="2581"/>
                    <a:pt x="51620" y="315"/>
                    <a:pt x="35957" y="0"/>
                  </a:cubicBezTo>
                  <a:cubicBezTo>
                    <a:pt x="18355" y="0"/>
                    <a:pt x="5944" y="4010"/>
                    <a:pt x="1915" y="10992"/>
                  </a:cubicBezTo>
                  <a:cubicBezTo>
                    <a:pt x="-5219" y="23374"/>
                    <a:pt x="7630" y="51816"/>
                    <a:pt x="39653" y="83991"/>
                  </a:cubicBezTo>
                  <a:cubicBezTo>
                    <a:pt x="50903" y="73754"/>
                    <a:pt x="62741" y="64181"/>
                    <a:pt x="75105" y="55321"/>
                  </a:cubicBezTo>
                  <a:close/>
                </a:path>
              </a:pathLst>
            </a:custGeom>
            <a:grpFill/>
            <a:ln w="9525" cap="flat">
              <a:noFill/>
              <a:prstDash val="solid"/>
              <a:miter/>
            </a:ln>
          </p:spPr>
          <p:txBody>
            <a:bodyPr rtlCol="0" anchor="ctr"/>
            <a:lstStyle/>
            <a:p>
              <a:endParaRPr lang="en-ID" sz="1350"/>
            </a:p>
          </p:txBody>
        </p:sp>
        <p:sp>
          <p:nvSpPr>
            <p:cNvPr id="60" name="Graphic 52" descr="Scientific Thought with solid fill">
              <a:extLst>
                <a:ext uri="{FF2B5EF4-FFF2-40B4-BE49-F238E27FC236}">
                  <a16:creationId xmlns:a16="http://schemas.microsoft.com/office/drawing/2014/main" id="{3A99C3DF-A286-48FB-9E6E-F790C0A7D787}"/>
                </a:ext>
              </a:extLst>
            </p:cNvPr>
            <p:cNvSpPr/>
            <p:nvPr/>
          </p:nvSpPr>
          <p:spPr>
            <a:xfrm>
              <a:off x="2765876" y="1433859"/>
              <a:ext cx="20345" cy="33718"/>
            </a:xfrm>
            <a:custGeom>
              <a:avLst/>
              <a:gdLst>
                <a:gd name="connsiteX0" fmla="*/ 0 w 20345"/>
                <a:gd name="connsiteY0" fmla="*/ 16983 h 33718"/>
                <a:gd name="connsiteX1" fmla="*/ 20345 w 20345"/>
                <a:gd name="connsiteY1" fmla="*/ 33718 h 33718"/>
                <a:gd name="connsiteX2" fmla="*/ 20003 w 20345"/>
                <a:gd name="connsiteY2" fmla="*/ 15811 h 33718"/>
                <a:gd name="connsiteX3" fmla="*/ 20288 w 20345"/>
                <a:gd name="connsiteY3" fmla="*/ 0 h 33718"/>
                <a:gd name="connsiteX4" fmla="*/ 0 w 20345"/>
                <a:gd name="connsiteY4" fmla="*/ 16983 h 33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5" h="33718">
                  <a:moveTo>
                    <a:pt x="0" y="16983"/>
                  </a:moveTo>
                  <a:cubicBezTo>
                    <a:pt x="6248" y="22527"/>
                    <a:pt x="13030" y="28105"/>
                    <a:pt x="20345" y="33718"/>
                  </a:cubicBezTo>
                  <a:cubicBezTo>
                    <a:pt x="20129" y="27825"/>
                    <a:pt x="20015" y="21857"/>
                    <a:pt x="20003" y="15811"/>
                  </a:cubicBezTo>
                  <a:cubicBezTo>
                    <a:pt x="20003" y="10478"/>
                    <a:pt x="20117" y="5220"/>
                    <a:pt x="20288" y="0"/>
                  </a:cubicBezTo>
                  <a:cubicBezTo>
                    <a:pt x="12973" y="5686"/>
                    <a:pt x="6191" y="11373"/>
                    <a:pt x="0" y="16983"/>
                  </a:cubicBezTo>
                  <a:close/>
                </a:path>
              </a:pathLst>
            </a:custGeom>
            <a:grpFill/>
            <a:ln w="9525" cap="flat">
              <a:noFill/>
              <a:prstDash val="solid"/>
              <a:miter/>
            </a:ln>
          </p:spPr>
          <p:txBody>
            <a:bodyPr rtlCol="0" anchor="ctr"/>
            <a:lstStyle/>
            <a:p>
              <a:endParaRPr lang="en-ID" sz="1350"/>
            </a:p>
          </p:txBody>
        </p:sp>
        <p:sp>
          <p:nvSpPr>
            <p:cNvPr id="61" name="Graphic 52" descr="Scientific Thought with solid fill">
              <a:extLst>
                <a:ext uri="{FF2B5EF4-FFF2-40B4-BE49-F238E27FC236}">
                  <a16:creationId xmlns:a16="http://schemas.microsoft.com/office/drawing/2014/main" id="{3A99C3DF-A286-48FB-9E6E-F790C0A7D787}"/>
                </a:ext>
              </a:extLst>
            </p:cNvPr>
            <p:cNvSpPr/>
            <p:nvPr/>
          </p:nvSpPr>
          <p:spPr>
            <a:xfrm>
              <a:off x="2817521" y="1535005"/>
              <a:ext cx="87553" cy="84124"/>
            </a:xfrm>
            <a:custGeom>
              <a:avLst/>
              <a:gdLst>
                <a:gd name="connsiteX0" fmla="*/ 0 w 87553"/>
                <a:gd name="connsiteY0" fmla="*/ 17402 h 84124"/>
                <a:gd name="connsiteX1" fmla="*/ 43672 w 87553"/>
                <a:gd name="connsiteY1" fmla="*/ 84125 h 84124"/>
                <a:gd name="connsiteX2" fmla="*/ 87554 w 87553"/>
                <a:gd name="connsiteY2" fmla="*/ 16650 h 84124"/>
                <a:gd name="connsiteX3" fmla="*/ 44996 w 87553"/>
                <a:gd name="connsiteY3" fmla="*/ 0 h 84124"/>
                <a:gd name="connsiteX4" fmla="*/ 0 w 87553"/>
                <a:gd name="connsiteY4" fmla="*/ 17402 h 84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53" h="84124">
                  <a:moveTo>
                    <a:pt x="0" y="17402"/>
                  </a:moveTo>
                  <a:cubicBezTo>
                    <a:pt x="11849" y="59722"/>
                    <a:pt x="29680" y="84125"/>
                    <a:pt x="43672" y="84125"/>
                  </a:cubicBezTo>
                  <a:cubicBezTo>
                    <a:pt x="57664" y="84125"/>
                    <a:pt x="75705" y="59436"/>
                    <a:pt x="87554" y="16650"/>
                  </a:cubicBezTo>
                  <a:cubicBezTo>
                    <a:pt x="73057" y="11932"/>
                    <a:pt x="58846" y="6372"/>
                    <a:pt x="44996" y="0"/>
                  </a:cubicBezTo>
                  <a:cubicBezTo>
                    <a:pt x="30370" y="6721"/>
                    <a:pt x="15342" y="12532"/>
                    <a:pt x="0" y="17402"/>
                  </a:cubicBezTo>
                  <a:close/>
                </a:path>
              </a:pathLst>
            </a:custGeom>
            <a:grpFill/>
            <a:ln w="9525" cap="flat">
              <a:noFill/>
              <a:prstDash val="solid"/>
              <a:miter/>
            </a:ln>
          </p:spPr>
          <p:txBody>
            <a:bodyPr rtlCol="0" anchor="ctr"/>
            <a:lstStyle/>
            <a:p>
              <a:endParaRPr lang="en-ID" sz="1350"/>
            </a:p>
          </p:txBody>
        </p:sp>
        <p:sp>
          <p:nvSpPr>
            <p:cNvPr id="62" name="Graphic 52" descr="Scientific Thought with solid fill">
              <a:extLst>
                <a:ext uri="{FF2B5EF4-FFF2-40B4-BE49-F238E27FC236}">
                  <a16:creationId xmlns:a16="http://schemas.microsoft.com/office/drawing/2014/main" id="{3A99C3DF-A286-48FB-9E6E-F790C0A7D787}"/>
                </a:ext>
              </a:extLst>
            </p:cNvPr>
            <p:cNvSpPr/>
            <p:nvPr/>
          </p:nvSpPr>
          <p:spPr>
            <a:xfrm>
              <a:off x="2606370" y="1205841"/>
              <a:ext cx="647985" cy="768352"/>
            </a:xfrm>
            <a:custGeom>
              <a:avLst/>
              <a:gdLst>
                <a:gd name="connsiteX0" fmla="*/ 638366 w 647985"/>
                <a:gd name="connsiteY0" fmla="*/ 415927 h 768352"/>
                <a:gd name="connsiteX1" fmla="*/ 572643 w 647985"/>
                <a:gd name="connsiteY1" fmla="*/ 301627 h 768352"/>
                <a:gd name="connsiteX2" fmla="*/ 572643 w 647985"/>
                <a:gd name="connsiteY2" fmla="*/ 296865 h 768352"/>
                <a:gd name="connsiteX3" fmla="*/ 296861 w 647985"/>
                <a:gd name="connsiteY3" fmla="*/ 194 h 768352"/>
                <a:gd name="connsiteX4" fmla="*/ 191 w 647985"/>
                <a:gd name="connsiteY4" fmla="*/ 275976 h 768352"/>
                <a:gd name="connsiteX5" fmla="*/ 191 w 647985"/>
                <a:gd name="connsiteY5" fmla="*/ 296865 h 768352"/>
                <a:gd name="connsiteX6" fmla="*/ 112586 w 647985"/>
                <a:gd name="connsiteY6" fmla="*/ 527370 h 768352"/>
                <a:gd name="connsiteX7" fmla="*/ 112586 w 647985"/>
                <a:gd name="connsiteY7" fmla="*/ 768353 h 768352"/>
                <a:gd name="connsiteX8" fmla="*/ 413576 w 647985"/>
                <a:gd name="connsiteY8" fmla="*/ 768353 h 768352"/>
                <a:gd name="connsiteX9" fmla="*/ 413576 w 647985"/>
                <a:gd name="connsiteY9" fmla="*/ 654053 h 768352"/>
                <a:gd name="connsiteX10" fmla="*/ 460248 w 647985"/>
                <a:gd name="connsiteY10" fmla="*/ 654053 h 768352"/>
                <a:gd name="connsiteX11" fmla="*/ 572659 w 647985"/>
                <a:gd name="connsiteY11" fmla="*/ 541674 h 768352"/>
                <a:gd name="connsiteX12" fmla="*/ 572643 w 647985"/>
                <a:gd name="connsiteY12" fmla="*/ 539752 h 768352"/>
                <a:gd name="connsiteX13" fmla="*/ 572643 w 647985"/>
                <a:gd name="connsiteY13" fmla="*/ 482602 h 768352"/>
                <a:gd name="connsiteX14" fmla="*/ 614553 w 647985"/>
                <a:gd name="connsiteY14" fmla="*/ 482602 h 768352"/>
                <a:gd name="connsiteX15" fmla="*/ 638366 w 647985"/>
                <a:gd name="connsiteY15" fmla="*/ 415927 h 768352"/>
                <a:gd name="connsiteX16" fmla="*/ 417891 w 647985"/>
                <a:gd name="connsiteY16" fmla="*/ 337975 h 768352"/>
                <a:gd name="connsiteX17" fmla="*/ 367532 w 647985"/>
                <a:gd name="connsiteY17" fmla="*/ 358377 h 768352"/>
                <a:gd name="connsiteX18" fmla="*/ 316726 w 647985"/>
                <a:gd name="connsiteY18" fmla="*/ 351053 h 768352"/>
                <a:gd name="connsiteX19" fmla="*/ 254823 w 647985"/>
                <a:gd name="connsiteY19" fmla="*/ 432120 h 768352"/>
                <a:gd name="connsiteX20" fmla="*/ 193101 w 647985"/>
                <a:gd name="connsiteY20" fmla="*/ 351662 h 768352"/>
                <a:gd name="connsiteX21" fmla="*/ 144752 w 647985"/>
                <a:gd name="connsiteY21" fmla="*/ 358377 h 768352"/>
                <a:gd name="connsiteX22" fmla="*/ 94403 w 647985"/>
                <a:gd name="connsiteY22" fmla="*/ 337975 h 768352"/>
                <a:gd name="connsiteX23" fmla="*/ 132341 w 647985"/>
                <a:gd name="connsiteY23" fmla="*/ 245192 h 768352"/>
                <a:gd name="connsiteX24" fmla="*/ 91764 w 647985"/>
                <a:gd name="connsiteY24" fmla="*/ 149685 h 768352"/>
                <a:gd name="connsiteX25" fmla="*/ 142113 w 647985"/>
                <a:gd name="connsiteY25" fmla="*/ 129292 h 768352"/>
                <a:gd name="connsiteX26" fmla="*/ 192929 w 647985"/>
                <a:gd name="connsiteY26" fmla="*/ 136607 h 768352"/>
                <a:gd name="connsiteX27" fmla="*/ 254842 w 647985"/>
                <a:gd name="connsiteY27" fmla="*/ 55540 h 768352"/>
                <a:gd name="connsiteX28" fmla="*/ 316935 w 647985"/>
                <a:gd name="connsiteY28" fmla="*/ 137274 h 768352"/>
                <a:gd name="connsiteX29" fmla="*/ 370189 w 647985"/>
                <a:gd name="connsiteY29" fmla="*/ 129292 h 768352"/>
                <a:gd name="connsiteX30" fmla="*/ 420548 w 647985"/>
                <a:gd name="connsiteY30" fmla="*/ 149685 h 768352"/>
                <a:gd name="connsiteX31" fmla="*/ 379962 w 647985"/>
                <a:gd name="connsiteY31" fmla="*/ 245192 h 768352"/>
                <a:gd name="connsiteX32" fmla="*/ 417891 w 647985"/>
                <a:gd name="connsiteY32" fmla="*/ 337975 h 76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985" h="768352">
                  <a:moveTo>
                    <a:pt x="638366" y="415927"/>
                  </a:moveTo>
                  <a:lnTo>
                    <a:pt x="572643" y="301627"/>
                  </a:lnTo>
                  <a:lnTo>
                    <a:pt x="572643" y="296865"/>
                  </a:lnTo>
                  <a:cubicBezTo>
                    <a:pt x="578412" y="138786"/>
                    <a:pt x="454940" y="5962"/>
                    <a:pt x="296861" y="194"/>
                  </a:cubicBezTo>
                  <a:cubicBezTo>
                    <a:pt x="138783" y="-5574"/>
                    <a:pt x="5959" y="117898"/>
                    <a:pt x="191" y="275976"/>
                  </a:cubicBezTo>
                  <a:cubicBezTo>
                    <a:pt x="-64" y="282937"/>
                    <a:pt x="-64" y="289904"/>
                    <a:pt x="191" y="296865"/>
                  </a:cubicBezTo>
                  <a:cubicBezTo>
                    <a:pt x="-179" y="386987"/>
                    <a:pt x="41353" y="472162"/>
                    <a:pt x="112586" y="527370"/>
                  </a:cubicBezTo>
                  <a:lnTo>
                    <a:pt x="112586" y="768353"/>
                  </a:lnTo>
                  <a:lnTo>
                    <a:pt x="413576" y="768353"/>
                  </a:lnTo>
                  <a:lnTo>
                    <a:pt x="413576" y="654053"/>
                  </a:lnTo>
                  <a:lnTo>
                    <a:pt x="460248" y="654053"/>
                  </a:lnTo>
                  <a:cubicBezTo>
                    <a:pt x="522323" y="654061"/>
                    <a:pt x="572651" y="603748"/>
                    <a:pt x="572659" y="541674"/>
                  </a:cubicBezTo>
                  <a:cubicBezTo>
                    <a:pt x="572659" y="541034"/>
                    <a:pt x="572654" y="540393"/>
                    <a:pt x="572643" y="539752"/>
                  </a:cubicBezTo>
                  <a:lnTo>
                    <a:pt x="572643" y="482602"/>
                  </a:lnTo>
                  <a:lnTo>
                    <a:pt x="614553" y="482602"/>
                  </a:lnTo>
                  <a:cubicBezTo>
                    <a:pt x="639318" y="479745"/>
                    <a:pt x="661226" y="451170"/>
                    <a:pt x="638366" y="415927"/>
                  </a:cubicBezTo>
                  <a:close/>
                  <a:moveTo>
                    <a:pt x="417891" y="337975"/>
                  </a:moveTo>
                  <a:cubicBezTo>
                    <a:pt x="409928" y="351758"/>
                    <a:pt x="391859" y="358377"/>
                    <a:pt x="367532" y="358377"/>
                  </a:cubicBezTo>
                  <a:cubicBezTo>
                    <a:pt x="350358" y="358052"/>
                    <a:pt x="333291" y="355590"/>
                    <a:pt x="316726" y="351053"/>
                  </a:cubicBezTo>
                  <a:cubicBezTo>
                    <a:pt x="303124" y="400030"/>
                    <a:pt x="280473" y="432120"/>
                    <a:pt x="254823" y="432120"/>
                  </a:cubicBezTo>
                  <a:cubicBezTo>
                    <a:pt x="229172" y="432120"/>
                    <a:pt x="206721" y="400297"/>
                    <a:pt x="193101" y="351662"/>
                  </a:cubicBezTo>
                  <a:cubicBezTo>
                    <a:pt x="177311" y="355829"/>
                    <a:pt x="161078" y="358084"/>
                    <a:pt x="144752" y="358377"/>
                  </a:cubicBezTo>
                  <a:cubicBezTo>
                    <a:pt x="120425" y="358377"/>
                    <a:pt x="102356" y="351710"/>
                    <a:pt x="94403" y="337975"/>
                  </a:cubicBezTo>
                  <a:cubicBezTo>
                    <a:pt x="81734" y="316067"/>
                    <a:pt x="97641" y="280987"/>
                    <a:pt x="132341" y="245192"/>
                  </a:cubicBezTo>
                  <a:cubicBezTo>
                    <a:pt x="95793" y="208454"/>
                    <a:pt x="78772" y="172183"/>
                    <a:pt x="91764" y="149685"/>
                  </a:cubicBezTo>
                  <a:cubicBezTo>
                    <a:pt x="99717" y="135902"/>
                    <a:pt x="117786" y="129292"/>
                    <a:pt x="142113" y="129292"/>
                  </a:cubicBezTo>
                  <a:cubicBezTo>
                    <a:pt x="159290" y="129615"/>
                    <a:pt x="176359" y="132071"/>
                    <a:pt x="192929" y="136607"/>
                  </a:cubicBezTo>
                  <a:cubicBezTo>
                    <a:pt x="206521" y="87629"/>
                    <a:pt x="229172" y="55540"/>
                    <a:pt x="254842" y="55540"/>
                  </a:cubicBezTo>
                  <a:cubicBezTo>
                    <a:pt x="280512" y="55540"/>
                    <a:pt x="303352" y="87925"/>
                    <a:pt x="316935" y="137274"/>
                  </a:cubicBezTo>
                  <a:cubicBezTo>
                    <a:pt x="334273" y="132347"/>
                    <a:pt x="352170" y="129665"/>
                    <a:pt x="370189" y="129292"/>
                  </a:cubicBezTo>
                  <a:cubicBezTo>
                    <a:pt x="394516" y="129292"/>
                    <a:pt x="412585" y="135902"/>
                    <a:pt x="420548" y="149685"/>
                  </a:cubicBezTo>
                  <a:cubicBezTo>
                    <a:pt x="433531" y="172183"/>
                    <a:pt x="416509" y="208454"/>
                    <a:pt x="379962" y="245192"/>
                  </a:cubicBezTo>
                  <a:cubicBezTo>
                    <a:pt x="414643" y="280987"/>
                    <a:pt x="430559" y="316039"/>
                    <a:pt x="417891" y="337975"/>
                  </a:cubicBezTo>
                  <a:close/>
                </a:path>
              </a:pathLst>
            </a:custGeom>
            <a:grpFill/>
            <a:ln w="9525" cap="flat">
              <a:noFill/>
              <a:prstDash val="solid"/>
              <a:miter/>
            </a:ln>
          </p:spPr>
          <p:txBody>
            <a:bodyPr rtlCol="0" anchor="ctr"/>
            <a:lstStyle/>
            <a:p>
              <a:endParaRPr lang="en-ID" sz="1350"/>
            </a:p>
          </p:txBody>
        </p:sp>
        <p:sp>
          <p:nvSpPr>
            <p:cNvPr id="63" name="Graphic 52" descr="Scientific Thought with solid fill">
              <a:extLst>
                <a:ext uri="{FF2B5EF4-FFF2-40B4-BE49-F238E27FC236}">
                  <a16:creationId xmlns:a16="http://schemas.microsoft.com/office/drawing/2014/main" id="{3A99C3DF-A286-48FB-9E6E-F790C0A7D787}"/>
                </a:ext>
              </a:extLst>
            </p:cNvPr>
            <p:cNvSpPr/>
            <p:nvPr/>
          </p:nvSpPr>
          <p:spPr>
            <a:xfrm>
              <a:off x="2927716" y="1353954"/>
              <a:ext cx="84794" cy="83981"/>
            </a:xfrm>
            <a:custGeom>
              <a:avLst/>
              <a:gdLst>
                <a:gd name="connsiteX0" fmla="*/ 48825 w 84794"/>
                <a:gd name="connsiteY0" fmla="*/ 0 h 83981"/>
                <a:gd name="connsiteX1" fmla="*/ 0 w 84794"/>
                <a:gd name="connsiteY1" fmla="*/ 7401 h 83981"/>
                <a:gd name="connsiteX2" fmla="*/ 6858 w 84794"/>
                <a:gd name="connsiteY2" fmla="*/ 53350 h 83981"/>
                <a:gd name="connsiteX3" fmla="*/ 45129 w 84794"/>
                <a:gd name="connsiteY3" fmla="*/ 83982 h 83981"/>
                <a:gd name="connsiteX4" fmla="*/ 82877 w 84794"/>
                <a:gd name="connsiteY4" fmla="*/ 10982 h 83981"/>
                <a:gd name="connsiteX5" fmla="*/ 48825 w 84794"/>
                <a:gd name="connsiteY5" fmla="*/ 0 h 8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94" h="83981">
                  <a:moveTo>
                    <a:pt x="48825" y="0"/>
                  </a:moveTo>
                  <a:cubicBezTo>
                    <a:pt x="32299" y="356"/>
                    <a:pt x="15889" y="2844"/>
                    <a:pt x="0" y="7401"/>
                  </a:cubicBezTo>
                  <a:cubicBezTo>
                    <a:pt x="3182" y="22569"/>
                    <a:pt x="5472" y="37912"/>
                    <a:pt x="6858" y="53350"/>
                  </a:cubicBezTo>
                  <a:cubicBezTo>
                    <a:pt x="20239" y="62755"/>
                    <a:pt x="33021" y="72986"/>
                    <a:pt x="45129" y="83982"/>
                  </a:cubicBezTo>
                  <a:cubicBezTo>
                    <a:pt x="77191" y="51806"/>
                    <a:pt x="90011" y="23327"/>
                    <a:pt x="82877" y="10982"/>
                  </a:cubicBezTo>
                  <a:cubicBezTo>
                    <a:pt x="78848" y="3972"/>
                    <a:pt x="66465" y="0"/>
                    <a:pt x="48825" y="0"/>
                  </a:cubicBezTo>
                  <a:close/>
                </a:path>
              </a:pathLst>
            </a:custGeom>
            <a:grpFill/>
            <a:ln w="9525" cap="flat">
              <a:noFill/>
              <a:prstDash val="solid"/>
              <a:miter/>
            </a:ln>
          </p:spPr>
          <p:txBody>
            <a:bodyPr rtlCol="0" anchor="ctr"/>
            <a:lstStyle/>
            <a:p>
              <a:endParaRPr lang="en-ID" sz="1350"/>
            </a:p>
          </p:txBody>
        </p:sp>
        <p:sp>
          <p:nvSpPr>
            <p:cNvPr id="64" name="Graphic 52" descr="Scientific Thought with solid fill">
              <a:extLst>
                <a:ext uri="{FF2B5EF4-FFF2-40B4-BE49-F238E27FC236}">
                  <a16:creationId xmlns:a16="http://schemas.microsoft.com/office/drawing/2014/main" id="{3A99C3DF-A286-48FB-9E6E-F790C0A7D787}"/>
                </a:ext>
              </a:extLst>
            </p:cNvPr>
            <p:cNvSpPr/>
            <p:nvPr/>
          </p:nvSpPr>
          <p:spPr>
            <a:xfrm>
              <a:off x="2884691" y="1507430"/>
              <a:ext cx="29251" cy="25898"/>
            </a:xfrm>
            <a:custGeom>
              <a:avLst/>
              <a:gdLst>
                <a:gd name="connsiteX0" fmla="*/ 0 w 29251"/>
                <a:gd name="connsiteY0" fmla="*/ 16678 h 25898"/>
                <a:gd name="connsiteX1" fmla="*/ 24832 w 29251"/>
                <a:gd name="connsiteY1" fmla="*/ 25898 h 25898"/>
                <a:gd name="connsiteX2" fmla="*/ 29251 w 29251"/>
                <a:gd name="connsiteY2" fmla="*/ 0 h 25898"/>
                <a:gd name="connsiteX3" fmla="*/ 16802 w 29251"/>
                <a:gd name="connsiteY3" fmla="*/ 7468 h 25898"/>
                <a:gd name="connsiteX4" fmla="*/ 0 w 29251"/>
                <a:gd name="connsiteY4" fmla="*/ 16678 h 2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51" h="25898">
                  <a:moveTo>
                    <a:pt x="0" y="16678"/>
                  </a:moveTo>
                  <a:cubicBezTo>
                    <a:pt x="8411" y="20145"/>
                    <a:pt x="16716" y="23241"/>
                    <a:pt x="24832" y="25898"/>
                  </a:cubicBezTo>
                  <a:cubicBezTo>
                    <a:pt x="26539" y="17764"/>
                    <a:pt x="28013" y="9132"/>
                    <a:pt x="29251" y="0"/>
                  </a:cubicBezTo>
                  <a:cubicBezTo>
                    <a:pt x="25165" y="2524"/>
                    <a:pt x="21031" y="5020"/>
                    <a:pt x="16802" y="7468"/>
                  </a:cubicBezTo>
                  <a:cubicBezTo>
                    <a:pt x="11192" y="10706"/>
                    <a:pt x="5591" y="13745"/>
                    <a:pt x="0" y="16678"/>
                  </a:cubicBezTo>
                  <a:close/>
                </a:path>
              </a:pathLst>
            </a:custGeom>
            <a:grpFill/>
            <a:ln w="9525" cap="flat">
              <a:noFill/>
              <a:prstDash val="solid"/>
              <a:miter/>
            </a:ln>
          </p:spPr>
          <p:txBody>
            <a:bodyPr rtlCol="0" anchor="ctr"/>
            <a:lstStyle/>
            <a:p>
              <a:endParaRPr lang="en-ID" sz="1350"/>
            </a:p>
          </p:txBody>
        </p:sp>
        <p:sp>
          <p:nvSpPr>
            <p:cNvPr id="65" name="Graphic 52" descr="Scientific Thought with solid fill">
              <a:extLst>
                <a:ext uri="{FF2B5EF4-FFF2-40B4-BE49-F238E27FC236}">
                  <a16:creationId xmlns:a16="http://schemas.microsoft.com/office/drawing/2014/main" id="{3A99C3DF-A286-48FB-9E6E-F790C0A7D787}"/>
                </a:ext>
              </a:extLst>
            </p:cNvPr>
            <p:cNvSpPr/>
            <p:nvPr/>
          </p:nvSpPr>
          <p:spPr>
            <a:xfrm>
              <a:off x="2936088" y="1431792"/>
              <a:ext cx="23060" cy="37899"/>
            </a:xfrm>
            <a:custGeom>
              <a:avLst/>
              <a:gdLst>
                <a:gd name="connsiteX0" fmla="*/ 23060 w 23060"/>
                <a:gd name="connsiteY0" fmla="*/ 19050 h 37899"/>
                <a:gd name="connsiteX1" fmla="*/ 76 w 23060"/>
                <a:gd name="connsiteY1" fmla="*/ 0 h 37899"/>
                <a:gd name="connsiteX2" fmla="*/ 419 w 23060"/>
                <a:gd name="connsiteY2" fmla="*/ 17897 h 37899"/>
                <a:gd name="connsiteX3" fmla="*/ 0 w 23060"/>
                <a:gd name="connsiteY3" fmla="*/ 37900 h 37899"/>
                <a:gd name="connsiteX4" fmla="*/ 23060 w 23060"/>
                <a:gd name="connsiteY4" fmla="*/ 19050 h 3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60" h="37899">
                  <a:moveTo>
                    <a:pt x="23060" y="19050"/>
                  </a:moveTo>
                  <a:cubicBezTo>
                    <a:pt x="16107" y="12754"/>
                    <a:pt x="8430" y="6363"/>
                    <a:pt x="76" y="0"/>
                  </a:cubicBezTo>
                  <a:cubicBezTo>
                    <a:pt x="292" y="5893"/>
                    <a:pt x="407" y="11859"/>
                    <a:pt x="419" y="17897"/>
                  </a:cubicBezTo>
                  <a:cubicBezTo>
                    <a:pt x="419" y="24641"/>
                    <a:pt x="279" y="31309"/>
                    <a:pt x="0" y="37900"/>
                  </a:cubicBezTo>
                  <a:cubicBezTo>
                    <a:pt x="8375" y="31575"/>
                    <a:pt x="16062" y="25292"/>
                    <a:pt x="23060" y="19050"/>
                  </a:cubicBezTo>
                  <a:close/>
                </a:path>
              </a:pathLst>
            </a:custGeom>
            <a:grpFill/>
            <a:ln w="9525" cap="flat">
              <a:noFill/>
              <a:prstDash val="solid"/>
              <a:miter/>
            </a:ln>
          </p:spPr>
          <p:txBody>
            <a:bodyPr rtlCol="0" anchor="ctr"/>
            <a:lstStyle/>
            <a:p>
              <a:endParaRPr lang="en-ID" sz="1350"/>
            </a:p>
          </p:txBody>
        </p:sp>
        <p:sp>
          <p:nvSpPr>
            <p:cNvPr id="66" name="Graphic 52" descr="Scientific Thought with solid fill">
              <a:extLst>
                <a:ext uri="{FF2B5EF4-FFF2-40B4-BE49-F238E27FC236}">
                  <a16:creationId xmlns:a16="http://schemas.microsoft.com/office/drawing/2014/main" id="{3A99C3DF-A286-48FB-9E6E-F790C0A7D787}"/>
                </a:ext>
              </a:extLst>
            </p:cNvPr>
            <p:cNvSpPr/>
            <p:nvPr/>
          </p:nvSpPr>
          <p:spPr>
            <a:xfrm>
              <a:off x="2927582" y="1463920"/>
              <a:ext cx="82286" cy="81467"/>
            </a:xfrm>
            <a:custGeom>
              <a:avLst/>
              <a:gdLst>
                <a:gd name="connsiteX0" fmla="*/ 6801 w 82286"/>
                <a:gd name="connsiteY0" fmla="*/ 30109 h 81467"/>
                <a:gd name="connsiteX1" fmla="*/ 0 w 82286"/>
                <a:gd name="connsiteY1" fmla="*/ 74724 h 81467"/>
                <a:gd name="connsiteX2" fmla="*/ 46320 w 82286"/>
                <a:gd name="connsiteY2" fmla="*/ 81467 h 81467"/>
                <a:gd name="connsiteX3" fmla="*/ 80372 w 82286"/>
                <a:gd name="connsiteY3" fmla="*/ 70485 h 81467"/>
                <a:gd name="connsiteX4" fmla="*/ 45129 w 82286"/>
                <a:gd name="connsiteY4" fmla="*/ 0 h 81467"/>
                <a:gd name="connsiteX5" fmla="*/ 6801 w 82286"/>
                <a:gd name="connsiteY5" fmla="*/ 30109 h 8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86" h="81467">
                  <a:moveTo>
                    <a:pt x="6801" y="30109"/>
                  </a:moveTo>
                  <a:cubicBezTo>
                    <a:pt x="5394" y="45099"/>
                    <a:pt x="3123" y="59995"/>
                    <a:pt x="0" y="74724"/>
                  </a:cubicBezTo>
                  <a:cubicBezTo>
                    <a:pt x="15100" y="78886"/>
                    <a:pt x="30660" y="81152"/>
                    <a:pt x="46320" y="81467"/>
                  </a:cubicBezTo>
                  <a:cubicBezTo>
                    <a:pt x="63932" y="81467"/>
                    <a:pt x="76343" y="77457"/>
                    <a:pt x="80372" y="70485"/>
                  </a:cubicBezTo>
                  <a:cubicBezTo>
                    <a:pt x="87316" y="58455"/>
                    <a:pt x="75333" y="31128"/>
                    <a:pt x="45129" y="0"/>
                  </a:cubicBezTo>
                  <a:cubicBezTo>
                    <a:pt x="32979" y="10809"/>
                    <a:pt x="20180" y="20864"/>
                    <a:pt x="6801" y="30109"/>
                  </a:cubicBezTo>
                  <a:close/>
                </a:path>
              </a:pathLst>
            </a:custGeom>
            <a:grpFill/>
            <a:ln w="9525" cap="flat">
              <a:noFill/>
              <a:prstDash val="solid"/>
              <a:miter/>
            </a:ln>
          </p:spPr>
          <p:txBody>
            <a:bodyPr rtlCol="0" anchor="ctr"/>
            <a:lstStyle/>
            <a:p>
              <a:endParaRPr lang="en-ID" sz="1350"/>
            </a:p>
          </p:txBody>
        </p:sp>
        <p:sp>
          <p:nvSpPr>
            <p:cNvPr id="67" name="Graphic 52" descr="Scientific Thought with solid fill">
              <a:extLst>
                <a:ext uri="{FF2B5EF4-FFF2-40B4-BE49-F238E27FC236}">
                  <a16:creationId xmlns:a16="http://schemas.microsoft.com/office/drawing/2014/main" id="{3A99C3DF-A286-48FB-9E6E-F790C0A7D787}"/>
                </a:ext>
              </a:extLst>
            </p:cNvPr>
            <p:cNvSpPr/>
            <p:nvPr/>
          </p:nvSpPr>
          <p:spPr>
            <a:xfrm>
              <a:off x="2804719" y="1386501"/>
              <a:ext cx="112909" cy="127758"/>
            </a:xfrm>
            <a:custGeom>
              <a:avLst/>
              <a:gdLst>
                <a:gd name="connsiteX0" fmla="*/ 84687 w 112909"/>
                <a:gd name="connsiteY0" fmla="*/ 14288 h 127758"/>
                <a:gd name="connsiteX1" fmla="*/ 57769 w 112909"/>
                <a:gd name="connsiteY1" fmla="*/ 0 h 127758"/>
                <a:gd name="connsiteX2" fmla="*/ 30842 w 112909"/>
                <a:gd name="connsiteY2" fmla="*/ 14288 h 127758"/>
                <a:gd name="connsiteX3" fmla="*/ 953 w 112909"/>
                <a:gd name="connsiteY3" fmla="*/ 33118 h 127758"/>
                <a:gd name="connsiteX4" fmla="*/ 0 w 112909"/>
                <a:gd name="connsiteY4" fmla="*/ 63208 h 127758"/>
                <a:gd name="connsiteX5" fmla="*/ 1124 w 112909"/>
                <a:gd name="connsiteY5" fmla="*/ 95174 h 127758"/>
                <a:gd name="connsiteX6" fmla="*/ 28242 w 112909"/>
                <a:gd name="connsiteY6" fmla="*/ 112128 h 127758"/>
                <a:gd name="connsiteX7" fmla="*/ 57769 w 112909"/>
                <a:gd name="connsiteY7" fmla="*/ 127759 h 127758"/>
                <a:gd name="connsiteX8" fmla="*/ 87297 w 112909"/>
                <a:gd name="connsiteY8" fmla="*/ 112128 h 127758"/>
                <a:gd name="connsiteX9" fmla="*/ 111643 w 112909"/>
                <a:gd name="connsiteY9" fmla="*/ 97050 h 127758"/>
                <a:gd name="connsiteX10" fmla="*/ 112909 w 112909"/>
                <a:gd name="connsiteY10" fmla="*/ 63208 h 127758"/>
                <a:gd name="connsiteX11" fmla="*/ 111785 w 112909"/>
                <a:gd name="connsiteY11" fmla="*/ 31242 h 127758"/>
                <a:gd name="connsiteX12" fmla="*/ 84687 w 112909"/>
                <a:gd name="connsiteY12" fmla="*/ 14288 h 127758"/>
                <a:gd name="connsiteX13" fmla="*/ 56445 w 112909"/>
                <a:gd name="connsiteY13" fmla="*/ 91440 h 127758"/>
                <a:gd name="connsiteX14" fmla="*/ 28204 w 112909"/>
                <a:gd name="connsiteY14" fmla="*/ 63198 h 127758"/>
                <a:gd name="connsiteX15" fmla="*/ 56445 w 112909"/>
                <a:gd name="connsiteY15" fmla="*/ 34957 h 127758"/>
                <a:gd name="connsiteX16" fmla="*/ 84687 w 112909"/>
                <a:gd name="connsiteY16" fmla="*/ 63170 h 127758"/>
                <a:gd name="connsiteX17" fmla="*/ 56493 w 112909"/>
                <a:gd name="connsiteY17" fmla="*/ 91440 h 127758"/>
                <a:gd name="connsiteX18" fmla="*/ 56474 w 112909"/>
                <a:gd name="connsiteY18" fmla="*/ 91440 h 12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2909" h="127758">
                  <a:moveTo>
                    <a:pt x="84687" y="14288"/>
                  </a:moveTo>
                  <a:cubicBezTo>
                    <a:pt x="75743" y="9125"/>
                    <a:pt x="66742" y="4353"/>
                    <a:pt x="57769" y="0"/>
                  </a:cubicBezTo>
                  <a:cubicBezTo>
                    <a:pt x="48797" y="4401"/>
                    <a:pt x="39786" y="9173"/>
                    <a:pt x="30842" y="14288"/>
                  </a:cubicBezTo>
                  <a:cubicBezTo>
                    <a:pt x="20174" y="20450"/>
                    <a:pt x="10220" y="26756"/>
                    <a:pt x="953" y="33118"/>
                  </a:cubicBezTo>
                  <a:cubicBezTo>
                    <a:pt x="314" y="42758"/>
                    <a:pt x="0" y="52788"/>
                    <a:pt x="0" y="63208"/>
                  </a:cubicBezTo>
                  <a:cubicBezTo>
                    <a:pt x="0" y="74314"/>
                    <a:pt x="400" y="84963"/>
                    <a:pt x="1124" y="95174"/>
                  </a:cubicBezTo>
                  <a:cubicBezTo>
                    <a:pt x="9601" y="100889"/>
                    <a:pt x="18621" y="106604"/>
                    <a:pt x="28242" y="112128"/>
                  </a:cubicBezTo>
                  <a:cubicBezTo>
                    <a:pt x="38062" y="117796"/>
                    <a:pt x="47958" y="123015"/>
                    <a:pt x="57769" y="127759"/>
                  </a:cubicBezTo>
                  <a:cubicBezTo>
                    <a:pt x="67608" y="122996"/>
                    <a:pt x="77505" y="117796"/>
                    <a:pt x="87297" y="112128"/>
                  </a:cubicBezTo>
                  <a:cubicBezTo>
                    <a:pt x="95869" y="107185"/>
                    <a:pt x="103984" y="102137"/>
                    <a:pt x="111643" y="97050"/>
                  </a:cubicBezTo>
                  <a:cubicBezTo>
                    <a:pt x="112452" y="86277"/>
                    <a:pt x="112909" y="75000"/>
                    <a:pt x="112909" y="63208"/>
                  </a:cubicBezTo>
                  <a:cubicBezTo>
                    <a:pt x="112909" y="52102"/>
                    <a:pt x="112500" y="41453"/>
                    <a:pt x="111785" y="31242"/>
                  </a:cubicBezTo>
                  <a:cubicBezTo>
                    <a:pt x="103356" y="25479"/>
                    <a:pt x="94336" y="19802"/>
                    <a:pt x="84687" y="14288"/>
                  </a:cubicBezTo>
                  <a:close/>
                  <a:moveTo>
                    <a:pt x="56445" y="91440"/>
                  </a:moveTo>
                  <a:cubicBezTo>
                    <a:pt x="40848" y="91440"/>
                    <a:pt x="28204" y="78796"/>
                    <a:pt x="28204" y="63198"/>
                  </a:cubicBezTo>
                  <a:cubicBezTo>
                    <a:pt x="28204" y="47601"/>
                    <a:pt x="40848" y="34957"/>
                    <a:pt x="56445" y="34957"/>
                  </a:cubicBezTo>
                  <a:cubicBezTo>
                    <a:pt x="72032" y="34957"/>
                    <a:pt x="84671" y="47583"/>
                    <a:pt x="84687" y="63170"/>
                  </a:cubicBezTo>
                  <a:cubicBezTo>
                    <a:pt x="84708" y="78762"/>
                    <a:pt x="72085" y="91419"/>
                    <a:pt x="56493" y="91440"/>
                  </a:cubicBezTo>
                  <a:cubicBezTo>
                    <a:pt x="56486" y="91440"/>
                    <a:pt x="56480" y="91440"/>
                    <a:pt x="56474" y="91440"/>
                  </a:cubicBezTo>
                  <a:close/>
                </a:path>
              </a:pathLst>
            </a:custGeom>
            <a:grpFill/>
            <a:ln w="9525" cap="flat">
              <a:noFill/>
              <a:prstDash val="solid"/>
              <a:miter/>
            </a:ln>
          </p:spPr>
          <p:txBody>
            <a:bodyPr rtlCol="0" anchor="ctr"/>
            <a:lstStyle/>
            <a:p>
              <a:endParaRPr lang="en-ID" sz="1350"/>
            </a:p>
          </p:txBody>
        </p:sp>
      </p:grpSp>
      <p:grpSp>
        <p:nvGrpSpPr>
          <p:cNvPr id="49" name="Graphic 8">
            <a:extLst>
              <a:ext uri="{FF2B5EF4-FFF2-40B4-BE49-F238E27FC236}">
                <a16:creationId xmlns:a16="http://schemas.microsoft.com/office/drawing/2014/main" id="{CB0BE347-45FE-4BE6-A5DA-9B982B096F85}"/>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50" name="Freeform: Shape 49">
              <a:extLst>
                <a:ext uri="{FF2B5EF4-FFF2-40B4-BE49-F238E27FC236}">
                  <a16:creationId xmlns:a16="http://schemas.microsoft.com/office/drawing/2014/main" id="{6D5C6BA0-627A-4056-BCEF-5ADE57CCD5F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1" name="Freeform: Shape 50">
              <a:extLst>
                <a:ext uri="{FF2B5EF4-FFF2-40B4-BE49-F238E27FC236}">
                  <a16:creationId xmlns:a16="http://schemas.microsoft.com/office/drawing/2014/main" id="{040141C5-E673-4DD6-9BC7-12846E655978}"/>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399FCAC4-3631-47F9-8A86-C2069121C05B}"/>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C89B57A7-C87D-4773-91DB-170B5D61C11A}"/>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72" name="Freeform: Shape 71">
              <a:extLst>
                <a:ext uri="{FF2B5EF4-FFF2-40B4-BE49-F238E27FC236}">
                  <a16:creationId xmlns:a16="http://schemas.microsoft.com/office/drawing/2014/main" id="{39AED153-34D3-452F-9884-F8359362124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73" name="Freeform: Shape 72">
              <a:extLst>
                <a:ext uri="{FF2B5EF4-FFF2-40B4-BE49-F238E27FC236}">
                  <a16:creationId xmlns:a16="http://schemas.microsoft.com/office/drawing/2014/main" id="{CAABFA30-7B2D-4B29-BA19-4D22DC50079E}"/>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74" name="TextBox 73">
            <a:extLst>
              <a:ext uri="{FF2B5EF4-FFF2-40B4-BE49-F238E27FC236}">
                <a16:creationId xmlns:a16="http://schemas.microsoft.com/office/drawing/2014/main" id="{E9565DC8-25FD-48EA-A071-5F9007F1ED9D}"/>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75" name="Freeform: Shape 74">
            <a:extLst>
              <a:ext uri="{FF2B5EF4-FFF2-40B4-BE49-F238E27FC236}">
                <a16:creationId xmlns:a16="http://schemas.microsoft.com/office/drawing/2014/main" id="{3013DE6E-6F1A-4326-BE0B-F164A5E18ED2}"/>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76" name="TextBox 75">
            <a:extLst>
              <a:ext uri="{FF2B5EF4-FFF2-40B4-BE49-F238E27FC236}">
                <a16:creationId xmlns:a16="http://schemas.microsoft.com/office/drawing/2014/main" id="{BC5C7FCD-48C6-42F5-97AE-5F5FA4CDF30F}"/>
              </a:ext>
            </a:extLst>
          </p:cNvPr>
          <p:cNvSpPr txBox="1"/>
          <p:nvPr/>
        </p:nvSpPr>
        <p:spPr>
          <a:xfrm>
            <a:off x="658131" y="2458092"/>
            <a:ext cx="1558188" cy="300082"/>
          </a:xfrm>
          <a:prstGeom prst="rect">
            <a:avLst/>
          </a:prstGeom>
          <a:noFill/>
        </p:spPr>
        <p:txBody>
          <a:bodyPr wrap="square" rtlCol="0" anchor="ctr">
            <a:spAutoFit/>
          </a:bodyPr>
          <a:lstStyle/>
          <a:p>
            <a:r>
              <a:rPr lang="en-US" sz="1350" b="1" dirty="0">
                <a:solidFill>
                  <a:schemeClr val="accent1"/>
                </a:solidFill>
                <a:latin typeface="+mj-lt"/>
              </a:rPr>
              <a:t>Description</a:t>
            </a:r>
          </a:p>
        </p:txBody>
      </p:sp>
      <p:sp>
        <p:nvSpPr>
          <p:cNvPr id="77" name="TextBox 76">
            <a:extLst>
              <a:ext uri="{FF2B5EF4-FFF2-40B4-BE49-F238E27FC236}">
                <a16:creationId xmlns:a16="http://schemas.microsoft.com/office/drawing/2014/main" id="{946BCF0F-286A-4AB4-8F11-59B746E4709C}"/>
              </a:ext>
            </a:extLst>
          </p:cNvPr>
          <p:cNvSpPr txBox="1"/>
          <p:nvPr/>
        </p:nvSpPr>
        <p:spPr>
          <a:xfrm>
            <a:off x="658130" y="2681921"/>
            <a:ext cx="2685209" cy="484428"/>
          </a:xfrm>
          <a:prstGeom prst="rect">
            <a:avLst/>
          </a:prstGeom>
          <a:noFill/>
        </p:spPr>
        <p:txBody>
          <a:bodyPr wrap="square" rtlCol="0">
            <a:spAutoFit/>
          </a:bodyPr>
          <a:lstStyle/>
          <a:p>
            <a:pPr>
              <a:lnSpc>
                <a:spcPct val="150000"/>
              </a:lnSpc>
            </a:pPr>
            <a:r>
              <a:rPr lang="en-US" sz="900" dirty="0"/>
              <a:t>A wonderful serenity has taken possession entire soul like these sweet mornings</a:t>
            </a:r>
          </a:p>
        </p:txBody>
      </p:sp>
      <p:sp>
        <p:nvSpPr>
          <p:cNvPr id="78" name="Rectangle 77">
            <a:extLst>
              <a:ext uri="{FF2B5EF4-FFF2-40B4-BE49-F238E27FC236}">
                <a16:creationId xmlns:a16="http://schemas.microsoft.com/office/drawing/2014/main" id="{47653A4D-7038-46BF-8C79-F900187B7B8E}"/>
              </a:ext>
            </a:extLst>
          </p:cNvPr>
          <p:cNvSpPr/>
          <p:nvPr/>
        </p:nvSpPr>
        <p:spPr>
          <a:xfrm>
            <a:off x="734284" y="3266271"/>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79" name="TextBox 78">
            <a:extLst>
              <a:ext uri="{FF2B5EF4-FFF2-40B4-BE49-F238E27FC236}">
                <a16:creationId xmlns:a16="http://schemas.microsoft.com/office/drawing/2014/main" id="{DBD31DFC-F1C1-4CED-B01E-357F73612F3A}"/>
              </a:ext>
            </a:extLst>
          </p:cNvPr>
          <p:cNvSpPr txBox="1"/>
          <p:nvPr/>
        </p:nvSpPr>
        <p:spPr>
          <a:xfrm>
            <a:off x="897947" y="3180795"/>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80" name="TextBox 79">
            <a:extLst>
              <a:ext uri="{FF2B5EF4-FFF2-40B4-BE49-F238E27FC236}">
                <a16:creationId xmlns:a16="http://schemas.microsoft.com/office/drawing/2014/main" id="{59602F25-0B96-4830-9F8F-FBE57E1C1CF6}"/>
              </a:ext>
            </a:extLst>
          </p:cNvPr>
          <p:cNvSpPr txBox="1"/>
          <p:nvPr/>
        </p:nvSpPr>
        <p:spPr>
          <a:xfrm>
            <a:off x="897947" y="3362601"/>
            <a:ext cx="2432704" cy="484428"/>
          </a:xfrm>
          <a:prstGeom prst="rect">
            <a:avLst/>
          </a:prstGeom>
          <a:noFill/>
        </p:spPr>
        <p:txBody>
          <a:bodyPr wrap="square" rtlCol="0">
            <a:spAutoFit/>
          </a:bodyPr>
          <a:lstStyle/>
          <a:p>
            <a:pPr>
              <a:lnSpc>
                <a:spcPct val="150000"/>
              </a:lnSpc>
            </a:pPr>
            <a:r>
              <a:rPr lang="en-US" sz="900" dirty="0"/>
              <a:t>A wonderful serenity taken possession entire soul these sweet mornings</a:t>
            </a:r>
          </a:p>
        </p:txBody>
      </p:sp>
      <p:sp>
        <p:nvSpPr>
          <p:cNvPr id="81" name="Rectangle 80">
            <a:extLst>
              <a:ext uri="{FF2B5EF4-FFF2-40B4-BE49-F238E27FC236}">
                <a16:creationId xmlns:a16="http://schemas.microsoft.com/office/drawing/2014/main" id="{1E8B2BB7-CA4D-4646-9268-1DB08A7FEE7F}"/>
              </a:ext>
            </a:extLst>
          </p:cNvPr>
          <p:cNvSpPr/>
          <p:nvPr/>
        </p:nvSpPr>
        <p:spPr>
          <a:xfrm>
            <a:off x="734284" y="3952043"/>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82" name="TextBox 81">
            <a:extLst>
              <a:ext uri="{FF2B5EF4-FFF2-40B4-BE49-F238E27FC236}">
                <a16:creationId xmlns:a16="http://schemas.microsoft.com/office/drawing/2014/main" id="{E14DF4E7-0E54-4E2C-9026-54A9823A6C66}"/>
              </a:ext>
            </a:extLst>
          </p:cNvPr>
          <p:cNvSpPr txBox="1"/>
          <p:nvPr/>
        </p:nvSpPr>
        <p:spPr>
          <a:xfrm>
            <a:off x="897947" y="3866566"/>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83" name="TextBox 82">
            <a:extLst>
              <a:ext uri="{FF2B5EF4-FFF2-40B4-BE49-F238E27FC236}">
                <a16:creationId xmlns:a16="http://schemas.microsoft.com/office/drawing/2014/main" id="{CF00B24F-88F7-4816-9203-0FA0B49BB0E1}"/>
              </a:ext>
            </a:extLst>
          </p:cNvPr>
          <p:cNvSpPr txBox="1"/>
          <p:nvPr/>
        </p:nvSpPr>
        <p:spPr>
          <a:xfrm>
            <a:off x="897947" y="4048373"/>
            <a:ext cx="2397010" cy="276679"/>
          </a:xfrm>
          <a:prstGeom prst="rect">
            <a:avLst/>
          </a:prstGeom>
          <a:noFill/>
        </p:spPr>
        <p:txBody>
          <a:bodyPr wrap="square" rtlCol="0">
            <a:spAutoFit/>
          </a:bodyPr>
          <a:lstStyle/>
          <a:p>
            <a:pPr>
              <a:lnSpc>
                <a:spcPct val="150000"/>
              </a:lnSpc>
            </a:pPr>
            <a:r>
              <a:rPr lang="en-US" sz="900" dirty="0"/>
              <a:t>A wonderful serenity taken possession</a:t>
            </a:r>
          </a:p>
        </p:txBody>
      </p:sp>
      <p:sp>
        <p:nvSpPr>
          <p:cNvPr id="84" name="Rectangle 83">
            <a:extLst>
              <a:ext uri="{FF2B5EF4-FFF2-40B4-BE49-F238E27FC236}">
                <a16:creationId xmlns:a16="http://schemas.microsoft.com/office/drawing/2014/main" id="{6DF91B45-84A1-412F-9D3F-2CCC5146C760}"/>
              </a:ext>
            </a:extLst>
          </p:cNvPr>
          <p:cNvSpPr/>
          <p:nvPr/>
        </p:nvSpPr>
        <p:spPr>
          <a:xfrm>
            <a:off x="734284" y="4425310"/>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85" name="TextBox 84">
            <a:extLst>
              <a:ext uri="{FF2B5EF4-FFF2-40B4-BE49-F238E27FC236}">
                <a16:creationId xmlns:a16="http://schemas.microsoft.com/office/drawing/2014/main" id="{6F9AAAD1-214C-4042-B5DA-42EA891C40E3}"/>
              </a:ext>
            </a:extLst>
          </p:cNvPr>
          <p:cNvSpPr txBox="1"/>
          <p:nvPr/>
        </p:nvSpPr>
        <p:spPr>
          <a:xfrm>
            <a:off x="897947" y="4339834"/>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86" name="TextBox 85">
            <a:extLst>
              <a:ext uri="{FF2B5EF4-FFF2-40B4-BE49-F238E27FC236}">
                <a16:creationId xmlns:a16="http://schemas.microsoft.com/office/drawing/2014/main" id="{70FD4A58-7FB8-4A88-855E-B60423C4BD57}"/>
              </a:ext>
            </a:extLst>
          </p:cNvPr>
          <p:cNvSpPr txBox="1"/>
          <p:nvPr/>
        </p:nvSpPr>
        <p:spPr>
          <a:xfrm>
            <a:off x="897947" y="4521640"/>
            <a:ext cx="2397010" cy="276679"/>
          </a:xfrm>
          <a:prstGeom prst="rect">
            <a:avLst/>
          </a:prstGeom>
          <a:noFill/>
        </p:spPr>
        <p:txBody>
          <a:bodyPr wrap="square" rtlCol="0">
            <a:spAutoFit/>
          </a:bodyPr>
          <a:lstStyle/>
          <a:p>
            <a:pPr>
              <a:lnSpc>
                <a:spcPct val="150000"/>
              </a:lnSpc>
            </a:pPr>
            <a:r>
              <a:rPr lang="en-US" sz="900" dirty="0"/>
              <a:t>A wonderful serenity taken possession</a:t>
            </a:r>
          </a:p>
        </p:txBody>
      </p:sp>
    </p:spTree>
    <p:extLst>
      <p:ext uri="{BB962C8B-B14F-4D97-AF65-F5344CB8AC3E}">
        <p14:creationId xmlns:p14="http://schemas.microsoft.com/office/powerpoint/2010/main" val="57236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500"/>
                                        <p:tgtEl>
                                          <p:spTgt spid="7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wipe(left)">
                                      <p:cBhvr>
                                        <p:cTn id="15" dur="500"/>
                                        <p:tgtEl>
                                          <p:spTgt spid="7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wipe(left)">
                                      <p:cBhvr>
                                        <p:cTn id="23" dur="500"/>
                                        <p:tgtEl>
                                          <p:spTgt spid="7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left)">
                                      <p:cBhvr>
                                        <p:cTn id="27" dur="500"/>
                                        <p:tgtEl>
                                          <p:spTgt spid="77"/>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p:cTn id="31" dur="500" fill="hold"/>
                                        <p:tgtEl>
                                          <p:spTgt spid="78"/>
                                        </p:tgtEl>
                                        <p:attrNameLst>
                                          <p:attrName>ppt_w</p:attrName>
                                        </p:attrNameLst>
                                      </p:cBhvr>
                                      <p:tavLst>
                                        <p:tav tm="0">
                                          <p:val>
                                            <p:fltVal val="0"/>
                                          </p:val>
                                        </p:tav>
                                        <p:tav tm="100000">
                                          <p:val>
                                            <p:strVal val="#ppt_w"/>
                                          </p:val>
                                        </p:tav>
                                      </p:tavLst>
                                    </p:anim>
                                    <p:anim calcmode="lin" valueType="num">
                                      <p:cBhvr>
                                        <p:cTn id="32" dur="500" fill="hold"/>
                                        <p:tgtEl>
                                          <p:spTgt spid="78"/>
                                        </p:tgtEl>
                                        <p:attrNameLst>
                                          <p:attrName>ppt_h</p:attrName>
                                        </p:attrNameLst>
                                      </p:cBhvr>
                                      <p:tavLst>
                                        <p:tav tm="0">
                                          <p:val>
                                            <p:fltVal val="0"/>
                                          </p:val>
                                        </p:tav>
                                        <p:tav tm="100000">
                                          <p:val>
                                            <p:strVal val="#ppt_h"/>
                                          </p:val>
                                        </p:tav>
                                      </p:tavLst>
                                    </p:anim>
                                    <p:animEffect transition="in" filter="fade">
                                      <p:cBhvr>
                                        <p:cTn id="33" dur="500"/>
                                        <p:tgtEl>
                                          <p:spTgt spid="7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 calcmode="lin" valueType="num">
                                      <p:cBhvr>
                                        <p:cTn id="36" dur="500" fill="hold"/>
                                        <p:tgtEl>
                                          <p:spTgt spid="81"/>
                                        </p:tgtEl>
                                        <p:attrNameLst>
                                          <p:attrName>ppt_w</p:attrName>
                                        </p:attrNameLst>
                                      </p:cBhvr>
                                      <p:tavLst>
                                        <p:tav tm="0">
                                          <p:val>
                                            <p:fltVal val="0"/>
                                          </p:val>
                                        </p:tav>
                                        <p:tav tm="100000">
                                          <p:val>
                                            <p:strVal val="#ppt_w"/>
                                          </p:val>
                                        </p:tav>
                                      </p:tavLst>
                                    </p:anim>
                                    <p:anim calcmode="lin" valueType="num">
                                      <p:cBhvr>
                                        <p:cTn id="37" dur="500" fill="hold"/>
                                        <p:tgtEl>
                                          <p:spTgt spid="81"/>
                                        </p:tgtEl>
                                        <p:attrNameLst>
                                          <p:attrName>ppt_h</p:attrName>
                                        </p:attrNameLst>
                                      </p:cBhvr>
                                      <p:tavLst>
                                        <p:tav tm="0">
                                          <p:val>
                                            <p:fltVal val="0"/>
                                          </p:val>
                                        </p:tav>
                                        <p:tav tm="100000">
                                          <p:val>
                                            <p:strVal val="#ppt_h"/>
                                          </p:val>
                                        </p:tav>
                                      </p:tavLst>
                                    </p:anim>
                                    <p:animEffect transition="in" filter="fade">
                                      <p:cBhvr>
                                        <p:cTn id="38" dur="500"/>
                                        <p:tgtEl>
                                          <p:spTgt spid="8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p:cTn id="41" dur="500" fill="hold"/>
                                        <p:tgtEl>
                                          <p:spTgt spid="84"/>
                                        </p:tgtEl>
                                        <p:attrNameLst>
                                          <p:attrName>ppt_w</p:attrName>
                                        </p:attrNameLst>
                                      </p:cBhvr>
                                      <p:tavLst>
                                        <p:tav tm="0">
                                          <p:val>
                                            <p:fltVal val="0"/>
                                          </p:val>
                                        </p:tav>
                                        <p:tav tm="100000">
                                          <p:val>
                                            <p:strVal val="#ppt_w"/>
                                          </p:val>
                                        </p:tav>
                                      </p:tavLst>
                                    </p:anim>
                                    <p:anim calcmode="lin" valueType="num">
                                      <p:cBhvr>
                                        <p:cTn id="42" dur="500" fill="hold"/>
                                        <p:tgtEl>
                                          <p:spTgt spid="84"/>
                                        </p:tgtEl>
                                        <p:attrNameLst>
                                          <p:attrName>ppt_h</p:attrName>
                                        </p:attrNameLst>
                                      </p:cBhvr>
                                      <p:tavLst>
                                        <p:tav tm="0">
                                          <p:val>
                                            <p:fltVal val="0"/>
                                          </p:val>
                                        </p:tav>
                                        <p:tav tm="100000">
                                          <p:val>
                                            <p:strVal val="#ppt_h"/>
                                          </p:val>
                                        </p:tav>
                                      </p:tavLst>
                                    </p:anim>
                                    <p:animEffect transition="in" filter="fade">
                                      <p:cBhvr>
                                        <p:cTn id="43" dur="500"/>
                                        <p:tgtEl>
                                          <p:spTgt spid="84"/>
                                        </p:tgtEl>
                                      </p:cBhvr>
                                    </p:animEffect>
                                  </p:childTnLst>
                                </p:cTn>
                              </p:par>
                            </p:childTnLst>
                          </p:cTn>
                        </p:par>
                        <p:par>
                          <p:cTn id="44" fill="hold">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82"/>
                                        </p:tgtEl>
                                        <p:attrNameLst>
                                          <p:attrName>style.visibility</p:attrName>
                                        </p:attrNameLst>
                                      </p:cBhvr>
                                      <p:to>
                                        <p:strVal val="visible"/>
                                      </p:to>
                                    </p:set>
                                    <p:animEffect transition="in" filter="wipe(left)">
                                      <p:cBhvr>
                                        <p:cTn id="50" dur="500"/>
                                        <p:tgtEl>
                                          <p:spTgt spid="8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wipe(left)">
                                      <p:cBhvr>
                                        <p:cTn id="53" dur="500"/>
                                        <p:tgtEl>
                                          <p:spTgt spid="85"/>
                                        </p:tgtEl>
                                      </p:cBhvr>
                                    </p:animEffect>
                                  </p:childTnLst>
                                </p:cTn>
                              </p:par>
                            </p:childTnLst>
                          </p:cTn>
                        </p:par>
                        <p:par>
                          <p:cTn id="54" fill="hold">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wipe(left)">
                                      <p:cBhvr>
                                        <p:cTn id="57" dur="500"/>
                                        <p:tgtEl>
                                          <p:spTgt spid="8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wipe(left)">
                                      <p:cBhvr>
                                        <p:cTn id="60" dur="500"/>
                                        <p:tgtEl>
                                          <p:spTgt spid="83"/>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6"/>
                                        </p:tgtEl>
                                        <p:attrNameLst>
                                          <p:attrName>style.visibility</p:attrName>
                                        </p:attrNameLst>
                                      </p:cBhvr>
                                      <p:to>
                                        <p:strVal val="visible"/>
                                      </p:to>
                                    </p:set>
                                    <p:animEffect transition="in" filter="wipe(left)">
                                      <p:cBhvr>
                                        <p:cTn id="63" dur="500"/>
                                        <p:tgtEl>
                                          <p:spTgt spid="86"/>
                                        </p:tgtEl>
                                      </p:cBhvr>
                                    </p:animEffect>
                                  </p:childTnLst>
                                </p:cTn>
                              </p:par>
                            </p:childTnLst>
                          </p:cTn>
                        </p:par>
                        <p:par>
                          <p:cTn id="64" fill="hold">
                            <p:stCondLst>
                              <p:cond delay="4500"/>
                            </p:stCondLst>
                            <p:childTnLst>
                              <p:par>
                                <p:cTn id="65" presetID="22" presetClass="entr" presetSubtype="4"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down)">
                                      <p:cBhvr>
                                        <p:cTn id="67" dur="500"/>
                                        <p:tgtEl>
                                          <p:spTgt spid="14"/>
                                        </p:tgtEl>
                                      </p:cBhvr>
                                    </p:animEffect>
                                  </p:childTnLst>
                                </p:cTn>
                              </p:par>
                            </p:childTnLst>
                          </p:cTn>
                        </p:par>
                        <p:par>
                          <p:cTn id="68" fill="hold">
                            <p:stCondLst>
                              <p:cond delay="5000"/>
                            </p:stCondLst>
                            <p:childTnLst>
                              <p:par>
                                <p:cTn id="69" presetID="53" presetClass="entr" presetSubtype="16" fill="hold" nodeType="afterEffect">
                                  <p:stCondLst>
                                    <p:cond delay="0"/>
                                  </p:stCondLst>
                                  <p:childTnLst>
                                    <p:set>
                                      <p:cBhvr>
                                        <p:cTn id="70" dur="1" fill="hold">
                                          <p:stCondLst>
                                            <p:cond delay="0"/>
                                          </p:stCondLst>
                                        </p:cTn>
                                        <p:tgtEl>
                                          <p:spTgt spid="70"/>
                                        </p:tgtEl>
                                        <p:attrNameLst>
                                          <p:attrName>style.visibility</p:attrName>
                                        </p:attrNameLst>
                                      </p:cBhvr>
                                      <p:to>
                                        <p:strVal val="visible"/>
                                      </p:to>
                                    </p:set>
                                    <p:anim calcmode="lin" valueType="num">
                                      <p:cBhvr>
                                        <p:cTn id="71" dur="500" fill="hold"/>
                                        <p:tgtEl>
                                          <p:spTgt spid="70"/>
                                        </p:tgtEl>
                                        <p:attrNameLst>
                                          <p:attrName>ppt_w</p:attrName>
                                        </p:attrNameLst>
                                      </p:cBhvr>
                                      <p:tavLst>
                                        <p:tav tm="0">
                                          <p:val>
                                            <p:fltVal val="0"/>
                                          </p:val>
                                        </p:tav>
                                        <p:tav tm="100000">
                                          <p:val>
                                            <p:strVal val="#ppt_w"/>
                                          </p:val>
                                        </p:tav>
                                      </p:tavLst>
                                    </p:anim>
                                    <p:anim calcmode="lin" valueType="num">
                                      <p:cBhvr>
                                        <p:cTn id="72" dur="500" fill="hold"/>
                                        <p:tgtEl>
                                          <p:spTgt spid="70"/>
                                        </p:tgtEl>
                                        <p:attrNameLst>
                                          <p:attrName>ppt_h</p:attrName>
                                        </p:attrNameLst>
                                      </p:cBhvr>
                                      <p:tavLst>
                                        <p:tav tm="0">
                                          <p:val>
                                            <p:fltVal val="0"/>
                                          </p:val>
                                        </p:tav>
                                        <p:tav tm="100000">
                                          <p:val>
                                            <p:strVal val="#ppt_h"/>
                                          </p:val>
                                        </p:tav>
                                      </p:tavLst>
                                    </p:anim>
                                    <p:animEffect transition="in" filter="fade">
                                      <p:cBhvr>
                                        <p:cTn id="73" dur="500"/>
                                        <p:tgtEl>
                                          <p:spTgt spid="70"/>
                                        </p:tgtEl>
                                      </p:cBhvr>
                                    </p:animEffect>
                                  </p:childTnLst>
                                </p:cTn>
                              </p:par>
                              <p:par>
                                <p:cTn id="74" presetID="53" presetClass="entr" presetSubtype="16" fill="hold" nodeType="with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p:cTn id="76" dur="500" fill="hold"/>
                                        <p:tgtEl>
                                          <p:spTgt spid="71"/>
                                        </p:tgtEl>
                                        <p:attrNameLst>
                                          <p:attrName>ppt_w</p:attrName>
                                        </p:attrNameLst>
                                      </p:cBhvr>
                                      <p:tavLst>
                                        <p:tav tm="0">
                                          <p:val>
                                            <p:fltVal val="0"/>
                                          </p:val>
                                        </p:tav>
                                        <p:tav tm="100000">
                                          <p:val>
                                            <p:strVal val="#ppt_w"/>
                                          </p:val>
                                        </p:tav>
                                      </p:tavLst>
                                    </p:anim>
                                    <p:anim calcmode="lin" valueType="num">
                                      <p:cBhvr>
                                        <p:cTn id="77" dur="500" fill="hold"/>
                                        <p:tgtEl>
                                          <p:spTgt spid="71"/>
                                        </p:tgtEl>
                                        <p:attrNameLst>
                                          <p:attrName>ppt_h</p:attrName>
                                        </p:attrNameLst>
                                      </p:cBhvr>
                                      <p:tavLst>
                                        <p:tav tm="0">
                                          <p:val>
                                            <p:fltVal val="0"/>
                                          </p:val>
                                        </p:tav>
                                        <p:tav tm="100000">
                                          <p:val>
                                            <p:strVal val="#ppt_h"/>
                                          </p:val>
                                        </p:tav>
                                      </p:tavLst>
                                    </p:anim>
                                    <p:animEffect transition="in" filter="fade">
                                      <p:cBhvr>
                                        <p:cTn id="78" dur="500"/>
                                        <p:tgtEl>
                                          <p:spTgt spid="71"/>
                                        </p:tgtEl>
                                      </p:cBhvr>
                                    </p:animEffect>
                                  </p:childTnLst>
                                </p:cTn>
                              </p:par>
                            </p:childTnLst>
                          </p:cTn>
                        </p:par>
                        <p:par>
                          <p:cTn id="79" fill="hold">
                            <p:stCondLst>
                              <p:cond delay="5500"/>
                            </p:stCondLst>
                            <p:childTnLst>
                              <p:par>
                                <p:cTn id="80" presetID="22" presetClass="entr" presetSubtype="8" fill="hold" grpId="0" nodeType="after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left)">
                                      <p:cBhvr>
                                        <p:cTn id="82" dur="500"/>
                                        <p:tgtEl>
                                          <p:spTgt spid="38"/>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wipe(left)">
                                      <p:cBhvr>
                                        <p:cTn id="85" dur="500"/>
                                        <p:tgtEl>
                                          <p:spTgt spid="43"/>
                                        </p:tgtEl>
                                      </p:cBhvr>
                                    </p:animEffect>
                                  </p:childTnLst>
                                </p:cTn>
                              </p:par>
                            </p:childTnLst>
                          </p:cTn>
                        </p:par>
                        <p:par>
                          <p:cTn id="86" fill="hold">
                            <p:stCondLst>
                              <p:cond delay="6000"/>
                            </p:stCondLst>
                            <p:childTnLst>
                              <p:par>
                                <p:cTn id="87" presetID="22" presetClass="entr" presetSubtype="1" fill="hold" grpId="0" nodeType="after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up)">
                                      <p:cBhvr>
                                        <p:cTn id="89" dur="500"/>
                                        <p:tgtEl>
                                          <p:spTgt spid="39"/>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wipe(up)">
                                      <p:cBhvr>
                                        <p:cTn id="92" dur="500"/>
                                        <p:tgtEl>
                                          <p:spTgt spid="44"/>
                                        </p:tgtEl>
                                      </p:cBhvr>
                                    </p:animEffect>
                                  </p:childTnLst>
                                </p:cTn>
                              </p:par>
                            </p:childTnLst>
                          </p:cTn>
                        </p:par>
                        <p:par>
                          <p:cTn id="93" fill="hold">
                            <p:stCondLst>
                              <p:cond delay="6500"/>
                            </p:stCondLst>
                            <p:childTnLst>
                              <p:par>
                                <p:cTn id="94" presetID="22" presetClass="entr" presetSubtype="8" fill="hold" nodeType="after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wipe(left)">
                                      <p:cBhvr>
                                        <p:cTn id="9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4" grpId="0" animBg="1"/>
      <p:bldP spid="38" grpId="0"/>
      <p:bldP spid="39" grpId="0"/>
      <p:bldP spid="43" grpId="0"/>
      <p:bldP spid="44" grpId="0"/>
      <p:bldP spid="74" grpId="0"/>
      <p:bldP spid="75" grpId="0" animBg="1"/>
      <p:bldP spid="76" grpId="0"/>
      <p:bldP spid="77" grpId="0"/>
      <p:bldP spid="78" grpId="0" animBg="1"/>
      <p:bldP spid="79" grpId="0"/>
      <p:bldP spid="80" grpId="0"/>
      <p:bldP spid="81" grpId="0" animBg="1"/>
      <p:bldP spid="82" grpId="0"/>
      <p:bldP spid="83" grpId="0"/>
      <p:bldP spid="84" grpId="0" animBg="1"/>
      <p:bldP spid="85" grpId="0"/>
      <p:bldP spid="86" grpId="0"/>
    </p:bldLst>
  </p:timing>
</p:sld>
</file>

<file path=ppt/theme/theme1.xml><?xml version="1.0" encoding="utf-8"?>
<a:theme xmlns:a="http://schemas.openxmlformats.org/drawingml/2006/main" name="1_Office Theme">
  <a:themeElements>
    <a:clrScheme name="Colors 105 Dark">
      <a:dk1>
        <a:srgbClr val="FFFFFF"/>
      </a:dk1>
      <a:lt1>
        <a:srgbClr val="3C3C3C"/>
      </a:lt1>
      <a:dk2>
        <a:srgbClr val="313C41"/>
      </a:dk2>
      <a:lt2>
        <a:srgbClr val="FFFFFF"/>
      </a:lt2>
      <a:accent1>
        <a:srgbClr val="D0534A"/>
      </a:accent1>
      <a:accent2>
        <a:srgbClr val="CC6650"/>
      </a:accent2>
      <a:accent3>
        <a:srgbClr val="F0776B"/>
      </a:accent3>
      <a:accent4>
        <a:srgbClr val="F8A18A"/>
      </a:accent4>
      <a:accent5>
        <a:srgbClr val="F9B49F"/>
      </a:accent5>
      <a:accent6>
        <a:srgbClr val="FACBBE"/>
      </a:accent6>
      <a:hlink>
        <a:srgbClr val="0563C1"/>
      </a:hlink>
      <a:folHlink>
        <a:srgbClr val="954F72"/>
      </a:folHlink>
    </a:clrScheme>
    <a:fontScheme name="Main Font">
      <a:majorFont>
        <a:latin typeface="Montserrat"/>
        <a:ea typeface=""/>
        <a:cs typeface=""/>
      </a:majorFont>
      <a:minorFont>
        <a:latin typeface="Montserra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936</TotalTime>
  <Words>2046</Words>
  <Application>Microsoft Office PowerPoint</Application>
  <PresentationFormat>On-screen Show (4:3)</PresentationFormat>
  <Paragraphs>341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Montserrat</vt:lpstr>
      <vt:lpstr>Montserrat Light</vt:lpstr>
      <vt:lpstr>1_Office Theme</vt:lpstr>
      <vt:lpstr>PowerPoint Presentation</vt:lpstr>
      <vt:lpstr>iMappe Today Agenda</vt:lpstr>
      <vt:lpstr>Create beautiful, Interactive Maps With Ease</vt:lpstr>
      <vt:lpstr>How iMappe Started</vt:lpstr>
      <vt:lpstr>iMappe Philosophy</vt:lpstr>
      <vt:lpstr>iMappe Across Industries</vt:lpstr>
      <vt:lpstr>Demo Time : Pre - Launch</vt:lpstr>
      <vt:lpstr>Demo Time : Post - Launch</vt:lpstr>
      <vt:lpstr>iMappe Best Impact tools</vt:lpstr>
      <vt:lpstr>iMappe Product List</vt:lpstr>
      <vt:lpstr>iMappe Features List</vt:lpstr>
      <vt:lpstr>Why Choose iMappe ?</vt:lpstr>
      <vt:lpstr>Create beautiful, Interactive Maps With Ease</vt:lpstr>
      <vt:lpstr>iMappe for Website</vt:lpstr>
      <vt:lpstr>iMappe for Mobile</vt:lpstr>
      <vt:lpstr>iMappe Pricing Package</vt:lpstr>
      <vt:lpstr>iMappe User Testimonial</vt:lpstr>
      <vt:lpstr>iMappe Business Key Factor</vt:lpstr>
      <vt:lpstr>iMappe Business Process</vt:lpstr>
      <vt:lpstr>iMappe Business Diagram</vt:lpstr>
      <vt:lpstr>iMappe Business Map Region</vt:lpstr>
      <vt:lpstr>iMappe Market Validation</vt:lpstr>
      <vt:lpstr>iMappe Market Share</vt:lpstr>
      <vt:lpstr>iMappe Market Distribution</vt:lpstr>
      <vt:lpstr>iMappe Market Potential</vt:lpstr>
      <vt:lpstr>iMappe Management Teams</vt:lpstr>
      <vt:lpstr>iMappe Developer Teams</vt:lpstr>
      <vt:lpstr>iMappe Developer Teams</vt:lpstr>
      <vt:lpstr>Customer Services</vt:lpstr>
      <vt:lpstr>Thank You For Your Attention</vt:lpstr>
    </vt:vector>
  </TitlesOfParts>
  <Manager>Slide Factory</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SlideFactory</dc:creator>
  <cp:lastModifiedBy>gilang maulana</cp:lastModifiedBy>
  <cp:revision>293</cp:revision>
  <dcterms:created xsi:type="dcterms:W3CDTF">2019-01-23T07:32:06Z</dcterms:created>
  <dcterms:modified xsi:type="dcterms:W3CDTF">2021-09-15T06:59:27Z</dcterms:modified>
</cp:coreProperties>
</file>