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showGuides="1">
      <p:cViewPr varScale="1">
        <p:scale>
          <a:sx n="114" d="100"/>
          <a:sy n="114" d="100"/>
        </p:scale>
        <p:origin x="1800"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71-4BFD-96A8-2DD8C4A7595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71-4BFD-96A8-2DD8C4A75957}"/>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BB71-4BFD-96A8-2DD8C4A75957}"/>
              </c:ext>
            </c:extLst>
          </c:dPt>
          <c:dPt>
            <c:idx val="3"/>
            <c:bubble3D val="0"/>
            <c:spPr>
              <a:solidFill>
                <a:schemeClr val="tx1">
                  <a:alpha val="10000"/>
                </a:schemeClr>
              </a:solidFill>
              <a:ln w="19050">
                <a:solidFill>
                  <a:schemeClr val="lt1"/>
                </a:solidFill>
              </a:ln>
              <a:effectLst/>
            </c:spPr>
            <c:extLst>
              <c:ext xmlns:c16="http://schemas.microsoft.com/office/drawing/2014/chart" uri="{C3380CC4-5D6E-409C-BE32-E72D297353CC}">
                <c16:uniqueId val="{00000007-BB71-4BFD-96A8-2DD8C4A7595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B71-4BFD-96A8-2DD8C4A7595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FF8-40F2-A526-4865C1BF52D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FF8-40F2-A526-4865C1BF52D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FF8-40F2-A526-4865C1BF52DE}"/>
            </c:ext>
          </c:extLst>
        </c:ser>
        <c:dLbls>
          <c:showLegendKey val="0"/>
          <c:showVal val="0"/>
          <c:showCatName val="0"/>
          <c:showSerName val="0"/>
          <c:showPercent val="0"/>
          <c:showBubbleSize val="0"/>
        </c:dLbls>
        <c:gapWidth val="219"/>
        <c:overlap val="-27"/>
        <c:axId val="2004227583"/>
        <c:axId val="1959835631"/>
      </c:barChart>
      <c:catAx>
        <c:axId val="200422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959835631"/>
        <c:crosses val="autoZero"/>
        <c:auto val="1"/>
        <c:lblAlgn val="ctr"/>
        <c:lblOffset val="100"/>
        <c:noMultiLvlLbl val="0"/>
      </c:catAx>
      <c:valAx>
        <c:axId val="1959835631"/>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004227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51C4-46AA-801C-14074B14F72B}"/>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51C4-46AA-801C-14074B14F72B}"/>
            </c:ext>
          </c:extLst>
        </c:ser>
        <c:dLbls>
          <c:showLegendKey val="0"/>
          <c:showVal val="0"/>
          <c:showCatName val="0"/>
          <c:showSerName val="0"/>
          <c:showPercent val="0"/>
          <c:showBubbleSize val="0"/>
        </c:dLbls>
        <c:axId val="1555189119"/>
        <c:axId val="1555186207"/>
      </c:areaChart>
      <c:dateAx>
        <c:axId val="155518911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6207"/>
        <c:crosses val="autoZero"/>
        <c:auto val="1"/>
        <c:lblOffset val="100"/>
        <c:baseTimeUnit val="months"/>
      </c:dateAx>
      <c:valAx>
        <c:axId val="15551862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9119"/>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6545-407F-A0F5-BB1531377005}"/>
            </c:ext>
          </c:extLst>
        </c:ser>
        <c:ser>
          <c:idx val="1"/>
          <c:order val="1"/>
          <c:tx>
            <c:strRef>
              <c:f>Sheet1!$C$1</c:f>
              <c:strCache>
                <c:ptCount val="1"/>
                <c:pt idx="0">
                  <c:v>Series 2</c:v>
                </c:pt>
              </c:strCache>
            </c:strRef>
          </c:tx>
          <c:spPr>
            <a:ln w="2857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6545-407F-A0F5-BB1531377005}"/>
            </c:ext>
          </c:extLst>
        </c:ser>
        <c:dLbls>
          <c:showLegendKey val="0"/>
          <c:showVal val="0"/>
          <c:showCatName val="0"/>
          <c:showSerName val="0"/>
          <c:showPercent val="0"/>
          <c:showBubbleSize val="0"/>
        </c:dLbls>
        <c:smooth val="0"/>
        <c:axId val="943662511"/>
        <c:axId val="943675407"/>
      </c:lineChart>
      <c:catAx>
        <c:axId val="943662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75407"/>
        <c:crosses val="autoZero"/>
        <c:auto val="1"/>
        <c:lblAlgn val="ctr"/>
        <c:lblOffset val="100"/>
        <c:noMultiLvlLbl val="0"/>
      </c:catAx>
      <c:valAx>
        <c:axId val="9436754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62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945217-DFDD-4E41-80BC-E2A8B57FAA2B}"/>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5239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C86EC16B-18DD-4ABB-A9AB-7367220A1244}"/>
              </a:ext>
            </a:extLst>
          </p:cNvPr>
          <p:cNvSpPr>
            <a:spLocks noGrp="1"/>
          </p:cNvSpPr>
          <p:nvPr>
            <p:ph type="pic" sz="quarter" idx="10"/>
          </p:nvPr>
        </p:nvSpPr>
        <p:spPr>
          <a:xfrm>
            <a:off x="4800602" y="2057400"/>
            <a:ext cx="4343399" cy="4800600"/>
          </a:xfrm>
          <a:custGeom>
            <a:avLst/>
            <a:gdLst>
              <a:gd name="connsiteX0" fmla="*/ 0 w 4343399"/>
              <a:gd name="connsiteY0" fmla="*/ 0 h 4800600"/>
              <a:gd name="connsiteX1" fmla="*/ 4343399 w 4343399"/>
              <a:gd name="connsiteY1" fmla="*/ 0 h 4800600"/>
              <a:gd name="connsiteX2" fmla="*/ 4343399 w 4343399"/>
              <a:gd name="connsiteY2" fmla="*/ 4800600 h 4800600"/>
              <a:gd name="connsiteX3" fmla="*/ 0 w 43433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4343399" h="4800600">
                <a:moveTo>
                  <a:pt x="0" y="0"/>
                </a:moveTo>
                <a:lnTo>
                  <a:pt x="4343399" y="0"/>
                </a:lnTo>
                <a:lnTo>
                  <a:pt x="4343399" y="4800600"/>
                </a:lnTo>
                <a:lnTo>
                  <a:pt x="0" y="48006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85F7B12-3658-4AC8-9108-39D523CB0E81}"/>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36723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32F5E1DE-3117-43BC-9E84-7B04F0E967FE}"/>
              </a:ext>
            </a:extLst>
          </p:cNvPr>
          <p:cNvSpPr>
            <a:spLocks noGrp="1"/>
          </p:cNvSpPr>
          <p:nvPr>
            <p:ph type="pic" sz="quarter" idx="10"/>
          </p:nvPr>
        </p:nvSpPr>
        <p:spPr>
          <a:xfrm>
            <a:off x="5029200" y="0"/>
            <a:ext cx="4114800" cy="6858000"/>
          </a:xfrm>
          <a:custGeom>
            <a:avLst/>
            <a:gdLst>
              <a:gd name="connsiteX0" fmla="*/ 0 w 4114800"/>
              <a:gd name="connsiteY0" fmla="*/ 0 h 6858000"/>
              <a:gd name="connsiteX1" fmla="*/ 4114800 w 4114800"/>
              <a:gd name="connsiteY1" fmla="*/ 0 h 6858000"/>
              <a:gd name="connsiteX2" fmla="*/ 4114800 w 4114800"/>
              <a:gd name="connsiteY2" fmla="*/ 6858000 h 6858000"/>
              <a:gd name="connsiteX3" fmla="*/ 0 w 4114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14800" h="6858000">
                <a:moveTo>
                  <a:pt x="0" y="0"/>
                </a:moveTo>
                <a:lnTo>
                  <a:pt x="4114800" y="0"/>
                </a:lnTo>
                <a:lnTo>
                  <a:pt x="4114800"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13B78BA-D1DD-475F-8BC2-2736626C46D0}"/>
              </a:ext>
            </a:extLst>
          </p:cNvPr>
          <p:cNvSpPr>
            <a:spLocks noGrp="1"/>
          </p:cNvSpPr>
          <p:nvPr>
            <p:ph type="title"/>
          </p:nvPr>
        </p:nvSpPr>
        <p:spPr>
          <a:xfrm>
            <a:off x="1165067" y="1480597"/>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63430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9D99A196-C615-4B4C-8983-1E43338A8152}"/>
              </a:ext>
            </a:extLst>
          </p:cNvPr>
          <p:cNvSpPr>
            <a:spLocks noGrp="1"/>
          </p:cNvSpPr>
          <p:nvPr>
            <p:ph type="pic" sz="quarter" idx="10"/>
          </p:nvPr>
        </p:nvSpPr>
        <p:spPr>
          <a:xfrm>
            <a:off x="2" y="1471630"/>
            <a:ext cx="5257801" cy="3992093"/>
          </a:xfrm>
          <a:custGeom>
            <a:avLst/>
            <a:gdLst>
              <a:gd name="connsiteX0" fmla="*/ 0 w 5257801"/>
              <a:gd name="connsiteY0" fmla="*/ 0 h 3992093"/>
              <a:gd name="connsiteX1" fmla="*/ 5257801 w 5257801"/>
              <a:gd name="connsiteY1" fmla="*/ 0 h 3992093"/>
              <a:gd name="connsiteX2" fmla="*/ 5257801 w 5257801"/>
              <a:gd name="connsiteY2" fmla="*/ 3992093 h 3992093"/>
              <a:gd name="connsiteX3" fmla="*/ 0 w 5257801"/>
              <a:gd name="connsiteY3" fmla="*/ 3992093 h 3992093"/>
            </a:gdLst>
            <a:ahLst/>
            <a:cxnLst>
              <a:cxn ang="0">
                <a:pos x="connsiteX0" y="connsiteY0"/>
              </a:cxn>
              <a:cxn ang="0">
                <a:pos x="connsiteX1" y="connsiteY1"/>
              </a:cxn>
              <a:cxn ang="0">
                <a:pos x="connsiteX2" y="connsiteY2"/>
              </a:cxn>
              <a:cxn ang="0">
                <a:pos x="connsiteX3" y="connsiteY3"/>
              </a:cxn>
            </a:cxnLst>
            <a:rect l="l" t="t" r="r" b="b"/>
            <a:pathLst>
              <a:path w="5257801" h="3992093">
                <a:moveTo>
                  <a:pt x="0" y="0"/>
                </a:moveTo>
                <a:lnTo>
                  <a:pt x="5257801" y="0"/>
                </a:lnTo>
                <a:lnTo>
                  <a:pt x="5257801" y="3992093"/>
                </a:lnTo>
                <a:lnTo>
                  <a:pt x="0" y="399209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6534CA63-935A-4A70-8047-6D4A32E50C8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6648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A0A6678C-97CC-4EC4-98E1-AF3669E2A83B}"/>
              </a:ext>
            </a:extLst>
          </p:cNvPr>
          <p:cNvSpPr>
            <a:spLocks noGrp="1"/>
          </p:cNvSpPr>
          <p:nvPr>
            <p:ph type="pic" sz="quarter" idx="10"/>
          </p:nvPr>
        </p:nvSpPr>
        <p:spPr>
          <a:xfrm>
            <a:off x="0" y="2"/>
            <a:ext cx="4343890" cy="5030093"/>
          </a:xfrm>
          <a:custGeom>
            <a:avLst/>
            <a:gdLst>
              <a:gd name="connsiteX0" fmla="*/ 0 w 4343890"/>
              <a:gd name="connsiteY0" fmla="*/ 0 h 5030093"/>
              <a:gd name="connsiteX1" fmla="*/ 3702586 w 4343890"/>
              <a:gd name="connsiteY1" fmla="*/ 0 h 5030093"/>
              <a:gd name="connsiteX2" fmla="*/ 3807955 w 4343890"/>
              <a:gd name="connsiteY2" fmla="*/ 140810 h 5030093"/>
              <a:gd name="connsiteX3" fmla="*/ 4343890 w 4343890"/>
              <a:gd name="connsiteY3" fmla="*/ 1894148 h 5030093"/>
              <a:gd name="connsiteX4" fmla="*/ 1205800 w 4343890"/>
              <a:gd name="connsiteY4" fmla="*/ 5030093 h 5030093"/>
              <a:gd name="connsiteX5" fmla="*/ 126821 w 4343890"/>
              <a:gd name="connsiteY5" fmla="*/ 4839805 h 5030093"/>
              <a:gd name="connsiteX6" fmla="*/ 0 w 4343890"/>
              <a:gd name="connsiteY6" fmla="*/ 4787127 h 503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890" h="5030093">
                <a:moveTo>
                  <a:pt x="0" y="0"/>
                </a:moveTo>
                <a:lnTo>
                  <a:pt x="3702586" y="0"/>
                </a:lnTo>
                <a:lnTo>
                  <a:pt x="3807955" y="140810"/>
                </a:lnTo>
                <a:cubicBezTo>
                  <a:pt x="4146316" y="641311"/>
                  <a:pt x="4343890" y="1244672"/>
                  <a:pt x="4343890" y="1894148"/>
                </a:cubicBezTo>
                <a:cubicBezTo>
                  <a:pt x="4343890" y="3626083"/>
                  <a:pt x="2938921" y="5030093"/>
                  <a:pt x="1205800" y="5030093"/>
                </a:cubicBezTo>
                <a:cubicBezTo>
                  <a:pt x="826681" y="5030093"/>
                  <a:pt x="463264" y="4962909"/>
                  <a:pt x="126821" y="4839805"/>
                </a:cubicBezTo>
                <a:lnTo>
                  <a:pt x="0" y="4787127"/>
                </a:lnTo>
                <a:close/>
              </a:path>
            </a:pathLst>
          </a:custGeom>
          <a:blipFill dpi="0" rotWithShape="1">
            <a:blip r:embed="rId2"/>
            <a:srcRect/>
            <a:tile tx="0" ty="0" sx="100000" sy="100000" flip="none" algn="tl"/>
          </a:blipFill>
          <a:ln>
            <a:no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B0CBF04-0354-4994-A555-47373D3CAFC7}"/>
              </a:ext>
            </a:extLst>
          </p:cNvPr>
          <p:cNvSpPr>
            <a:spLocks noGrp="1"/>
          </p:cNvSpPr>
          <p:nvPr>
            <p:ph type="title" hasCustomPrompt="1"/>
          </p:nvPr>
        </p:nvSpPr>
        <p:spPr>
          <a:xfrm>
            <a:off x="5245513" y="2152537"/>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7829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6" name="PpHolder4">
            <a:extLst>
              <a:ext uri="{FF2B5EF4-FFF2-40B4-BE49-F238E27FC236}">
                <a16:creationId xmlns:a16="http://schemas.microsoft.com/office/drawing/2014/main" id="{09C52D49-F583-4F35-974C-EC681A64898C}"/>
              </a:ext>
            </a:extLst>
          </p:cNvPr>
          <p:cNvSpPr>
            <a:spLocks noGrp="1"/>
          </p:cNvSpPr>
          <p:nvPr>
            <p:ph type="pic" sz="quarter" idx="10"/>
          </p:nvPr>
        </p:nvSpPr>
        <p:spPr>
          <a:xfrm>
            <a:off x="902236" y="1845320"/>
            <a:ext cx="3829860" cy="2134673"/>
          </a:xfrm>
          <a:custGeom>
            <a:avLst/>
            <a:gdLst>
              <a:gd name="connsiteX0" fmla="*/ 0 w 3829860"/>
              <a:gd name="connsiteY0" fmla="*/ 0 h 2134673"/>
              <a:gd name="connsiteX1" fmla="*/ 3829860 w 3829860"/>
              <a:gd name="connsiteY1" fmla="*/ 0 h 2134673"/>
              <a:gd name="connsiteX2" fmla="*/ 3829860 w 3829860"/>
              <a:gd name="connsiteY2" fmla="*/ 2134673 h 2134673"/>
              <a:gd name="connsiteX3" fmla="*/ 0 w 3829860"/>
              <a:gd name="connsiteY3" fmla="*/ 2134673 h 2134673"/>
            </a:gdLst>
            <a:ahLst/>
            <a:cxnLst>
              <a:cxn ang="0">
                <a:pos x="connsiteX0" y="connsiteY0"/>
              </a:cxn>
              <a:cxn ang="0">
                <a:pos x="connsiteX1" y="connsiteY1"/>
              </a:cxn>
              <a:cxn ang="0">
                <a:pos x="connsiteX2" y="connsiteY2"/>
              </a:cxn>
              <a:cxn ang="0">
                <a:pos x="connsiteX3" y="connsiteY3"/>
              </a:cxn>
            </a:cxnLst>
            <a:rect l="l" t="t" r="r" b="b"/>
            <a:pathLst>
              <a:path w="3829860" h="2134673">
                <a:moveTo>
                  <a:pt x="0" y="0"/>
                </a:moveTo>
                <a:lnTo>
                  <a:pt x="3829860" y="0"/>
                </a:lnTo>
                <a:lnTo>
                  <a:pt x="3829860" y="2134673"/>
                </a:lnTo>
                <a:lnTo>
                  <a:pt x="0" y="213467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AC23946-1F72-40FE-BC30-6A5CBC641C8F}"/>
              </a:ext>
            </a:extLst>
          </p:cNvPr>
          <p:cNvSpPr>
            <a:spLocks noGrp="1"/>
          </p:cNvSpPr>
          <p:nvPr>
            <p:ph type="title"/>
          </p:nvPr>
        </p:nvSpPr>
        <p:spPr>
          <a:xfrm>
            <a:off x="5763874" y="1866864"/>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25364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2F0EAE51-0A46-45FE-BBFA-635338ACBCCE}"/>
              </a:ext>
            </a:extLst>
          </p:cNvPr>
          <p:cNvSpPr>
            <a:spLocks noGrp="1"/>
          </p:cNvSpPr>
          <p:nvPr>
            <p:ph type="pic" sz="quarter" idx="11"/>
          </p:nvPr>
        </p:nvSpPr>
        <p:spPr>
          <a:xfrm>
            <a:off x="6454778" y="1887726"/>
            <a:ext cx="1466093" cy="3082552"/>
          </a:xfrm>
          <a:custGeom>
            <a:avLst/>
            <a:gdLst>
              <a:gd name="connsiteX0" fmla="*/ 0 w 1466093"/>
              <a:gd name="connsiteY0" fmla="*/ 0 h 3082552"/>
              <a:gd name="connsiteX1" fmla="*/ 1466093 w 1466093"/>
              <a:gd name="connsiteY1" fmla="*/ 0 h 3082552"/>
              <a:gd name="connsiteX2" fmla="*/ 1466093 w 1466093"/>
              <a:gd name="connsiteY2" fmla="*/ 3082552 h 3082552"/>
              <a:gd name="connsiteX3" fmla="*/ 0 w 1466093"/>
              <a:gd name="connsiteY3" fmla="*/ 3082552 h 3082552"/>
            </a:gdLst>
            <a:ahLst/>
            <a:cxnLst>
              <a:cxn ang="0">
                <a:pos x="connsiteX0" y="connsiteY0"/>
              </a:cxn>
              <a:cxn ang="0">
                <a:pos x="connsiteX1" y="connsiteY1"/>
              </a:cxn>
              <a:cxn ang="0">
                <a:pos x="connsiteX2" y="connsiteY2"/>
              </a:cxn>
              <a:cxn ang="0">
                <a:pos x="connsiteX3" y="connsiteY3"/>
              </a:cxn>
            </a:cxnLst>
            <a:rect l="l" t="t" r="r" b="b"/>
            <a:pathLst>
              <a:path w="1466093" h="3082552">
                <a:moveTo>
                  <a:pt x="0" y="0"/>
                </a:moveTo>
                <a:lnTo>
                  <a:pt x="1466093" y="0"/>
                </a:lnTo>
                <a:lnTo>
                  <a:pt x="1466093" y="3082552"/>
                </a:lnTo>
                <a:lnTo>
                  <a:pt x="0" y="3082552"/>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6">
            <a:extLst>
              <a:ext uri="{FF2B5EF4-FFF2-40B4-BE49-F238E27FC236}">
                <a16:creationId xmlns:a16="http://schemas.microsoft.com/office/drawing/2014/main" id="{17E56B3B-4E56-4A01-975A-3AFA2CA0BC81}"/>
              </a:ext>
            </a:extLst>
          </p:cNvPr>
          <p:cNvSpPr>
            <a:spLocks noGrp="1"/>
          </p:cNvSpPr>
          <p:nvPr userDrawn="1">
            <p:ph type="pic" sz="quarter" idx="10"/>
          </p:nvPr>
        </p:nvSpPr>
        <p:spPr>
          <a:xfrm>
            <a:off x="4765905" y="1612623"/>
            <a:ext cx="1727776" cy="3632758"/>
          </a:xfrm>
          <a:custGeom>
            <a:avLst/>
            <a:gdLst>
              <a:gd name="connsiteX0" fmla="*/ 0 w 1727776"/>
              <a:gd name="connsiteY0" fmla="*/ 0 h 3632758"/>
              <a:gd name="connsiteX1" fmla="*/ 1727776 w 1727776"/>
              <a:gd name="connsiteY1" fmla="*/ 0 h 3632758"/>
              <a:gd name="connsiteX2" fmla="*/ 1727776 w 1727776"/>
              <a:gd name="connsiteY2" fmla="*/ 3632758 h 3632758"/>
              <a:gd name="connsiteX3" fmla="*/ 0 w 1727776"/>
              <a:gd name="connsiteY3" fmla="*/ 3632758 h 3632758"/>
            </a:gdLst>
            <a:ahLst/>
            <a:cxnLst>
              <a:cxn ang="0">
                <a:pos x="connsiteX0" y="connsiteY0"/>
              </a:cxn>
              <a:cxn ang="0">
                <a:pos x="connsiteX1" y="connsiteY1"/>
              </a:cxn>
              <a:cxn ang="0">
                <a:pos x="connsiteX2" y="connsiteY2"/>
              </a:cxn>
              <a:cxn ang="0">
                <a:pos x="connsiteX3" y="connsiteY3"/>
              </a:cxn>
            </a:cxnLst>
            <a:rect l="l" t="t" r="r" b="b"/>
            <a:pathLst>
              <a:path w="1727776" h="3632758">
                <a:moveTo>
                  <a:pt x="0" y="0"/>
                </a:moveTo>
                <a:lnTo>
                  <a:pt x="1727776" y="0"/>
                </a:lnTo>
                <a:lnTo>
                  <a:pt x="1727776" y="3632758"/>
                </a:lnTo>
                <a:lnTo>
                  <a:pt x="0" y="3632758"/>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2C2BB1B-642E-4192-B9EC-5583C08C1102}"/>
              </a:ext>
            </a:extLst>
          </p:cNvPr>
          <p:cNvSpPr>
            <a:spLocks noGrp="1"/>
          </p:cNvSpPr>
          <p:nvPr>
            <p:ph type="title"/>
          </p:nvPr>
        </p:nvSpPr>
        <p:spPr>
          <a:xfrm>
            <a:off x="1140324" y="160941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53443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7" name="PpHolder21">
            <a:extLst>
              <a:ext uri="{FF2B5EF4-FFF2-40B4-BE49-F238E27FC236}">
                <a16:creationId xmlns:a16="http://schemas.microsoft.com/office/drawing/2014/main" id="{6DA6489E-2783-4496-B70D-5E6EAA9F7A51}"/>
              </a:ext>
            </a:extLst>
          </p:cNvPr>
          <p:cNvSpPr>
            <a:spLocks noGrp="1"/>
          </p:cNvSpPr>
          <p:nvPr>
            <p:ph type="pic" sz="quarter" idx="11"/>
          </p:nvPr>
        </p:nvSpPr>
        <p:spPr>
          <a:xfrm>
            <a:off x="1143000"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3E8D3CE8-D218-4F14-B359-4BDB017AF460}"/>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20">
            <a:extLst>
              <a:ext uri="{FF2B5EF4-FFF2-40B4-BE49-F238E27FC236}">
                <a16:creationId xmlns:a16="http://schemas.microsoft.com/office/drawing/2014/main" id="{EF4BACFF-44B7-4A1E-A6E0-1693F862ABB8}"/>
              </a:ext>
            </a:extLst>
          </p:cNvPr>
          <p:cNvSpPr>
            <a:spLocks noGrp="1"/>
          </p:cNvSpPr>
          <p:nvPr>
            <p:ph type="pic" sz="quarter" idx="12"/>
          </p:nvPr>
        </p:nvSpPr>
        <p:spPr>
          <a:xfrm>
            <a:off x="3657604" y="2363681"/>
            <a:ext cx="1828799" cy="1151322"/>
          </a:xfrm>
          <a:custGeom>
            <a:avLst/>
            <a:gdLst>
              <a:gd name="connsiteX0" fmla="*/ 0 w 1828799"/>
              <a:gd name="connsiteY0" fmla="*/ 0 h 1151322"/>
              <a:gd name="connsiteX1" fmla="*/ 1828799 w 1828799"/>
              <a:gd name="connsiteY1" fmla="*/ 0 h 1151322"/>
              <a:gd name="connsiteX2" fmla="*/ 1828799 w 1828799"/>
              <a:gd name="connsiteY2" fmla="*/ 1151322 h 1151322"/>
              <a:gd name="connsiteX3" fmla="*/ 0 w 1828799"/>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799" h="1151322">
                <a:moveTo>
                  <a:pt x="0" y="0"/>
                </a:moveTo>
                <a:lnTo>
                  <a:pt x="1828799" y="0"/>
                </a:lnTo>
                <a:lnTo>
                  <a:pt x="1828799"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22">
            <a:extLst>
              <a:ext uri="{FF2B5EF4-FFF2-40B4-BE49-F238E27FC236}">
                <a16:creationId xmlns:a16="http://schemas.microsoft.com/office/drawing/2014/main" id="{99AEE76C-74BB-421A-8518-70B48AFD1DFD}"/>
              </a:ext>
            </a:extLst>
          </p:cNvPr>
          <p:cNvSpPr>
            <a:spLocks noGrp="1"/>
          </p:cNvSpPr>
          <p:nvPr userDrawn="1">
            <p:ph type="pic" sz="quarter" idx="10"/>
          </p:nvPr>
        </p:nvSpPr>
        <p:spPr>
          <a:xfrm>
            <a:off x="6172199"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29566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14" name="PpHolder1">
            <a:extLst>
              <a:ext uri="{FF2B5EF4-FFF2-40B4-BE49-F238E27FC236}">
                <a16:creationId xmlns:a16="http://schemas.microsoft.com/office/drawing/2014/main" id="{9B30FA8F-C7EF-4B41-A174-90B38A67CC27}"/>
              </a:ext>
            </a:extLst>
          </p:cNvPr>
          <p:cNvSpPr>
            <a:spLocks noGrp="1"/>
          </p:cNvSpPr>
          <p:nvPr>
            <p:ph type="pic" sz="quarter" idx="11"/>
          </p:nvPr>
        </p:nvSpPr>
        <p:spPr>
          <a:xfrm>
            <a:off x="4800571" y="2743204"/>
            <a:ext cx="3430192" cy="4114797"/>
          </a:xfrm>
          <a:custGeom>
            <a:avLst/>
            <a:gdLst>
              <a:gd name="connsiteX0" fmla="*/ 0 w 3430192"/>
              <a:gd name="connsiteY0" fmla="*/ 0 h 4114797"/>
              <a:gd name="connsiteX1" fmla="*/ 3430192 w 3430192"/>
              <a:gd name="connsiteY1" fmla="*/ 0 h 4114797"/>
              <a:gd name="connsiteX2" fmla="*/ 3430192 w 3430192"/>
              <a:gd name="connsiteY2" fmla="*/ 4114797 h 4114797"/>
              <a:gd name="connsiteX3" fmla="*/ 0 w 3430192"/>
              <a:gd name="connsiteY3" fmla="*/ 4114797 h 4114797"/>
            </a:gdLst>
            <a:ahLst/>
            <a:cxnLst>
              <a:cxn ang="0">
                <a:pos x="connsiteX0" y="connsiteY0"/>
              </a:cxn>
              <a:cxn ang="0">
                <a:pos x="connsiteX1" y="connsiteY1"/>
              </a:cxn>
              <a:cxn ang="0">
                <a:pos x="connsiteX2" y="connsiteY2"/>
              </a:cxn>
              <a:cxn ang="0">
                <a:pos x="connsiteX3" y="connsiteY3"/>
              </a:cxn>
            </a:cxnLst>
            <a:rect l="l" t="t" r="r" b="b"/>
            <a:pathLst>
              <a:path w="3430192" h="4114797">
                <a:moveTo>
                  <a:pt x="0" y="0"/>
                </a:moveTo>
                <a:lnTo>
                  <a:pt x="3430192" y="0"/>
                </a:lnTo>
                <a:lnTo>
                  <a:pt x="3430192" y="4114797"/>
                </a:lnTo>
                <a:lnTo>
                  <a:pt x="0" y="4114797"/>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2" name="PpHolder15">
            <a:extLst>
              <a:ext uri="{FF2B5EF4-FFF2-40B4-BE49-F238E27FC236}">
                <a16:creationId xmlns:a16="http://schemas.microsoft.com/office/drawing/2014/main" id="{16A26C29-7D30-48C3-9D45-708B09A7C205}"/>
              </a:ext>
            </a:extLst>
          </p:cNvPr>
          <p:cNvSpPr>
            <a:spLocks noGrp="1"/>
          </p:cNvSpPr>
          <p:nvPr userDrawn="1">
            <p:ph type="pic" sz="quarter" idx="10"/>
          </p:nvPr>
        </p:nvSpPr>
        <p:spPr>
          <a:xfrm>
            <a:off x="5941582" y="2286000"/>
            <a:ext cx="1148168" cy="1143000"/>
          </a:xfrm>
          <a:custGeom>
            <a:avLst/>
            <a:gdLst>
              <a:gd name="connsiteX0" fmla="*/ 0 w 1148168"/>
              <a:gd name="connsiteY0" fmla="*/ 0 h 1143000"/>
              <a:gd name="connsiteX1" fmla="*/ 1148168 w 1148168"/>
              <a:gd name="connsiteY1" fmla="*/ 0 h 1143000"/>
              <a:gd name="connsiteX2" fmla="*/ 1148168 w 1148168"/>
              <a:gd name="connsiteY2" fmla="*/ 1143000 h 1143000"/>
              <a:gd name="connsiteX3" fmla="*/ 0 w 1148168"/>
              <a:gd name="connsiteY3" fmla="*/ 1143000 h 1143000"/>
            </a:gdLst>
            <a:ahLst/>
            <a:cxnLst>
              <a:cxn ang="0">
                <a:pos x="connsiteX0" y="connsiteY0"/>
              </a:cxn>
              <a:cxn ang="0">
                <a:pos x="connsiteX1" y="connsiteY1"/>
              </a:cxn>
              <a:cxn ang="0">
                <a:pos x="connsiteX2" y="connsiteY2"/>
              </a:cxn>
              <a:cxn ang="0">
                <a:pos x="connsiteX3" y="connsiteY3"/>
              </a:cxn>
            </a:cxnLst>
            <a:rect l="l" t="t" r="r" b="b"/>
            <a:pathLst>
              <a:path w="1148168" h="1143000">
                <a:moveTo>
                  <a:pt x="0" y="0"/>
                </a:moveTo>
                <a:lnTo>
                  <a:pt x="1148168" y="0"/>
                </a:lnTo>
                <a:lnTo>
                  <a:pt x="1148168" y="1143000"/>
                </a:lnTo>
                <a:lnTo>
                  <a:pt x="0" y="1143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8C594731-799E-424C-B472-AA387F7CBF4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8743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79F60971-6F1A-4B5D-94B8-88C17CFC2399}"/>
              </a:ext>
            </a:extLst>
          </p:cNvPr>
          <p:cNvSpPr>
            <a:spLocks noGrp="1"/>
          </p:cNvSpPr>
          <p:nvPr>
            <p:ph type="pic" sz="quarter" idx="10"/>
          </p:nvPr>
        </p:nvSpPr>
        <p:spPr>
          <a:xfrm>
            <a:off x="5715002" y="2057400"/>
            <a:ext cx="3428999" cy="4800600"/>
          </a:xfrm>
          <a:custGeom>
            <a:avLst/>
            <a:gdLst>
              <a:gd name="connsiteX0" fmla="*/ 0 w 3428999"/>
              <a:gd name="connsiteY0" fmla="*/ 0 h 4800600"/>
              <a:gd name="connsiteX1" fmla="*/ 3428999 w 3428999"/>
              <a:gd name="connsiteY1" fmla="*/ 0 h 4800600"/>
              <a:gd name="connsiteX2" fmla="*/ 3428999 w 3428999"/>
              <a:gd name="connsiteY2" fmla="*/ 4800600 h 4800600"/>
              <a:gd name="connsiteX3" fmla="*/ 0 w 34289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428999" h="4800600">
                <a:moveTo>
                  <a:pt x="0" y="0"/>
                </a:moveTo>
                <a:lnTo>
                  <a:pt x="3428999" y="0"/>
                </a:lnTo>
                <a:lnTo>
                  <a:pt x="3428999" y="4800600"/>
                </a:lnTo>
                <a:lnTo>
                  <a:pt x="0" y="4800600"/>
                </a:lnTo>
                <a:close/>
              </a:path>
            </a:pathLst>
          </a:custGeom>
          <a:blipFill dpi="0" rotWithShape="1">
            <a:blip r:embed="rId2"/>
            <a:srcRect/>
            <a:tile tx="0" ty="0" sx="100000" sy="100000" flip="none" algn="tl"/>
          </a:blipFill>
          <a:ln>
            <a:noFill/>
          </a:ln>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C299A3C4-3744-491B-9712-B965870E1A6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73942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22" name="PpHolder23">
            <a:extLst>
              <a:ext uri="{FF2B5EF4-FFF2-40B4-BE49-F238E27FC236}">
                <a16:creationId xmlns:a16="http://schemas.microsoft.com/office/drawing/2014/main" id="{8D6850ED-0493-4204-8A6C-A7C7C3468A51}"/>
              </a:ext>
            </a:extLst>
          </p:cNvPr>
          <p:cNvSpPr>
            <a:spLocks noGrp="1"/>
          </p:cNvSpPr>
          <p:nvPr>
            <p:ph type="pic" sz="quarter" idx="12"/>
          </p:nvPr>
        </p:nvSpPr>
        <p:spPr>
          <a:xfrm>
            <a:off x="5036195"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7" name="Title 1">
            <a:extLst>
              <a:ext uri="{FF2B5EF4-FFF2-40B4-BE49-F238E27FC236}">
                <a16:creationId xmlns:a16="http://schemas.microsoft.com/office/drawing/2014/main" id="{AC947B7D-95C6-491F-8DA1-84449075956D}"/>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24" name="PpHolder22">
            <a:extLst>
              <a:ext uri="{FF2B5EF4-FFF2-40B4-BE49-F238E27FC236}">
                <a16:creationId xmlns:a16="http://schemas.microsoft.com/office/drawing/2014/main" id="{DE8E9D21-0504-4F5C-964E-25E2C10F0E98}"/>
              </a:ext>
            </a:extLst>
          </p:cNvPr>
          <p:cNvSpPr>
            <a:spLocks noGrp="1"/>
          </p:cNvSpPr>
          <p:nvPr>
            <p:ph type="pic" sz="quarter" idx="13"/>
          </p:nvPr>
        </p:nvSpPr>
        <p:spPr>
          <a:xfrm>
            <a:off x="2749921" y="2851300"/>
            <a:ext cx="1357886" cy="1357883"/>
          </a:xfrm>
          <a:custGeom>
            <a:avLst/>
            <a:gdLst>
              <a:gd name="connsiteX0" fmla="*/ 678944 w 1357886"/>
              <a:gd name="connsiteY0" fmla="*/ 0 h 1357883"/>
              <a:gd name="connsiteX1" fmla="*/ 1357886 w 1357886"/>
              <a:gd name="connsiteY1" fmla="*/ 678941 h 1357883"/>
              <a:gd name="connsiteX2" fmla="*/ 678944 w 1357886"/>
              <a:gd name="connsiteY2" fmla="*/ 1357883 h 1357883"/>
              <a:gd name="connsiteX3" fmla="*/ 0 w 1357886"/>
              <a:gd name="connsiteY3" fmla="*/ 678941 h 1357883"/>
              <a:gd name="connsiteX4" fmla="*/ 678944 w 1357886"/>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6" h="1357883">
                <a:moveTo>
                  <a:pt x="678944" y="0"/>
                </a:moveTo>
                <a:cubicBezTo>
                  <a:pt x="1053913" y="0"/>
                  <a:pt x="1357886" y="303972"/>
                  <a:pt x="1357886" y="678941"/>
                </a:cubicBezTo>
                <a:cubicBezTo>
                  <a:pt x="1357886" y="1053910"/>
                  <a:pt x="1053913" y="1357883"/>
                  <a:pt x="678944" y="1357883"/>
                </a:cubicBezTo>
                <a:cubicBezTo>
                  <a:pt x="303974" y="1357883"/>
                  <a:pt x="0" y="1053910"/>
                  <a:pt x="0" y="678941"/>
                </a:cubicBezTo>
                <a:cubicBezTo>
                  <a:pt x="0" y="303972"/>
                  <a:pt x="303974" y="0"/>
                  <a:pt x="67894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20" name="PpHolder24">
            <a:extLst>
              <a:ext uri="{FF2B5EF4-FFF2-40B4-BE49-F238E27FC236}">
                <a16:creationId xmlns:a16="http://schemas.microsoft.com/office/drawing/2014/main" id="{1CAF117F-165D-4083-9961-517EE2A16E6D}"/>
              </a:ext>
            </a:extLst>
          </p:cNvPr>
          <p:cNvSpPr>
            <a:spLocks noGrp="1"/>
          </p:cNvSpPr>
          <p:nvPr>
            <p:ph type="pic" sz="quarter" idx="11"/>
          </p:nvPr>
        </p:nvSpPr>
        <p:spPr>
          <a:xfrm>
            <a:off x="7322058"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8" name="PpHolder26">
            <a:extLst>
              <a:ext uri="{FF2B5EF4-FFF2-40B4-BE49-F238E27FC236}">
                <a16:creationId xmlns:a16="http://schemas.microsoft.com/office/drawing/2014/main" id="{CCABCB3B-33CE-4C19-A59B-55E55D60A29D}"/>
              </a:ext>
            </a:extLst>
          </p:cNvPr>
          <p:cNvSpPr>
            <a:spLocks noGrp="1"/>
          </p:cNvSpPr>
          <p:nvPr userDrawn="1">
            <p:ph type="pic" sz="quarter" idx="10"/>
          </p:nvPr>
        </p:nvSpPr>
        <p:spPr>
          <a:xfrm>
            <a:off x="463924" y="2851300"/>
            <a:ext cx="1357885" cy="1357883"/>
          </a:xfrm>
          <a:custGeom>
            <a:avLst/>
            <a:gdLst>
              <a:gd name="connsiteX0" fmla="*/ 678943 w 1357885"/>
              <a:gd name="connsiteY0" fmla="*/ 0 h 1357883"/>
              <a:gd name="connsiteX1" fmla="*/ 1357885 w 1357885"/>
              <a:gd name="connsiteY1" fmla="*/ 678941 h 1357883"/>
              <a:gd name="connsiteX2" fmla="*/ 678943 w 1357885"/>
              <a:gd name="connsiteY2" fmla="*/ 1357883 h 1357883"/>
              <a:gd name="connsiteX3" fmla="*/ 0 w 1357885"/>
              <a:gd name="connsiteY3" fmla="*/ 678941 h 1357883"/>
              <a:gd name="connsiteX4" fmla="*/ 678943 w 1357885"/>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5" h="1357883">
                <a:moveTo>
                  <a:pt x="678943" y="0"/>
                </a:moveTo>
                <a:cubicBezTo>
                  <a:pt x="1053912" y="0"/>
                  <a:pt x="1357885" y="303972"/>
                  <a:pt x="1357885" y="678941"/>
                </a:cubicBezTo>
                <a:cubicBezTo>
                  <a:pt x="1357885" y="1053910"/>
                  <a:pt x="1053912" y="1357883"/>
                  <a:pt x="678943" y="1357883"/>
                </a:cubicBezTo>
                <a:cubicBezTo>
                  <a:pt x="303973" y="1357883"/>
                  <a:pt x="0" y="1053910"/>
                  <a:pt x="0" y="678941"/>
                </a:cubicBezTo>
                <a:cubicBezTo>
                  <a:pt x="0" y="303972"/>
                  <a:pt x="303973" y="0"/>
                  <a:pt x="6789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5350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C4013A6B-9F86-46F7-B280-F5E1B6A61FCE}"/>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9" name="PpHolder9">
            <a:extLst>
              <a:ext uri="{FF2B5EF4-FFF2-40B4-BE49-F238E27FC236}">
                <a16:creationId xmlns:a16="http://schemas.microsoft.com/office/drawing/2014/main" id="{81AEC17B-2D15-4889-AA6A-D566C7387F38}"/>
              </a:ext>
            </a:extLst>
          </p:cNvPr>
          <p:cNvSpPr>
            <a:spLocks noGrp="1"/>
          </p:cNvSpPr>
          <p:nvPr userDrawn="1">
            <p:ph type="pic" sz="quarter" idx="10"/>
          </p:nvPr>
        </p:nvSpPr>
        <p:spPr>
          <a:xfrm>
            <a:off x="5023533" y="2053871"/>
            <a:ext cx="2750058" cy="2750058"/>
          </a:xfrm>
          <a:custGeom>
            <a:avLst/>
            <a:gdLst>
              <a:gd name="connsiteX0" fmla="*/ 1375029 w 2750058"/>
              <a:gd name="connsiteY0" fmla="*/ 0 h 2750058"/>
              <a:gd name="connsiteX1" fmla="*/ 2750058 w 2750058"/>
              <a:gd name="connsiteY1" fmla="*/ 1375029 h 2750058"/>
              <a:gd name="connsiteX2" fmla="*/ 1375029 w 2750058"/>
              <a:gd name="connsiteY2" fmla="*/ 2750058 h 2750058"/>
              <a:gd name="connsiteX3" fmla="*/ 0 w 2750058"/>
              <a:gd name="connsiteY3" fmla="*/ 1375029 h 2750058"/>
              <a:gd name="connsiteX4" fmla="*/ 1375029 w 2750058"/>
              <a:gd name="connsiteY4" fmla="*/ 0 h 275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058" h="2750058">
                <a:moveTo>
                  <a:pt x="1375029" y="0"/>
                </a:moveTo>
                <a:cubicBezTo>
                  <a:pt x="2134437" y="0"/>
                  <a:pt x="2750058" y="615622"/>
                  <a:pt x="2750058" y="1375029"/>
                </a:cubicBezTo>
                <a:cubicBezTo>
                  <a:pt x="2750058" y="2134437"/>
                  <a:pt x="2134437" y="2750058"/>
                  <a:pt x="1375029" y="2750058"/>
                </a:cubicBezTo>
                <a:cubicBezTo>
                  <a:pt x="615622" y="2750058"/>
                  <a:pt x="0" y="2134437"/>
                  <a:pt x="0" y="1375029"/>
                </a:cubicBezTo>
                <a:cubicBezTo>
                  <a:pt x="0" y="615622"/>
                  <a:pt x="615622" y="0"/>
                  <a:pt x="1375029"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6266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7" name="PpHolder14">
            <a:extLst>
              <a:ext uri="{FF2B5EF4-FFF2-40B4-BE49-F238E27FC236}">
                <a16:creationId xmlns:a16="http://schemas.microsoft.com/office/drawing/2014/main" id="{8B8F09DE-0ED2-4ACA-AD60-431449D3DC1D}"/>
              </a:ext>
            </a:extLst>
          </p:cNvPr>
          <p:cNvSpPr>
            <a:spLocks noGrp="1"/>
          </p:cNvSpPr>
          <p:nvPr>
            <p:ph type="pic" sz="quarter" idx="11"/>
          </p:nvPr>
        </p:nvSpPr>
        <p:spPr>
          <a:xfrm>
            <a:off x="3656457"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4" y="2631175"/>
                  <a:pt x="0" y="2157484"/>
                  <a:pt x="0" y="1573158"/>
                </a:cubicBezTo>
                <a:lnTo>
                  <a:pt x="0" y="1058019"/>
                </a:lnTo>
                <a:cubicBezTo>
                  <a:pt x="0" y="473691"/>
                  <a:pt x="409904"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0716A3A6-D651-4BB8-A803-6772D156D1C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13">
            <a:extLst>
              <a:ext uri="{FF2B5EF4-FFF2-40B4-BE49-F238E27FC236}">
                <a16:creationId xmlns:a16="http://schemas.microsoft.com/office/drawing/2014/main" id="{0BC6AAE4-80AD-4214-AEF9-AE1A4D6CD9CF}"/>
              </a:ext>
            </a:extLst>
          </p:cNvPr>
          <p:cNvSpPr>
            <a:spLocks noGrp="1"/>
          </p:cNvSpPr>
          <p:nvPr>
            <p:ph type="pic" sz="quarter" idx="12"/>
          </p:nvPr>
        </p:nvSpPr>
        <p:spPr>
          <a:xfrm>
            <a:off x="1375927" y="1690033"/>
            <a:ext cx="1831086" cy="2631175"/>
          </a:xfrm>
          <a:custGeom>
            <a:avLst/>
            <a:gdLst>
              <a:gd name="connsiteX0" fmla="*/ 915542 w 1831086"/>
              <a:gd name="connsiteY0" fmla="*/ 0 h 2631175"/>
              <a:gd name="connsiteX1" fmla="*/ 1831086 w 1831086"/>
              <a:gd name="connsiteY1" fmla="*/ 1058018 h 2631175"/>
              <a:gd name="connsiteX2" fmla="*/ 1831086 w 1831086"/>
              <a:gd name="connsiteY2" fmla="*/ 1573158 h 2631175"/>
              <a:gd name="connsiteX3" fmla="*/ 915542 w 1831086"/>
              <a:gd name="connsiteY3" fmla="*/ 2631175 h 2631175"/>
              <a:gd name="connsiteX4" fmla="*/ 0 w 1831086"/>
              <a:gd name="connsiteY4" fmla="*/ 1573158 h 2631175"/>
              <a:gd name="connsiteX5" fmla="*/ 0 w 1831086"/>
              <a:gd name="connsiteY5" fmla="*/ 1058018 h 2631175"/>
              <a:gd name="connsiteX6" fmla="*/ 915542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2" y="0"/>
                </a:moveTo>
                <a:cubicBezTo>
                  <a:pt x="1421183" y="0"/>
                  <a:pt x="1831086" y="473692"/>
                  <a:pt x="1831086" y="1058018"/>
                </a:cubicBezTo>
                <a:lnTo>
                  <a:pt x="1831086" y="1573158"/>
                </a:lnTo>
                <a:cubicBezTo>
                  <a:pt x="1831086" y="2157484"/>
                  <a:pt x="1421183" y="2631175"/>
                  <a:pt x="915542" y="2631175"/>
                </a:cubicBezTo>
                <a:cubicBezTo>
                  <a:pt x="409902" y="2631175"/>
                  <a:pt x="0" y="2157484"/>
                  <a:pt x="0" y="1573158"/>
                </a:cubicBezTo>
                <a:lnTo>
                  <a:pt x="0" y="1058018"/>
                </a:lnTo>
                <a:cubicBezTo>
                  <a:pt x="0" y="473692"/>
                  <a:pt x="409902" y="0"/>
                  <a:pt x="9155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15">
            <a:extLst>
              <a:ext uri="{FF2B5EF4-FFF2-40B4-BE49-F238E27FC236}">
                <a16:creationId xmlns:a16="http://schemas.microsoft.com/office/drawing/2014/main" id="{8AC2B463-9522-4079-AE50-C03A8C779FA7}"/>
              </a:ext>
            </a:extLst>
          </p:cNvPr>
          <p:cNvSpPr>
            <a:spLocks noGrp="1"/>
          </p:cNvSpPr>
          <p:nvPr userDrawn="1">
            <p:ph type="pic" sz="quarter" idx="10"/>
          </p:nvPr>
        </p:nvSpPr>
        <p:spPr>
          <a:xfrm>
            <a:off x="5953529"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3" y="2631175"/>
                  <a:pt x="0" y="2157484"/>
                  <a:pt x="0" y="1573158"/>
                </a:cubicBezTo>
                <a:lnTo>
                  <a:pt x="0" y="1058019"/>
                </a:lnTo>
                <a:cubicBezTo>
                  <a:pt x="0" y="473691"/>
                  <a:pt x="409903"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7155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10" name="PpHolder17">
            <a:extLst>
              <a:ext uri="{FF2B5EF4-FFF2-40B4-BE49-F238E27FC236}">
                <a16:creationId xmlns:a16="http://schemas.microsoft.com/office/drawing/2014/main" id="{A9FB6E52-390B-4DF8-9F5F-79684F775F53}"/>
              </a:ext>
            </a:extLst>
          </p:cNvPr>
          <p:cNvSpPr>
            <a:spLocks noGrp="1"/>
          </p:cNvSpPr>
          <p:nvPr userDrawn="1">
            <p:ph type="pic" sz="quarter" idx="10"/>
          </p:nvPr>
        </p:nvSpPr>
        <p:spPr>
          <a:xfrm>
            <a:off x="6167632" y="3416180"/>
            <a:ext cx="1827985" cy="2060233"/>
          </a:xfrm>
          <a:custGeom>
            <a:avLst/>
            <a:gdLst>
              <a:gd name="connsiteX0" fmla="*/ 0 w 1827985"/>
              <a:gd name="connsiteY0" fmla="*/ 0 h 2060233"/>
              <a:gd name="connsiteX1" fmla="*/ 1827985 w 1827985"/>
              <a:gd name="connsiteY1" fmla="*/ 0 h 2060233"/>
              <a:gd name="connsiteX2" fmla="*/ 1827985 w 1827985"/>
              <a:gd name="connsiteY2" fmla="*/ 2060233 h 2060233"/>
              <a:gd name="connsiteX3" fmla="*/ 0 w 1827985"/>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5" h="2060233">
                <a:moveTo>
                  <a:pt x="0" y="0"/>
                </a:moveTo>
                <a:lnTo>
                  <a:pt x="1827985" y="0"/>
                </a:lnTo>
                <a:lnTo>
                  <a:pt x="1827985"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5FF353F-E5B6-4692-B2C9-61CFF04B32D9}"/>
              </a:ext>
            </a:extLst>
          </p:cNvPr>
          <p:cNvSpPr>
            <a:spLocks noGrp="1"/>
          </p:cNvSpPr>
          <p:nvPr>
            <p:ph type="title" hasCustomPrompt="1"/>
          </p:nvPr>
        </p:nvSpPr>
        <p:spPr>
          <a:xfrm>
            <a:off x="995367" y="1695867"/>
            <a:ext cx="2320443" cy="1755648"/>
          </a:xfrm>
          <a:prstGeom prst="rect">
            <a:avLst/>
          </a:prstGeom>
        </p:spPr>
        <p:txBody>
          <a:bodyPr anchor="ctr"/>
          <a:lstStyle>
            <a:lvl1pPr algn="l">
              <a:defRPr sz="2700" b="1">
                <a:solidFill>
                  <a:schemeClr val="tx1"/>
                </a:solidFill>
              </a:defRPr>
            </a:lvl1pPr>
          </a:lstStyle>
          <a:p>
            <a:r>
              <a:rPr lang="en-US" dirty="0"/>
              <a:t>Click to </a:t>
            </a:r>
            <a:br>
              <a:rPr lang="en-US" dirty="0"/>
            </a:br>
            <a:r>
              <a:rPr lang="en-US" dirty="0"/>
              <a:t>edit Master title </a:t>
            </a:r>
            <a:endParaRPr lang="en-ID" dirty="0"/>
          </a:p>
        </p:txBody>
      </p:sp>
      <p:sp>
        <p:nvSpPr>
          <p:cNvPr id="12" name="PpHolder16">
            <a:extLst>
              <a:ext uri="{FF2B5EF4-FFF2-40B4-BE49-F238E27FC236}">
                <a16:creationId xmlns:a16="http://schemas.microsoft.com/office/drawing/2014/main" id="{A76DFB9A-90AC-4F89-82C6-24F90F01EDBA}"/>
              </a:ext>
            </a:extLst>
          </p:cNvPr>
          <p:cNvSpPr>
            <a:spLocks noGrp="1"/>
          </p:cNvSpPr>
          <p:nvPr>
            <p:ph type="pic" sz="quarter" idx="11"/>
          </p:nvPr>
        </p:nvSpPr>
        <p:spPr>
          <a:xfrm>
            <a:off x="4343403" y="1370187"/>
            <a:ext cx="1827984" cy="2060233"/>
          </a:xfrm>
          <a:custGeom>
            <a:avLst/>
            <a:gdLst>
              <a:gd name="connsiteX0" fmla="*/ 0 w 1827984"/>
              <a:gd name="connsiteY0" fmla="*/ 0 h 2060233"/>
              <a:gd name="connsiteX1" fmla="*/ 1827984 w 1827984"/>
              <a:gd name="connsiteY1" fmla="*/ 0 h 2060233"/>
              <a:gd name="connsiteX2" fmla="*/ 1827984 w 1827984"/>
              <a:gd name="connsiteY2" fmla="*/ 2060233 h 2060233"/>
              <a:gd name="connsiteX3" fmla="*/ 0 w 1827984"/>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4" h="2060233">
                <a:moveTo>
                  <a:pt x="0" y="0"/>
                </a:moveTo>
                <a:lnTo>
                  <a:pt x="1827984" y="0"/>
                </a:lnTo>
                <a:lnTo>
                  <a:pt x="1827984"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19744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10" name="PpHolder15">
            <a:extLst>
              <a:ext uri="{FF2B5EF4-FFF2-40B4-BE49-F238E27FC236}">
                <a16:creationId xmlns:a16="http://schemas.microsoft.com/office/drawing/2014/main" id="{93228227-0999-4537-9679-98929376BB51}"/>
              </a:ext>
            </a:extLst>
          </p:cNvPr>
          <p:cNvSpPr>
            <a:spLocks noGrp="1"/>
          </p:cNvSpPr>
          <p:nvPr userDrawn="1">
            <p:ph type="pic" sz="quarter" idx="10"/>
          </p:nvPr>
        </p:nvSpPr>
        <p:spPr>
          <a:xfrm>
            <a:off x="913212" y="1482145"/>
            <a:ext cx="4115992" cy="3992730"/>
          </a:xfrm>
          <a:custGeom>
            <a:avLst/>
            <a:gdLst>
              <a:gd name="connsiteX0" fmla="*/ 0 w 4115992"/>
              <a:gd name="connsiteY0" fmla="*/ 0 h 3992730"/>
              <a:gd name="connsiteX1" fmla="*/ 4115992 w 4115992"/>
              <a:gd name="connsiteY1" fmla="*/ 0 h 3992730"/>
              <a:gd name="connsiteX2" fmla="*/ 4115992 w 4115992"/>
              <a:gd name="connsiteY2" fmla="*/ 3992730 h 3992730"/>
              <a:gd name="connsiteX3" fmla="*/ 0 w 4115992"/>
              <a:gd name="connsiteY3" fmla="*/ 3992730 h 3992730"/>
            </a:gdLst>
            <a:ahLst/>
            <a:cxnLst>
              <a:cxn ang="0">
                <a:pos x="connsiteX0" y="connsiteY0"/>
              </a:cxn>
              <a:cxn ang="0">
                <a:pos x="connsiteX1" y="connsiteY1"/>
              </a:cxn>
              <a:cxn ang="0">
                <a:pos x="connsiteX2" y="connsiteY2"/>
              </a:cxn>
              <a:cxn ang="0">
                <a:pos x="connsiteX3" y="connsiteY3"/>
              </a:cxn>
            </a:cxnLst>
            <a:rect l="l" t="t" r="r" b="b"/>
            <a:pathLst>
              <a:path w="4115992" h="3992730">
                <a:moveTo>
                  <a:pt x="0" y="0"/>
                </a:moveTo>
                <a:lnTo>
                  <a:pt x="4115992" y="0"/>
                </a:lnTo>
                <a:lnTo>
                  <a:pt x="4115992" y="3992730"/>
                </a:lnTo>
                <a:lnTo>
                  <a:pt x="0" y="3992730"/>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1" name="Title 1">
            <a:extLst>
              <a:ext uri="{FF2B5EF4-FFF2-40B4-BE49-F238E27FC236}">
                <a16:creationId xmlns:a16="http://schemas.microsoft.com/office/drawing/2014/main" id="{29A35979-E5EE-4ED5-8A3D-916351E68E4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3" name="PpHolder1">
            <a:extLst>
              <a:ext uri="{FF2B5EF4-FFF2-40B4-BE49-F238E27FC236}">
                <a16:creationId xmlns:a16="http://schemas.microsoft.com/office/drawing/2014/main" id="{B6BC5A72-E5B7-400D-B823-5A040700D8E7}"/>
              </a:ext>
            </a:extLst>
          </p:cNvPr>
          <p:cNvSpPr>
            <a:spLocks noGrp="1"/>
          </p:cNvSpPr>
          <p:nvPr>
            <p:ph type="pic" sz="quarter" idx="11"/>
          </p:nvPr>
        </p:nvSpPr>
        <p:spPr>
          <a:xfrm>
            <a:off x="0" y="3860804"/>
            <a:ext cx="9144000" cy="2997196"/>
          </a:xfrm>
          <a:custGeom>
            <a:avLst/>
            <a:gdLst>
              <a:gd name="connsiteX0" fmla="*/ 0 w 9144000"/>
              <a:gd name="connsiteY0" fmla="*/ 0 h 2997196"/>
              <a:gd name="connsiteX1" fmla="*/ 9144000 w 9144000"/>
              <a:gd name="connsiteY1" fmla="*/ 0 h 2997196"/>
              <a:gd name="connsiteX2" fmla="*/ 9144000 w 9144000"/>
              <a:gd name="connsiteY2" fmla="*/ 2997196 h 2997196"/>
              <a:gd name="connsiteX3" fmla="*/ 0 w 9144000"/>
              <a:gd name="connsiteY3" fmla="*/ 2997196 h 2997196"/>
            </a:gdLst>
            <a:ahLst/>
            <a:cxnLst>
              <a:cxn ang="0">
                <a:pos x="connsiteX0" y="connsiteY0"/>
              </a:cxn>
              <a:cxn ang="0">
                <a:pos x="connsiteX1" y="connsiteY1"/>
              </a:cxn>
              <a:cxn ang="0">
                <a:pos x="connsiteX2" y="connsiteY2"/>
              </a:cxn>
              <a:cxn ang="0">
                <a:pos x="connsiteX3" y="connsiteY3"/>
              </a:cxn>
            </a:cxnLst>
            <a:rect l="l" t="t" r="r" b="b"/>
            <a:pathLst>
              <a:path w="9144000" h="2997196">
                <a:moveTo>
                  <a:pt x="0" y="0"/>
                </a:moveTo>
                <a:lnTo>
                  <a:pt x="9144000" y="0"/>
                </a:lnTo>
                <a:lnTo>
                  <a:pt x="9144000" y="2997196"/>
                </a:lnTo>
                <a:lnTo>
                  <a:pt x="0" y="2997196"/>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61022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4FF9F738-A96E-4F0E-8D89-A667B89DD349}"/>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4">
            <a:extLst>
              <a:ext uri="{FF2B5EF4-FFF2-40B4-BE49-F238E27FC236}">
                <a16:creationId xmlns:a16="http://schemas.microsoft.com/office/drawing/2014/main" id="{B29474FF-8580-4EBC-B283-856A99A2B71D}"/>
              </a:ext>
            </a:extLst>
          </p:cNvPr>
          <p:cNvSpPr>
            <a:spLocks noGrp="1"/>
          </p:cNvSpPr>
          <p:nvPr userDrawn="1">
            <p:ph type="pic" sz="quarter" idx="10"/>
          </p:nvPr>
        </p:nvSpPr>
        <p:spPr>
          <a:xfrm>
            <a:off x="6493772" y="1363201"/>
            <a:ext cx="2650228" cy="4131598"/>
          </a:xfrm>
          <a:custGeom>
            <a:avLst/>
            <a:gdLst>
              <a:gd name="connsiteX0" fmla="*/ 2067210 w 2650228"/>
              <a:gd name="connsiteY0" fmla="*/ 0 h 4131598"/>
              <a:gd name="connsiteX1" fmla="*/ 2483825 w 2650228"/>
              <a:gd name="connsiteY1" fmla="*/ 41970 h 4131598"/>
              <a:gd name="connsiteX2" fmla="*/ 2650228 w 2650228"/>
              <a:gd name="connsiteY2" fmla="*/ 84727 h 4131598"/>
              <a:gd name="connsiteX3" fmla="*/ 2650228 w 2650228"/>
              <a:gd name="connsiteY3" fmla="*/ 4046871 h 4131598"/>
              <a:gd name="connsiteX4" fmla="*/ 2483825 w 2650228"/>
              <a:gd name="connsiteY4" fmla="*/ 4089629 h 4131598"/>
              <a:gd name="connsiteX5" fmla="*/ 2067210 w 2650228"/>
              <a:gd name="connsiteY5" fmla="*/ 4131598 h 4131598"/>
              <a:gd name="connsiteX6" fmla="*/ 0 w 2650228"/>
              <a:gd name="connsiteY6" fmla="*/ 2065799 h 4131598"/>
              <a:gd name="connsiteX7" fmla="*/ 2067210 w 2650228"/>
              <a:gd name="connsiteY7" fmla="*/ 0 h 413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0228" h="4131598">
                <a:moveTo>
                  <a:pt x="2067210" y="0"/>
                </a:moveTo>
                <a:cubicBezTo>
                  <a:pt x="2209922" y="0"/>
                  <a:pt x="2349255" y="14452"/>
                  <a:pt x="2483825" y="41970"/>
                </a:cubicBezTo>
                <a:lnTo>
                  <a:pt x="2650228" y="84727"/>
                </a:lnTo>
                <a:lnTo>
                  <a:pt x="2650228" y="4046871"/>
                </a:lnTo>
                <a:lnTo>
                  <a:pt x="2483825" y="4089629"/>
                </a:lnTo>
                <a:cubicBezTo>
                  <a:pt x="2349255" y="4117147"/>
                  <a:pt x="2209922" y="4131598"/>
                  <a:pt x="2067210" y="4131598"/>
                </a:cubicBezTo>
                <a:cubicBezTo>
                  <a:pt x="925522" y="4131598"/>
                  <a:pt x="0" y="3206709"/>
                  <a:pt x="0" y="2065799"/>
                </a:cubicBezTo>
                <a:cubicBezTo>
                  <a:pt x="0" y="924890"/>
                  <a:pt x="925522" y="0"/>
                  <a:pt x="2067210"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3C3D3798-A8F1-4FFE-AB73-34AD9D7F2F53}"/>
              </a:ext>
            </a:extLst>
          </p:cNvPr>
          <p:cNvSpPr>
            <a:spLocks noGrp="1"/>
          </p:cNvSpPr>
          <p:nvPr>
            <p:ph type="title"/>
          </p:nvPr>
        </p:nvSpPr>
        <p:spPr>
          <a:xfrm>
            <a:off x="1358990" y="2470665"/>
            <a:ext cx="4218045" cy="1572768"/>
          </a:xfrm>
          <a:prstGeom prst="rect">
            <a:avLst/>
          </a:prstGeom>
        </p:spPr>
        <p:txBody>
          <a:bodyPr anchor="ctr"/>
          <a:lstStyle>
            <a:lvl1pPr algn="l">
              <a:defRPr sz="36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416148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10" name="PpHolder25">
            <a:extLst>
              <a:ext uri="{FF2B5EF4-FFF2-40B4-BE49-F238E27FC236}">
                <a16:creationId xmlns:a16="http://schemas.microsoft.com/office/drawing/2014/main" id="{102A1CF5-A73C-4318-8BDA-4F3E4AD45C54}"/>
              </a:ext>
            </a:extLst>
          </p:cNvPr>
          <p:cNvSpPr>
            <a:spLocks noGrp="1"/>
          </p:cNvSpPr>
          <p:nvPr userDrawn="1">
            <p:ph type="pic" sz="quarter" idx="10"/>
          </p:nvPr>
        </p:nvSpPr>
        <p:spPr>
          <a:xfrm>
            <a:off x="2056211" y="1"/>
            <a:ext cx="2972991" cy="1828803"/>
          </a:xfrm>
          <a:custGeom>
            <a:avLst/>
            <a:gdLst>
              <a:gd name="connsiteX0" fmla="*/ 0 w 2972991"/>
              <a:gd name="connsiteY0" fmla="*/ 0 h 1828803"/>
              <a:gd name="connsiteX1" fmla="*/ 2972991 w 2972991"/>
              <a:gd name="connsiteY1" fmla="*/ 0 h 1828803"/>
              <a:gd name="connsiteX2" fmla="*/ 2972991 w 2972991"/>
              <a:gd name="connsiteY2" fmla="*/ 1828803 h 1828803"/>
              <a:gd name="connsiteX3" fmla="*/ 0 w 2972991"/>
              <a:gd name="connsiteY3" fmla="*/ 1828803 h 1828803"/>
            </a:gdLst>
            <a:ahLst/>
            <a:cxnLst>
              <a:cxn ang="0">
                <a:pos x="connsiteX0" y="connsiteY0"/>
              </a:cxn>
              <a:cxn ang="0">
                <a:pos x="connsiteX1" y="connsiteY1"/>
              </a:cxn>
              <a:cxn ang="0">
                <a:pos x="connsiteX2" y="connsiteY2"/>
              </a:cxn>
              <a:cxn ang="0">
                <a:pos x="connsiteX3" y="connsiteY3"/>
              </a:cxn>
            </a:cxnLst>
            <a:rect l="l" t="t" r="r" b="b"/>
            <a:pathLst>
              <a:path w="2972991" h="1828803">
                <a:moveTo>
                  <a:pt x="0" y="0"/>
                </a:moveTo>
                <a:lnTo>
                  <a:pt x="2972991" y="0"/>
                </a:lnTo>
                <a:lnTo>
                  <a:pt x="2972991" y="1828803"/>
                </a:lnTo>
                <a:lnTo>
                  <a:pt x="0" y="18288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FB22BEF2-2045-45DC-8EC1-1301182DF951}"/>
              </a:ext>
            </a:extLst>
          </p:cNvPr>
          <p:cNvSpPr>
            <a:spLocks noGrp="1"/>
          </p:cNvSpPr>
          <p:nvPr>
            <p:ph type="title"/>
          </p:nvPr>
        </p:nvSpPr>
        <p:spPr>
          <a:xfrm>
            <a:off x="2665628" y="2396036"/>
            <a:ext cx="2797745"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24">
            <a:extLst>
              <a:ext uri="{FF2B5EF4-FFF2-40B4-BE49-F238E27FC236}">
                <a16:creationId xmlns:a16="http://schemas.microsoft.com/office/drawing/2014/main" id="{BE1E1A39-06B7-4B98-B30D-8F37E5F5F407}"/>
              </a:ext>
            </a:extLst>
          </p:cNvPr>
          <p:cNvSpPr>
            <a:spLocks noGrp="1"/>
          </p:cNvSpPr>
          <p:nvPr>
            <p:ph type="pic" sz="quarter" idx="11"/>
          </p:nvPr>
        </p:nvSpPr>
        <p:spPr>
          <a:xfrm>
            <a:off x="2" y="1828804"/>
            <a:ext cx="2056211" cy="4058499"/>
          </a:xfrm>
          <a:custGeom>
            <a:avLst/>
            <a:gdLst>
              <a:gd name="connsiteX0" fmla="*/ 0 w 2056211"/>
              <a:gd name="connsiteY0" fmla="*/ 0 h 4058499"/>
              <a:gd name="connsiteX1" fmla="*/ 2056211 w 2056211"/>
              <a:gd name="connsiteY1" fmla="*/ 0 h 4058499"/>
              <a:gd name="connsiteX2" fmla="*/ 2056211 w 2056211"/>
              <a:gd name="connsiteY2" fmla="*/ 4058499 h 4058499"/>
              <a:gd name="connsiteX3" fmla="*/ 0 w 2056211"/>
              <a:gd name="connsiteY3" fmla="*/ 4058499 h 4058499"/>
            </a:gdLst>
            <a:ahLst/>
            <a:cxnLst>
              <a:cxn ang="0">
                <a:pos x="connsiteX0" y="connsiteY0"/>
              </a:cxn>
              <a:cxn ang="0">
                <a:pos x="connsiteX1" y="connsiteY1"/>
              </a:cxn>
              <a:cxn ang="0">
                <a:pos x="connsiteX2" y="connsiteY2"/>
              </a:cxn>
              <a:cxn ang="0">
                <a:pos x="connsiteX3" y="connsiteY3"/>
              </a:cxn>
            </a:cxnLst>
            <a:rect l="l" t="t" r="r" b="b"/>
            <a:pathLst>
              <a:path w="2056211" h="4058499">
                <a:moveTo>
                  <a:pt x="0" y="0"/>
                </a:moveTo>
                <a:lnTo>
                  <a:pt x="2056211" y="0"/>
                </a:lnTo>
                <a:lnTo>
                  <a:pt x="2056211" y="4058499"/>
                </a:lnTo>
                <a:lnTo>
                  <a:pt x="0" y="4058499"/>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66036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24C54405-57BA-4183-83BB-52A88A1CAC5F}"/>
              </a:ext>
            </a:extLst>
          </p:cNvPr>
          <p:cNvSpPr>
            <a:spLocks noGrp="1"/>
          </p:cNvSpPr>
          <p:nvPr>
            <p:ph type="pic" sz="quarter" idx="10"/>
          </p:nvPr>
        </p:nvSpPr>
        <p:spPr>
          <a:xfrm>
            <a:off x="4806312" y="1717929"/>
            <a:ext cx="3424481" cy="3422142"/>
          </a:xfrm>
          <a:custGeom>
            <a:avLst/>
            <a:gdLst>
              <a:gd name="connsiteX0" fmla="*/ 1712241 w 3424481"/>
              <a:gd name="connsiteY0" fmla="*/ 0 h 3422142"/>
              <a:gd name="connsiteX1" fmla="*/ 3424481 w 3424481"/>
              <a:gd name="connsiteY1" fmla="*/ 1711071 h 3422142"/>
              <a:gd name="connsiteX2" fmla="*/ 1712241 w 3424481"/>
              <a:gd name="connsiteY2" fmla="*/ 3422142 h 3422142"/>
              <a:gd name="connsiteX3" fmla="*/ 0 w 3424481"/>
              <a:gd name="connsiteY3" fmla="*/ 1711071 h 3422142"/>
              <a:gd name="connsiteX4" fmla="*/ 1712241 w 3424481"/>
              <a:gd name="connsiteY4" fmla="*/ 0 h 34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481" h="3422142">
                <a:moveTo>
                  <a:pt x="1712241" y="0"/>
                </a:moveTo>
                <a:cubicBezTo>
                  <a:pt x="2657885" y="0"/>
                  <a:pt x="3424481" y="766073"/>
                  <a:pt x="3424481" y="1711071"/>
                </a:cubicBezTo>
                <a:cubicBezTo>
                  <a:pt x="3424481" y="2656070"/>
                  <a:pt x="2657885" y="3422142"/>
                  <a:pt x="1712241" y="3422142"/>
                </a:cubicBezTo>
                <a:cubicBezTo>
                  <a:pt x="766596" y="3422142"/>
                  <a:pt x="0" y="2656070"/>
                  <a:pt x="0" y="1711071"/>
                </a:cubicBezTo>
                <a:cubicBezTo>
                  <a:pt x="0" y="766073"/>
                  <a:pt x="766596" y="0"/>
                  <a:pt x="171224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AEDBB78-D887-4233-8949-3DB0B50E73E0}"/>
              </a:ext>
            </a:extLst>
          </p:cNvPr>
          <p:cNvSpPr>
            <a:spLocks noGrp="1"/>
          </p:cNvSpPr>
          <p:nvPr>
            <p:ph type="title" hasCustomPrompt="1"/>
          </p:nvPr>
        </p:nvSpPr>
        <p:spPr>
          <a:xfrm>
            <a:off x="966545" y="2182604"/>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32166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10" name="PpHolder2">
            <a:extLst>
              <a:ext uri="{FF2B5EF4-FFF2-40B4-BE49-F238E27FC236}">
                <a16:creationId xmlns:a16="http://schemas.microsoft.com/office/drawing/2014/main" id="{2D44CAE6-AC98-4DCD-8FCE-459E4B429D42}"/>
              </a:ext>
            </a:extLst>
          </p:cNvPr>
          <p:cNvSpPr>
            <a:spLocks noGrp="1"/>
          </p:cNvSpPr>
          <p:nvPr userDrawn="1">
            <p:ph type="pic" sz="quarter" idx="10"/>
          </p:nvPr>
        </p:nvSpPr>
        <p:spPr>
          <a:xfrm>
            <a:off x="2056214" y="0"/>
            <a:ext cx="3201589" cy="6858000"/>
          </a:xfrm>
          <a:custGeom>
            <a:avLst/>
            <a:gdLst>
              <a:gd name="connsiteX0" fmla="*/ 0 w 3201589"/>
              <a:gd name="connsiteY0" fmla="*/ 0 h 6858000"/>
              <a:gd name="connsiteX1" fmla="*/ 3201589 w 3201589"/>
              <a:gd name="connsiteY1" fmla="*/ 0 h 6858000"/>
              <a:gd name="connsiteX2" fmla="*/ 3201589 w 3201589"/>
              <a:gd name="connsiteY2" fmla="*/ 6858000 h 6858000"/>
              <a:gd name="connsiteX3" fmla="*/ 0 w 32015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01589" h="6858000">
                <a:moveTo>
                  <a:pt x="0" y="0"/>
                </a:moveTo>
                <a:lnTo>
                  <a:pt x="3201589" y="0"/>
                </a:lnTo>
                <a:lnTo>
                  <a:pt x="320158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294C1E9A-47E4-40DC-A43E-9EA877CCE9D5}"/>
              </a:ext>
            </a:extLst>
          </p:cNvPr>
          <p:cNvSpPr>
            <a:spLocks noGrp="1"/>
          </p:cNvSpPr>
          <p:nvPr>
            <p:ph type="title"/>
          </p:nvPr>
        </p:nvSpPr>
        <p:spPr>
          <a:xfrm>
            <a:off x="5926873" y="171759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1">
            <a:extLst>
              <a:ext uri="{FF2B5EF4-FFF2-40B4-BE49-F238E27FC236}">
                <a16:creationId xmlns:a16="http://schemas.microsoft.com/office/drawing/2014/main" id="{A2D8BC9D-D438-47C8-96F4-A057DF79C5AD}"/>
              </a:ext>
            </a:extLst>
          </p:cNvPr>
          <p:cNvSpPr>
            <a:spLocks noGrp="1"/>
          </p:cNvSpPr>
          <p:nvPr>
            <p:ph type="pic" sz="quarter" idx="11"/>
          </p:nvPr>
        </p:nvSpPr>
        <p:spPr>
          <a:xfrm>
            <a:off x="1" y="0"/>
            <a:ext cx="2056209" cy="6858000"/>
          </a:xfrm>
          <a:custGeom>
            <a:avLst/>
            <a:gdLst>
              <a:gd name="connsiteX0" fmla="*/ 0 w 2056209"/>
              <a:gd name="connsiteY0" fmla="*/ 0 h 6858000"/>
              <a:gd name="connsiteX1" fmla="*/ 2056209 w 2056209"/>
              <a:gd name="connsiteY1" fmla="*/ 0 h 6858000"/>
              <a:gd name="connsiteX2" fmla="*/ 2056209 w 2056209"/>
              <a:gd name="connsiteY2" fmla="*/ 6858000 h 6858000"/>
              <a:gd name="connsiteX3" fmla="*/ 0 w 20562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056209" h="6858000">
                <a:moveTo>
                  <a:pt x="0" y="0"/>
                </a:moveTo>
                <a:lnTo>
                  <a:pt x="2056209" y="0"/>
                </a:lnTo>
                <a:lnTo>
                  <a:pt x="205620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9660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7" name="PpHolder21">
            <a:extLst>
              <a:ext uri="{FF2B5EF4-FFF2-40B4-BE49-F238E27FC236}">
                <a16:creationId xmlns:a16="http://schemas.microsoft.com/office/drawing/2014/main" id="{A31E8C1D-4736-40D3-ACCD-AA5583426206}"/>
              </a:ext>
            </a:extLst>
          </p:cNvPr>
          <p:cNvSpPr>
            <a:spLocks noGrp="1"/>
          </p:cNvSpPr>
          <p:nvPr>
            <p:ph type="pic" sz="quarter" idx="10"/>
          </p:nvPr>
        </p:nvSpPr>
        <p:spPr>
          <a:xfrm>
            <a:off x="2" y="1968623"/>
            <a:ext cx="2971021" cy="2971800"/>
          </a:xfrm>
          <a:custGeom>
            <a:avLst/>
            <a:gdLst>
              <a:gd name="connsiteX0" fmla="*/ 0 w 2971021"/>
              <a:gd name="connsiteY0" fmla="*/ 0 h 2971800"/>
              <a:gd name="connsiteX1" fmla="*/ 2971021 w 2971021"/>
              <a:gd name="connsiteY1" fmla="*/ 0 h 2971800"/>
              <a:gd name="connsiteX2" fmla="*/ 2971021 w 2971021"/>
              <a:gd name="connsiteY2" fmla="*/ 2971800 h 2971800"/>
              <a:gd name="connsiteX3" fmla="*/ 0 w 2971021"/>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2971021" h="2971800">
                <a:moveTo>
                  <a:pt x="0" y="0"/>
                </a:moveTo>
                <a:lnTo>
                  <a:pt x="2971021" y="0"/>
                </a:lnTo>
                <a:lnTo>
                  <a:pt x="2971021" y="2971800"/>
                </a:lnTo>
                <a:lnTo>
                  <a:pt x="0" y="29718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3440D16-D4B1-4948-8D3A-ACE855D1225A}"/>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75440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12" name="PpHolder2">
            <a:extLst>
              <a:ext uri="{FF2B5EF4-FFF2-40B4-BE49-F238E27FC236}">
                <a16:creationId xmlns:a16="http://schemas.microsoft.com/office/drawing/2014/main" id="{3FFC0901-D7A0-4F45-8E4F-F3D0D50F312A}"/>
              </a:ext>
            </a:extLst>
          </p:cNvPr>
          <p:cNvSpPr>
            <a:spLocks noGrp="1"/>
          </p:cNvSpPr>
          <p:nvPr userDrawn="1">
            <p:ph type="pic" sz="quarter" idx="10"/>
          </p:nvPr>
        </p:nvSpPr>
        <p:spPr>
          <a:xfrm>
            <a:off x="1151672" y="2363678"/>
            <a:ext cx="2737731" cy="1600200"/>
          </a:xfrm>
          <a:custGeom>
            <a:avLst/>
            <a:gdLst>
              <a:gd name="connsiteX0" fmla="*/ 583802 w 2737731"/>
              <a:gd name="connsiteY0" fmla="*/ 0 h 1600200"/>
              <a:gd name="connsiteX1" fmla="*/ 2153930 w 2737731"/>
              <a:gd name="connsiteY1" fmla="*/ 0 h 1600200"/>
              <a:gd name="connsiteX2" fmla="*/ 2737731 w 2737731"/>
              <a:gd name="connsiteY2" fmla="*/ 583801 h 1600200"/>
              <a:gd name="connsiteX3" fmla="*/ 2737731 w 2737731"/>
              <a:gd name="connsiteY3" fmla="*/ 1016399 h 1600200"/>
              <a:gd name="connsiteX4" fmla="*/ 2153930 w 2737731"/>
              <a:gd name="connsiteY4" fmla="*/ 1600200 h 1600200"/>
              <a:gd name="connsiteX5" fmla="*/ 583802 w 2737731"/>
              <a:gd name="connsiteY5" fmla="*/ 1600200 h 1600200"/>
              <a:gd name="connsiteX6" fmla="*/ 0 w 2737731"/>
              <a:gd name="connsiteY6" fmla="*/ 1016399 h 1600200"/>
              <a:gd name="connsiteX7" fmla="*/ 0 w 2737731"/>
              <a:gd name="connsiteY7" fmla="*/ 583801 h 1600200"/>
              <a:gd name="connsiteX8" fmla="*/ 583802 w 2737731"/>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31" h="1600200">
                <a:moveTo>
                  <a:pt x="583802" y="0"/>
                </a:moveTo>
                <a:lnTo>
                  <a:pt x="2153930" y="0"/>
                </a:lnTo>
                <a:cubicBezTo>
                  <a:pt x="2476355" y="0"/>
                  <a:pt x="2737731" y="261377"/>
                  <a:pt x="2737731" y="583801"/>
                </a:cubicBezTo>
                <a:lnTo>
                  <a:pt x="2737731" y="1016399"/>
                </a:lnTo>
                <a:cubicBezTo>
                  <a:pt x="2737731" y="1338824"/>
                  <a:pt x="2476355" y="1600200"/>
                  <a:pt x="2153930" y="1600200"/>
                </a:cubicBezTo>
                <a:lnTo>
                  <a:pt x="583802" y="1600200"/>
                </a:lnTo>
                <a:cubicBezTo>
                  <a:pt x="261377" y="1600200"/>
                  <a:pt x="0" y="1338824"/>
                  <a:pt x="0" y="1016399"/>
                </a:cubicBezTo>
                <a:lnTo>
                  <a:pt x="0" y="583801"/>
                </a:lnTo>
                <a:cubicBezTo>
                  <a:pt x="0" y="261377"/>
                  <a:pt x="261377" y="0"/>
                  <a:pt x="583802"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264FF3F0-DA0D-4E79-9D6E-A33052CF775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4" name="PpHolder1">
            <a:extLst>
              <a:ext uri="{FF2B5EF4-FFF2-40B4-BE49-F238E27FC236}">
                <a16:creationId xmlns:a16="http://schemas.microsoft.com/office/drawing/2014/main" id="{899C6FD0-360D-4767-853D-4D20C549D100}"/>
              </a:ext>
            </a:extLst>
          </p:cNvPr>
          <p:cNvSpPr>
            <a:spLocks noGrp="1"/>
          </p:cNvSpPr>
          <p:nvPr>
            <p:ph type="pic" sz="quarter" idx="11"/>
          </p:nvPr>
        </p:nvSpPr>
        <p:spPr>
          <a:xfrm>
            <a:off x="5254599" y="2363678"/>
            <a:ext cx="2744390" cy="1600200"/>
          </a:xfrm>
          <a:custGeom>
            <a:avLst/>
            <a:gdLst>
              <a:gd name="connsiteX0" fmla="*/ 583801 w 2744390"/>
              <a:gd name="connsiteY0" fmla="*/ 0 h 1600200"/>
              <a:gd name="connsiteX1" fmla="*/ 2160589 w 2744390"/>
              <a:gd name="connsiteY1" fmla="*/ 0 h 1600200"/>
              <a:gd name="connsiteX2" fmla="*/ 2744390 w 2744390"/>
              <a:gd name="connsiteY2" fmla="*/ 583801 h 1600200"/>
              <a:gd name="connsiteX3" fmla="*/ 2744390 w 2744390"/>
              <a:gd name="connsiteY3" fmla="*/ 1016399 h 1600200"/>
              <a:gd name="connsiteX4" fmla="*/ 2160589 w 2744390"/>
              <a:gd name="connsiteY4" fmla="*/ 1600200 h 1600200"/>
              <a:gd name="connsiteX5" fmla="*/ 583801 w 2744390"/>
              <a:gd name="connsiteY5" fmla="*/ 1600200 h 1600200"/>
              <a:gd name="connsiteX6" fmla="*/ 0 w 2744390"/>
              <a:gd name="connsiteY6" fmla="*/ 1016399 h 1600200"/>
              <a:gd name="connsiteX7" fmla="*/ 0 w 2744390"/>
              <a:gd name="connsiteY7" fmla="*/ 583801 h 1600200"/>
              <a:gd name="connsiteX8" fmla="*/ 583801 w 2744390"/>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390" h="1600200">
                <a:moveTo>
                  <a:pt x="583801" y="0"/>
                </a:moveTo>
                <a:lnTo>
                  <a:pt x="2160589" y="0"/>
                </a:lnTo>
                <a:cubicBezTo>
                  <a:pt x="2483014" y="0"/>
                  <a:pt x="2744390" y="261377"/>
                  <a:pt x="2744390" y="583801"/>
                </a:cubicBezTo>
                <a:lnTo>
                  <a:pt x="2744390" y="1016399"/>
                </a:lnTo>
                <a:cubicBezTo>
                  <a:pt x="2744390" y="1338824"/>
                  <a:pt x="2483014" y="1600200"/>
                  <a:pt x="2160589" y="1600200"/>
                </a:cubicBezTo>
                <a:lnTo>
                  <a:pt x="583801" y="1600200"/>
                </a:lnTo>
                <a:cubicBezTo>
                  <a:pt x="261377" y="1600200"/>
                  <a:pt x="0" y="1338824"/>
                  <a:pt x="0" y="1016399"/>
                </a:cubicBezTo>
                <a:lnTo>
                  <a:pt x="0" y="583801"/>
                </a:lnTo>
                <a:cubicBezTo>
                  <a:pt x="0" y="261377"/>
                  <a:pt x="261377" y="0"/>
                  <a:pt x="58380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15288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8" name="PpHolder15">
            <a:extLst>
              <a:ext uri="{FF2B5EF4-FFF2-40B4-BE49-F238E27FC236}">
                <a16:creationId xmlns:a16="http://schemas.microsoft.com/office/drawing/2014/main" id="{DF207309-A965-42D0-B874-D52F6D5C8A41}"/>
              </a:ext>
            </a:extLst>
          </p:cNvPr>
          <p:cNvSpPr>
            <a:spLocks noGrp="1"/>
          </p:cNvSpPr>
          <p:nvPr>
            <p:ph type="pic" sz="quarter" idx="10"/>
          </p:nvPr>
        </p:nvSpPr>
        <p:spPr>
          <a:xfrm>
            <a:off x="4170677" y="2306927"/>
            <a:ext cx="3739328" cy="2358561"/>
          </a:xfrm>
          <a:custGeom>
            <a:avLst/>
            <a:gdLst>
              <a:gd name="connsiteX0" fmla="*/ 0 w 3739328"/>
              <a:gd name="connsiteY0" fmla="*/ 0 h 2358561"/>
              <a:gd name="connsiteX1" fmla="*/ 3739328 w 3739328"/>
              <a:gd name="connsiteY1" fmla="*/ 0 h 2358561"/>
              <a:gd name="connsiteX2" fmla="*/ 3739328 w 3739328"/>
              <a:gd name="connsiteY2" fmla="*/ 2358561 h 2358561"/>
              <a:gd name="connsiteX3" fmla="*/ 0 w 3739328"/>
              <a:gd name="connsiteY3" fmla="*/ 2358561 h 2358561"/>
            </a:gdLst>
            <a:ahLst/>
            <a:cxnLst>
              <a:cxn ang="0">
                <a:pos x="connsiteX0" y="connsiteY0"/>
              </a:cxn>
              <a:cxn ang="0">
                <a:pos x="connsiteX1" y="connsiteY1"/>
              </a:cxn>
              <a:cxn ang="0">
                <a:pos x="connsiteX2" y="connsiteY2"/>
              </a:cxn>
              <a:cxn ang="0">
                <a:pos x="connsiteX3" y="connsiteY3"/>
              </a:cxn>
            </a:cxnLst>
            <a:rect l="l" t="t" r="r" b="b"/>
            <a:pathLst>
              <a:path w="3739328" h="2358561">
                <a:moveTo>
                  <a:pt x="0" y="0"/>
                </a:moveTo>
                <a:lnTo>
                  <a:pt x="3739328" y="0"/>
                </a:lnTo>
                <a:lnTo>
                  <a:pt x="3739328" y="2358561"/>
                </a:lnTo>
                <a:lnTo>
                  <a:pt x="0" y="2358561"/>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3713CB4F-D7DB-420F-AF02-DE1D9EE90DC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46068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8" name="PpHolder4">
            <a:extLst>
              <a:ext uri="{FF2B5EF4-FFF2-40B4-BE49-F238E27FC236}">
                <a16:creationId xmlns:a16="http://schemas.microsoft.com/office/drawing/2014/main" id="{5A606036-A471-4715-95D5-0F04738B25E2}"/>
              </a:ext>
            </a:extLst>
          </p:cNvPr>
          <p:cNvSpPr>
            <a:spLocks noGrp="1"/>
          </p:cNvSpPr>
          <p:nvPr>
            <p:ph type="pic" sz="quarter" idx="10"/>
          </p:nvPr>
        </p:nvSpPr>
        <p:spPr>
          <a:xfrm>
            <a:off x="1832881" y="2057400"/>
            <a:ext cx="3658790" cy="2286000"/>
          </a:xfrm>
          <a:custGeom>
            <a:avLst/>
            <a:gdLst>
              <a:gd name="connsiteX0" fmla="*/ 0 w 3658790"/>
              <a:gd name="connsiteY0" fmla="*/ 0 h 2286000"/>
              <a:gd name="connsiteX1" fmla="*/ 3658790 w 3658790"/>
              <a:gd name="connsiteY1" fmla="*/ 0 h 2286000"/>
              <a:gd name="connsiteX2" fmla="*/ 3658790 w 3658790"/>
              <a:gd name="connsiteY2" fmla="*/ 2286000 h 2286000"/>
              <a:gd name="connsiteX3" fmla="*/ 0 w 365879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658790" h="2286000">
                <a:moveTo>
                  <a:pt x="0" y="0"/>
                </a:moveTo>
                <a:lnTo>
                  <a:pt x="3658790" y="0"/>
                </a:lnTo>
                <a:lnTo>
                  <a:pt x="3658790" y="2286000"/>
                </a:lnTo>
                <a:lnTo>
                  <a:pt x="0" y="2286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2FE5F152-B769-431B-9F65-D48D8892F4F5}"/>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3927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2" pos="4753" userDrawn="1">
          <p15:clr>
            <a:srgbClr val="F26B43"/>
          </p15:clr>
        </p15:guide>
        <p15:guide id="63" pos="53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sHolder1">
            <a:extLst>
              <a:ext uri="{FF2B5EF4-FFF2-40B4-BE49-F238E27FC236}">
                <a16:creationId xmlns:a16="http://schemas.microsoft.com/office/drawing/2014/main" id="{C0194EC8-AFD6-420D-B2E1-AF013709CC8C}"/>
              </a:ext>
            </a:extLst>
          </p:cNvPr>
          <p:cNvSpPr>
            <a:spLocks noGrp="1"/>
          </p:cNvSpPr>
          <p:nvPr>
            <p:ph type="pic" sz="quarter" idx="11"/>
          </p:nvPr>
        </p:nvSpPr>
        <p:spPr/>
      </p:sp>
      <p:sp>
        <p:nvSpPr>
          <p:cNvPr id="4" name="Freeform: Shape 3">
            <a:extLst>
              <a:ext uri="{FF2B5EF4-FFF2-40B4-BE49-F238E27FC236}">
                <a16:creationId xmlns:a16="http://schemas.microsoft.com/office/drawing/2014/main" id="{A76FC383-14C6-494A-BB08-EFCB7D833107}"/>
              </a:ext>
            </a:extLst>
          </p:cNvPr>
          <p:cNvSpPr/>
          <p:nvPr/>
        </p:nvSpPr>
        <p:spPr>
          <a:xfrm>
            <a:off x="0" y="-2"/>
            <a:ext cx="9144000" cy="6858002"/>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8" name="Oval 7">
            <a:extLst>
              <a:ext uri="{FF2B5EF4-FFF2-40B4-BE49-F238E27FC236}">
                <a16:creationId xmlns:a16="http://schemas.microsoft.com/office/drawing/2014/main" id="{DF110BA7-B778-4CC3-B8D0-3C79835A61DE}"/>
              </a:ext>
            </a:extLst>
          </p:cNvPr>
          <p:cNvSpPr/>
          <p:nvPr/>
        </p:nvSpPr>
        <p:spPr>
          <a:xfrm>
            <a:off x="4561065" y="1594651"/>
            <a:ext cx="3664259" cy="366425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10" name="Graphic 8">
            <a:extLst>
              <a:ext uri="{FF2B5EF4-FFF2-40B4-BE49-F238E27FC236}">
                <a16:creationId xmlns:a16="http://schemas.microsoft.com/office/drawing/2014/main" id="{B5F86D6F-AC20-47B9-8A9D-14A51B0DB2C5}"/>
              </a:ext>
            </a:extLst>
          </p:cNvPr>
          <p:cNvGrpSpPr/>
          <p:nvPr/>
        </p:nvGrpSpPr>
        <p:grpSpPr>
          <a:xfrm>
            <a:off x="918676" y="2834309"/>
            <a:ext cx="3176149" cy="894708"/>
            <a:chOff x="1771649" y="2209800"/>
            <a:chExt cx="8651748" cy="2437161"/>
          </a:xfrm>
          <a:solidFill>
            <a:schemeClr val="bg2"/>
          </a:solidFill>
        </p:grpSpPr>
        <p:sp>
          <p:nvSpPr>
            <p:cNvPr id="11" name="Freeform: Shape 10">
              <a:extLst>
                <a:ext uri="{FF2B5EF4-FFF2-40B4-BE49-F238E27FC236}">
                  <a16:creationId xmlns:a16="http://schemas.microsoft.com/office/drawing/2014/main" id="{7AFE0D6D-A476-4CB2-805F-6CA4D6216D9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71C285E6-9584-45E1-9EDC-D8A52DA54E6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F59298E7-DC24-4C9D-BCAE-514202AF038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7AD5B974-3A91-494B-882E-0D3B9384610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6E396593-0076-4173-9587-ACE07CB5322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6" name="Freeform: Shape 15">
              <a:extLst>
                <a:ext uri="{FF2B5EF4-FFF2-40B4-BE49-F238E27FC236}">
                  <a16:creationId xmlns:a16="http://schemas.microsoft.com/office/drawing/2014/main" id="{C7C18480-9343-4D68-A137-0BB05AFA474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7" name="TextBox 16">
            <a:extLst>
              <a:ext uri="{FF2B5EF4-FFF2-40B4-BE49-F238E27FC236}">
                <a16:creationId xmlns:a16="http://schemas.microsoft.com/office/drawing/2014/main" id="{A2455521-1BF5-45F8-BE7A-57524EFBFDF9}"/>
              </a:ext>
            </a:extLst>
          </p:cNvPr>
          <p:cNvSpPr txBox="1"/>
          <p:nvPr/>
        </p:nvSpPr>
        <p:spPr>
          <a:xfrm>
            <a:off x="868927" y="3815942"/>
            <a:ext cx="3566160" cy="230832"/>
          </a:xfrm>
          <a:prstGeom prst="rect">
            <a:avLst/>
          </a:prstGeom>
          <a:noFill/>
        </p:spPr>
        <p:txBody>
          <a:bodyPr wrap="square" rtlCol="0">
            <a:spAutoFit/>
          </a:bodyPr>
          <a:lstStyle/>
          <a:p>
            <a:r>
              <a:rPr lang="en-ID" sz="900" spc="225" dirty="0">
                <a:solidFill>
                  <a:schemeClr val="bg2"/>
                </a:solidFill>
              </a:rPr>
              <a:t>Your Easy-to-use Map Building Tools</a:t>
            </a:r>
          </a:p>
        </p:txBody>
      </p:sp>
      <p:sp>
        <p:nvSpPr>
          <p:cNvPr id="20" name="TextBox 19">
            <a:extLst>
              <a:ext uri="{FF2B5EF4-FFF2-40B4-BE49-F238E27FC236}">
                <a16:creationId xmlns:a16="http://schemas.microsoft.com/office/drawing/2014/main" id="{8CBF5A59-A3CE-45AE-B322-09555959CB47}"/>
              </a:ext>
            </a:extLst>
          </p:cNvPr>
          <p:cNvSpPr txBox="1"/>
          <p:nvPr/>
        </p:nvSpPr>
        <p:spPr>
          <a:xfrm>
            <a:off x="263980" y="6386271"/>
            <a:ext cx="2388027" cy="230832"/>
          </a:xfrm>
          <a:prstGeom prst="rect">
            <a:avLst/>
          </a:prstGeom>
          <a:noFill/>
        </p:spPr>
        <p:txBody>
          <a:bodyPr wrap="square" rtlCol="0" anchor="t">
            <a:spAutoFit/>
          </a:bodyPr>
          <a:lstStyle/>
          <a:p>
            <a:r>
              <a:rPr lang="en-US" sz="900" dirty="0">
                <a:solidFill>
                  <a:schemeClr val="bg2"/>
                </a:solidFill>
              </a:rPr>
              <a:t>www.yourwebsite.com</a:t>
            </a:r>
          </a:p>
        </p:txBody>
      </p:sp>
      <p:sp>
        <p:nvSpPr>
          <p:cNvPr id="23" name="Freeform: Shape 22">
            <a:extLst>
              <a:ext uri="{FF2B5EF4-FFF2-40B4-BE49-F238E27FC236}">
                <a16:creationId xmlns:a16="http://schemas.microsoft.com/office/drawing/2014/main" id="{D5E3209B-1177-4754-AADF-CD00C8367D1E}"/>
              </a:ext>
            </a:extLst>
          </p:cNvPr>
          <p:cNvSpPr/>
          <p:nvPr/>
        </p:nvSpPr>
        <p:spPr>
          <a:xfrm>
            <a:off x="0" y="-1"/>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 name="Oval 6">
            <a:extLst>
              <a:ext uri="{FF2B5EF4-FFF2-40B4-BE49-F238E27FC236}">
                <a16:creationId xmlns:a16="http://schemas.microsoft.com/office/drawing/2014/main" id="{2B88D099-25C6-4EFB-B933-4E9D5897F56A}"/>
              </a:ext>
            </a:extLst>
          </p:cNvPr>
          <p:cNvSpPr/>
          <p:nvPr/>
        </p:nvSpPr>
        <p:spPr>
          <a:xfrm>
            <a:off x="4796242" y="1826581"/>
            <a:ext cx="3204839" cy="320483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sHolder9">
            <a:extLst>
              <a:ext uri="{FF2B5EF4-FFF2-40B4-BE49-F238E27FC236}">
                <a16:creationId xmlns:a16="http://schemas.microsoft.com/office/drawing/2014/main" id="{F02BFF82-ECE0-456B-AD38-B8B583A900F5}"/>
              </a:ext>
            </a:extLst>
          </p:cNvPr>
          <p:cNvSpPr>
            <a:spLocks noGrp="1"/>
          </p:cNvSpPr>
          <p:nvPr>
            <p:ph type="pic" sz="quarter" idx="10"/>
          </p:nvPr>
        </p:nvSpPr>
        <p:spPr/>
      </p:sp>
    </p:spTree>
    <p:extLst>
      <p:ext uri="{BB962C8B-B14F-4D97-AF65-F5344CB8AC3E}">
        <p14:creationId xmlns:p14="http://schemas.microsoft.com/office/powerpoint/2010/main" val="120176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7" grpId="0"/>
      <p:bldP spid="20" grpId="0"/>
      <p:bldP spid="23"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E0437CA-5051-4195-B339-46A4276B17FC}"/>
              </a:ext>
            </a:extLst>
          </p:cNvPr>
          <p:cNvSpPr/>
          <p:nvPr/>
        </p:nvSpPr>
        <p:spPr>
          <a:xfrm>
            <a:off x="1374703"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A9D988A6-F07E-4BAF-B06C-35FDA416B626}"/>
              </a:ext>
            </a:extLst>
          </p:cNvPr>
          <p:cNvSpPr txBox="1"/>
          <p:nvPr/>
        </p:nvSpPr>
        <p:spPr>
          <a:xfrm>
            <a:off x="1991288" y="2413915"/>
            <a:ext cx="1383278" cy="219291"/>
          </a:xfrm>
          <a:prstGeom prst="rect">
            <a:avLst/>
          </a:prstGeom>
          <a:noFill/>
        </p:spPr>
        <p:txBody>
          <a:bodyPr wrap="square" rtlCol="0" anchor="t">
            <a:spAutoFit/>
          </a:bodyPr>
          <a:lstStyle/>
          <a:p>
            <a:r>
              <a:rPr lang="en-US" sz="825" dirty="0"/>
              <a:t>A wonderful serenity</a:t>
            </a:r>
          </a:p>
        </p:txBody>
      </p:sp>
      <p:sp>
        <p:nvSpPr>
          <p:cNvPr id="15" name="TextBox 14">
            <a:extLst>
              <a:ext uri="{FF2B5EF4-FFF2-40B4-BE49-F238E27FC236}">
                <a16:creationId xmlns:a16="http://schemas.microsoft.com/office/drawing/2014/main" id="{2B6E9A6B-FD83-4913-8E00-4B2481D502B6}"/>
              </a:ext>
            </a:extLst>
          </p:cNvPr>
          <p:cNvSpPr txBox="1"/>
          <p:nvPr/>
        </p:nvSpPr>
        <p:spPr>
          <a:xfrm>
            <a:off x="1991288"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17" name="Oval 16">
            <a:extLst>
              <a:ext uri="{FF2B5EF4-FFF2-40B4-BE49-F238E27FC236}">
                <a16:creationId xmlns:a16="http://schemas.microsoft.com/office/drawing/2014/main" id="{FEDF21B0-AB64-489B-B424-85BA87E26740}"/>
              </a:ext>
            </a:extLst>
          </p:cNvPr>
          <p:cNvSpPr/>
          <p:nvPr/>
        </p:nvSpPr>
        <p:spPr>
          <a:xfrm>
            <a:off x="1374703"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E42CF8F2-3507-42C2-87E7-E013E4C2C6F7}"/>
              </a:ext>
            </a:extLst>
          </p:cNvPr>
          <p:cNvSpPr txBox="1"/>
          <p:nvPr/>
        </p:nvSpPr>
        <p:spPr>
          <a:xfrm>
            <a:off x="1991288" y="3099715"/>
            <a:ext cx="1383278" cy="219291"/>
          </a:xfrm>
          <a:prstGeom prst="rect">
            <a:avLst/>
          </a:prstGeom>
          <a:noFill/>
        </p:spPr>
        <p:txBody>
          <a:bodyPr wrap="square" rtlCol="0" anchor="t">
            <a:spAutoFit/>
          </a:bodyPr>
          <a:lstStyle/>
          <a:p>
            <a:r>
              <a:rPr lang="en-US" sz="825" dirty="0"/>
              <a:t>A wonderful serenity</a:t>
            </a:r>
          </a:p>
        </p:txBody>
      </p:sp>
      <p:sp>
        <p:nvSpPr>
          <p:cNvPr id="20" name="TextBox 19">
            <a:extLst>
              <a:ext uri="{FF2B5EF4-FFF2-40B4-BE49-F238E27FC236}">
                <a16:creationId xmlns:a16="http://schemas.microsoft.com/office/drawing/2014/main" id="{1F027A4C-FDE4-4731-9634-30F6D3C0D83A}"/>
              </a:ext>
            </a:extLst>
          </p:cNvPr>
          <p:cNvSpPr txBox="1"/>
          <p:nvPr/>
        </p:nvSpPr>
        <p:spPr>
          <a:xfrm>
            <a:off x="1991288"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1" name="Oval 20">
            <a:extLst>
              <a:ext uri="{FF2B5EF4-FFF2-40B4-BE49-F238E27FC236}">
                <a16:creationId xmlns:a16="http://schemas.microsoft.com/office/drawing/2014/main" id="{12A181AB-0584-45B3-B6E9-C902D4CBA98A}"/>
              </a:ext>
            </a:extLst>
          </p:cNvPr>
          <p:cNvSpPr/>
          <p:nvPr/>
        </p:nvSpPr>
        <p:spPr>
          <a:xfrm>
            <a:off x="1374703"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35AD75E0-346F-4F40-82E7-94361E02EA70}"/>
              </a:ext>
            </a:extLst>
          </p:cNvPr>
          <p:cNvSpPr txBox="1"/>
          <p:nvPr/>
        </p:nvSpPr>
        <p:spPr>
          <a:xfrm>
            <a:off x="1991288" y="3782744"/>
            <a:ext cx="1383278" cy="219291"/>
          </a:xfrm>
          <a:prstGeom prst="rect">
            <a:avLst/>
          </a:prstGeom>
          <a:noFill/>
        </p:spPr>
        <p:txBody>
          <a:bodyPr wrap="square" rtlCol="0" anchor="t">
            <a:spAutoFit/>
          </a:bodyPr>
          <a:lstStyle/>
          <a:p>
            <a:r>
              <a:rPr lang="en-US" sz="825" dirty="0"/>
              <a:t>A wonderful serenity</a:t>
            </a:r>
          </a:p>
        </p:txBody>
      </p:sp>
      <p:sp>
        <p:nvSpPr>
          <p:cNvPr id="24" name="TextBox 23">
            <a:extLst>
              <a:ext uri="{FF2B5EF4-FFF2-40B4-BE49-F238E27FC236}">
                <a16:creationId xmlns:a16="http://schemas.microsoft.com/office/drawing/2014/main" id="{D1026473-BA7D-4687-99B7-F2F5163530E7}"/>
              </a:ext>
            </a:extLst>
          </p:cNvPr>
          <p:cNvSpPr txBox="1"/>
          <p:nvPr/>
        </p:nvSpPr>
        <p:spPr>
          <a:xfrm>
            <a:off x="1991288"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5" name="Oval 24">
            <a:extLst>
              <a:ext uri="{FF2B5EF4-FFF2-40B4-BE49-F238E27FC236}">
                <a16:creationId xmlns:a16="http://schemas.microsoft.com/office/drawing/2014/main" id="{0AD170C8-9EBE-4E8A-9CFA-2DDCB326E629}"/>
              </a:ext>
            </a:extLst>
          </p:cNvPr>
          <p:cNvSpPr/>
          <p:nvPr/>
        </p:nvSpPr>
        <p:spPr>
          <a:xfrm>
            <a:off x="1374703"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346D6C29-A32F-4756-A391-36222CDBFBCE}"/>
              </a:ext>
            </a:extLst>
          </p:cNvPr>
          <p:cNvSpPr txBox="1"/>
          <p:nvPr/>
        </p:nvSpPr>
        <p:spPr>
          <a:xfrm>
            <a:off x="1991288" y="4486763"/>
            <a:ext cx="1383278" cy="219291"/>
          </a:xfrm>
          <a:prstGeom prst="rect">
            <a:avLst/>
          </a:prstGeom>
          <a:noFill/>
        </p:spPr>
        <p:txBody>
          <a:bodyPr wrap="square" rtlCol="0" anchor="t">
            <a:spAutoFit/>
          </a:bodyPr>
          <a:lstStyle/>
          <a:p>
            <a:r>
              <a:rPr lang="en-US" sz="825" dirty="0"/>
              <a:t>A wonderful serenity</a:t>
            </a:r>
          </a:p>
        </p:txBody>
      </p:sp>
      <p:sp>
        <p:nvSpPr>
          <p:cNvPr id="28" name="TextBox 27">
            <a:extLst>
              <a:ext uri="{FF2B5EF4-FFF2-40B4-BE49-F238E27FC236}">
                <a16:creationId xmlns:a16="http://schemas.microsoft.com/office/drawing/2014/main" id="{1B88F3BC-198B-4F92-A385-EB8D7664512B}"/>
              </a:ext>
            </a:extLst>
          </p:cNvPr>
          <p:cNvSpPr txBox="1"/>
          <p:nvPr/>
        </p:nvSpPr>
        <p:spPr>
          <a:xfrm>
            <a:off x="1991288"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9" name="Oval 28">
            <a:extLst>
              <a:ext uri="{FF2B5EF4-FFF2-40B4-BE49-F238E27FC236}">
                <a16:creationId xmlns:a16="http://schemas.microsoft.com/office/drawing/2014/main" id="{BD553441-D372-4654-ABA1-A3941ED12DA4}"/>
              </a:ext>
            </a:extLst>
          </p:cNvPr>
          <p:cNvSpPr/>
          <p:nvPr/>
        </p:nvSpPr>
        <p:spPr>
          <a:xfrm>
            <a:off x="3659804"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B825F689-87B9-4CF7-B276-2F7C484F3682}"/>
              </a:ext>
            </a:extLst>
          </p:cNvPr>
          <p:cNvSpPr txBox="1"/>
          <p:nvPr/>
        </p:nvSpPr>
        <p:spPr>
          <a:xfrm>
            <a:off x="4276389" y="2413915"/>
            <a:ext cx="1383278" cy="219291"/>
          </a:xfrm>
          <a:prstGeom prst="rect">
            <a:avLst/>
          </a:prstGeom>
          <a:noFill/>
        </p:spPr>
        <p:txBody>
          <a:bodyPr wrap="square" rtlCol="0" anchor="t">
            <a:spAutoFit/>
          </a:bodyPr>
          <a:lstStyle/>
          <a:p>
            <a:r>
              <a:rPr lang="en-US" sz="825" dirty="0"/>
              <a:t>A wonderful serenity</a:t>
            </a:r>
          </a:p>
        </p:txBody>
      </p:sp>
      <p:sp>
        <p:nvSpPr>
          <p:cNvPr id="32" name="TextBox 31">
            <a:extLst>
              <a:ext uri="{FF2B5EF4-FFF2-40B4-BE49-F238E27FC236}">
                <a16:creationId xmlns:a16="http://schemas.microsoft.com/office/drawing/2014/main" id="{849060D7-110F-4E51-B550-D4BCD15FD883}"/>
              </a:ext>
            </a:extLst>
          </p:cNvPr>
          <p:cNvSpPr txBox="1"/>
          <p:nvPr/>
        </p:nvSpPr>
        <p:spPr>
          <a:xfrm>
            <a:off x="4276389"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3" name="Oval 32">
            <a:extLst>
              <a:ext uri="{FF2B5EF4-FFF2-40B4-BE49-F238E27FC236}">
                <a16:creationId xmlns:a16="http://schemas.microsoft.com/office/drawing/2014/main" id="{00D5A495-E021-4A08-9F84-89EFC8461630}"/>
              </a:ext>
            </a:extLst>
          </p:cNvPr>
          <p:cNvSpPr/>
          <p:nvPr/>
        </p:nvSpPr>
        <p:spPr>
          <a:xfrm>
            <a:off x="3659804"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D9A69D69-B4AD-423F-B6DC-20A1B9398D1A}"/>
              </a:ext>
            </a:extLst>
          </p:cNvPr>
          <p:cNvSpPr txBox="1"/>
          <p:nvPr/>
        </p:nvSpPr>
        <p:spPr>
          <a:xfrm>
            <a:off x="4276389" y="3099715"/>
            <a:ext cx="1383278" cy="219291"/>
          </a:xfrm>
          <a:prstGeom prst="rect">
            <a:avLst/>
          </a:prstGeom>
          <a:noFill/>
        </p:spPr>
        <p:txBody>
          <a:bodyPr wrap="square" rtlCol="0" anchor="t">
            <a:spAutoFit/>
          </a:bodyPr>
          <a:lstStyle/>
          <a:p>
            <a:r>
              <a:rPr lang="en-US" sz="825" dirty="0"/>
              <a:t>A wonderful serenity</a:t>
            </a:r>
          </a:p>
        </p:txBody>
      </p:sp>
      <p:sp>
        <p:nvSpPr>
          <p:cNvPr id="36" name="TextBox 35">
            <a:extLst>
              <a:ext uri="{FF2B5EF4-FFF2-40B4-BE49-F238E27FC236}">
                <a16:creationId xmlns:a16="http://schemas.microsoft.com/office/drawing/2014/main" id="{35A00DF2-858A-450D-ABA4-11F8F76B2CDB}"/>
              </a:ext>
            </a:extLst>
          </p:cNvPr>
          <p:cNvSpPr txBox="1"/>
          <p:nvPr/>
        </p:nvSpPr>
        <p:spPr>
          <a:xfrm>
            <a:off x="4276389"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7" name="Oval 36">
            <a:extLst>
              <a:ext uri="{FF2B5EF4-FFF2-40B4-BE49-F238E27FC236}">
                <a16:creationId xmlns:a16="http://schemas.microsoft.com/office/drawing/2014/main" id="{BF0696EC-C1FD-4679-B375-76F21FC3FEF8}"/>
              </a:ext>
            </a:extLst>
          </p:cNvPr>
          <p:cNvSpPr/>
          <p:nvPr/>
        </p:nvSpPr>
        <p:spPr>
          <a:xfrm>
            <a:off x="3659804"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TextBox 38">
            <a:extLst>
              <a:ext uri="{FF2B5EF4-FFF2-40B4-BE49-F238E27FC236}">
                <a16:creationId xmlns:a16="http://schemas.microsoft.com/office/drawing/2014/main" id="{6E448167-67F8-42BB-97B5-458D19EC5782}"/>
              </a:ext>
            </a:extLst>
          </p:cNvPr>
          <p:cNvSpPr txBox="1"/>
          <p:nvPr/>
        </p:nvSpPr>
        <p:spPr>
          <a:xfrm>
            <a:off x="4276389" y="3782744"/>
            <a:ext cx="1383278" cy="219291"/>
          </a:xfrm>
          <a:prstGeom prst="rect">
            <a:avLst/>
          </a:prstGeom>
          <a:noFill/>
        </p:spPr>
        <p:txBody>
          <a:bodyPr wrap="square" rtlCol="0" anchor="t">
            <a:spAutoFit/>
          </a:bodyPr>
          <a:lstStyle/>
          <a:p>
            <a:r>
              <a:rPr lang="en-US" sz="825" dirty="0"/>
              <a:t>A wonderful serenity</a:t>
            </a:r>
          </a:p>
        </p:txBody>
      </p:sp>
      <p:sp>
        <p:nvSpPr>
          <p:cNvPr id="40" name="TextBox 39">
            <a:extLst>
              <a:ext uri="{FF2B5EF4-FFF2-40B4-BE49-F238E27FC236}">
                <a16:creationId xmlns:a16="http://schemas.microsoft.com/office/drawing/2014/main" id="{9FF6CE2B-4304-4531-A09E-D12E3E5AE3B0}"/>
              </a:ext>
            </a:extLst>
          </p:cNvPr>
          <p:cNvSpPr txBox="1"/>
          <p:nvPr/>
        </p:nvSpPr>
        <p:spPr>
          <a:xfrm>
            <a:off x="4276389"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1" name="Oval 40">
            <a:extLst>
              <a:ext uri="{FF2B5EF4-FFF2-40B4-BE49-F238E27FC236}">
                <a16:creationId xmlns:a16="http://schemas.microsoft.com/office/drawing/2014/main" id="{1E7737F0-E855-494C-BBCE-02941FCF6523}"/>
              </a:ext>
            </a:extLst>
          </p:cNvPr>
          <p:cNvSpPr/>
          <p:nvPr/>
        </p:nvSpPr>
        <p:spPr>
          <a:xfrm>
            <a:off x="3659804"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TextBox 42">
            <a:extLst>
              <a:ext uri="{FF2B5EF4-FFF2-40B4-BE49-F238E27FC236}">
                <a16:creationId xmlns:a16="http://schemas.microsoft.com/office/drawing/2014/main" id="{5A6B4929-ADDC-4E55-ACCA-C271D86F58EA}"/>
              </a:ext>
            </a:extLst>
          </p:cNvPr>
          <p:cNvSpPr txBox="1"/>
          <p:nvPr/>
        </p:nvSpPr>
        <p:spPr>
          <a:xfrm>
            <a:off x="4276389" y="4486763"/>
            <a:ext cx="1383278" cy="219291"/>
          </a:xfrm>
          <a:prstGeom prst="rect">
            <a:avLst/>
          </a:prstGeom>
          <a:noFill/>
        </p:spPr>
        <p:txBody>
          <a:bodyPr wrap="square" rtlCol="0" anchor="t">
            <a:spAutoFit/>
          </a:bodyPr>
          <a:lstStyle/>
          <a:p>
            <a:r>
              <a:rPr lang="en-US" sz="825" dirty="0"/>
              <a:t>A wonderful serenity</a:t>
            </a:r>
          </a:p>
        </p:txBody>
      </p:sp>
      <p:sp>
        <p:nvSpPr>
          <p:cNvPr id="44" name="TextBox 43">
            <a:extLst>
              <a:ext uri="{FF2B5EF4-FFF2-40B4-BE49-F238E27FC236}">
                <a16:creationId xmlns:a16="http://schemas.microsoft.com/office/drawing/2014/main" id="{3E431884-F15A-4EE9-B602-9B3EA223D57B}"/>
              </a:ext>
            </a:extLst>
          </p:cNvPr>
          <p:cNvSpPr txBox="1"/>
          <p:nvPr/>
        </p:nvSpPr>
        <p:spPr>
          <a:xfrm>
            <a:off x="4276389"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5" name="Oval 44">
            <a:extLst>
              <a:ext uri="{FF2B5EF4-FFF2-40B4-BE49-F238E27FC236}">
                <a16:creationId xmlns:a16="http://schemas.microsoft.com/office/drawing/2014/main" id="{D2C17099-5CFE-48BA-A5F5-1A46279D9EEF}"/>
              </a:ext>
            </a:extLst>
          </p:cNvPr>
          <p:cNvSpPr/>
          <p:nvPr/>
        </p:nvSpPr>
        <p:spPr>
          <a:xfrm>
            <a:off x="5944905" y="217765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TextBox 46">
            <a:extLst>
              <a:ext uri="{FF2B5EF4-FFF2-40B4-BE49-F238E27FC236}">
                <a16:creationId xmlns:a16="http://schemas.microsoft.com/office/drawing/2014/main" id="{563819FD-B5C1-4BE6-9445-40D397A00CAA}"/>
              </a:ext>
            </a:extLst>
          </p:cNvPr>
          <p:cNvSpPr txBox="1"/>
          <p:nvPr/>
        </p:nvSpPr>
        <p:spPr>
          <a:xfrm>
            <a:off x="6561490" y="2413524"/>
            <a:ext cx="1383278" cy="219291"/>
          </a:xfrm>
          <a:prstGeom prst="rect">
            <a:avLst/>
          </a:prstGeom>
          <a:noFill/>
        </p:spPr>
        <p:txBody>
          <a:bodyPr wrap="square" rtlCol="0" anchor="t">
            <a:spAutoFit/>
          </a:bodyPr>
          <a:lstStyle/>
          <a:p>
            <a:r>
              <a:rPr lang="en-US" sz="825" dirty="0"/>
              <a:t>A wonderful serenity</a:t>
            </a:r>
          </a:p>
        </p:txBody>
      </p:sp>
      <p:sp>
        <p:nvSpPr>
          <p:cNvPr id="48" name="TextBox 47">
            <a:extLst>
              <a:ext uri="{FF2B5EF4-FFF2-40B4-BE49-F238E27FC236}">
                <a16:creationId xmlns:a16="http://schemas.microsoft.com/office/drawing/2014/main" id="{ACA244F1-38FC-4F55-A44F-9CDE89268338}"/>
              </a:ext>
            </a:extLst>
          </p:cNvPr>
          <p:cNvSpPr txBox="1"/>
          <p:nvPr/>
        </p:nvSpPr>
        <p:spPr>
          <a:xfrm>
            <a:off x="6561490" y="21884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9" name="Oval 48">
            <a:extLst>
              <a:ext uri="{FF2B5EF4-FFF2-40B4-BE49-F238E27FC236}">
                <a16:creationId xmlns:a16="http://schemas.microsoft.com/office/drawing/2014/main" id="{5B28910F-C71E-4770-A73B-A0BC0AF89BF2}"/>
              </a:ext>
            </a:extLst>
          </p:cNvPr>
          <p:cNvSpPr/>
          <p:nvPr/>
        </p:nvSpPr>
        <p:spPr>
          <a:xfrm>
            <a:off x="5944905" y="286345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a:extLst>
              <a:ext uri="{FF2B5EF4-FFF2-40B4-BE49-F238E27FC236}">
                <a16:creationId xmlns:a16="http://schemas.microsoft.com/office/drawing/2014/main" id="{428ACD0E-E30A-410E-9C7D-2D2435324C76}"/>
              </a:ext>
            </a:extLst>
          </p:cNvPr>
          <p:cNvSpPr txBox="1"/>
          <p:nvPr/>
        </p:nvSpPr>
        <p:spPr>
          <a:xfrm>
            <a:off x="6561490" y="3099323"/>
            <a:ext cx="1383278" cy="219291"/>
          </a:xfrm>
          <a:prstGeom prst="rect">
            <a:avLst/>
          </a:prstGeom>
          <a:noFill/>
        </p:spPr>
        <p:txBody>
          <a:bodyPr wrap="square" rtlCol="0" anchor="t">
            <a:spAutoFit/>
          </a:bodyPr>
          <a:lstStyle/>
          <a:p>
            <a:r>
              <a:rPr lang="en-US" sz="825" dirty="0"/>
              <a:t>A wonderful serenity</a:t>
            </a:r>
          </a:p>
        </p:txBody>
      </p:sp>
      <p:sp>
        <p:nvSpPr>
          <p:cNvPr id="52" name="TextBox 51">
            <a:extLst>
              <a:ext uri="{FF2B5EF4-FFF2-40B4-BE49-F238E27FC236}">
                <a16:creationId xmlns:a16="http://schemas.microsoft.com/office/drawing/2014/main" id="{051B1866-9B46-4EA5-954F-50A83536B8F9}"/>
              </a:ext>
            </a:extLst>
          </p:cNvPr>
          <p:cNvSpPr txBox="1"/>
          <p:nvPr/>
        </p:nvSpPr>
        <p:spPr>
          <a:xfrm>
            <a:off x="6561490" y="28742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3" name="Oval 52">
            <a:extLst>
              <a:ext uri="{FF2B5EF4-FFF2-40B4-BE49-F238E27FC236}">
                <a16:creationId xmlns:a16="http://schemas.microsoft.com/office/drawing/2014/main" id="{A6337614-816A-4C7A-B519-33911725E700}"/>
              </a:ext>
            </a:extLst>
          </p:cNvPr>
          <p:cNvSpPr/>
          <p:nvPr/>
        </p:nvSpPr>
        <p:spPr>
          <a:xfrm>
            <a:off x="5944905" y="3546484"/>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TextBox 54">
            <a:extLst>
              <a:ext uri="{FF2B5EF4-FFF2-40B4-BE49-F238E27FC236}">
                <a16:creationId xmlns:a16="http://schemas.microsoft.com/office/drawing/2014/main" id="{751CFBA9-D0BB-4989-8EAD-4EA26872C2A6}"/>
              </a:ext>
            </a:extLst>
          </p:cNvPr>
          <p:cNvSpPr txBox="1"/>
          <p:nvPr/>
        </p:nvSpPr>
        <p:spPr>
          <a:xfrm>
            <a:off x="6561490" y="3782353"/>
            <a:ext cx="1383278" cy="219291"/>
          </a:xfrm>
          <a:prstGeom prst="rect">
            <a:avLst/>
          </a:prstGeom>
          <a:noFill/>
        </p:spPr>
        <p:txBody>
          <a:bodyPr wrap="square" rtlCol="0" anchor="t">
            <a:spAutoFit/>
          </a:bodyPr>
          <a:lstStyle/>
          <a:p>
            <a:r>
              <a:rPr lang="en-US" sz="825" dirty="0"/>
              <a:t>A wonderful serenity</a:t>
            </a:r>
          </a:p>
        </p:txBody>
      </p:sp>
      <p:sp>
        <p:nvSpPr>
          <p:cNvPr id="56" name="TextBox 55">
            <a:extLst>
              <a:ext uri="{FF2B5EF4-FFF2-40B4-BE49-F238E27FC236}">
                <a16:creationId xmlns:a16="http://schemas.microsoft.com/office/drawing/2014/main" id="{D1DED019-F53A-42E7-B073-9BCFEBA37C16}"/>
              </a:ext>
            </a:extLst>
          </p:cNvPr>
          <p:cNvSpPr txBox="1"/>
          <p:nvPr/>
        </p:nvSpPr>
        <p:spPr>
          <a:xfrm>
            <a:off x="6561490" y="3557298"/>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7" name="Oval 56">
            <a:extLst>
              <a:ext uri="{FF2B5EF4-FFF2-40B4-BE49-F238E27FC236}">
                <a16:creationId xmlns:a16="http://schemas.microsoft.com/office/drawing/2014/main" id="{BF08874C-B26A-4586-914E-DA7CE4CCA28A}"/>
              </a:ext>
            </a:extLst>
          </p:cNvPr>
          <p:cNvSpPr/>
          <p:nvPr/>
        </p:nvSpPr>
        <p:spPr>
          <a:xfrm>
            <a:off x="5944905" y="4250503"/>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a:extLst>
              <a:ext uri="{FF2B5EF4-FFF2-40B4-BE49-F238E27FC236}">
                <a16:creationId xmlns:a16="http://schemas.microsoft.com/office/drawing/2014/main" id="{40B3178A-165D-44C5-8EDB-2F2D2D7F411D}"/>
              </a:ext>
            </a:extLst>
          </p:cNvPr>
          <p:cNvSpPr txBox="1"/>
          <p:nvPr/>
        </p:nvSpPr>
        <p:spPr>
          <a:xfrm>
            <a:off x="6561490" y="4486372"/>
            <a:ext cx="1383278" cy="219291"/>
          </a:xfrm>
          <a:prstGeom prst="rect">
            <a:avLst/>
          </a:prstGeom>
          <a:noFill/>
        </p:spPr>
        <p:txBody>
          <a:bodyPr wrap="square" rtlCol="0" anchor="t">
            <a:spAutoFit/>
          </a:bodyPr>
          <a:lstStyle/>
          <a:p>
            <a:r>
              <a:rPr lang="en-US" sz="825" dirty="0"/>
              <a:t>A wonderful serenity</a:t>
            </a:r>
          </a:p>
        </p:txBody>
      </p:sp>
      <p:sp>
        <p:nvSpPr>
          <p:cNvPr id="60" name="TextBox 59">
            <a:extLst>
              <a:ext uri="{FF2B5EF4-FFF2-40B4-BE49-F238E27FC236}">
                <a16:creationId xmlns:a16="http://schemas.microsoft.com/office/drawing/2014/main" id="{1D868343-3D51-4978-A1E7-B94A848B36D7}"/>
              </a:ext>
            </a:extLst>
          </p:cNvPr>
          <p:cNvSpPr txBox="1"/>
          <p:nvPr/>
        </p:nvSpPr>
        <p:spPr>
          <a:xfrm>
            <a:off x="6561490" y="4261317"/>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grpSp>
        <p:nvGrpSpPr>
          <p:cNvPr id="50" name="Group 49">
            <a:extLst>
              <a:ext uri="{FF2B5EF4-FFF2-40B4-BE49-F238E27FC236}">
                <a16:creationId xmlns:a16="http://schemas.microsoft.com/office/drawing/2014/main" id="{2093FAD9-D140-4137-AF2F-87B264757DAF}"/>
              </a:ext>
            </a:extLst>
          </p:cNvPr>
          <p:cNvGrpSpPr>
            <a:grpSpLocks noChangeAspect="1"/>
          </p:cNvGrpSpPr>
          <p:nvPr/>
        </p:nvGrpSpPr>
        <p:grpSpPr>
          <a:xfrm>
            <a:off x="1555219" y="4402672"/>
            <a:ext cx="93399" cy="150876"/>
            <a:chOff x="7437517" y="1734968"/>
            <a:chExt cx="165437" cy="267245"/>
          </a:xfrm>
          <a:solidFill>
            <a:schemeClr val="bg2"/>
          </a:solidFill>
        </p:grpSpPr>
        <p:sp>
          <p:nvSpPr>
            <p:cNvPr id="54" name="Freeform: Shape 53">
              <a:extLst>
                <a:ext uri="{FF2B5EF4-FFF2-40B4-BE49-F238E27FC236}">
                  <a16:creationId xmlns:a16="http://schemas.microsoft.com/office/drawing/2014/main" id="{303CD653-36CD-47D2-8C6E-579AEBF3DEDA}"/>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A63B78E8-B83C-43A0-B6EA-8B19F3F917A5}"/>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61" name="Freeform: Shape 60">
              <a:extLst>
                <a:ext uri="{FF2B5EF4-FFF2-40B4-BE49-F238E27FC236}">
                  <a16:creationId xmlns:a16="http://schemas.microsoft.com/office/drawing/2014/main" id="{DDFFD055-DE96-4D76-99F1-B795C3025E19}"/>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rtlCol="0" anchor="ctr"/>
            <a:lstStyle/>
            <a:p>
              <a:endParaRPr lang="en-ID" sz="1350" dirty="0"/>
            </a:p>
          </p:txBody>
        </p:sp>
        <p:sp>
          <p:nvSpPr>
            <p:cNvPr id="62" name="Freeform: Shape 61">
              <a:extLst>
                <a:ext uri="{FF2B5EF4-FFF2-40B4-BE49-F238E27FC236}">
                  <a16:creationId xmlns:a16="http://schemas.microsoft.com/office/drawing/2014/main" id="{55F0CF79-1CCA-47C2-A94C-2891D666CC9F}"/>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rtlCol="0" anchor="ctr"/>
            <a:lstStyle/>
            <a:p>
              <a:endParaRPr lang="en-ID" sz="1350" dirty="0"/>
            </a:p>
          </p:txBody>
        </p:sp>
      </p:grpSp>
      <p:sp>
        <p:nvSpPr>
          <p:cNvPr id="63" name="Graphic 153" descr="Magnifying glass">
            <a:extLst>
              <a:ext uri="{FF2B5EF4-FFF2-40B4-BE49-F238E27FC236}">
                <a16:creationId xmlns:a16="http://schemas.microsoft.com/office/drawing/2014/main" id="{951967A4-FD39-49E7-A280-0C8843D145BA}"/>
              </a:ext>
            </a:extLst>
          </p:cNvPr>
          <p:cNvSpPr>
            <a:spLocks noChangeAspect="1"/>
          </p:cNvSpPr>
          <p:nvPr/>
        </p:nvSpPr>
        <p:spPr>
          <a:xfrm>
            <a:off x="1526480" y="2329824"/>
            <a:ext cx="150876" cy="15087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w="3175" cap="flat">
            <a:noFill/>
            <a:prstDash val="solid"/>
            <a:miter/>
          </a:ln>
        </p:spPr>
        <p:txBody>
          <a:bodyPr rtlCol="0" anchor="ctr"/>
          <a:lstStyle/>
          <a:p>
            <a:endParaRPr lang="en-ID" sz="1350" dirty="0"/>
          </a:p>
        </p:txBody>
      </p:sp>
      <p:sp>
        <p:nvSpPr>
          <p:cNvPr id="64" name="Graphic 175" descr="Paperclip">
            <a:extLst>
              <a:ext uri="{FF2B5EF4-FFF2-40B4-BE49-F238E27FC236}">
                <a16:creationId xmlns:a16="http://schemas.microsoft.com/office/drawing/2014/main" id="{870AD503-1411-447B-9E3F-42388BBE7B99}"/>
              </a:ext>
            </a:extLst>
          </p:cNvPr>
          <p:cNvSpPr>
            <a:spLocks noChangeAspect="1"/>
          </p:cNvSpPr>
          <p:nvPr/>
        </p:nvSpPr>
        <p:spPr>
          <a:xfrm>
            <a:off x="1567792" y="3698653"/>
            <a:ext cx="68253" cy="150876"/>
          </a:xfrm>
          <a:custGeom>
            <a:avLst/>
            <a:gdLst>
              <a:gd name="connsiteX0" fmla="*/ 65352 w 130704"/>
              <a:gd name="connsiteY0" fmla="*/ 288925 h 288925"/>
              <a:gd name="connsiteX1" fmla="*/ 0 w 130704"/>
              <a:gd name="connsiteY1" fmla="*/ 223573 h 288925"/>
              <a:gd name="connsiteX2" fmla="*/ 0 w 130704"/>
              <a:gd name="connsiteY2" fmla="*/ 48154 h 288925"/>
              <a:gd name="connsiteX3" fmla="*/ 48154 w 130704"/>
              <a:gd name="connsiteY3" fmla="*/ 0 h 288925"/>
              <a:gd name="connsiteX4" fmla="*/ 96308 w 130704"/>
              <a:gd name="connsiteY4" fmla="*/ 48154 h 288925"/>
              <a:gd name="connsiteX5" fmla="*/ 96308 w 130704"/>
              <a:gd name="connsiteY5" fmla="*/ 209815 h 288925"/>
              <a:gd name="connsiteX6" fmla="*/ 65352 w 130704"/>
              <a:gd name="connsiteY6" fmla="*/ 240771 h 288925"/>
              <a:gd name="connsiteX7" fmla="*/ 34396 w 130704"/>
              <a:gd name="connsiteY7" fmla="*/ 209815 h 288925"/>
              <a:gd name="connsiteX8" fmla="*/ 34396 w 130704"/>
              <a:gd name="connsiteY8" fmla="*/ 127265 h 288925"/>
              <a:gd name="connsiteX9" fmla="*/ 55033 w 130704"/>
              <a:gd name="connsiteY9" fmla="*/ 127265 h 288925"/>
              <a:gd name="connsiteX10" fmla="*/ 55033 w 130704"/>
              <a:gd name="connsiteY10" fmla="*/ 209815 h 288925"/>
              <a:gd name="connsiteX11" fmla="*/ 65352 w 130704"/>
              <a:gd name="connsiteY11" fmla="*/ 220133 h 288925"/>
              <a:gd name="connsiteX12" fmla="*/ 75671 w 130704"/>
              <a:gd name="connsiteY12" fmla="*/ 209815 h 288925"/>
              <a:gd name="connsiteX13" fmla="*/ 75671 w 130704"/>
              <a:gd name="connsiteY13" fmla="*/ 48154 h 288925"/>
              <a:gd name="connsiteX14" fmla="*/ 48154 w 130704"/>
              <a:gd name="connsiteY14" fmla="*/ 20638 h 288925"/>
              <a:gd name="connsiteX15" fmla="*/ 20638 w 130704"/>
              <a:gd name="connsiteY15" fmla="*/ 48154 h 288925"/>
              <a:gd name="connsiteX16" fmla="*/ 20638 w 130704"/>
              <a:gd name="connsiteY16" fmla="*/ 223573 h 288925"/>
              <a:gd name="connsiteX17" fmla="*/ 65352 w 130704"/>
              <a:gd name="connsiteY17" fmla="*/ 268288 h 288925"/>
              <a:gd name="connsiteX18" fmla="*/ 110067 w 130704"/>
              <a:gd name="connsiteY18" fmla="*/ 223573 h 288925"/>
              <a:gd name="connsiteX19" fmla="*/ 110067 w 130704"/>
              <a:gd name="connsiteY19" fmla="*/ 151342 h 288925"/>
              <a:gd name="connsiteX20" fmla="*/ 130704 w 130704"/>
              <a:gd name="connsiteY20" fmla="*/ 151342 h 288925"/>
              <a:gd name="connsiteX21" fmla="*/ 130704 w 130704"/>
              <a:gd name="connsiteY21" fmla="*/ 223573 h 288925"/>
              <a:gd name="connsiteX22" fmla="*/ 65352 w 130704"/>
              <a:gd name="connsiteY22" fmla="*/ 288925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w="3373" cap="flat">
            <a:noFill/>
            <a:prstDash val="solid"/>
            <a:miter/>
          </a:ln>
        </p:spPr>
        <p:txBody>
          <a:bodyPr rtlCol="0" anchor="ctr"/>
          <a:lstStyle/>
          <a:p>
            <a:endParaRPr lang="en-ID" sz="1350" dirty="0"/>
          </a:p>
        </p:txBody>
      </p:sp>
      <p:sp>
        <p:nvSpPr>
          <p:cNvPr id="65" name="Graphic 183" descr="Clipboard">
            <a:extLst>
              <a:ext uri="{FF2B5EF4-FFF2-40B4-BE49-F238E27FC236}">
                <a16:creationId xmlns:a16="http://schemas.microsoft.com/office/drawing/2014/main" id="{9EECB594-F599-4030-BB10-1726AE672F83}"/>
              </a:ext>
            </a:extLst>
          </p:cNvPr>
          <p:cNvSpPr/>
          <p:nvPr/>
        </p:nvSpPr>
        <p:spPr>
          <a:xfrm>
            <a:off x="1542554" y="3014461"/>
            <a:ext cx="118730" cy="153201"/>
          </a:xfrm>
          <a:custGeom>
            <a:avLst/>
            <a:gdLst>
              <a:gd name="connsiteX0" fmla="*/ 192617 w 213254"/>
              <a:gd name="connsiteY0" fmla="*/ 254529 h 275166"/>
              <a:gd name="connsiteX1" fmla="*/ 20638 w 213254"/>
              <a:gd name="connsiteY1" fmla="*/ 254529 h 275166"/>
              <a:gd name="connsiteX2" fmla="*/ 20638 w 213254"/>
              <a:gd name="connsiteY2" fmla="*/ 41275 h 275166"/>
              <a:gd name="connsiteX3" fmla="*/ 58473 w 213254"/>
              <a:gd name="connsiteY3" fmla="*/ 41275 h 275166"/>
              <a:gd name="connsiteX4" fmla="*/ 58473 w 213254"/>
              <a:gd name="connsiteY4" fmla="*/ 61913 h 275166"/>
              <a:gd name="connsiteX5" fmla="*/ 154781 w 213254"/>
              <a:gd name="connsiteY5" fmla="*/ 61913 h 275166"/>
              <a:gd name="connsiteX6" fmla="*/ 154781 w 213254"/>
              <a:gd name="connsiteY6" fmla="*/ 41275 h 275166"/>
              <a:gd name="connsiteX7" fmla="*/ 192617 w 213254"/>
              <a:gd name="connsiteY7" fmla="*/ 41275 h 275166"/>
              <a:gd name="connsiteX8" fmla="*/ 192617 w 213254"/>
              <a:gd name="connsiteY8" fmla="*/ 254529 h 275166"/>
              <a:gd name="connsiteX9" fmla="*/ 106627 w 213254"/>
              <a:gd name="connsiteY9" fmla="*/ 13758 h 275166"/>
              <a:gd name="connsiteX10" fmla="*/ 116946 w 213254"/>
              <a:gd name="connsiteY10" fmla="*/ 24077 h 275166"/>
              <a:gd name="connsiteX11" fmla="*/ 106627 w 213254"/>
              <a:gd name="connsiteY11" fmla="*/ 34396 h 275166"/>
              <a:gd name="connsiteX12" fmla="*/ 96308 w 213254"/>
              <a:gd name="connsiteY12" fmla="*/ 24077 h 275166"/>
              <a:gd name="connsiteX13" fmla="*/ 99404 w 213254"/>
              <a:gd name="connsiteY13" fmla="*/ 16854 h 275166"/>
              <a:gd name="connsiteX14" fmla="*/ 106627 w 213254"/>
              <a:gd name="connsiteY14" fmla="*/ 13758 h 275166"/>
              <a:gd name="connsiteX15" fmla="*/ 199496 w 213254"/>
              <a:gd name="connsiteY15" fmla="*/ 20638 h 275166"/>
              <a:gd name="connsiteX16" fmla="*/ 141023 w 213254"/>
              <a:gd name="connsiteY16" fmla="*/ 20638 h 275166"/>
              <a:gd name="connsiteX17" fmla="*/ 141023 w 213254"/>
              <a:gd name="connsiteY17" fmla="*/ 13758 h 275166"/>
              <a:gd name="connsiteX18" fmla="*/ 127265 w 213254"/>
              <a:gd name="connsiteY18" fmla="*/ 0 h 275166"/>
              <a:gd name="connsiteX19" fmla="*/ 85990 w 213254"/>
              <a:gd name="connsiteY19" fmla="*/ 0 h 275166"/>
              <a:gd name="connsiteX20" fmla="*/ 72231 w 213254"/>
              <a:gd name="connsiteY20" fmla="*/ 13758 h 275166"/>
              <a:gd name="connsiteX21" fmla="*/ 72231 w 213254"/>
              <a:gd name="connsiteY21" fmla="*/ 20638 h 275166"/>
              <a:gd name="connsiteX22" fmla="*/ 13758 w 213254"/>
              <a:gd name="connsiteY22" fmla="*/ 20638 h 275166"/>
              <a:gd name="connsiteX23" fmla="*/ 0 w 213254"/>
              <a:gd name="connsiteY23" fmla="*/ 34396 h 275166"/>
              <a:gd name="connsiteX24" fmla="*/ 0 w 213254"/>
              <a:gd name="connsiteY24" fmla="*/ 261408 h 275166"/>
              <a:gd name="connsiteX25" fmla="*/ 13758 w 213254"/>
              <a:gd name="connsiteY25" fmla="*/ 275167 h 275166"/>
              <a:gd name="connsiteX26" fmla="*/ 199496 w 213254"/>
              <a:gd name="connsiteY26" fmla="*/ 275167 h 275166"/>
              <a:gd name="connsiteX27" fmla="*/ 213254 w 213254"/>
              <a:gd name="connsiteY27" fmla="*/ 261408 h 275166"/>
              <a:gd name="connsiteX28" fmla="*/ 213254 w 213254"/>
              <a:gd name="connsiteY28" fmla="*/ 34396 h 275166"/>
              <a:gd name="connsiteX29" fmla="*/ 199496 w 213254"/>
              <a:gd name="connsiteY29" fmla="*/ 20638 h 2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w="3373" cap="flat">
            <a:noFill/>
            <a:prstDash val="solid"/>
            <a:miter/>
          </a:ln>
        </p:spPr>
        <p:txBody>
          <a:bodyPr rtlCol="0" anchor="ctr"/>
          <a:lstStyle/>
          <a:p>
            <a:endParaRPr lang="en-ID" sz="1350" dirty="0"/>
          </a:p>
        </p:txBody>
      </p:sp>
      <p:grpSp>
        <p:nvGrpSpPr>
          <p:cNvPr id="66" name="Group 65">
            <a:extLst>
              <a:ext uri="{FF2B5EF4-FFF2-40B4-BE49-F238E27FC236}">
                <a16:creationId xmlns:a16="http://schemas.microsoft.com/office/drawing/2014/main" id="{16F1F2B1-3054-4F6A-AC7E-0B11154CAACC}"/>
              </a:ext>
            </a:extLst>
          </p:cNvPr>
          <p:cNvGrpSpPr>
            <a:grpSpLocks noChangeAspect="1"/>
          </p:cNvGrpSpPr>
          <p:nvPr/>
        </p:nvGrpSpPr>
        <p:grpSpPr>
          <a:xfrm>
            <a:off x="3820399" y="3015623"/>
            <a:ext cx="133241" cy="150876"/>
            <a:chOff x="5615542" y="1744512"/>
            <a:chExt cx="216341" cy="244975"/>
          </a:xfrm>
          <a:solidFill>
            <a:schemeClr val="bg2"/>
          </a:solidFill>
        </p:grpSpPr>
        <p:sp>
          <p:nvSpPr>
            <p:cNvPr id="67" name="Freeform: Shape 66">
              <a:extLst>
                <a:ext uri="{FF2B5EF4-FFF2-40B4-BE49-F238E27FC236}">
                  <a16:creationId xmlns:a16="http://schemas.microsoft.com/office/drawing/2014/main" id="{33F88326-5E60-4160-A8BB-C80A8B4E6B7C}"/>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8" name="Freeform: Shape 67">
              <a:extLst>
                <a:ext uri="{FF2B5EF4-FFF2-40B4-BE49-F238E27FC236}">
                  <a16:creationId xmlns:a16="http://schemas.microsoft.com/office/drawing/2014/main" id="{E9C54B17-B6D9-4872-8F40-C5217D7C4E50}"/>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9" name="Freeform: Shape 68">
              <a:extLst>
                <a:ext uri="{FF2B5EF4-FFF2-40B4-BE49-F238E27FC236}">
                  <a16:creationId xmlns:a16="http://schemas.microsoft.com/office/drawing/2014/main" id="{BF2359D3-9ACF-46BA-A16E-DAD1CD535E5D}"/>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0" name="Freeform: Shape 69">
              <a:extLst>
                <a:ext uri="{FF2B5EF4-FFF2-40B4-BE49-F238E27FC236}">
                  <a16:creationId xmlns:a16="http://schemas.microsoft.com/office/drawing/2014/main" id="{62C5B71B-62F8-413D-BDF8-0C4AA632FEF4}"/>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1" name="Freeform: Shape 70">
              <a:extLst>
                <a:ext uri="{FF2B5EF4-FFF2-40B4-BE49-F238E27FC236}">
                  <a16:creationId xmlns:a16="http://schemas.microsoft.com/office/drawing/2014/main" id="{4A5307B9-C2FE-4A44-B29B-E483778BD6B9}"/>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72" name="Freeform: Shape 71">
              <a:extLst>
                <a:ext uri="{FF2B5EF4-FFF2-40B4-BE49-F238E27FC236}">
                  <a16:creationId xmlns:a16="http://schemas.microsoft.com/office/drawing/2014/main" id="{75AAF957-8D97-4AF2-9853-0F6704C3C18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73" name="Graphic 221" descr="Flip calendar">
            <a:extLst>
              <a:ext uri="{FF2B5EF4-FFF2-40B4-BE49-F238E27FC236}">
                <a16:creationId xmlns:a16="http://schemas.microsoft.com/office/drawing/2014/main" id="{2D0A1F61-516D-4294-A0EB-CD02E104AEF0}"/>
              </a:ext>
            </a:extLst>
          </p:cNvPr>
          <p:cNvGrpSpPr>
            <a:grpSpLocks noChangeAspect="1"/>
          </p:cNvGrpSpPr>
          <p:nvPr/>
        </p:nvGrpSpPr>
        <p:grpSpPr>
          <a:xfrm>
            <a:off x="3811581" y="2329824"/>
            <a:ext cx="150876" cy="150876"/>
            <a:chOff x="9782435" y="3316125"/>
            <a:chExt cx="330200" cy="330200"/>
          </a:xfrm>
          <a:solidFill>
            <a:schemeClr val="bg2"/>
          </a:solidFill>
        </p:grpSpPr>
        <p:sp>
          <p:nvSpPr>
            <p:cNvPr id="74" name="Freeform: Shape 73">
              <a:extLst>
                <a:ext uri="{FF2B5EF4-FFF2-40B4-BE49-F238E27FC236}">
                  <a16:creationId xmlns:a16="http://schemas.microsoft.com/office/drawing/2014/main" id="{CBF8FFD4-CA8E-460A-B6F5-A5814FB7DB9A}"/>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5" name="Freeform: Shape 74">
              <a:extLst>
                <a:ext uri="{FF2B5EF4-FFF2-40B4-BE49-F238E27FC236}">
                  <a16:creationId xmlns:a16="http://schemas.microsoft.com/office/drawing/2014/main" id="{77FE846B-7DF6-4212-9D11-8481870837BB}"/>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76" name="Freeform: Shape 75">
              <a:extLst>
                <a:ext uri="{FF2B5EF4-FFF2-40B4-BE49-F238E27FC236}">
                  <a16:creationId xmlns:a16="http://schemas.microsoft.com/office/drawing/2014/main" id="{60C16CBC-2442-4A99-A25E-CF936A2DBF5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7" name="Freeform: Shape 76">
              <a:extLst>
                <a:ext uri="{FF2B5EF4-FFF2-40B4-BE49-F238E27FC236}">
                  <a16:creationId xmlns:a16="http://schemas.microsoft.com/office/drawing/2014/main" id="{9A0244F0-90BA-493A-BCA9-15CE7BB75730}"/>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sp>
        <p:nvSpPr>
          <p:cNvPr id="78" name="Graphic 725" descr="Send">
            <a:extLst>
              <a:ext uri="{FF2B5EF4-FFF2-40B4-BE49-F238E27FC236}">
                <a16:creationId xmlns:a16="http://schemas.microsoft.com/office/drawing/2014/main" id="{3289641B-506D-4CF1-B84E-F53D08F85688}"/>
              </a:ext>
            </a:extLst>
          </p:cNvPr>
          <p:cNvSpPr>
            <a:spLocks noChangeAspect="1"/>
          </p:cNvSpPr>
          <p:nvPr/>
        </p:nvSpPr>
        <p:spPr>
          <a:xfrm>
            <a:off x="3811581" y="4408330"/>
            <a:ext cx="150876" cy="139560"/>
          </a:xfrm>
          <a:custGeom>
            <a:avLst/>
            <a:gdLst>
              <a:gd name="connsiteX0" fmla="*/ 227495 w 274090"/>
              <a:gd name="connsiteY0" fmla="*/ 213409 h 253534"/>
              <a:gd name="connsiteX1" fmla="*/ 165825 w 274090"/>
              <a:gd name="connsiteY1" fmla="*/ 192167 h 253534"/>
              <a:gd name="connsiteX2" fmla="*/ 165482 w 274090"/>
              <a:gd name="connsiteY2" fmla="*/ 192167 h 253534"/>
              <a:gd name="connsiteX3" fmla="*/ 140814 w 274090"/>
              <a:gd name="connsiteY3" fmla="*/ 183602 h 253534"/>
              <a:gd name="connsiteX4" fmla="*/ 256275 w 274090"/>
              <a:gd name="connsiteY4" fmla="*/ 31139 h 253534"/>
              <a:gd name="connsiteX5" fmla="*/ 227495 w 274090"/>
              <a:gd name="connsiteY5" fmla="*/ 213409 h 253534"/>
              <a:gd name="connsiteX6" fmla="*/ 150407 w 274090"/>
              <a:gd name="connsiteY6" fmla="*/ 201760 h 253534"/>
              <a:gd name="connsiteX7" fmla="*/ 127795 w 274090"/>
              <a:gd name="connsiteY7" fmla="*/ 224373 h 253534"/>
              <a:gd name="connsiteX8" fmla="*/ 133962 w 274090"/>
              <a:gd name="connsiteY8" fmla="*/ 196278 h 253534"/>
              <a:gd name="connsiteX9" fmla="*/ 150407 w 274090"/>
              <a:gd name="connsiteY9" fmla="*/ 201760 h 253534"/>
              <a:gd name="connsiteX10" fmla="*/ 150407 w 274090"/>
              <a:gd name="connsiteY10" fmla="*/ 201760 h 253534"/>
              <a:gd name="connsiteX11" fmla="*/ 122998 w 274090"/>
              <a:gd name="connsiteY11" fmla="*/ 184287 h 253534"/>
              <a:gd name="connsiteX12" fmla="*/ 121628 w 274090"/>
              <a:gd name="connsiteY12" fmla="*/ 187028 h 253534"/>
              <a:gd name="connsiteX13" fmla="*/ 120600 w 274090"/>
              <a:gd name="connsiteY13" fmla="*/ 191482 h 253534"/>
              <a:gd name="connsiteX14" fmla="*/ 113748 w 274090"/>
              <a:gd name="connsiteY14" fmla="*/ 222660 h 253534"/>
              <a:gd name="connsiteX15" fmla="*/ 97302 w 274090"/>
              <a:gd name="connsiteY15" fmla="*/ 174694 h 253534"/>
              <a:gd name="connsiteX16" fmla="*/ 225440 w 274090"/>
              <a:gd name="connsiteY16" fmla="*/ 51353 h 253534"/>
              <a:gd name="connsiteX17" fmla="*/ 127110 w 274090"/>
              <a:gd name="connsiteY17" fmla="*/ 179148 h 253534"/>
              <a:gd name="connsiteX18" fmla="*/ 122998 w 274090"/>
              <a:gd name="connsiteY18" fmla="*/ 184287 h 253534"/>
              <a:gd name="connsiteX19" fmla="*/ 23983 w 274090"/>
              <a:gd name="connsiteY19" fmla="*/ 143858 h 253534"/>
              <a:gd name="connsiteX20" fmla="*/ 224754 w 274090"/>
              <a:gd name="connsiteY20" fmla="*/ 36963 h 253534"/>
              <a:gd name="connsiteX21" fmla="*/ 87366 w 274090"/>
              <a:gd name="connsiteY21" fmla="*/ 165443 h 253534"/>
              <a:gd name="connsiteX22" fmla="*/ 23983 w 274090"/>
              <a:gd name="connsiteY22" fmla="*/ 143858 h 253534"/>
              <a:gd name="connsiteX23" fmla="*/ 271350 w 274090"/>
              <a:gd name="connsiteY23" fmla="*/ 1331 h 253534"/>
              <a:gd name="connsiteX24" fmla="*/ 263812 w 274090"/>
              <a:gd name="connsiteY24" fmla="*/ 989 h 253534"/>
              <a:gd name="connsiteX25" fmla="*/ 3769 w 274090"/>
              <a:gd name="connsiteY25" fmla="*/ 139062 h 253534"/>
              <a:gd name="connsiteX26" fmla="*/ 0 w 274090"/>
              <a:gd name="connsiteY26" fmla="*/ 145572 h 253534"/>
              <a:gd name="connsiteX27" fmla="*/ 4454 w 274090"/>
              <a:gd name="connsiteY27" fmla="*/ 151396 h 253534"/>
              <a:gd name="connsiteX28" fmla="*/ 75718 w 274090"/>
              <a:gd name="connsiteY28" fmla="*/ 175722 h 253534"/>
              <a:gd name="connsiteX29" fmla="*/ 84626 w 274090"/>
              <a:gd name="connsiteY29" fmla="*/ 178805 h 253534"/>
              <a:gd name="connsiteX30" fmla="*/ 86681 w 274090"/>
              <a:gd name="connsiteY30" fmla="*/ 184629 h 253534"/>
              <a:gd name="connsiteX31" fmla="*/ 107923 w 274090"/>
              <a:gd name="connsiteY31" fmla="*/ 248356 h 253534"/>
              <a:gd name="connsiteX32" fmla="*/ 107923 w 274090"/>
              <a:gd name="connsiteY32" fmla="*/ 248698 h 253534"/>
              <a:gd name="connsiteX33" fmla="*/ 107923 w 274090"/>
              <a:gd name="connsiteY33" fmla="*/ 249041 h 253534"/>
              <a:gd name="connsiteX34" fmla="*/ 113062 w 274090"/>
              <a:gd name="connsiteY34" fmla="*/ 253495 h 253534"/>
              <a:gd name="connsiteX35" fmla="*/ 119572 w 274090"/>
              <a:gd name="connsiteY35" fmla="*/ 251782 h 253534"/>
              <a:gd name="connsiteX36" fmla="*/ 119915 w 274090"/>
              <a:gd name="connsiteY36" fmla="*/ 251439 h 253534"/>
              <a:gd name="connsiteX37" fmla="*/ 121970 w 274090"/>
              <a:gd name="connsiteY37" fmla="*/ 249383 h 253534"/>
              <a:gd name="connsiteX38" fmla="*/ 165140 w 274090"/>
              <a:gd name="connsiteY38" fmla="*/ 206899 h 253534"/>
              <a:gd name="connsiteX39" fmla="*/ 230922 w 274090"/>
              <a:gd name="connsiteY39" fmla="*/ 229512 h 253534"/>
              <a:gd name="connsiteX40" fmla="*/ 236746 w 274090"/>
              <a:gd name="connsiteY40" fmla="*/ 228827 h 253534"/>
              <a:gd name="connsiteX41" fmla="*/ 240172 w 274090"/>
              <a:gd name="connsiteY41" fmla="*/ 224030 h 253534"/>
              <a:gd name="connsiteX42" fmla="*/ 274433 w 274090"/>
              <a:gd name="connsiteY42" fmla="*/ 8183 h 253534"/>
              <a:gd name="connsiteX43" fmla="*/ 271350 w 274090"/>
              <a:gd name="connsiteY43" fmla="*/ 1331 h 2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w="3373" cap="flat">
            <a:noFill/>
            <a:prstDash val="solid"/>
            <a:miter/>
          </a:ln>
        </p:spPr>
        <p:txBody>
          <a:bodyPr rtlCol="0" anchor="ctr"/>
          <a:lstStyle/>
          <a:p>
            <a:endParaRPr lang="en-ID" sz="1350" dirty="0"/>
          </a:p>
        </p:txBody>
      </p:sp>
      <p:grpSp>
        <p:nvGrpSpPr>
          <p:cNvPr id="79" name="Graphic 207" descr="Syncing cloud">
            <a:extLst>
              <a:ext uri="{FF2B5EF4-FFF2-40B4-BE49-F238E27FC236}">
                <a16:creationId xmlns:a16="http://schemas.microsoft.com/office/drawing/2014/main" id="{0C8BD93D-7169-40A1-B328-17588A070C34}"/>
              </a:ext>
            </a:extLst>
          </p:cNvPr>
          <p:cNvGrpSpPr>
            <a:grpSpLocks noChangeAspect="1"/>
          </p:cNvGrpSpPr>
          <p:nvPr/>
        </p:nvGrpSpPr>
        <p:grpSpPr>
          <a:xfrm>
            <a:off x="3811581" y="3698653"/>
            <a:ext cx="150876" cy="150876"/>
            <a:chOff x="8623348" y="2614868"/>
            <a:chExt cx="371399" cy="371399"/>
          </a:xfrm>
          <a:solidFill>
            <a:schemeClr val="bg2"/>
          </a:solidFill>
        </p:grpSpPr>
        <p:sp>
          <p:nvSpPr>
            <p:cNvPr id="80" name="Freeform: Shape 79">
              <a:extLst>
                <a:ext uri="{FF2B5EF4-FFF2-40B4-BE49-F238E27FC236}">
                  <a16:creationId xmlns:a16="http://schemas.microsoft.com/office/drawing/2014/main" id="{FE185D36-ED21-44D2-8A05-9972058C99DB}"/>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rtlCol="0" anchor="ctr"/>
            <a:lstStyle/>
            <a:p>
              <a:endParaRPr lang="en-ID" sz="1350" dirty="0"/>
            </a:p>
          </p:txBody>
        </p:sp>
        <p:sp>
          <p:nvSpPr>
            <p:cNvPr id="81" name="Freeform: Shape 80">
              <a:extLst>
                <a:ext uri="{FF2B5EF4-FFF2-40B4-BE49-F238E27FC236}">
                  <a16:creationId xmlns:a16="http://schemas.microsoft.com/office/drawing/2014/main" id="{811FD78F-5FC5-480B-B542-3C0785080306}"/>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rtlCol="0" anchor="ctr"/>
            <a:lstStyle/>
            <a:p>
              <a:endParaRPr lang="en-ID" sz="1350" dirty="0"/>
            </a:p>
          </p:txBody>
        </p:sp>
        <p:sp>
          <p:nvSpPr>
            <p:cNvPr id="82" name="Freeform: Shape 81">
              <a:extLst>
                <a:ext uri="{FF2B5EF4-FFF2-40B4-BE49-F238E27FC236}">
                  <a16:creationId xmlns:a16="http://schemas.microsoft.com/office/drawing/2014/main" id="{B6ECFEFA-AF90-4BC6-8BE4-6C6965A647CB}"/>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rtlCol="0" anchor="ctr"/>
            <a:lstStyle/>
            <a:p>
              <a:endParaRPr lang="en-ID" sz="1350" dirty="0"/>
            </a:p>
          </p:txBody>
        </p:sp>
      </p:grpSp>
      <p:sp>
        <p:nvSpPr>
          <p:cNvPr id="83" name="Graphic 711" descr="Envelope">
            <a:extLst>
              <a:ext uri="{FF2B5EF4-FFF2-40B4-BE49-F238E27FC236}">
                <a16:creationId xmlns:a16="http://schemas.microsoft.com/office/drawing/2014/main" id="{AF09068B-FF61-43E7-B8E4-370DF9D59542}"/>
              </a:ext>
            </a:extLst>
          </p:cNvPr>
          <p:cNvSpPr>
            <a:spLocks noChangeAspect="1"/>
          </p:cNvSpPr>
          <p:nvPr/>
        </p:nvSpPr>
        <p:spPr>
          <a:xfrm>
            <a:off x="6096682" y="3720892"/>
            <a:ext cx="150876" cy="105614"/>
          </a:xfrm>
          <a:custGeom>
            <a:avLst/>
            <a:gdLst>
              <a:gd name="connsiteX0" fmla="*/ 0 w 274090"/>
              <a:gd name="connsiteY0" fmla="*/ 0 h 191863"/>
              <a:gd name="connsiteX1" fmla="*/ 0 w 274090"/>
              <a:gd name="connsiteY1" fmla="*/ 191864 h 191863"/>
              <a:gd name="connsiteX2" fmla="*/ 274091 w 274090"/>
              <a:gd name="connsiteY2" fmla="*/ 191864 h 191863"/>
              <a:gd name="connsiteX3" fmla="*/ 274091 w 274090"/>
              <a:gd name="connsiteY3" fmla="*/ 0 h 191863"/>
              <a:gd name="connsiteX4" fmla="*/ 0 w 274090"/>
              <a:gd name="connsiteY4" fmla="*/ 0 h 191863"/>
              <a:gd name="connsiteX5" fmla="*/ 141842 w 274090"/>
              <a:gd name="connsiteY5" fmla="*/ 119572 h 191863"/>
              <a:gd name="connsiteX6" fmla="*/ 132249 w 274090"/>
              <a:gd name="connsiteY6" fmla="*/ 119572 h 191863"/>
              <a:gd name="connsiteX7" fmla="*/ 30835 w 274090"/>
              <a:gd name="connsiteY7" fmla="*/ 20557 h 191863"/>
              <a:gd name="connsiteX8" fmla="*/ 243598 w 274090"/>
              <a:gd name="connsiteY8" fmla="*/ 20557 h 191863"/>
              <a:gd name="connsiteX9" fmla="*/ 141842 w 274090"/>
              <a:gd name="connsiteY9" fmla="*/ 119572 h 191863"/>
              <a:gd name="connsiteX10" fmla="*/ 87366 w 274090"/>
              <a:gd name="connsiteY10" fmla="*/ 94904 h 191863"/>
              <a:gd name="connsiteX11" fmla="*/ 20557 w 274090"/>
              <a:gd name="connsiteY11" fmla="*/ 162056 h 191863"/>
              <a:gd name="connsiteX12" fmla="*/ 20557 w 274090"/>
              <a:gd name="connsiteY12" fmla="*/ 29465 h 191863"/>
              <a:gd name="connsiteX13" fmla="*/ 87366 w 274090"/>
              <a:gd name="connsiteY13" fmla="*/ 94904 h 191863"/>
              <a:gd name="connsiteX14" fmla="*/ 97302 w 274090"/>
              <a:gd name="connsiteY14" fmla="*/ 104497 h 191863"/>
              <a:gd name="connsiteX15" fmla="*/ 122998 w 274090"/>
              <a:gd name="connsiteY15" fmla="*/ 129508 h 191863"/>
              <a:gd name="connsiteX16" fmla="*/ 137388 w 274090"/>
              <a:gd name="connsiteY16" fmla="*/ 135332 h 191863"/>
              <a:gd name="connsiteX17" fmla="*/ 151778 w 274090"/>
              <a:gd name="connsiteY17" fmla="*/ 129508 h 191863"/>
              <a:gd name="connsiteX18" fmla="*/ 177474 w 274090"/>
              <a:gd name="connsiteY18" fmla="*/ 104497 h 191863"/>
              <a:gd name="connsiteX19" fmla="*/ 243941 w 274090"/>
              <a:gd name="connsiteY19" fmla="*/ 171307 h 191863"/>
              <a:gd name="connsiteX20" fmla="*/ 30493 w 274090"/>
              <a:gd name="connsiteY20" fmla="*/ 171307 h 191863"/>
              <a:gd name="connsiteX21" fmla="*/ 97302 w 274090"/>
              <a:gd name="connsiteY21" fmla="*/ 104497 h 191863"/>
              <a:gd name="connsiteX22" fmla="*/ 186724 w 274090"/>
              <a:gd name="connsiteY22" fmla="*/ 94904 h 191863"/>
              <a:gd name="connsiteX23" fmla="*/ 253534 w 274090"/>
              <a:gd name="connsiteY23" fmla="*/ 29807 h 191863"/>
              <a:gd name="connsiteX24" fmla="*/ 253534 w 274090"/>
              <a:gd name="connsiteY24" fmla="*/ 161714 h 191863"/>
              <a:gd name="connsiteX25" fmla="*/ 186724 w 274090"/>
              <a:gd name="connsiteY25" fmla="*/ 94904 h 19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w="3373" cap="flat">
            <a:noFill/>
            <a:prstDash val="solid"/>
            <a:miter/>
          </a:ln>
        </p:spPr>
        <p:txBody>
          <a:bodyPr rtlCol="0" anchor="ctr"/>
          <a:lstStyle/>
          <a:p>
            <a:endParaRPr lang="en-ID" sz="1350" dirty="0"/>
          </a:p>
        </p:txBody>
      </p:sp>
      <p:grpSp>
        <p:nvGrpSpPr>
          <p:cNvPr id="84" name="Graphic 16" descr="Open book">
            <a:extLst>
              <a:ext uri="{FF2B5EF4-FFF2-40B4-BE49-F238E27FC236}">
                <a16:creationId xmlns:a16="http://schemas.microsoft.com/office/drawing/2014/main" id="{F6F2E84B-BF43-4EA4-9C3E-1349C2900A2F}"/>
              </a:ext>
            </a:extLst>
          </p:cNvPr>
          <p:cNvGrpSpPr>
            <a:grpSpLocks noChangeAspect="1"/>
          </p:cNvGrpSpPr>
          <p:nvPr/>
        </p:nvGrpSpPr>
        <p:grpSpPr>
          <a:xfrm>
            <a:off x="6096682" y="2349150"/>
            <a:ext cx="150876" cy="111443"/>
            <a:chOff x="1157152" y="1960657"/>
            <a:chExt cx="274230" cy="202557"/>
          </a:xfrm>
          <a:solidFill>
            <a:schemeClr val="bg2"/>
          </a:solidFill>
        </p:grpSpPr>
        <p:sp>
          <p:nvSpPr>
            <p:cNvPr id="85" name="Freeform: Shape 84">
              <a:extLst>
                <a:ext uri="{FF2B5EF4-FFF2-40B4-BE49-F238E27FC236}">
                  <a16:creationId xmlns:a16="http://schemas.microsoft.com/office/drawing/2014/main" id="{838D52A3-95AA-4C68-B77F-057A085B6645}"/>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86" name="Freeform: Shape 85">
              <a:extLst>
                <a:ext uri="{FF2B5EF4-FFF2-40B4-BE49-F238E27FC236}">
                  <a16:creationId xmlns:a16="http://schemas.microsoft.com/office/drawing/2014/main" id="{DA2CB905-0C2E-46C5-AF24-792700A0B575}"/>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87" name="Freeform: Shape 86">
              <a:extLst>
                <a:ext uri="{FF2B5EF4-FFF2-40B4-BE49-F238E27FC236}">
                  <a16:creationId xmlns:a16="http://schemas.microsoft.com/office/drawing/2014/main" id="{61946EF1-8256-417D-81E0-BB27B93CC93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8" name="Freeform: Shape 87">
              <a:extLst>
                <a:ext uri="{FF2B5EF4-FFF2-40B4-BE49-F238E27FC236}">
                  <a16:creationId xmlns:a16="http://schemas.microsoft.com/office/drawing/2014/main" id="{63A15202-A917-4DDA-B04A-BD547F6ED04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9" name="Freeform: Shape 88">
              <a:extLst>
                <a:ext uri="{FF2B5EF4-FFF2-40B4-BE49-F238E27FC236}">
                  <a16:creationId xmlns:a16="http://schemas.microsoft.com/office/drawing/2014/main" id="{D9DF1782-EC68-4DDA-B612-E9F8981963D5}"/>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90" name="Graphic 430" descr="Map with pin">
            <a:extLst>
              <a:ext uri="{FF2B5EF4-FFF2-40B4-BE49-F238E27FC236}">
                <a16:creationId xmlns:a16="http://schemas.microsoft.com/office/drawing/2014/main" id="{EF6B815D-DB40-44F1-9948-E64CD29176EA}"/>
              </a:ext>
            </a:extLst>
          </p:cNvPr>
          <p:cNvGrpSpPr>
            <a:grpSpLocks noChangeAspect="1"/>
          </p:cNvGrpSpPr>
          <p:nvPr/>
        </p:nvGrpSpPr>
        <p:grpSpPr>
          <a:xfrm>
            <a:off x="6096682" y="3015232"/>
            <a:ext cx="150876" cy="150876"/>
            <a:chOff x="1965661" y="4920134"/>
            <a:chExt cx="381882" cy="381882"/>
          </a:xfrm>
          <a:solidFill>
            <a:schemeClr val="bg2"/>
          </a:solidFill>
        </p:grpSpPr>
        <p:sp>
          <p:nvSpPr>
            <p:cNvPr id="91" name="Freeform: Shape 90">
              <a:extLst>
                <a:ext uri="{FF2B5EF4-FFF2-40B4-BE49-F238E27FC236}">
                  <a16:creationId xmlns:a16="http://schemas.microsoft.com/office/drawing/2014/main" id="{9A3DA637-D75E-45AF-A9DC-6112C1F26155}"/>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rtlCol="0" anchor="ctr"/>
            <a:lstStyle/>
            <a:p>
              <a:endParaRPr lang="en-ID" sz="1350" dirty="0"/>
            </a:p>
          </p:txBody>
        </p:sp>
        <p:sp>
          <p:nvSpPr>
            <p:cNvPr id="92" name="Freeform: Shape 91">
              <a:extLst>
                <a:ext uri="{FF2B5EF4-FFF2-40B4-BE49-F238E27FC236}">
                  <a16:creationId xmlns:a16="http://schemas.microsoft.com/office/drawing/2014/main" id="{DC470E2B-E4C2-496E-B34B-CAFF5F276181}"/>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rtlCol="0" anchor="ctr"/>
            <a:lstStyle/>
            <a:p>
              <a:endParaRPr lang="en-ID" sz="1350" dirty="0"/>
            </a:p>
          </p:txBody>
        </p:sp>
      </p:grpSp>
      <p:grpSp>
        <p:nvGrpSpPr>
          <p:cNvPr id="22" name="Group 21">
            <a:extLst>
              <a:ext uri="{FF2B5EF4-FFF2-40B4-BE49-F238E27FC236}">
                <a16:creationId xmlns:a16="http://schemas.microsoft.com/office/drawing/2014/main" id="{CAD11031-089E-4C40-B2B1-C2915B303161}"/>
              </a:ext>
            </a:extLst>
          </p:cNvPr>
          <p:cNvGrpSpPr>
            <a:grpSpLocks noChangeAspect="1"/>
          </p:cNvGrpSpPr>
          <p:nvPr/>
        </p:nvGrpSpPr>
        <p:grpSpPr>
          <a:xfrm>
            <a:off x="6096682" y="4402280"/>
            <a:ext cx="150876" cy="150876"/>
            <a:chOff x="8134240" y="4851358"/>
            <a:chExt cx="240509" cy="240509"/>
          </a:xfrm>
          <a:solidFill>
            <a:schemeClr val="bg2"/>
          </a:solidFill>
        </p:grpSpPr>
        <p:sp>
          <p:nvSpPr>
            <p:cNvPr id="94" name="Freeform: Shape 93">
              <a:extLst>
                <a:ext uri="{FF2B5EF4-FFF2-40B4-BE49-F238E27FC236}">
                  <a16:creationId xmlns:a16="http://schemas.microsoft.com/office/drawing/2014/main" id="{D2EAD541-F724-4E86-8A1C-98A60EBCE1AA}"/>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rtlCol="0" anchor="ctr"/>
            <a:lstStyle/>
            <a:p>
              <a:endParaRPr lang="en-ID" sz="1350" dirty="0"/>
            </a:p>
          </p:txBody>
        </p:sp>
        <p:sp>
          <p:nvSpPr>
            <p:cNvPr id="95" name="Freeform: Shape 94">
              <a:extLst>
                <a:ext uri="{FF2B5EF4-FFF2-40B4-BE49-F238E27FC236}">
                  <a16:creationId xmlns:a16="http://schemas.microsoft.com/office/drawing/2014/main" id="{2D8F22C1-06D1-41E5-BD60-4D6567432A39}"/>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rtlCol="0" anchor="ctr"/>
            <a:lstStyle/>
            <a:p>
              <a:endParaRPr lang="en-ID" sz="1350" dirty="0"/>
            </a:p>
          </p:txBody>
        </p:sp>
      </p:grpSp>
      <p:sp>
        <p:nvSpPr>
          <p:cNvPr id="2" name="Title 1">
            <a:extLst>
              <a:ext uri="{FF2B5EF4-FFF2-40B4-BE49-F238E27FC236}">
                <a16:creationId xmlns:a16="http://schemas.microsoft.com/office/drawing/2014/main" id="{5D0A1A2D-2D79-4575-A702-BC347645DF4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Product List</a:t>
            </a:r>
            <a:endParaRPr lang="en-ID" dirty="0">
              <a:solidFill>
                <a:schemeClr val="accent1"/>
              </a:solidFill>
            </a:endParaRPr>
          </a:p>
        </p:txBody>
      </p:sp>
      <p:grpSp>
        <p:nvGrpSpPr>
          <p:cNvPr id="106" name="Graphic 8">
            <a:extLst>
              <a:ext uri="{FF2B5EF4-FFF2-40B4-BE49-F238E27FC236}">
                <a16:creationId xmlns:a16="http://schemas.microsoft.com/office/drawing/2014/main" id="{F41F2BAE-2C66-41CD-95CF-E82177D6BBFF}"/>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4469365D-5D39-4DE6-81C2-F93BA798241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08" name="Freeform: Shape 107">
              <a:extLst>
                <a:ext uri="{FF2B5EF4-FFF2-40B4-BE49-F238E27FC236}">
                  <a16:creationId xmlns:a16="http://schemas.microsoft.com/office/drawing/2014/main" id="{2CCA2255-A999-4433-BFEE-B5913349E1F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09" name="Freeform: Shape 108">
              <a:extLst>
                <a:ext uri="{FF2B5EF4-FFF2-40B4-BE49-F238E27FC236}">
                  <a16:creationId xmlns:a16="http://schemas.microsoft.com/office/drawing/2014/main" id="{24DD6BAF-3925-4325-8B97-7AA41B2D31D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10" name="Freeform: Shape 109">
              <a:extLst>
                <a:ext uri="{FF2B5EF4-FFF2-40B4-BE49-F238E27FC236}">
                  <a16:creationId xmlns:a16="http://schemas.microsoft.com/office/drawing/2014/main" id="{08C07B35-2EF9-4E40-9BE1-7E92B06983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11" name="Freeform: Shape 110">
              <a:extLst>
                <a:ext uri="{FF2B5EF4-FFF2-40B4-BE49-F238E27FC236}">
                  <a16:creationId xmlns:a16="http://schemas.microsoft.com/office/drawing/2014/main" id="{677AFECF-0C8B-4C54-8CAA-2F7E143814F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12" name="Freeform: Shape 111">
              <a:extLst>
                <a:ext uri="{FF2B5EF4-FFF2-40B4-BE49-F238E27FC236}">
                  <a16:creationId xmlns:a16="http://schemas.microsoft.com/office/drawing/2014/main" id="{457F5089-3F51-4F1A-91B3-CBD365A5D5C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13" name="TextBox 112">
            <a:extLst>
              <a:ext uri="{FF2B5EF4-FFF2-40B4-BE49-F238E27FC236}">
                <a16:creationId xmlns:a16="http://schemas.microsoft.com/office/drawing/2014/main" id="{ED495720-DAC1-410B-9AA3-8C6436883A2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4" name="Freeform: Shape 113">
            <a:extLst>
              <a:ext uri="{FF2B5EF4-FFF2-40B4-BE49-F238E27FC236}">
                <a16:creationId xmlns:a16="http://schemas.microsoft.com/office/drawing/2014/main" id="{8DE6A643-E0BA-4105-9F16-DA462A5BBA2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96376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p:stCondLst>
                              <p:cond delay="2500"/>
                            </p:stCondLst>
                            <p:childTnLst>
                              <p:par>
                                <p:cTn id="82" presetID="53" presetClass="entr" presetSubtype="16"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63" grpId="0" animBg="1"/>
      <p:bldP spid="64" grpId="0" animBg="1"/>
      <p:bldP spid="65" grpId="0" animBg="1"/>
      <p:bldP spid="78" grpId="0" animBg="1"/>
      <p:bldP spid="83" grpId="0" animBg="1"/>
      <p:bldP spid="2" grpId="0"/>
      <p:bldP spid="113" grpId="0"/>
      <p:bldP spid="1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sHolder1">
            <a:extLst>
              <a:ext uri="{FF2B5EF4-FFF2-40B4-BE49-F238E27FC236}">
                <a16:creationId xmlns:a16="http://schemas.microsoft.com/office/drawing/2014/main" id="{75D86879-F974-4C9A-9EE5-CC5EC43B8140}"/>
              </a:ext>
            </a:extLst>
          </p:cNvPr>
          <p:cNvSpPr>
            <a:spLocks noGrp="1"/>
          </p:cNvSpPr>
          <p:nvPr>
            <p:ph type="pic" sz="quarter" idx="10"/>
          </p:nvPr>
        </p:nvSpPr>
        <p:spPr/>
      </p:sp>
      <p:sp>
        <p:nvSpPr>
          <p:cNvPr id="13" name="Rectangle 12">
            <a:extLst>
              <a:ext uri="{FF2B5EF4-FFF2-40B4-BE49-F238E27FC236}">
                <a16:creationId xmlns:a16="http://schemas.microsoft.com/office/drawing/2014/main" id="{6669C7A9-637C-46FD-8350-722F7E9B1631}"/>
              </a:ext>
            </a:extLst>
          </p:cNvPr>
          <p:cNvSpPr/>
          <p:nvPr/>
        </p:nvSpPr>
        <p:spPr>
          <a:xfrm>
            <a:off x="5029200" y="0"/>
            <a:ext cx="41148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28">
            <a:extLst>
              <a:ext uri="{FF2B5EF4-FFF2-40B4-BE49-F238E27FC236}">
                <a16:creationId xmlns:a16="http://schemas.microsoft.com/office/drawing/2014/main" id="{6FA3D4F5-FDC6-4E90-A0D5-225AFEE2E1D3}"/>
              </a:ext>
            </a:extLst>
          </p:cNvPr>
          <p:cNvSpPr>
            <a:spLocks noGrp="1"/>
          </p:cNvSpPr>
          <p:nvPr>
            <p:ph type="title"/>
          </p:nvPr>
        </p:nvSpPr>
        <p:spPr/>
        <p:txBody>
          <a:bodyPr/>
          <a:lstStyle/>
          <a:p>
            <a:r>
              <a:rPr lang="en-US" dirty="0" err="1"/>
              <a:t>iMappe</a:t>
            </a:r>
            <a:r>
              <a:rPr lang="en-US" dirty="0"/>
              <a:t> </a:t>
            </a:r>
            <a:r>
              <a:rPr lang="en-US" dirty="0">
                <a:solidFill>
                  <a:schemeClr val="accent1"/>
                </a:solidFill>
              </a:rPr>
              <a:t>Features List</a:t>
            </a:r>
            <a:endParaRPr lang="en-ID" dirty="0"/>
          </a:p>
        </p:txBody>
      </p:sp>
      <p:grpSp>
        <p:nvGrpSpPr>
          <p:cNvPr id="3" name="Graphic 8">
            <a:extLst>
              <a:ext uri="{FF2B5EF4-FFF2-40B4-BE49-F238E27FC236}">
                <a16:creationId xmlns:a16="http://schemas.microsoft.com/office/drawing/2014/main" id="{3A8EB7DA-95C3-4537-AF24-0DAE601A75E7}"/>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F08FFCA-F66F-4899-8FD7-3139E7853F7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78336FD-E5A3-4257-8946-C1C7DDC7248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D30037E5-16BA-490D-A547-7EF6C0D3B24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DB636431-4AFF-40D4-86F3-AAB761D5377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BF6F80A-0D7C-4B45-A30C-ABAE53B025E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81036C8-86C4-4625-85FF-C0BE3491673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338B523F-A161-4F0A-A892-8D439DCFC3A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FF5D7BC1-B754-4E98-87ED-A07FF761B8C1}"/>
              </a:ext>
            </a:extLst>
          </p:cNvPr>
          <p:cNvSpPr/>
          <p:nvPr/>
        </p:nvSpPr>
        <p:spPr>
          <a:xfrm>
            <a:off x="0"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13">
            <a:extLst>
              <a:ext uri="{FF2B5EF4-FFF2-40B4-BE49-F238E27FC236}">
                <a16:creationId xmlns:a16="http://schemas.microsoft.com/office/drawing/2014/main" id="{79B1F6F8-DAEC-46BC-94E8-859BD7925DD0}"/>
              </a:ext>
            </a:extLst>
          </p:cNvPr>
          <p:cNvSpPr/>
          <p:nvPr/>
        </p:nvSpPr>
        <p:spPr>
          <a:xfrm>
            <a:off x="5714339" y="175338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5" name="TextBox 14">
            <a:extLst>
              <a:ext uri="{FF2B5EF4-FFF2-40B4-BE49-F238E27FC236}">
                <a16:creationId xmlns:a16="http://schemas.microsoft.com/office/drawing/2014/main" id="{7384B804-F29C-46AD-9EB5-8D5E3CE02DDF}"/>
              </a:ext>
            </a:extLst>
          </p:cNvPr>
          <p:cNvSpPr txBox="1"/>
          <p:nvPr/>
        </p:nvSpPr>
        <p:spPr>
          <a:xfrm>
            <a:off x="5878002" y="1667910"/>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6" name="TextBox 15">
            <a:extLst>
              <a:ext uri="{FF2B5EF4-FFF2-40B4-BE49-F238E27FC236}">
                <a16:creationId xmlns:a16="http://schemas.microsoft.com/office/drawing/2014/main" id="{CC8E071E-A99D-43F6-9A51-ABB96E04DE21}"/>
              </a:ext>
            </a:extLst>
          </p:cNvPr>
          <p:cNvSpPr txBox="1"/>
          <p:nvPr/>
        </p:nvSpPr>
        <p:spPr>
          <a:xfrm>
            <a:off x="7032210" y="162795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17" name="Rectangle 16">
            <a:extLst>
              <a:ext uri="{FF2B5EF4-FFF2-40B4-BE49-F238E27FC236}">
                <a16:creationId xmlns:a16="http://schemas.microsoft.com/office/drawing/2014/main" id="{6A738988-17E8-4C98-872C-80FBD4C18B9F}"/>
              </a:ext>
            </a:extLst>
          </p:cNvPr>
          <p:cNvSpPr/>
          <p:nvPr/>
        </p:nvSpPr>
        <p:spPr>
          <a:xfrm>
            <a:off x="5714339" y="237926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8" name="TextBox 17">
            <a:extLst>
              <a:ext uri="{FF2B5EF4-FFF2-40B4-BE49-F238E27FC236}">
                <a16:creationId xmlns:a16="http://schemas.microsoft.com/office/drawing/2014/main" id="{B229F4B7-DE49-43CA-B901-898184F01F2F}"/>
              </a:ext>
            </a:extLst>
          </p:cNvPr>
          <p:cNvSpPr txBox="1"/>
          <p:nvPr/>
        </p:nvSpPr>
        <p:spPr>
          <a:xfrm>
            <a:off x="5878002" y="2293786"/>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9" name="TextBox 18">
            <a:extLst>
              <a:ext uri="{FF2B5EF4-FFF2-40B4-BE49-F238E27FC236}">
                <a16:creationId xmlns:a16="http://schemas.microsoft.com/office/drawing/2014/main" id="{2BD42119-466F-42AC-B8C3-822A9DB60C46}"/>
              </a:ext>
            </a:extLst>
          </p:cNvPr>
          <p:cNvSpPr txBox="1"/>
          <p:nvPr/>
        </p:nvSpPr>
        <p:spPr>
          <a:xfrm>
            <a:off x="7032210" y="225383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0" name="Rectangle 19">
            <a:extLst>
              <a:ext uri="{FF2B5EF4-FFF2-40B4-BE49-F238E27FC236}">
                <a16:creationId xmlns:a16="http://schemas.microsoft.com/office/drawing/2014/main" id="{48566E33-CF84-4974-91F0-061D56D0A217}"/>
              </a:ext>
            </a:extLst>
          </p:cNvPr>
          <p:cNvSpPr/>
          <p:nvPr/>
        </p:nvSpPr>
        <p:spPr>
          <a:xfrm>
            <a:off x="5714339" y="300979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1" name="TextBox 20">
            <a:extLst>
              <a:ext uri="{FF2B5EF4-FFF2-40B4-BE49-F238E27FC236}">
                <a16:creationId xmlns:a16="http://schemas.microsoft.com/office/drawing/2014/main" id="{3B56676D-ED85-428A-9AA9-5D216A2AA30C}"/>
              </a:ext>
            </a:extLst>
          </p:cNvPr>
          <p:cNvSpPr txBox="1"/>
          <p:nvPr/>
        </p:nvSpPr>
        <p:spPr>
          <a:xfrm>
            <a:off x="5878002" y="29243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2" name="TextBox 21">
            <a:extLst>
              <a:ext uri="{FF2B5EF4-FFF2-40B4-BE49-F238E27FC236}">
                <a16:creationId xmlns:a16="http://schemas.microsoft.com/office/drawing/2014/main" id="{20633AF4-6E04-42B1-B18E-B3B99FA94C0F}"/>
              </a:ext>
            </a:extLst>
          </p:cNvPr>
          <p:cNvSpPr txBox="1"/>
          <p:nvPr/>
        </p:nvSpPr>
        <p:spPr>
          <a:xfrm>
            <a:off x="7032210" y="2884367"/>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3" name="Rectangle 22">
            <a:extLst>
              <a:ext uri="{FF2B5EF4-FFF2-40B4-BE49-F238E27FC236}">
                <a16:creationId xmlns:a16="http://schemas.microsoft.com/office/drawing/2014/main" id="{588AD2AF-904B-46CB-B379-34C5E1C84467}"/>
              </a:ext>
            </a:extLst>
          </p:cNvPr>
          <p:cNvSpPr/>
          <p:nvPr/>
        </p:nvSpPr>
        <p:spPr>
          <a:xfrm>
            <a:off x="5714339" y="363924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4" name="TextBox 23">
            <a:extLst>
              <a:ext uri="{FF2B5EF4-FFF2-40B4-BE49-F238E27FC236}">
                <a16:creationId xmlns:a16="http://schemas.microsoft.com/office/drawing/2014/main" id="{F1D521C8-F580-4D00-8822-9EB3DA6A7E77}"/>
              </a:ext>
            </a:extLst>
          </p:cNvPr>
          <p:cNvSpPr txBox="1"/>
          <p:nvPr/>
        </p:nvSpPr>
        <p:spPr>
          <a:xfrm>
            <a:off x="5878002" y="355376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5" name="TextBox 24">
            <a:extLst>
              <a:ext uri="{FF2B5EF4-FFF2-40B4-BE49-F238E27FC236}">
                <a16:creationId xmlns:a16="http://schemas.microsoft.com/office/drawing/2014/main" id="{C5A66728-C152-4D0D-AC25-20ED3A7DD4CB}"/>
              </a:ext>
            </a:extLst>
          </p:cNvPr>
          <p:cNvSpPr txBox="1"/>
          <p:nvPr/>
        </p:nvSpPr>
        <p:spPr>
          <a:xfrm>
            <a:off x="7032210" y="351381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6" name="Rectangle 25">
            <a:extLst>
              <a:ext uri="{FF2B5EF4-FFF2-40B4-BE49-F238E27FC236}">
                <a16:creationId xmlns:a16="http://schemas.microsoft.com/office/drawing/2014/main" id="{678AF8D9-9A77-449E-84D4-28BAEF502CAA}"/>
              </a:ext>
            </a:extLst>
          </p:cNvPr>
          <p:cNvSpPr/>
          <p:nvPr/>
        </p:nvSpPr>
        <p:spPr>
          <a:xfrm>
            <a:off x="5714339" y="426869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7" name="TextBox 26">
            <a:extLst>
              <a:ext uri="{FF2B5EF4-FFF2-40B4-BE49-F238E27FC236}">
                <a16:creationId xmlns:a16="http://schemas.microsoft.com/office/drawing/2014/main" id="{BD6461BF-C07A-42B3-9441-76345B67F357}"/>
              </a:ext>
            </a:extLst>
          </p:cNvPr>
          <p:cNvSpPr txBox="1"/>
          <p:nvPr/>
        </p:nvSpPr>
        <p:spPr>
          <a:xfrm>
            <a:off x="5878002" y="41832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8" name="TextBox 27">
            <a:extLst>
              <a:ext uri="{FF2B5EF4-FFF2-40B4-BE49-F238E27FC236}">
                <a16:creationId xmlns:a16="http://schemas.microsoft.com/office/drawing/2014/main" id="{59963A52-148B-4D15-9E6A-2488BA066F17}"/>
              </a:ext>
            </a:extLst>
          </p:cNvPr>
          <p:cNvSpPr txBox="1"/>
          <p:nvPr/>
        </p:nvSpPr>
        <p:spPr>
          <a:xfrm>
            <a:off x="7032210" y="414326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0" name="Rectangle 29">
            <a:extLst>
              <a:ext uri="{FF2B5EF4-FFF2-40B4-BE49-F238E27FC236}">
                <a16:creationId xmlns:a16="http://schemas.microsoft.com/office/drawing/2014/main" id="{BE5B9974-5469-409A-9AE3-FF45EED0EE41}"/>
              </a:ext>
            </a:extLst>
          </p:cNvPr>
          <p:cNvSpPr/>
          <p:nvPr/>
        </p:nvSpPr>
        <p:spPr>
          <a:xfrm>
            <a:off x="5714339" y="489414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31" name="TextBox 30">
            <a:extLst>
              <a:ext uri="{FF2B5EF4-FFF2-40B4-BE49-F238E27FC236}">
                <a16:creationId xmlns:a16="http://schemas.microsoft.com/office/drawing/2014/main" id="{9AC22BA3-809E-4BAD-819F-50C06AC8392F}"/>
              </a:ext>
            </a:extLst>
          </p:cNvPr>
          <p:cNvSpPr txBox="1"/>
          <p:nvPr/>
        </p:nvSpPr>
        <p:spPr>
          <a:xfrm>
            <a:off x="5878002" y="4808665"/>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B4B627C-4B07-4F3B-B8BC-A30065166EE7}"/>
              </a:ext>
            </a:extLst>
          </p:cNvPr>
          <p:cNvSpPr txBox="1"/>
          <p:nvPr/>
        </p:nvSpPr>
        <p:spPr>
          <a:xfrm>
            <a:off x="7032210" y="476871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5" name="TextBox 34">
            <a:extLst>
              <a:ext uri="{FF2B5EF4-FFF2-40B4-BE49-F238E27FC236}">
                <a16:creationId xmlns:a16="http://schemas.microsoft.com/office/drawing/2014/main" id="{EF4D2BEE-CDFB-4286-A1C5-166805D26B11}"/>
              </a:ext>
            </a:extLst>
          </p:cNvPr>
          <p:cNvSpPr txBox="1"/>
          <p:nvPr/>
        </p:nvSpPr>
        <p:spPr>
          <a:xfrm>
            <a:off x="1165066" y="2441145"/>
            <a:ext cx="271447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8F0DFB3D-2CB9-4259-9A6F-8489B6055152}"/>
              </a:ext>
            </a:extLst>
          </p:cNvPr>
          <p:cNvSpPr txBox="1"/>
          <p:nvPr/>
        </p:nvSpPr>
        <p:spPr>
          <a:xfrm>
            <a:off x="1165067" y="4571125"/>
            <a:ext cx="2388027" cy="230832"/>
          </a:xfrm>
          <a:prstGeom prst="rect">
            <a:avLst/>
          </a:prstGeom>
          <a:noFill/>
        </p:spPr>
        <p:txBody>
          <a:bodyPr wrap="square" rtlCol="0" anchor="t">
            <a:spAutoFit/>
          </a:bodyPr>
          <a:lstStyle/>
          <a:p>
            <a:r>
              <a:rPr lang="en-US" sz="900" dirty="0">
                <a:solidFill>
                  <a:schemeClr val="accent1"/>
                </a:solidFill>
              </a:rPr>
              <a:t>www.yourwebsite.com</a:t>
            </a:r>
          </a:p>
        </p:txBody>
      </p:sp>
    </p:spTree>
    <p:extLst>
      <p:ext uri="{BB962C8B-B14F-4D97-AF65-F5344CB8AC3E}">
        <p14:creationId xmlns:p14="http://schemas.microsoft.com/office/powerpoint/2010/main" val="38646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1" grpId="0" animBg="1"/>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7FE2BE57-C5C9-4EC0-9568-D65819380C58}"/>
              </a:ext>
            </a:extLst>
          </p:cNvPr>
          <p:cNvSpPr>
            <a:spLocks noGrp="1"/>
          </p:cNvSpPr>
          <p:nvPr>
            <p:ph type="pic" sz="quarter" idx="10"/>
          </p:nvPr>
        </p:nvSpPr>
        <p:spPr/>
      </p:sp>
      <p:sp>
        <p:nvSpPr>
          <p:cNvPr id="66" name="Title 65">
            <a:extLst>
              <a:ext uri="{FF2B5EF4-FFF2-40B4-BE49-F238E27FC236}">
                <a16:creationId xmlns:a16="http://schemas.microsoft.com/office/drawing/2014/main" id="{16067950-D29C-4956-A33F-65866E33AD6C}"/>
              </a:ext>
            </a:extLst>
          </p:cNvPr>
          <p:cNvSpPr>
            <a:spLocks noGrp="1"/>
          </p:cNvSpPr>
          <p:nvPr>
            <p:ph type="title"/>
          </p:nvPr>
        </p:nvSpPr>
        <p:spPr/>
        <p:txBody>
          <a:bodyPr/>
          <a:lstStyle/>
          <a:p>
            <a:r>
              <a:rPr lang="en-US" dirty="0"/>
              <a:t>Why Choose </a:t>
            </a:r>
            <a:r>
              <a:rPr lang="en-US" dirty="0" err="1">
                <a:solidFill>
                  <a:schemeClr val="accent1"/>
                </a:solidFill>
              </a:rPr>
              <a:t>iMappe</a:t>
            </a:r>
            <a:r>
              <a:rPr lang="en-US" dirty="0">
                <a:solidFill>
                  <a:schemeClr val="accent1"/>
                </a:solidFill>
              </a:rPr>
              <a:t> ?</a:t>
            </a:r>
            <a:endParaRPr lang="en-ID" dirty="0">
              <a:solidFill>
                <a:schemeClr val="accent1"/>
              </a:solidFill>
            </a:endParaRPr>
          </a:p>
        </p:txBody>
      </p:sp>
      <p:sp>
        <p:nvSpPr>
          <p:cNvPr id="16" name="Rectangle 15">
            <a:extLst>
              <a:ext uri="{FF2B5EF4-FFF2-40B4-BE49-F238E27FC236}">
                <a16:creationId xmlns:a16="http://schemas.microsoft.com/office/drawing/2014/main" id="{F82C0A6D-8CEA-48EC-A949-77BCD00573C0}"/>
              </a:ext>
            </a:extLst>
          </p:cNvPr>
          <p:cNvSpPr/>
          <p:nvPr/>
        </p:nvSpPr>
        <p:spPr>
          <a:xfrm>
            <a:off x="2268855" y="4549322"/>
            <a:ext cx="3446364" cy="1143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TextBox 13">
            <a:extLst>
              <a:ext uri="{FF2B5EF4-FFF2-40B4-BE49-F238E27FC236}">
                <a16:creationId xmlns:a16="http://schemas.microsoft.com/office/drawing/2014/main" id="{0A3817DC-50A0-49F1-A34A-11B2611D23F5}"/>
              </a:ext>
            </a:extLst>
          </p:cNvPr>
          <p:cNvSpPr txBox="1"/>
          <p:nvPr/>
        </p:nvSpPr>
        <p:spPr>
          <a:xfrm>
            <a:off x="6202319" y="2234505"/>
            <a:ext cx="2710861" cy="2146421"/>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385626DE-A300-4D9F-80AE-6ACDF4A3CC31}"/>
              </a:ext>
            </a:extLst>
          </p:cNvPr>
          <p:cNvSpPr txBox="1"/>
          <p:nvPr/>
        </p:nvSpPr>
        <p:spPr>
          <a:xfrm>
            <a:off x="6202319" y="2013386"/>
            <a:ext cx="1836367"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17" name="TextBox 16">
            <a:extLst>
              <a:ext uri="{FF2B5EF4-FFF2-40B4-BE49-F238E27FC236}">
                <a16:creationId xmlns:a16="http://schemas.microsoft.com/office/drawing/2014/main" id="{A810ED8E-E5D7-42A0-8EFB-2847301B6775}"/>
              </a:ext>
            </a:extLst>
          </p:cNvPr>
          <p:cNvSpPr txBox="1"/>
          <p:nvPr/>
        </p:nvSpPr>
        <p:spPr>
          <a:xfrm>
            <a:off x="6556890" y="4362144"/>
            <a:ext cx="2047748" cy="692177"/>
          </a:xfrm>
          <a:prstGeom prst="rect">
            <a:avLst/>
          </a:prstGeom>
          <a:noFill/>
        </p:spPr>
        <p:txBody>
          <a:bodyPr wrap="square" rtlCol="0">
            <a:spAutoFit/>
          </a:bodyPr>
          <a:lstStyle/>
          <a:p>
            <a:pPr>
              <a:lnSpc>
                <a:spcPct val="150000"/>
              </a:lnSpc>
            </a:pPr>
            <a:r>
              <a:rPr lang="en-US" sz="900" i="1" dirty="0">
                <a:solidFill>
                  <a:schemeClr val="bg2">
                    <a:lumMod val="85000"/>
                  </a:schemeClr>
                </a:solidFill>
              </a:rPr>
              <a:t>A wonderful serenity possession of my entire soul, like these sweet mornings of spring which</a:t>
            </a:r>
          </a:p>
        </p:txBody>
      </p:sp>
      <p:sp>
        <p:nvSpPr>
          <p:cNvPr id="18" name="Rectangle 17">
            <a:extLst>
              <a:ext uri="{FF2B5EF4-FFF2-40B4-BE49-F238E27FC236}">
                <a16:creationId xmlns:a16="http://schemas.microsoft.com/office/drawing/2014/main" id="{97761C16-EDEA-4C9E-B993-773EEB5BD3AA}"/>
              </a:ext>
            </a:extLst>
          </p:cNvPr>
          <p:cNvSpPr/>
          <p:nvPr/>
        </p:nvSpPr>
        <p:spPr>
          <a:xfrm>
            <a:off x="6292340" y="4458249"/>
            <a:ext cx="127226" cy="47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18">
            <a:extLst>
              <a:ext uri="{FF2B5EF4-FFF2-40B4-BE49-F238E27FC236}">
                <a16:creationId xmlns:a16="http://schemas.microsoft.com/office/drawing/2014/main" id="{A1F6564B-750A-458A-9B2B-36C60BD86654}"/>
              </a:ext>
            </a:extLst>
          </p:cNvPr>
          <p:cNvSpPr/>
          <p:nvPr/>
        </p:nvSpPr>
        <p:spPr>
          <a:xfrm>
            <a:off x="27444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20785E08-2B42-4501-B140-4CC9A624B5DD}"/>
              </a:ext>
            </a:extLst>
          </p:cNvPr>
          <p:cNvSpPr txBox="1"/>
          <p:nvPr/>
        </p:nvSpPr>
        <p:spPr>
          <a:xfrm>
            <a:off x="2501449"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1" name="Rectangle 20">
            <a:extLst>
              <a:ext uri="{FF2B5EF4-FFF2-40B4-BE49-F238E27FC236}">
                <a16:creationId xmlns:a16="http://schemas.microsoft.com/office/drawing/2014/main" id="{BFA6F4B4-A3A2-4BC4-9282-A17FEA9FECFA}"/>
              </a:ext>
            </a:extLst>
          </p:cNvPr>
          <p:cNvSpPr/>
          <p:nvPr/>
        </p:nvSpPr>
        <p:spPr>
          <a:xfrm>
            <a:off x="34302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9D42F691-7031-44F7-923B-C6C684C0D147}"/>
              </a:ext>
            </a:extLst>
          </p:cNvPr>
          <p:cNvSpPr/>
          <p:nvPr/>
        </p:nvSpPr>
        <p:spPr>
          <a:xfrm>
            <a:off x="41160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05BAF237-CC68-4477-B438-10F58344BB76}"/>
              </a:ext>
            </a:extLst>
          </p:cNvPr>
          <p:cNvSpPr/>
          <p:nvPr/>
        </p:nvSpPr>
        <p:spPr>
          <a:xfrm>
            <a:off x="48018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DA193B3F-40D6-466C-ADE2-C3D3591EAEED}"/>
              </a:ext>
            </a:extLst>
          </p:cNvPr>
          <p:cNvSpPr txBox="1"/>
          <p:nvPr/>
        </p:nvSpPr>
        <p:spPr>
          <a:xfrm>
            <a:off x="3189641" y="5287034"/>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5" name="TextBox 24">
            <a:extLst>
              <a:ext uri="{FF2B5EF4-FFF2-40B4-BE49-F238E27FC236}">
                <a16:creationId xmlns:a16="http://schemas.microsoft.com/office/drawing/2014/main" id="{B5BCC506-92D4-45C6-B58E-FCC671F9DE3A}"/>
              </a:ext>
            </a:extLst>
          </p:cNvPr>
          <p:cNvSpPr txBox="1"/>
          <p:nvPr/>
        </p:nvSpPr>
        <p:spPr>
          <a:xfrm>
            <a:off x="3877832"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6" name="TextBox 25">
            <a:extLst>
              <a:ext uri="{FF2B5EF4-FFF2-40B4-BE49-F238E27FC236}">
                <a16:creationId xmlns:a16="http://schemas.microsoft.com/office/drawing/2014/main" id="{E00D3D22-DBA9-4E51-9FD5-65634293ED77}"/>
              </a:ext>
            </a:extLst>
          </p:cNvPr>
          <p:cNvSpPr txBox="1"/>
          <p:nvPr/>
        </p:nvSpPr>
        <p:spPr>
          <a:xfrm>
            <a:off x="4566024"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42" name="Graphic 153" descr="Magnifying glass">
            <a:extLst>
              <a:ext uri="{FF2B5EF4-FFF2-40B4-BE49-F238E27FC236}">
                <a16:creationId xmlns:a16="http://schemas.microsoft.com/office/drawing/2014/main" id="{E8243973-6E11-42FA-B84E-8F11DE994058}"/>
              </a:ext>
            </a:extLst>
          </p:cNvPr>
          <p:cNvSpPr>
            <a:spLocks noChangeAspect="1"/>
          </p:cNvSpPr>
          <p:nvPr/>
        </p:nvSpPr>
        <p:spPr>
          <a:xfrm>
            <a:off x="2865731" y="4900579"/>
            <a:ext cx="219456" cy="21945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w="3175" cap="flat">
            <a:noFill/>
            <a:prstDash val="solid"/>
            <a:miter/>
          </a:ln>
        </p:spPr>
        <p:txBody>
          <a:bodyPr rtlCol="0" anchor="ctr"/>
          <a:lstStyle/>
          <a:p>
            <a:endParaRPr lang="en-ID" sz="1350" dirty="0"/>
          </a:p>
        </p:txBody>
      </p:sp>
      <p:grpSp>
        <p:nvGrpSpPr>
          <p:cNvPr id="43" name="Group 42">
            <a:extLst>
              <a:ext uri="{FF2B5EF4-FFF2-40B4-BE49-F238E27FC236}">
                <a16:creationId xmlns:a16="http://schemas.microsoft.com/office/drawing/2014/main" id="{B1539528-4C48-44C8-9A66-CBA4EFA777D0}"/>
              </a:ext>
            </a:extLst>
          </p:cNvPr>
          <p:cNvGrpSpPr>
            <a:grpSpLocks noChangeAspect="1"/>
          </p:cNvGrpSpPr>
          <p:nvPr/>
        </p:nvGrpSpPr>
        <p:grpSpPr>
          <a:xfrm>
            <a:off x="4935956" y="4900579"/>
            <a:ext cx="193805" cy="219456"/>
            <a:chOff x="5615542" y="1744512"/>
            <a:chExt cx="216341" cy="244975"/>
          </a:xfrm>
          <a:solidFill>
            <a:schemeClr val="accent1"/>
          </a:solidFill>
        </p:grpSpPr>
        <p:sp>
          <p:nvSpPr>
            <p:cNvPr id="44" name="Freeform: Shape 43">
              <a:extLst>
                <a:ext uri="{FF2B5EF4-FFF2-40B4-BE49-F238E27FC236}">
                  <a16:creationId xmlns:a16="http://schemas.microsoft.com/office/drawing/2014/main" id="{89EF032C-3A77-49B6-9F01-78D0BCC32361}"/>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5" name="Freeform: Shape 44">
              <a:extLst>
                <a:ext uri="{FF2B5EF4-FFF2-40B4-BE49-F238E27FC236}">
                  <a16:creationId xmlns:a16="http://schemas.microsoft.com/office/drawing/2014/main" id="{000EF437-9675-4B27-8C4B-E2C07A877F49}"/>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6" name="Freeform: Shape 45">
              <a:extLst>
                <a:ext uri="{FF2B5EF4-FFF2-40B4-BE49-F238E27FC236}">
                  <a16:creationId xmlns:a16="http://schemas.microsoft.com/office/drawing/2014/main" id="{1B717BBA-B778-4508-8C0A-FD9BA84C6EFC}"/>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7" name="Freeform: Shape 46">
              <a:extLst>
                <a:ext uri="{FF2B5EF4-FFF2-40B4-BE49-F238E27FC236}">
                  <a16:creationId xmlns:a16="http://schemas.microsoft.com/office/drawing/2014/main" id="{4C7FECC8-F440-4497-A48C-CA232378CFD2}"/>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8" name="Freeform: Shape 47">
              <a:extLst>
                <a:ext uri="{FF2B5EF4-FFF2-40B4-BE49-F238E27FC236}">
                  <a16:creationId xmlns:a16="http://schemas.microsoft.com/office/drawing/2014/main" id="{CC32695E-A42F-4366-9731-9C13A73BCD90}"/>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49" name="Freeform: Shape 48">
              <a:extLst>
                <a:ext uri="{FF2B5EF4-FFF2-40B4-BE49-F238E27FC236}">
                  <a16:creationId xmlns:a16="http://schemas.microsoft.com/office/drawing/2014/main" id="{81B95D4B-0D4D-49F5-86BA-DFBD85D8339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50" name="Graphic 221" descr="Flip calendar">
            <a:extLst>
              <a:ext uri="{FF2B5EF4-FFF2-40B4-BE49-F238E27FC236}">
                <a16:creationId xmlns:a16="http://schemas.microsoft.com/office/drawing/2014/main" id="{149C03CD-1BB4-49A7-B5FB-B621F2709B17}"/>
              </a:ext>
            </a:extLst>
          </p:cNvPr>
          <p:cNvGrpSpPr>
            <a:grpSpLocks noChangeAspect="1"/>
          </p:cNvGrpSpPr>
          <p:nvPr/>
        </p:nvGrpSpPr>
        <p:grpSpPr>
          <a:xfrm>
            <a:off x="4237331" y="4900579"/>
            <a:ext cx="219456" cy="219456"/>
            <a:chOff x="9782435" y="3316125"/>
            <a:chExt cx="330200" cy="330200"/>
          </a:xfrm>
          <a:solidFill>
            <a:schemeClr val="accent1"/>
          </a:solidFill>
        </p:grpSpPr>
        <p:sp>
          <p:nvSpPr>
            <p:cNvPr id="51" name="Freeform: Shape 50">
              <a:extLst>
                <a:ext uri="{FF2B5EF4-FFF2-40B4-BE49-F238E27FC236}">
                  <a16:creationId xmlns:a16="http://schemas.microsoft.com/office/drawing/2014/main" id="{6E98BD4D-463B-4A85-AE84-9BBD87A0597E}"/>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2" name="Freeform: Shape 51">
              <a:extLst>
                <a:ext uri="{FF2B5EF4-FFF2-40B4-BE49-F238E27FC236}">
                  <a16:creationId xmlns:a16="http://schemas.microsoft.com/office/drawing/2014/main" id="{18738CEA-9144-4950-9BA3-A45C17174EE5}"/>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53" name="Freeform: Shape 52">
              <a:extLst>
                <a:ext uri="{FF2B5EF4-FFF2-40B4-BE49-F238E27FC236}">
                  <a16:creationId xmlns:a16="http://schemas.microsoft.com/office/drawing/2014/main" id="{B16E090B-C70F-4975-84E2-2B777959980F}"/>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4" name="Freeform: Shape 53">
              <a:extLst>
                <a:ext uri="{FF2B5EF4-FFF2-40B4-BE49-F238E27FC236}">
                  <a16:creationId xmlns:a16="http://schemas.microsoft.com/office/drawing/2014/main" id="{5AACEB50-EA68-475A-AB93-1C61F96A7E6F}"/>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grpSp>
        <p:nvGrpSpPr>
          <p:cNvPr id="55" name="Graphic 16" descr="Open book">
            <a:extLst>
              <a:ext uri="{FF2B5EF4-FFF2-40B4-BE49-F238E27FC236}">
                <a16:creationId xmlns:a16="http://schemas.microsoft.com/office/drawing/2014/main" id="{B7823223-AD76-4911-8F6A-7829B293D379}"/>
              </a:ext>
            </a:extLst>
          </p:cNvPr>
          <p:cNvGrpSpPr>
            <a:grpSpLocks noChangeAspect="1"/>
          </p:cNvGrpSpPr>
          <p:nvPr/>
        </p:nvGrpSpPr>
        <p:grpSpPr>
          <a:xfrm>
            <a:off x="3551531" y="4929258"/>
            <a:ext cx="219456" cy="162099"/>
            <a:chOff x="1157152" y="1960657"/>
            <a:chExt cx="274230" cy="202557"/>
          </a:xfrm>
          <a:solidFill>
            <a:schemeClr val="accent1"/>
          </a:solidFill>
        </p:grpSpPr>
        <p:sp>
          <p:nvSpPr>
            <p:cNvPr id="56" name="Freeform: Shape 55">
              <a:extLst>
                <a:ext uri="{FF2B5EF4-FFF2-40B4-BE49-F238E27FC236}">
                  <a16:creationId xmlns:a16="http://schemas.microsoft.com/office/drawing/2014/main" id="{05315046-6560-473C-A771-DACB3B0525A0}"/>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57" name="Freeform: Shape 56">
              <a:extLst>
                <a:ext uri="{FF2B5EF4-FFF2-40B4-BE49-F238E27FC236}">
                  <a16:creationId xmlns:a16="http://schemas.microsoft.com/office/drawing/2014/main" id="{C6D17030-7932-42E2-9341-017BF4F3220D}"/>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89A06EEE-4ACD-48F1-93D0-37BC2DE12C1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59" name="Freeform: Shape 58">
              <a:extLst>
                <a:ext uri="{FF2B5EF4-FFF2-40B4-BE49-F238E27FC236}">
                  <a16:creationId xmlns:a16="http://schemas.microsoft.com/office/drawing/2014/main" id="{F8B65FE2-4BE0-4BF9-A48F-541BC2C0713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60" name="Freeform: Shape 59">
              <a:extLst>
                <a:ext uri="{FF2B5EF4-FFF2-40B4-BE49-F238E27FC236}">
                  <a16:creationId xmlns:a16="http://schemas.microsoft.com/office/drawing/2014/main" id="{BF647AEC-CC5D-4876-9D32-25A0C9259842}"/>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61" name="Graphic 8">
            <a:extLst>
              <a:ext uri="{FF2B5EF4-FFF2-40B4-BE49-F238E27FC236}">
                <a16:creationId xmlns:a16="http://schemas.microsoft.com/office/drawing/2014/main" id="{BBA55F5C-692F-4930-BB2F-ECA53EE498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2FADDEFF-FA11-42E2-B46A-47A0239B6EA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7494C9A-6C6F-4872-A70E-1C00217898E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847BA41-285A-4F7A-9C5E-2CD273F269C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55CB47F4-577C-430D-B381-962C226FB02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C8B31880-E974-4E9E-BEC1-DE40CB4C6B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E045B6FA-2240-40BD-9EED-D246D45CE66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0" name="TextBox 69">
            <a:extLst>
              <a:ext uri="{FF2B5EF4-FFF2-40B4-BE49-F238E27FC236}">
                <a16:creationId xmlns:a16="http://schemas.microsoft.com/office/drawing/2014/main" id="{B0196394-F543-411F-A912-8EC58D44F51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1" name="Freeform: Shape 70">
            <a:extLst>
              <a:ext uri="{FF2B5EF4-FFF2-40B4-BE49-F238E27FC236}">
                <a16:creationId xmlns:a16="http://schemas.microsoft.com/office/drawing/2014/main" id="{DEB2E650-7EBD-46D0-8CA9-5A98905560E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149414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42" grpId="0" animBg="1"/>
      <p:bldP spid="70" grpId="0"/>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sHolder1">
            <a:extLst>
              <a:ext uri="{FF2B5EF4-FFF2-40B4-BE49-F238E27FC236}">
                <a16:creationId xmlns:a16="http://schemas.microsoft.com/office/drawing/2014/main" id="{EA953477-CCD4-402A-B9F4-F34CF997F967}"/>
              </a:ext>
            </a:extLst>
          </p:cNvPr>
          <p:cNvSpPr>
            <a:spLocks noGrp="1"/>
          </p:cNvSpPr>
          <p:nvPr>
            <p:ph type="pic" sz="quarter" idx="10"/>
          </p:nvPr>
        </p:nvSpPr>
        <p:spPr/>
      </p:sp>
      <p:sp>
        <p:nvSpPr>
          <p:cNvPr id="16" name="TextBox 15">
            <a:extLst>
              <a:ext uri="{FF2B5EF4-FFF2-40B4-BE49-F238E27FC236}">
                <a16:creationId xmlns:a16="http://schemas.microsoft.com/office/drawing/2014/main" id="{079A1232-9BCE-479B-BDC3-29DDD6CA096E}"/>
              </a:ext>
            </a:extLst>
          </p:cNvPr>
          <p:cNvSpPr txBox="1"/>
          <p:nvPr/>
        </p:nvSpPr>
        <p:spPr>
          <a:xfrm>
            <a:off x="469356" y="820594"/>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8" name="TextBox 17">
            <a:extLst>
              <a:ext uri="{FF2B5EF4-FFF2-40B4-BE49-F238E27FC236}">
                <a16:creationId xmlns:a16="http://schemas.microsoft.com/office/drawing/2014/main" id="{47E43DC8-3A83-4CC9-B36F-7AD2A8C65352}"/>
              </a:ext>
            </a:extLst>
          </p:cNvPr>
          <p:cNvSpPr txBox="1"/>
          <p:nvPr/>
        </p:nvSpPr>
        <p:spPr>
          <a:xfrm>
            <a:off x="5245514" y="3604164"/>
            <a:ext cx="334011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C29A5188-FA92-4A10-A924-0362DE958F91}"/>
              </a:ext>
            </a:extLst>
          </p:cNvPr>
          <p:cNvSpPr txBox="1"/>
          <p:nvPr/>
        </p:nvSpPr>
        <p:spPr>
          <a:xfrm>
            <a:off x="5245514"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4FFD1E57-B391-4E19-90E7-CB5116524FC7}"/>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p>
        </p:txBody>
      </p:sp>
      <p:grpSp>
        <p:nvGrpSpPr>
          <p:cNvPr id="17" name="Graphic 8">
            <a:extLst>
              <a:ext uri="{FF2B5EF4-FFF2-40B4-BE49-F238E27FC236}">
                <a16:creationId xmlns:a16="http://schemas.microsoft.com/office/drawing/2014/main" id="{A372C230-B077-4697-AF43-72764DC7016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ECBBCA07-7465-4DF8-9DC2-0467B23D416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3036C4D-D0B0-4270-A2CD-5036423D657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205DF2C-E9D2-4378-A3E6-294352FDDFC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758FC2EF-A2FE-408E-A6B6-7C6AC230233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DD26D3E-331F-4671-A38B-C1732F4F4B5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5AB39FCC-6B69-46BB-AD09-ECA1756622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A5F47042-39E7-4225-9A2B-DF06451DD5D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9" name="Freeform: Shape 28">
            <a:extLst>
              <a:ext uri="{FF2B5EF4-FFF2-40B4-BE49-F238E27FC236}">
                <a16:creationId xmlns:a16="http://schemas.microsoft.com/office/drawing/2014/main" id="{6FD30081-3881-4579-AF9B-47970FEDCFE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0886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3" grpId="0"/>
      <p:bldP spid="28"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CED9DFFB-26C1-4EA9-81B8-15A4E15074F4}"/>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739797" y="1676236"/>
            <a:ext cx="4146681" cy="3224746"/>
          </a:xfrm>
          <a:prstGeom prst="rect">
            <a:avLst/>
          </a:prstGeom>
          <a:noFill/>
          <a:ln>
            <a:noFill/>
          </a:ln>
        </p:spPr>
      </p:pic>
      <p:sp>
        <p:nvSpPr>
          <p:cNvPr id="15" name="TextBox 14">
            <a:extLst>
              <a:ext uri="{FF2B5EF4-FFF2-40B4-BE49-F238E27FC236}">
                <a16:creationId xmlns:a16="http://schemas.microsoft.com/office/drawing/2014/main" id="{A417CDAD-562D-4760-BDD6-A6F3E13D6935}"/>
              </a:ext>
            </a:extLst>
          </p:cNvPr>
          <p:cNvSpPr txBox="1"/>
          <p:nvPr/>
        </p:nvSpPr>
        <p:spPr>
          <a:xfrm>
            <a:off x="5763874" y="2844035"/>
            <a:ext cx="2695518"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AF8E3F0D-F9CC-44A2-A4F1-BB558884E51E}"/>
              </a:ext>
            </a:extLst>
          </p:cNvPr>
          <p:cNvSpPr txBox="1"/>
          <p:nvPr/>
        </p:nvSpPr>
        <p:spPr>
          <a:xfrm>
            <a:off x="5763874" y="4974015"/>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4" name="PsHolder4">
            <a:extLst>
              <a:ext uri="{FF2B5EF4-FFF2-40B4-BE49-F238E27FC236}">
                <a16:creationId xmlns:a16="http://schemas.microsoft.com/office/drawing/2014/main" id="{29E795F6-D0B7-4633-8399-440C3BA8CE94}"/>
              </a:ext>
            </a:extLst>
          </p:cNvPr>
          <p:cNvSpPr>
            <a:spLocks noGrp="1"/>
          </p:cNvSpPr>
          <p:nvPr>
            <p:ph type="pic" sz="quarter" idx="10"/>
          </p:nvPr>
        </p:nvSpPr>
        <p:spPr/>
      </p:sp>
      <p:sp>
        <p:nvSpPr>
          <p:cNvPr id="26" name="Title 25">
            <a:extLst>
              <a:ext uri="{FF2B5EF4-FFF2-40B4-BE49-F238E27FC236}">
                <a16:creationId xmlns:a16="http://schemas.microsoft.com/office/drawing/2014/main" id="{CB63224E-1645-4D1F-AFEE-C32BBA333376}"/>
              </a:ext>
            </a:extLst>
          </p:cNvPr>
          <p:cNvSpPr>
            <a:spLocks noGrp="1"/>
          </p:cNvSpPr>
          <p:nvPr>
            <p:ph type="title"/>
          </p:nvPr>
        </p:nvSpPr>
        <p:spPr/>
        <p:txBody>
          <a:bodyPr/>
          <a:lstStyle/>
          <a:p>
            <a:r>
              <a:rPr lang="en-US" dirty="0" err="1"/>
              <a:t>iMappe</a:t>
            </a:r>
            <a:r>
              <a:rPr lang="en-US" dirty="0"/>
              <a:t> </a:t>
            </a:r>
            <a:r>
              <a:rPr lang="en-US" dirty="0">
                <a:solidFill>
                  <a:schemeClr val="accent1"/>
                </a:solidFill>
              </a:rPr>
              <a:t>for Website</a:t>
            </a:r>
            <a:endParaRPr lang="en-ID" dirty="0">
              <a:solidFill>
                <a:schemeClr val="accent1"/>
              </a:solidFill>
            </a:endParaRPr>
          </a:p>
        </p:txBody>
      </p:sp>
      <p:grpSp>
        <p:nvGrpSpPr>
          <p:cNvPr id="16" name="Graphic 8">
            <a:extLst>
              <a:ext uri="{FF2B5EF4-FFF2-40B4-BE49-F238E27FC236}">
                <a16:creationId xmlns:a16="http://schemas.microsoft.com/office/drawing/2014/main" id="{454D9011-C668-4F77-92BC-807027BC4E13}"/>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AB04FFAD-2835-41FB-B26A-A50D5FAD20E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0F8BA110-46D4-40FA-AAFE-581E74DAB0E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46378139-8DF6-4838-B411-1F13ABCE285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FD167EB6-42BA-4CF5-A500-0DE4CAAA80F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BF07616-DCF6-4B24-BA61-3E998A9F01B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D07990C7-0162-4671-8631-D4F7CF3378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5" name="TextBox 24">
            <a:extLst>
              <a:ext uri="{FF2B5EF4-FFF2-40B4-BE49-F238E27FC236}">
                <a16:creationId xmlns:a16="http://schemas.microsoft.com/office/drawing/2014/main" id="{EBE0C083-3667-4688-AB53-A2FDD02E93A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7" name="Freeform: Shape 26">
            <a:extLst>
              <a:ext uri="{FF2B5EF4-FFF2-40B4-BE49-F238E27FC236}">
                <a16:creationId xmlns:a16="http://schemas.microsoft.com/office/drawing/2014/main" id="{7AE1E9D6-A31E-4282-A0DA-A471648719A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33312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sHolder1">
            <a:extLst>
              <a:ext uri="{FF2B5EF4-FFF2-40B4-BE49-F238E27FC236}">
                <a16:creationId xmlns:a16="http://schemas.microsoft.com/office/drawing/2014/main" id="{1FD74FBB-F2CA-4DF0-A4BD-87208B809D07}"/>
              </a:ext>
            </a:extLst>
          </p:cNvPr>
          <p:cNvSpPr>
            <a:spLocks noGrp="1"/>
          </p:cNvSpPr>
          <p:nvPr>
            <p:ph type="pic" sz="quarter" idx="11"/>
          </p:nvPr>
        </p:nvSpPr>
        <p:spPr/>
      </p:sp>
      <p:sp>
        <p:nvSpPr>
          <p:cNvPr id="40" name="Title 39">
            <a:extLst>
              <a:ext uri="{FF2B5EF4-FFF2-40B4-BE49-F238E27FC236}">
                <a16:creationId xmlns:a16="http://schemas.microsoft.com/office/drawing/2014/main" id="{027831D5-78ED-41E1-B798-51B9C28D66B2}"/>
              </a:ext>
            </a:extLst>
          </p:cNvPr>
          <p:cNvSpPr>
            <a:spLocks noGrp="1"/>
          </p:cNvSpPr>
          <p:nvPr>
            <p:ph type="title"/>
          </p:nvPr>
        </p:nvSpPr>
        <p:spPr/>
        <p:txBody>
          <a:bodyPr/>
          <a:lstStyle/>
          <a:p>
            <a:r>
              <a:rPr lang="en-US" dirty="0" err="1"/>
              <a:t>iMappe</a:t>
            </a:r>
            <a:r>
              <a:rPr lang="en-US" dirty="0"/>
              <a:t> </a:t>
            </a:r>
            <a:r>
              <a:rPr lang="en-US" dirty="0">
                <a:solidFill>
                  <a:schemeClr val="accent1"/>
                </a:solidFill>
              </a:rPr>
              <a:t>for Mobile</a:t>
            </a:r>
            <a:endParaRPr lang="en-ID" dirty="0">
              <a:solidFill>
                <a:schemeClr val="accent1"/>
              </a:solidFill>
            </a:endParaRPr>
          </a:p>
        </p:txBody>
      </p:sp>
      <p:pic>
        <p:nvPicPr>
          <p:cNvPr id="22" name="Mockup" descr="A close up of a screen&#10;&#10;Description automatically generated">
            <a:extLst>
              <a:ext uri="{FF2B5EF4-FFF2-40B4-BE49-F238E27FC236}">
                <a16:creationId xmlns:a16="http://schemas.microsoft.com/office/drawing/2014/main" id="{9AA3B4C7-6202-498A-AE0D-96F4F02964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71967" y="1794791"/>
            <a:ext cx="1631709" cy="3268418"/>
          </a:xfrm>
          <a:prstGeom prst="rect">
            <a:avLst/>
          </a:prstGeom>
        </p:spPr>
      </p:pic>
      <p:sp>
        <p:nvSpPr>
          <p:cNvPr id="17" name="TextBox 16">
            <a:extLst>
              <a:ext uri="{FF2B5EF4-FFF2-40B4-BE49-F238E27FC236}">
                <a16:creationId xmlns:a16="http://schemas.microsoft.com/office/drawing/2014/main" id="{0414B4A9-AC77-4D6C-B0FA-C066B68995DF}"/>
              </a:ext>
            </a:extLst>
          </p:cNvPr>
          <p:cNvSpPr txBox="1"/>
          <p:nvPr/>
        </p:nvSpPr>
        <p:spPr>
          <a:xfrm>
            <a:off x="1140323" y="2579924"/>
            <a:ext cx="271258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18CE3E43-F16C-4669-A14B-8B78A7BDA802}"/>
              </a:ext>
            </a:extLst>
          </p:cNvPr>
          <p:cNvSpPr txBox="1"/>
          <p:nvPr/>
        </p:nvSpPr>
        <p:spPr>
          <a:xfrm>
            <a:off x="1140324" y="4709904"/>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6" name="PsHolder6">
            <a:extLst>
              <a:ext uri="{FF2B5EF4-FFF2-40B4-BE49-F238E27FC236}">
                <a16:creationId xmlns:a16="http://schemas.microsoft.com/office/drawing/2014/main" id="{857862A3-95E5-4447-BA29-A5CC3C539066}"/>
              </a:ext>
            </a:extLst>
          </p:cNvPr>
          <p:cNvSpPr>
            <a:spLocks noGrp="1"/>
          </p:cNvSpPr>
          <p:nvPr>
            <p:ph type="pic" sz="quarter" idx="10"/>
          </p:nvPr>
        </p:nvSpPr>
        <p:spPr/>
      </p:sp>
      <p:pic>
        <p:nvPicPr>
          <p:cNvPr id="14" name="Mockup" descr="A close up of a screen&#10;&#10;Description automatically generated">
            <a:extLst>
              <a:ext uri="{FF2B5EF4-FFF2-40B4-BE49-F238E27FC236}">
                <a16:creationId xmlns:a16="http://schemas.microsoft.com/office/drawing/2014/main" id="{F1A8F1AE-905C-48F7-91F3-3E0EEAF800A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68314" y="1503101"/>
            <a:ext cx="1922952" cy="3851799"/>
          </a:xfrm>
          <a:prstGeom prst="rect">
            <a:avLst/>
          </a:prstGeom>
        </p:spPr>
      </p:pic>
      <p:grpSp>
        <p:nvGrpSpPr>
          <p:cNvPr id="18" name="Graphic 8">
            <a:extLst>
              <a:ext uri="{FF2B5EF4-FFF2-40B4-BE49-F238E27FC236}">
                <a16:creationId xmlns:a16="http://schemas.microsoft.com/office/drawing/2014/main" id="{EF81951F-D706-4F24-A218-A9941C3CF3F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2A5AD550-1B8F-4BB2-9AAF-F8CC3EF6AA9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C833BC3-693E-4C8D-9F9B-61F88BFBA6B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7CE3FD0B-47D3-4FFD-82FD-B52BFE79820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6CAB8107-EF57-444B-804D-FCD941334B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A9A0372-56A3-4856-AA62-A63C3D1094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2590967C-BC75-48B8-B205-1998B60AC75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7" name="TextBox 26">
            <a:extLst>
              <a:ext uri="{FF2B5EF4-FFF2-40B4-BE49-F238E27FC236}">
                <a16:creationId xmlns:a16="http://schemas.microsoft.com/office/drawing/2014/main" id="{4BAC5AEB-1C42-499E-BFEA-2C494642AA5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8" name="Freeform: Shape 27">
            <a:extLst>
              <a:ext uri="{FF2B5EF4-FFF2-40B4-BE49-F238E27FC236}">
                <a16:creationId xmlns:a16="http://schemas.microsoft.com/office/drawing/2014/main" id="{F77283E1-9299-4DF8-85B7-BAC16C4A724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68917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a:extLst>
              <a:ext uri="{FF2B5EF4-FFF2-40B4-BE49-F238E27FC236}">
                <a16:creationId xmlns:a16="http://schemas.microsoft.com/office/drawing/2014/main" id="{58DB5B07-E9FF-4E37-9C89-00EFE5F2A855}"/>
              </a:ext>
            </a:extLst>
          </p:cNvPr>
          <p:cNvSpPr>
            <a:spLocks/>
          </p:cNvSpPr>
          <p:nvPr/>
        </p:nvSpPr>
        <p:spPr bwMode="auto">
          <a:xfrm>
            <a:off x="5943599"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57" name="Freeform 5">
            <a:extLst>
              <a:ext uri="{FF2B5EF4-FFF2-40B4-BE49-F238E27FC236}">
                <a16:creationId xmlns:a16="http://schemas.microsoft.com/office/drawing/2014/main" id="{9BF39FEA-3838-4633-A68F-160CAFB9E5C7}"/>
              </a:ext>
            </a:extLst>
          </p:cNvPr>
          <p:cNvSpPr>
            <a:spLocks/>
          </p:cNvSpPr>
          <p:nvPr/>
        </p:nvSpPr>
        <p:spPr bwMode="auto">
          <a:xfrm>
            <a:off x="9144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5" name="Freeform 5">
            <a:extLst>
              <a:ext uri="{FF2B5EF4-FFF2-40B4-BE49-F238E27FC236}">
                <a16:creationId xmlns:a16="http://schemas.microsoft.com/office/drawing/2014/main" id="{4AFC228B-A659-4FC7-BB1C-6E25F2C681BB}"/>
              </a:ext>
            </a:extLst>
          </p:cNvPr>
          <p:cNvSpPr>
            <a:spLocks/>
          </p:cNvSpPr>
          <p:nvPr/>
        </p:nvSpPr>
        <p:spPr bwMode="auto">
          <a:xfrm>
            <a:off x="34290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49DFDA89-BCC7-4B23-BDEB-423D11CF1065}"/>
              </a:ext>
            </a:extLst>
          </p:cNvPr>
          <p:cNvSpPr txBox="1"/>
          <p:nvPr/>
        </p:nvSpPr>
        <p:spPr>
          <a:xfrm>
            <a:off x="36576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$450,00</a:t>
            </a:r>
            <a:endParaRPr lang="en-ID" sz="2400" b="1" dirty="0">
              <a:solidFill>
                <a:schemeClr val="bg2"/>
              </a:solidFill>
              <a:latin typeface="+mj-lt"/>
            </a:endParaRPr>
          </a:p>
        </p:txBody>
      </p:sp>
      <p:sp>
        <p:nvSpPr>
          <p:cNvPr id="38" name="TextBox 37">
            <a:extLst>
              <a:ext uri="{FF2B5EF4-FFF2-40B4-BE49-F238E27FC236}">
                <a16:creationId xmlns:a16="http://schemas.microsoft.com/office/drawing/2014/main" id="{67C703A1-E6ED-4FE5-A715-B5B9747F4DD2}"/>
              </a:ext>
            </a:extLst>
          </p:cNvPr>
          <p:cNvSpPr txBox="1"/>
          <p:nvPr/>
        </p:nvSpPr>
        <p:spPr>
          <a:xfrm>
            <a:off x="37893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39" name="TextBox 38">
            <a:extLst>
              <a:ext uri="{FF2B5EF4-FFF2-40B4-BE49-F238E27FC236}">
                <a16:creationId xmlns:a16="http://schemas.microsoft.com/office/drawing/2014/main" id="{C847B0C6-4A0A-4E9C-86DF-2A9A7E687A5C}"/>
              </a:ext>
            </a:extLst>
          </p:cNvPr>
          <p:cNvSpPr txBox="1"/>
          <p:nvPr/>
        </p:nvSpPr>
        <p:spPr>
          <a:xfrm>
            <a:off x="38861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40" name="Rectangle 39">
            <a:extLst>
              <a:ext uri="{FF2B5EF4-FFF2-40B4-BE49-F238E27FC236}">
                <a16:creationId xmlns:a16="http://schemas.microsoft.com/office/drawing/2014/main" id="{2F17DC43-58AA-4233-A693-F8842609457C}"/>
              </a:ext>
            </a:extLst>
          </p:cNvPr>
          <p:cNvSpPr/>
          <p:nvPr/>
        </p:nvSpPr>
        <p:spPr>
          <a:xfrm>
            <a:off x="38862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TextBox 40">
            <a:extLst>
              <a:ext uri="{FF2B5EF4-FFF2-40B4-BE49-F238E27FC236}">
                <a16:creationId xmlns:a16="http://schemas.microsoft.com/office/drawing/2014/main" id="{3D5E3D5A-7B67-43D8-A3CF-81CBA08C3258}"/>
              </a:ext>
            </a:extLst>
          </p:cNvPr>
          <p:cNvSpPr txBox="1"/>
          <p:nvPr/>
        </p:nvSpPr>
        <p:spPr>
          <a:xfrm>
            <a:off x="39338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79" name="Title 78">
            <a:extLst>
              <a:ext uri="{FF2B5EF4-FFF2-40B4-BE49-F238E27FC236}">
                <a16:creationId xmlns:a16="http://schemas.microsoft.com/office/drawing/2014/main" id="{DF964628-10FD-440C-8F22-2BC0B5A03E03}"/>
              </a:ext>
            </a:extLst>
          </p:cNvPr>
          <p:cNvSpPr>
            <a:spLocks noGrp="1"/>
          </p:cNvSpPr>
          <p:nvPr>
            <p:ph type="title"/>
          </p:nvPr>
        </p:nvSpPr>
        <p:spPr/>
        <p:txBody>
          <a:bodyPr/>
          <a:lstStyle/>
          <a:p>
            <a:r>
              <a:rPr lang="en-US" dirty="0" err="1"/>
              <a:t>iMappe</a:t>
            </a:r>
            <a:r>
              <a:rPr lang="en-US" dirty="0"/>
              <a:t> </a:t>
            </a:r>
            <a:r>
              <a:rPr lang="en-US" dirty="0">
                <a:solidFill>
                  <a:schemeClr val="accent1"/>
                </a:solidFill>
              </a:rPr>
              <a:t>Pricing Package</a:t>
            </a:r>
            <a:endParaRPr lang="en-ID" dirty="0">
              <a:solidFill>
                <a:schemeClr val="accent1"/>
              </a:solidFill>
            </a:endParaRPr>
          </a:p>
        </p:txBody>
      </p:sp>
      <p:sp>
        <p:nvSpPr>
          <p:cNvPr id="58" name="TextBox 57">
            <a:extLst>
              <a:ext uri="{FF2B5EF4-FFF2-40B4-BE49-F238E27FC236}">
                <a16:creationId xmlns:a16="http://schemas.microsoft.com/office/drawing/2014/main" id="{BE70356E-ACB5-491B-809D-EE8F2E1392BC}"/>
              </a:ext>
            </a:extLst>
          </p:cNvPr>
          <p:cNvSpPr txBox="1"/>
          <p:nvPr/>
        </p:nvSpPr>
        <p:spPr>
          <a:xfrm>
            <a:off x="11430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$250,00</a:t>
            </a:r>
            <a:endParaRPr lang="en-ID" sz="2400" b="1" dirty="0">
              <a:solidFill>
                <a:schemeClr val="bg2"/>
              </a:solidFill>
              <a:latin typeface="+mj-lt"/>
            </a:endParaRPr>
          </a:p>
        </p:txBody>
      </p:sp>
      <p:sp>
        <p:nvSpPr>
          <p:cNvPr id="59" name="TextBox 58">
            <a:extLst>
              <a:ext uri="{FF2B5EF4-FFF2-40B4-BE49-F238E27FC236}">
                <a16:creationId xmlns:a16="http://schemas.microsoft.com/office/drawing/2014/main" id="{430F41EF-74FD-48DA-BB89-C87FDAD094EA}"/>
              </a:ext>
            </a:extLst>
          </p:cNvPr>
          <p:cNvSpPr txBox="1"/>
          <p:nvPr/>
        </p:nvSpPr>
        <p:spPr>
          <a:xfrm>
            <a:off x="12747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0" name="TextBox 59">
            <a:extLst>
              <a:ext uri="{FF2B5EF4-FFF2-40B4-BE49-F238E27FC236}">
                <a16:creationId xmlns:a16="http://schemas.microsoft.com/office/drawing/2014/main" id="{DD4B797F-7321-4E64-AD98-4A9A36F0A069}"/>
              </a:ext>
            </a:extLst>
          </p:cNvPr>
          <p:cNvSpPr txBox="1"/>
          <p:nvPr/>
        </p:nvSpPr>
        <p:spPr>
          <a:xfrm>
            <a:off x="13715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1" name="Rectangle 60">
            <a:extLst>
              <a:ext uri="{FF2B5EF4-FFF2-40B4-BE49-F238E27FC236}">
                <a16:creationId xmlns:a16="http://schemas.microsoft.com/office/drawing/2014/main" id="{B4DA0F36-7FAB-45CC-A9D2-F186B5C06D8A}"/>
              </a:ext>
            </a:extLst>
          </p:cNvPr>
          <p:cNvSpPr/>
          <p:nvPr/>
        </p:nvSpPr>
        <p:spPr>
          <a:xfrm>
            <a:off x="13716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TextBox 61">
            <a:extLst>
              <a:ext uri="{FF2B5EF4-FFF2-40B4-BE49-F238E27FC236}">
                <a16:creationId xmlns:a16="http://schemas.microsoft.com/office/drawing/2014/main" id="{CBAA0CC4-B34F-4447-8A0A-55E6FA47602E}"/>
              </a:ext>
            </a:extLst>
          </p:cNvPr>
          <p:cNvSpPr txBox="1"/>
          <p:nvPr/>
        </p:nvSpPr>
        <p:spPr>
          <a:xfrm>
            <a:off x="14192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65" name="TextBox 64">
            <a:extLst>
              <a:ext uri="{FF2B5EF4-FFF2-40B4-BE49-F238E27FC236}">
                <a16:creationId xmlns:a16="http://schemas.microsoft.com/office/drawing/2014/main" id="{0FA44B78-970A-48C3-9CD9-F8B8E7199BC5}"/>
              </a:ext>
            </a:extLst>
          </p:cNvPr>
          <p:cNvSpPr txBox="1"/>
          <p:nvPr/>
        </p:nvSpPr>
        <p:spPr>
          <a:xfrm>
            <a:off x="6172199"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$750,00</a:t>
            </a:r>
            <a:endParaRPr lang="en-ID" sz="2400" b="1" dirty="0">
              <a:solidFill>
                <a:schemeClr val="bg2"/>
              </a:solidFill>
              <a:latin typeface="+mj-lt"/>
            </a:endParaRPr>
          </a:p>
        </p:txBody>
      </p:sp>
      <p:sp>
        <p:nvSpPr>
          <p:cNvPr id="66" name="TextBox 65">
            <a:extLst>
              <a:ext uri="{FF2B5EF4-FFF2-40B4-BE49-F238E27FC236}">
                <a16:creationId xmlns:a16="http://schemas.microsoft.com/office/drawing/2014/main" id="{95E94D4B-8415-4159-B972-593CB2F37532}"/>
              </a:ext>
            </a:extLst>
          </p:cNvPr>
          <p:cNvSpPr txBox="1"/>
          <p:nvPr/>
        </p:nvSpPr>
        <p:spPr>
          <a:xfrm>
            <a:off x="6303967"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7" name="TextBox 66">
            <a:extLst>
              <a:ext uri="{FF2B5EF4-FFF2-40B4-BE49-F238E27FC236}">
                <a16:creationId xmlns:a16="http://schemas.microsoft.com/office/drawing/2014/main" id="{EB5C3965-8143-4F63-9D33-D8EDBD65C2D4}"/>
              </a:ext>
            </a:extLst>
          </p:cNvPr>
          <p:cNvSpPr txBox="1"/>
          <p:nvPr/>
        </p:nvSpPr>
        <p:spPr>
          <a:xfrm>
            <a:off x="6400798"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8" name="Rectangle 67">
            <a:extLst>
              <a:ext uri="{FF2B5EF4-FFF2-40B4-BE49-F238E27FC236}">
                <a16:creationId xmlns:a16="http://schemas.microsoft.com/office/drawing/2014/main" id="{8AE25F77-0596-4354-86E1-47461CCDCFF3}"/>
              </a:ext>
            </a:extLst>
          </p:cNvPr>
          <p:cNvSpPr/>
          <p:nvPr/>
        </p:nvSpPr>
        <p:spPr>
          <a:xfrm>
            <a:off x="6400800"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PsHolder20">
            <a:extLst>
              <a:ext uri="{FF2B5EF4-FFF2-40B4-BE49-F238E27FC236}">
                <a16:creationId xmlns:a16="http://schemas.microsoft.com/office/drawing/2014/main" id="{E409193A-068D-46FA-9B16-A3BFF1BB940F}"/>
              </a:ext>
            </a:extLst>
          </p:cNvPr>
          <p:cNvSpPr>
            <a:spLocks noGrp="1"/>
          </p:cNvSpPr>
          <p:nvPr>
            <p:ph type="pic" sz="quarter" idx="12"/>
          </p:nvPr>
        </p:nvSpPr>
        <p:spPr/>
      </p:sp>
      <p:sp>
        <p:nvSpPr>
          <p:cNvPr id="69" name="TextBox 68">
            <a:extLst>
              <a:ext uri="{FF2B5EF4-FFF2-40B4-BE49-F238E27FC236}">
                <a16:creationId xmlns:a16="http://schemas.microsoft.com/office/drawing/2014/main" id="{3AFD00BB-0E38-49AC-9C13-D40C25CD1BA6}"/>
              </a:ext>
            </a:extLst>
          </p:cNvPr>
          <p:cNvSpPr txBox="1"/>
          <p:nvPr/>
        </p:nvSpPr>
        <p:spPr>
          <a:xfrm>
            <a:off x="6448427"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8" name="PsHolder21">
            <a:extLst>
              <a:ext uri="{FF2B5EF4-FFF2-40B4-BE49-F238E27FC236}">
                <a16:creationId xmlns:a16="http://schemas.microsoft.com/office/drawing/2014/main" id="{BE0D6281-5DCA-4819-B3DE-3B3623756A3D}"/>
              </a:ext>
            </a:extLst>
          </p:cNvPr>
          <p:cNvSpPr>
            <a:spLocks noGrp="1"/>
          </p:cNvSpPr>
          <p:nvPr>
            <p:ph type="pic" sz="quarter" idx="11"/>
          </p:nvPr>
        </p:nvSpPr>
        <p:spPr/>
      </p:sp>
      <p:sp>
        <p:nvSpPr>
          <p:cNvPr id="7" name="PsHolder22">
            <a:extLst>
              <a:ext uri="{FF2B5EF4-FFF2-40B4-BE49-F238E27FC236}">
                <a16:creationId xmlns:a16="http://schemas.microsoft.com/office/drawing/2014/main" id="{FEF6151B-1413-48B6-942A-AD949F461208}"/>
              </a:ext>
            </a:extLst>
          </p:cNvPr>
          <p:cNvSpPr>
            <a:spLocks noGrp="1"/>
          </p:cNvSpPr>
          <p:nvPr>
            <p:ph type="pic" sz="quarter" idx="10"/>
          </p:nvPr>
        </p:nvSpPr>
        <p:spPr/>
      </p:sp>
      <p:grpSp>
        <p:nvGrpSpPr>
          <p:cNvPr id="33" name="Graphic 8">
            <a:extLst>
              <a:ext uri="{FF2B5EF4-FFF2-40B4-BE49-F238E27FC236}">
                <a16:creationId xmlns:a16="http://schemas.microsoft.com/office/drawing/2014/main" id="{0124A759-6346-4FCF-8892-9372585FDA4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6FF8B285-CF7D-4626-AA3A-66CE203E42D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D551FF4B-98AC-417A-98E2-3483EFD1B34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68CB884C-9757-4CB2-88DC-BE0B66219A9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1F6A8DFE-7059-42E8-A8A7-DB88467D15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EACC9281-855F-4513-AC6C-079713AB20F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B0CB9CE6-2DA9-4A56-BD5D-6E7693C5ABF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6" name="TextBox 45">
            <a:extLst>
              <a:ext uri="{FF2B5EF4-FFF2-40B4-BE49-F238E27FC236}">
                <a16:creationId xmlns:a16="http://schemas.microsoft.com/office/drawing/2014/main" id="{75093A78-735F-430D-9C14-83BFB11F5816}"/>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7" name="Freeform: Shape 46">
            <a:extLst>
              <a:ext uri="{FF2B5EF4-FFF2-40B4-BE49-F238E27FC236}">
                <a16:creationId xmlns:a16="http://schemas.microsoft.com/office/drawing/2014/main" id="{C78E750F-C3FB-4BC1-8AD3-D298405FD54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2043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7" grpId="0" animBg="1"/>
      <p:bldP spid="35" grpId="0" animBg="1"/>
      <p:bldP spid="37" grpId="0"/>
      <p:bldP spid="38" grpId="0"/>
      <p:bldP spid="39" grpId="0"/>
      <p:bldP spid="40" grpId="0" animBg="1"/>
      <p:bldP spid="41" grpId="0"/>
      <p:bldP spid="79" grpId="0"/>
      <p:bldP spid="58" grpId="0"/>
      <p:bldP spid="59" grpId="0"/>
      <p:bldP spid="60" grpId="0"/>
      <p:bldP spid="61" grpId="0" animBg="1"/>
      <p:bldP spid="62" grpId="0"/>
      <p:bldP spid="65" grpId="0"/>
      <p:bldP spid="66" grpId="0"/>
      <p:bldP spid="67" grpId="0"/>
      <p:bldP spid="68" grpId="0" animBg="1"/>
      <p:bldP spid="69" grpId="0"/>
      <p:bldP spid="46" grpId="0"/>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sHolder1">
            <a:extLst>
              <a:ext uri="{FF2B5EF4-FFF2-40B4-BE49-F238E27FC236}">
                <a16:creationId xmlns:a16="http://schemas.microsoft.com/office/drawing/2014/main" id="{4B849E80-88DB-46C1-8C90-B68329A3848E}"/>
              </a:ext>
            </a:extLst>
          </p:cNvPr>
          <p:cNvSpPr>
            <a:spLocks noGrp="1"/>
          </p:cNvSpPr>
          <p:nvPr>
            <p:ph type="pic" sz="quarter" idx="11"/>
          </p:nvPr>
        </p:nvSpPr>
        <p:spPr/>
      </p:sp>
      <p:sp>
        <p:nvSpPr>
          <p:cNvPr id="13" name="Rectangle 12">
            <a:extLst>
              <a:ext uri="{FF2B5EF4-FFF2-40B4-BE49-F238E27FC236}">
                <a16:creationId xmlns:a16="http://schemas.microsoft.com/office/drawing/2014/main" id="{A291C606-4D54-49A3-9FC9-54F00BBF45AB}"/>
              </a:ext>
            </a:extLst>
          </p:cNvPr>
          <p:cNvSpPr/>
          <p:nvPr/>
        </p:nvSpPr>
        <p:spPr>
          <a:xfrm>
            <a:off x="4800570" y="2743200"/>
            <a:ext cx="3430192" cy="41148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Title 191">
            <a:extLst>
              <a:ext uri="{FF2B5EF4-FFF2-40B4-BE49-F238E27FC236}">
                <a16:creationId xmlns:a16="http://schemas.microsoft.com/office/drawing/2014/main" id="{BC0B2972-F340-4754-8947-1351C0C0C794}"/>
              </a:ext>
            </a:extLst>
          </p:cNvPr>
          <p:cNvSpPr>
            <a:spLocks noGrp="1"/>
          </p:cNvSpPr>
          <p:nvPr>
            <p:ph type="title"/>
          </p:nvPr>
        </p:nvSpPr>
        <p:spPr/>
        <p:txBody>
          <a:bodyPr/>
          <a:lstStyle/>
          <a:p>
            <a:r>
              <a:rPr lang="en-US" dirty="0" err="1"/>
              <a:t>iMappe</a:t>
            </a:r>
            <a:r>
              <a:rPr lang="en-US" dirty="0"/>
              <a:t> </a:t>
            </a:r>
            <a:r>
              <a:rPr lang="en-US" dirty="0">
                <a:solidFill>
                  <a:schemeClr val="accent1"/>
                </a:solidFill>
              </a:rPr>
              <a:t>User Testimonial</a:t>
            </a:r>
            <a:endParaRPr lang="en-ID" dirty="0">
              <a:solidFill>
                <a:schemeClr val="accent1"/>
              </a:solidFill>
            </a:endParaRPr>
          </a:p>
        </p:txBody>
      </p:sp>
      <p:grpSp>
        <p:nvGrpSpPr>
          <p:cNvPr id="24" name="Group 23">
            <a:extLst>
              <a:ext uri="{FF2B5EF4-FFF2-40B4-BE49-F238E27FC236}">
                <a16:creationId xmlns:a16="http://schemas.microsoft.com/office/drawing/2014/main" id="{71DE78E0-B2C0-47FF-BBBC-883F6AD9C4F4}"/>
              </a:ext>
            </a:extLst>
          </p:cNvPr>
          <p:cNvGrpSpPr/>
          <p:nvPr/>
        </p:nvGrpSpPr>
        <p:grpSpPr>
          <a:xfrm>
            <a:off x="977079" y="4412382"/>
            <a:ext cx="1226639" cy="243673"/>
            <a:chOff x="10015538" y="5518150"/>
            <a:chExt cx="1646237" cy="327026"/>
          </a:xfrm>
          <a:solidFill>
            <a:schemeClr val="accent1"/>
          </a:solidFill>
        </p:grpSpPr>
        <p:sp>
          <p:nvSpPr>
            <p:cNvPr id="25" name="Freeform 123">
              <a:extLst>
                <a:ext uri="{FF2B5EF4-FFF2-40B4-BE49-F238E27FC236}">
                  <a16:creationId xmlns:a16="http://schemas.microsoft.com/office/drawing/2014/main" id="{FAC7F669-D2B0-4A87-8CAD-8032604E2C21}"/>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124">
              <a:extLst>
                <a:ext uri="{FF2B5EF4-FFF2-40B4-BE49-F238E27FC236}">
                  <a16:creationId xmlns:a16="http://schemas.microsoft.com/office/drawing/2014/main" id="{D9912D5C-4745-42C4-A78B-8843196ED18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25">
              <a:extLst>
                <a:ext uri="{FF2B5EF4-FFF2-40B4-BE49-F238E27FC236}">
                  <a16:creationId xmlns:a16="http://schemas.microsoft.com/office/drawing/2014/main" id="{CB8568A2-CCFD-4A71-AC19-069630C853C0}"/>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6">
              <a:extLst>
                <a:ext uri="{FF2B5EF4-FFF2-40B4-BE49-F238E27FC236}">
                  <a16:creationId xmlns:a16="http://schemas.microsoft.com/office/drawing/2014/main" id="{5195C7C6-C3F3-4D56-AD68-C59860AC37F6}"/>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27">
              <a:extLst>
                <a:ext uri="{FF2B5EF4-FFF2-40B4-BE49-F238E27FC236}">
                  <a16:creationId xmlns:a16="http://schemas.microsoft.com/office/drawing/2014/main" id="{22F61B52-1883-4997-94F2-858E3524B04B}"/>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128">
              <a:extLst>
                <a:ext uri="{FF2B5EF4-FFF2-40B4-BE49-F238E27FC236}">
                  <a16:creationId xmlns:a16="http://schemas.microsoft.com/office/drawing/2014/main" id="{43D3D66B-11DE-47AD-A404-B2F233BB48A0}"/>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129">
              <a:extLst>
                <a:ext uri="{FF2B5EF4-FFF2-40B4-BE49-F238E27FC236}">
                  <a16:creationId xmlns:a16="http://schemas.microsoft.com/office/drawing/2014/main" id="{2296626A-F9DC-40FF-BB81-E34BA3226B7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130">
              <a:extLst>
                <a:ext uri="{FF2B5EF4-FFF2-40B4-BE49-F238E27FC236}">
                  <a16:creationId xmlns:a16="http://schemas.microsoft.com/office/drawing/2014/main" id="{F6054A37-3C16-474B-82CE-345E9094B2A3}"/>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Rectangle 131">
              <a:extLst>
                <a:ext uri="{FF2B5EF4-FFF2-40B4-BE49-F238E27FC236}">
                  <a16:creationId xmlns:a16="http://schemas.microsoft.com/office/drawing/2014/main" id="{34904CB3-7AD7-4AE0-844B-86F51C7D5BB3}"/>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132">
              <a:extLst>
                <a:ext uri="{FF2B5EF4-FFF2-40B4-BE49-F238E27FC236}">
                  <a16:creationId xmlns:a16="http://schemas.microsoft.com/office/drawing/2014/main" id="{196A7499-1E41-4DB3-8337-42E61A10606A}"/>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133">
              <a:extLst>
                <a:ext uri="{FF2B5EF4-FFF2-40B4-BE49-F238E27FC236}">
                  <a16:creationId xmlns:a16="http://schemas.microsoft.com/office/drawing/2014/main" id="{1299EB1E-DD36-4FED-A6D1-15419101A13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134">
              <a:extLst>
                <a:ext uri="{FF2B5EF4-FFF2-40B4-BE49-F238E27FC236}">
                  <a16:creationId xmlns:a16="http://schemas.microsoft.com/office/drawing/2014/main" id="{98F9F1D8-A75B-4E2A-A1D8-4B12156AC498}"/>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135">
              <a:extLst>
                <a:ext uri="{FF2B5EF4-FFF2-40B4-BE49-F238E27FC236}">
                  <a16:creationId xmlns:a16="http://schemas.microsoft.com/office/drawing/2014/main" id="{3767C83B-1621-4D79-94A5-C281A1691F22}"/>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136">
              <a:extLst>
                <a:ext uri="{FF2B5EF4-FFF2-40B4-BE49-F238E27FC236}">
                  <a16:creationId xmlns:a16="http://schemas.microsoft.com/office/drawing/2014/main" id="{039486C0-8B34-493F-ADE9-69FBC1857D0F}"/>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37">
              <a:extLst>
                <a:ext uri="{FF2B5EF4-FFF2-40B4-BE49-F238E27FC236}">
                  <a16:creationId xmlns:a16="http://schemas.microsoft.com/office/drawing/2014/main" id="{00CC0B8D-7768-4C3B-A88F-65C5BE7EF652}"/>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Rectangle 138">
              <a:extLst>
                <a:ext uri="{FF2B5EF4-FFF2-40B4-BE49-F238E27FC236}">
                  <a16:creationId xmlns:a16="http://schemas.microsoft.com/office/drawing/2014/main" id="{15E30180-862A-48C8-BC5A-0717AAB2B429}"/>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139">
              <a:extLst>
                <a:ext uri="{FF2B5EF4-FFF2-40B4-BE49-F238E27FC236}">
                  <a16:creationId xmlns:a16="http://schemas.microsoft.com/office/drawing/2014/main" id="{DA83023E-0477-47D3-AE2A-34C9235FECFC}"/>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140">
              <a:extLst>
                <a:ext uri="{FF2B5EF4-FFF2-40B4-BE49-F238E27FC236}">
                  <a16:creationId xmlns:a16="http://schemas.microsoft.com/office/drawing/2014/main" id="{EC73BC70-E396-47CD-8939-D8C9772AB3AF}"/>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41">
              <a:extLst>
                <a:ext uri="{FF2B5EF4-FFF2-40B4-BE49-F238E27FC236}">
                  <a16:creationId xmlns:a16="http://schemas.microsoft.com/office/drawing/2014/main" id="{706C519E-A9E6-4146-B223-209B41E5F783}"/>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42">
              <a:extLst>
                <a:ext uri="{FF2B5EF4-FFF2-40B4-BE49-F238E27FC236}">
                  <a16:creationId xmlns:a16="http://schemas.microsoft.com/office/drawing/2014/main" id="{2E402195-408C-4EF6-9F90-9E09D58F35A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43">
              <a:extLst>
                <a:ext uri="{FF2B5EF4-FFF2-40B4-BE49-F238E27FC236}">
                  <a16:creationId xmlns:a16="http://schemas.microsoft.com/office/drawing/2014/main" id="{C80BB39A-94D8-4B71-A501-2565B5DF39F6}"/>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144">
              <a:extLst>
                <a:ext uri="{FF2B5EF4-FFF2-40B4-BE49-F238E27FC236}">
                  <a16:creationId xmlns:a16="http://schemas.microsoft.com/office/drawing/2014/main" id="{67CAAA4F-8670-4BE7-80AA-722F734AAC74}"/>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45">
              <a:extLst>
                <a:ext uri="{FF2B5EF4-FFF2-40B4-BE49-F238E27FC236}">
                  <a16:creationId xmlns:a16="http://schemas.microsoft.com/office/drawing/2014/main" id="{D6DBAA98-930A-4EC2-9661-5665D82FD878}"/>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146">
              <a:extLst>
                <a:ext uri="{FF2B5EF4-FFF2-40B4-BE49-F238E27FC236}">
                  <a16:creationId xmlns:a16="http://schemas.microsoft.com/office/drawing/2014/main" id="{BB91DAAA-2E6E-44FB-BCD1-9ABC5D0E763A}"/>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147">
              <a:extLst>
                <a:ext uri="{FF2B5EF4-FFF2-40B4-BE49-F238E27FC236}">
                  <a16:creationId xmlns:a16="http://schemas.microsoft.com/office/drawing/2014/main" id="{DF8B40B2-2EED-49DB-90CF-742CBF25ABB1}"/>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148">
              <a:extLst>
                <a:ext uri="{FF2B5EF4-FFF2-40B4-BE49-F238E27FC236}">
                  <a16:creationId xmlns:a16="http://schemas.microsoft.com/office/drawing/2014/main" id="{22D58500-E4F0-4D72-9759-92F942D7EFD0}"/>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149">
              <a:extLst>
                <a:ext uri="{FF2B5EF4-FFF2-40B4-BE49-F238E27FC236}">
                  <a16:creationId xmlns:a16="http://schemas.microsoft.com/office/drawing/2014/main" id="{C1CF77A2-185D-4270-92E9-D18856E95DA9}"/>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150">
              <a:extLst>
                <a:ext uri="{FF2B5EF4-FFF2-40B4-BE49-F238E27FC236}">
                  <a16:creationId xmlns:a16="http://schemas.microsoft.com/office/drawing/2014/main" id="{2DEEA6E0-9340-4411-8AC2-0ED88697F275}"/>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151">
              <a:extLst>
                <a:ext uri="{FF2B5EF4-FFF2-40B4-BE49-F238E27FC236}">
                  <a16:creationId xmlns:a16="http://schemas.microsoft.com/office/drawing/2014/main" id="{39CC0B1B-1EFD-4D95-97DA-18DDC6063CBF}"/>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152">
              <a:extLst>
                <a:ext uri="{FF2B5EF4-FFF2-40B4-BE49-F238E27FC236}">
                  <a16:creationId xmlns:a16="http://schemas.microsoft.com/office/drawing/2014/main" id="{E3913A11-965E-4F06-81A4-23E973A7B5D2}"/>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5" name="Group 54">
            <a:extLst>
              <a:ext uri="{FF2B5EF4-FFF2-40B4-BE49-F238E27FC236}">
                <a16:creationId xmlns:a16="http://schemas.microsoft.com/office/drawing/2014/main" id="{6A240868-3A33-47F5-83DB-FF6D341B186F}"/>
              </a:ext>
            </a:extLst>
          </p:cNvPr>
          <p:cNvGrpSpPr/>
          <p:nvPr/>
        </p:nvGrpSpPr>
        <p:grpSpPr>
          <a:xfrm>
            <a:off x="977080" y="3915092"/>
            <a:ext cx="1086371" cy="154607"/>
            <a:chOff x="3062288" y="5446713"/>
            <a:chExt cx="4606926" cy="655637"/>
          </a:xfrm>
          <a:solidFill>
            <a:schemeClr val="accent2"/>
          </a:solidFill>
        </p:grpSpPr>
        <p:sp>
          <p:nvSpPr>
            <p:cNvPr id="56" name="Freeform 42">
              <a:extLst>
                <a:ext uri="{FF2B5EF4-FFF2-40B4-BE49-F238E27FC236}">
                  <a16:creationId xmlns:a16="http://schemas.microsoft.com/office/drawing/2014/main" id="{7EAE102E-641F-4D0D-9711-DE5116BBBC92}"/>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3">
              <a:extLst>
                <a:ext uri="{FF2B5EF4-FFF2-40B4-BE49-F238E27FC236}">
                  <a16:creationId xmlns:a16="http://schemas.microsoft.com/office/drawing/2014/main" id="{1E53C9C1-5ABB-4473-B5AA-0B92AD0F8E0D}"/>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4">
              <a:extLst>
                <a:ext uri="{FF2B5EF4-FFF2-40B4-BE49-F238E27FC236}">
                  <a16:creationId xmlns:a16="http://schemas.microsoft.com/office/drawing/2014/main" id="{9E39881D-6171-4389-B9A1-803E0F23D900}"/>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5">
              <a:extLst>
                <a:ext uri="{FF2B5EF4-FFF2-40B4-BE49-F238E27FC236}">
                  <a16:creationId xmlns:a16="http://schemas.microsoft.com/office/drawing/2014/main" id="{5975A1A0-3F62-44EA-9F5F-C7839BEFEA13}"/>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46">
              <a:extLst>
                <a:ext uri="{FF2B5EF4-FFF2-40B4-BE49-F238E27FC236}">
                  <a16:creationId xmlns:a16="http://schemas.microsoft.com/office/drawing/2014/main" id="{E6E048FF-FABF-4BCE-85B3-ABDD6A441807}"/>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47">
              <a:extLst>
                <a:ext uri="{FF2B5EF4-FFF2-40B4-BE49-F238E27FC236}">
                  <a16:creationId xmlns:a16="http://schemas.microsoft.com/office/drawing/2014/main" id="{5F34CDA3-FF17-45E7-AB45-25C7DBEE7EE4}"/>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Freeform 48">
              <a:extLst>
                <a:ext uri="{FF2B5EF4-FFF2-40B4-BE49-F238E27FC236}">
                  <a16:creationId xmlns:a16="http://schemas.microsoft.com/office/drawing/2014/main" id="{BF95F646-B2FA-4DF9-8D49-C8767EC05116}"/>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49">
              <a:extLst>
                <a:ext uri="{FF2B5EF4-FFF2-40B4-BE49-F238E27FC236}">
                  <a16:creationId xmlns:a16="http://schemas.microsoft.com/office/drawing/2014/main" id="{C8DC9881-280E-4EAB-B427-A01B7F8BE76D}"/>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50">
              <a:extLst>
                <a:ext uri="{FF2B5EF4-FFF2-40B4-BE49-F238E27FC236}">
                  <a16:creationId xmlns:a16="http://schemas.microsoft.com/office/drawing/2014/main" id="{8DB43262-7FA4-44B5-8EC3-92B39F217282}"/>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51">
              <a:extLst>
                <a:ext uri="{FF2B5EF4-FFF2-40B4-BE49-F238E27FC236}">
                  <a16:creationId xmlns:a16="http://schemas.microsoft.com/office/drawing/2014/main" id="{4119936B-2C8C-473C-8062-84B234B543B3}"/>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52">
              <a:extLst>
                <a:ext uri="{FF2B5EF4-FFF2-40B4-BE49-F238E27FC236}">
                  <a16:creationId xmlns:a16="http://schemas.microsoft.com/office/drawing/2014/main" id="{E79BB690-7297-4231-B0D2-FF9A01575F2F}"/>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53">
              <a:extLst>
                <a:ext uri="{FF2B5EF4-FFF2-40B4-BE49-F238E27FC236}">
                  <a16:creationId xmlns:a16="http://schemas.microsoft.com/office/drawing/2014/main" id="{22507C29-E844-4CC2-901C-F622B9AE6F19}"/>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Freeform 54">
              <a:extLst>
                <a:ext uri="{FF2B5EF4-FFF2-40B4-BE49-F238E27FC236}">
                  <a16:creationId xmlns:a16="http://schemas.microsoft.com/office/drawing/2014/main" id="{F7E1B5E5-D55F-4688-807A-EBCCAEC9B937}"/>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Freeform 55">
              <a:extLst>
                <a:ext uri="{FF2B5EF4-FFF2-40B4-BE49-F238E27FC236}">
                  <a16:creationId xmlns:a16="http://schemas.microsoft.com/office/drawing/2014/main" id="{DB220FE8-1660-45F7-9D13-AC933029CB0B}"/>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Freeform 56">
              <a:extLst>
                <a:ext uri="{FF2B5EF4-FFF2-40B4-BE49-F238E27FC236}">
                  <a16:creationId xmlns:a16="http://schemas.microsoft.com/office/drawing/2014/main" id="{7F6E577B-36DD-41BE-8FD2-0BB7BB9F540F}"/>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57">
              <a:extLst>
                <a:ext uri="{FF2B5EF4-FFF2-40B4-BE49-F238E27FC236}">
                  <a16:creationId xmlns:a16="http://schemas.microsoft.com/office/drawing/2014/main" id="{94936B5A-4C60-4711-A7F1-A46C3E14C9DC}"/>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Freeform 58">
              <a:extLst>
                <a:ext uri="{FF2B5EF4-FFF2-40B4-BE49-F238E27FC236}">
                  <a16:creationId xmlns:a16="http://schemas.microsoft.com/office/drawing/2014/main" id="{98611AEE-BCD3-43BE-A544-FC4116ABE0F3}"/>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Freeform 59">
              <a:extLst>
                <a:ext uri="{FF2B5EF4-FFF2-40B4-BE49-F238E27FC236}">
                  <a16:creationId xmlns:a16="http://schemas.microsoft.com/office/drawing/2014/main" id="{84C3E861-ED37-4BDF-B98E-1B125B26C89A}"/>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0">
              <a:extLst>
                <a:ext uri="{FF2B5EF4-FFF2-40B4-BE49-F238E27FC236}">
                  <a16:creationId xmlns:a16="http://schemas.microsoft.com/office/drawing/2014/main" id="{543D8653-B614-42D0-B75F-02EEFC0DDB47}"/>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61">
              <a:extLst>
                <a:ext uri="{FF2B5EF4-FFF2-40B4-BE49-F238E27FC236}">
                  <a16:creationId xmlns:a16="http://schemas.microsoft.com/office/drawing/2014/main" id="{05F695E0-0040-4845-AC6F-79AD03D9415E}"/>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62">
              <a:extLst>
                <a:ext uri="{FF2B5EF4-FFF2-40B4-BE49-F238E27FC236}">
                  <a16:creationId xmlns:a16="http://schemas.microsoft.com/office/drawing/2014/main" id="{8683183D-1BD5-42B6-9B04-B5E35BFAB738}"/>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63">
              <a:extLst>
                <a:ext uri="{FF2B5EF4-FFF2-40B4-BE49-F238E27FC236}">
                  <a16:creationId xmlns:a16="http://schemas.microsoft.com/office/drawing/2014/main" id="{802E131B-1658-413A-AA16-5905F2934FAE}"/>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64">
              <a:extLst>
                <a:ext uri="{FF2B5EF4-FFF2-40B4-BE49-F238E27FC236}">
                  <a16:creationId xmlns:a16="http://schemas.microsoft.com/office/drawing/2014/main" id="{DD0C33B6-24D0-4291-9B2C-163F6002CDDD}"/>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65">
              <a:extLst>
                <a:ext uri="{FF2B5EF4-FFF2-40B4-BE49-F238E27FC236}">
                  <a16:creationId xmlns:a16="http://schemas.microsoft.com/office/drawing/2014/main" id="{C409D4A6-B0AE-4345-98A6-B5F4CA7B068E}"/>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Freeform 66">
              <a:extLst>
                <a:ext uri="{FF2B5EF4-FFF2-40B4-BE49-F238E27FC236}">
                  <a16:creationId xmlns:a16="http://schemas.microsoft.com/office/drawing/2014/main" id="{D0FA5D33-BEF3-4034-B92B-EFE483E2FD6B}"/>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67">
              <a:extLst>
                <a:ext uri="{FF2B5EF4-FFF2-40B4-BE49-F238E27FC236}">
                  <a16:creationId xmlns:a16="http://schemas.microsoft.com/office/drawing/2014/main" id="{64AF1D66-AC12-416B-A651-052F6DD26B4B}"/>
                </a:ext>
              </a:extLst>
            </p:cNvPr>
            <p:cNvSpPr>
              <a:spLocks noChangeArrowheads="1"/>
            </p:cNvSpPr>
            <p:nvPr/>
          </p:nvSpPr>
          <p:spPr bwMode="auto">
            <a:xfrm>
              <a:off x="6908801" y="5991225"/>
              <a:ext cx="15875" cy="968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68">
              <a:extLst>
                <a:ext uri="{FF2B5EF4-FFF2-40B4-BE49-F238E27FC236}">
                  <a16:creationId xmlns:a16="http://schemas.microsoft.com/office/drawing/2014/main" id="{11C97762-D130-47CF-91B9-E8D2C65CE420}"/>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69">
              <a:extLst>
                <a:ext uri="{FF2B5EF4-FFF2-40B4-BE49-F238E27FC236}">
                  <a16:creationId xmlns:a16="http://schemas.microsoft.com/office/drawing/2014/main" id="{AAD7C6D2-B348-41E5-91C6-DDCC1B9486BA}"/>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70">
              <a:extLst>
                <a:ext uri="{FF2B5EF4-FFF2-40B4-BE49-F238E27FC236}">
                  <a16:creationId xmlns:a16="http://schemas.microsoft.com/office/drawing/2014/main" id="{5CA0BA48-FF98-4035-AC4D-9270A0BFCE4D}"/>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7" name="TextBox 96">
            <a:extLst>
              <a:ext uri="{FF2B5EF4-FFF2-40B4-BE49-F238E27FC236}">
                <a16:creationId xmlns:a16="http://schemas.microsoft.com/office/drawing/2014/main" id="{1AEFFF4F-F1D5-443A-9D68-0FB7AB175FC5}"/>
              </a:ext>
            </a:extLst>
          </p:cNvPr>
          <p:cNvSpPr txBox="1"/>
          <p:nvPr/>
        </p:nvSpPr>
        <p:spPr>
          <a:xfrm>
            <a:off x="919897" y="2353347"/>
            <a:ext cx="1759666" cy="300082"/>
          </a:xfrm>
          <a:prstGeom prst="rect">
            <a:avLst/>
          </a:prstGeom>
          <a:noFill/>
        </p:spPr>
        <p:txBody>
          <a:bodyPr wrap="square" rtlCol="0" anchor="ctr">
            <a:spAutoFit/>
          </a:bodyPr>
          <a:lstStyle/>
          <a:p>
            <a:r>
              <a:rPr lang="en-US" sz="1350" b="1" dirty="0">
                <a:solidFill>
                  <a:schemeClr val="accent1"/>
                </a:solidFill>
                <a:latin typeface="+mj-lt"/>
              </a:rPr>
              <a:t>Our Client List :</a:t>
            </a:r>
            <a:endParaRPr lang="en-ID" sz="1350" b="1" dirty="0">
              <a:solidFill>
                <a:schemeClr val="accent1"/>
              </a:solidFill>
              <a:latin typeface="+mj-lt"/>
            </a:endParaRPr>
          </a:p>
        </p:txBody>
      </p:sp>
      <p:grpSp>
        <p:nvGrpSpPr>
          <p:cNvPr id="98" name="Group 97">
            <a:extLst>
              <a:ext uri="{FF2B5EF4-FFF2-40B4-BE49-F238E27FC236}">
                <a16:creationId xmlns:a16="http://schemas.microsoft.com/office/drawing/2014/main" id="{513C339B-E2BE-45E7-83A7-0F023C7E7FD9}"/>
              </a:ext>
            </a:extLst>
          </p:cNvPr>
          <p:cNvGrpSpPr/>
          <p:nvPr/>
        </p:nvGrpSpPr>
        <p:grpSpPr>
          <a:xfrm>
            <a:off x="2636225" y="4426065"/>
            <a:ext cx="1226639" cy="243673"/>
            <a:chOff x="10015538" y="5518150"/>
            <a:chExt cx="1646237" cy="327026"/>
          </a:xfrm>
          <a:solidFill>
            <a:schemeClr val="accent2"/>
          </a:solidFill>
        </p:grpSpPr>
        <p:sp>
          <p:nvSpPr>
            <p:cNvPr id="99" name="Freeform 123">
              <a:extLst>
                <a:ext uri="{FF2B5EF4-FFF2-40B4-BE49-F238E27FC236}">
                  <a16:creationId xmlns:a16="http://schemas.microsoft.com/office/drawing/2014/main" id="{7D6AB633-37DE-4B9E-B079-FE21D7CB07C2}"/>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124">
              <a:extLst>
                <a:ext uri="{FF2B5EF4-FFF2-40B4-BE49-F238E27FC236}">
                  <a16:creationId xmlns:a16="http://schemas.microsoft.com/office/drawing/2014/main" id="{9B215994-3E82-4A11-BFC1-4FB6C3539A2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125">
              <a:extLst>
                <a:ext uri="{FF2B5EF4-FFF2-40B4-BE49-F238E27FC236}">
                  <a16:creationId xmlns:a16="http://schemas.microsoft.com/office/drawing/2014/main" id="{3CF7DF13-BD16-451C-B814-7FF1757DC5A7}"/>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2" name="Freeform 126">
              <a:extLst>
                <a:ext uri="{FF2B5EF4-FFF2-40B4-BE49-F238E27FC236}">
                  <a16:creationId xmlns:a16="http://schemas.microsoft.com/office/drawing/2014/main" id="{178B4545-2887-4EC5-803B-AC8D24BAFD25}"/>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Freeform 127">
              <a:extLst>
                <a:ext uri="{FF2B5EF4-FFF2-40B4-BE49-F238E27FC236}">
                  <a16:creationId xmlns:a16="http://schemas.microsoft.com/office/drawing/2014/main" id="{56FD5847-AA67-4558-BCE1-A1E728D205AD}"/>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Freeform 128">
              <a:extLst>
                <a:ext uri="{FF2B5EF4-FFF2-40B4-BE49-F238E27FC236}">
                  <a16:creationId xmlns:a16="http://schemas.microsoft.com/office/drawing/2014/main" id="{15481A08-D76A-419F-AD5F-3946B23ADC28}"/>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29">
              <a:extLst>
                <a:ext uri="{FF2B5EF4-FFF2-40B4-BE49-F238E27FC236}">
                  <a16:creationId xmlns:a16="http://schemas.microsoft.com/office/drawing/2014/main" id="{0F6D5039-4D3D-43A4-BD1D-8E2E8A6239B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30">
              <a:extLst>
                <a:ext uri="{FF2B5EF4-FFF2-40B4-BE49-F238E27FC236}">
                  <a16:creationId xmlns:a16="http://schemas.microsoft.com/office/drawing/2014/main" id="{BDEB5D6D-78D1-4782-89B6-78B6CD6F961A}"/>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Rectangle 131">
              <a:extLst>
                <a:ext uri="{FF2B5EF4-FFF2-40B4-BE49-F238E27FC236}">
                  <a16:creationId xmlns:a16="http://schemas.microsoft.com/office/drawing/2014/main" id="{2C40AE30-77CC-47E5-851B-4C263BC9D9B5}"/>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8" name="Freeform 132">
              <a:extLst>
                <a:ext uri="{FF2B5EF4-FFF2-40B4-BE49-F238E27FC236}">
                  <a16:creationId xmlns:a16="http://schemas.microsoft.com/office/drawing/2014/main" id="{7FEC63B1-821E-4F62-B0EE-96CDBFB33A36}"/>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9" name="Freeform 133">
              <a:extLst>
                <a:ext uri="{FF2B5EF4-FFF2-40B4-BE49-F238E27FC236}">
                  <a16:creationId xmlns:a16="http://schemas.microsoft.com/office/drawing/2014/main" id="{E672EF19-3E02-4695-A693-32AE9D3309A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0" name="Freeform 134">
              <a:extLst>
                <a:ext uri="{FF2B5EF4-FFF2-40B4-BE49-F238E27FC236}">
                  <a16:creationId xmlns:a16="http://schemas.microsoft.com/office/drawing/2014/main" id="{750004A3-EAAE-461E-8D75-6A2EAC57511B}"/>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1" name="Freeform 135">
              <a:extLst>
                <a:ext uri="{FF2B5EF4-FFF2-40B4-BE49-F238E27FC236}">
                  <a16:creationId xmlns:a16="http://schemas.microsoft.com/office/drawing/2014/main" id="{DB3A925E-D4F6-422C-9E8F-828EA2CF0D76}"/>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2" name="Freeform 136">
              <a:extLst>
                <a:ext uri="{FF2B5EF4-FFF2-40B4-BE49-F238E27FC236}">
                  <a16:creationId xmlns:a16="http://schemas.microsoft.com/office/drawing/2014/main" id="{4CEE40D4-AB14-4498-ADCD-DF210712F71D}"/>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3" name="Freeform 137">
              <a:extLst>
                <a:ext uri="{FF2B5EF4-FFF2-40B4-BE49-F238E27FC236}">
                  <a16:creationId xmlns:a16="http://schemas.microsoft.com/office/drawing/2014/main" id="{A3BB3760-2EB3-41A4-91A8-4FD49A5FDAC9}"/>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4" name="Rectangle 138">
              <a:extLst>
                <a:ext uri="{FF2B5EF4-FFF2-40B4-BE49-F238E27FC236}">
                  <a16:creationId xmlns:a16="http://schemas.microsoft.com/office/drawing/2014/main" id="{AC622093-B27D-4D80-B0F3-0E9F101BC666}"/>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39">
              <a:extLst>
                <a:ext uri="{FF2B5EF4-FFF2-40B4-BE49-F238E27FC236}">
                  <a16:creationId xmlns:a16="http://schemas.microsoft.com/office/drawing/2014/main" id="{EE8A77AF-7D40-493E-A5A6-22E6DB69C007}"/>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40">
              <a:extLst>
                <a:ext uri="{FF2B5EF4-FFF2-40B4-BE49-F238E27FC236}">
                  <a16:creationId xmlns:a16="http://schemas.microsoft.com/office/drawing/2014/main" id="{89E196E9-8BB2-47D4-AFC9-078921983850}"/>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41">
              <a:extLst>
                <a:ext uri="{FF2B5EF4-FFF2-40B4-BE49-F238E27FC236}">
                  <a16:creationId xmlns:a16="http://schemas.microsoft.com/office/drawing/2014/main" id="{C23382CB-802C-42AF-910C-5FEE55CD221B}"/>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142">
              <a:extLst>
                <a:ext uri="{FF2B5EF4-FFF2-40B4-BE49-F238E27FC236}">
                  <a16:creationId xmlns:a16="http://schemas.microsoft.com/office/drawing/2014/main" id="{C074D62A-29D0-4DB0-B390-FD91D22ED87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143">
              <a:extLst>
                <a:ext uri="{FF2B5EF4-FFF2-40B4-BE49-F238E27FC236}">
                  <a16:creationId xmlns:a16="http://schemas.microsoft.com/office/drawing/2014/main" id="{2A5737A4-E552-45CD-9951-0369267E36CA}"/>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144">
              <a:extLst>
                <a:ext uri="{FF2B5EF4-FFF2-40B4-BE49-F238E27FC236}">
                  <a16:creationId xmlns:a16="http://schemas.microsoft.com/office/drawing/2014/main" id="{1ADA0F73-969D-4C6E-A503-FB1E1CE550F2}"/>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145">
              <a:extLst>
                <a:ext uri="{FF2B5EF4-FFF2-40B4-BE49-F238E27FC236}">
                  <a16:creationId xmlns:a16="http://schemas.microsoft.com/office/drawing/2014/main" id="{C48536A8-21D1-4134-87E0-7F1C18C3AC4F}"/>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146">
              <a:extLst>
                <a:ext uri="{FF2B5EF4-FFF2-40B4-BE49-F238E27FC236}">
                  <a16:creationId xmlns:a16="http://schemas.microsoft.com/office/drawing/2014/main" id="{CB1D5BE5-2663-48A1-9FD8-5B753970C93C}"/>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3" name="Freeform 147">
              <a:extLst>
                <a:ext uri="{FF2B5EF4-FFF2-40B4-BE49-F238E27FC236}">
                  <a16:creationId xmlns:a16="http://schemas.microsoft.com/office/drawing/2014/main" id="{B5E76995-8B21-4707-9B49-D0E970002A1B}"/>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4" name="Freeform 148">
              <a:extLst>
                <a:ext uri="{FF2B5EF4-FFF2-40B4-BE49-F238E27FC236}">
                  <a16:creationId xmlns:a16="http://schemas.microsoft.com/office/drawing/2014/main" id="{26D8ECAF-9019-42EC-AF41-54477B6B1A92}"/>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149">
              <a:extLst>
                <a:ext uri="{FF2B5EF4-FFF2-40B4-BE49-F238E27FC236}">
                  <a16:creationId xmlns:a16="http://schemas.microsoft.com/office/drawing/2014/main" id="{A57B3D1B-D7F7-4F71-8FBF-2F8C7D383978}"/>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50">
              <a:extLst>
                <a:ext uri="{FF2B5EF4-FFF2-40B4-BE49-F238E27FC236}">
                  <a16:creationId xmlns:a16="http://schemas.microsoft.com/office/drawing/2014/main" id="{3B161240-E4ED-4789-8889-3B61BF21DBF6}"/>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51">
              <a:extLst>
                <a:ext uri="{FF2B5EF4-FFF2-40B4-BE49-F238E27FC236}">
                  <a16:creationId xmlns:a16="http://schemas.microsoft.com/office/drawing/2014/main" id="{656A8CE0-1342-4667-8A7A-286DF2D4C24A}"/>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52">
              <a:extLst>
                <a:ext uri="{FF2B5EF4-FFF2-40B4-BE49-F238E27FC236}">
                  <a16:creationId xmlns:a16="http://schemas.microsoft.com/office/drawing/2014/main" id="{4B7F64B6-99FB-48FE-BCDA-0F3BEADB12D6}"/>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59" name="Group 158">
            <a:extLst>
              <a:ext uri="{FF2B5EF4-FFF2-40B4-BE49-F238E27FC236}">
                <a16:creationId xmlns:a16="http://schemas.microsoft.com/office/drawing/2014/main" id="{50BED790-8D85-4E37-96FF-3D5183B6F944}"/>
              </a:ext>
            </a:extLst>
          </p:cNvPr>
          <p:cNvGrpSpPr/>
          <p:nvPr/>
        </p:nvGrpSpPr>
        <p:grpSpPr>
          <a:xfrm>
            <a:off x="2636225" y="3882001"/>
            <a:ext cx="1325522" cy="220789"/>
            <a:chOff x="5156200" y="5472113"/>
            <a:chExt cx="2678113" cy="446087"/>
          </a:xfrm>
          <a:solidFill>
            <a:schemeClr val="accent2"/>
          </a:solidFill>
        </p:grpSpPr>
        <p:sp>
          <p:nvSpPr>
            <p:cNvPr id="160" name="Freeform 74">
              <a:extLst>
                <a:ext uri="{FF2B5EF4-FFF2-40B4-BE49-F238E27FC236}">
                  <a16:creationId xmlns:a16="http://schemas.microsoft.com/office/drawing/2014/main" id="{F027AAE1-36E5-48A5-B727-4579CBFEE681}"/>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75">
              <a:extLst>
                <a:ext uri="{FF2B5EF4-FFF2-40B4-BE49-F238E27FC236}">
                  <a16:creationId xmlns:a16="http://schemas.microsoft.com/office/drawing/2014/main" id="{24CA43E3-A5B5-4851-9581-51A906CDEDF1}"/>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2" name="Freeform 76">
              <a:extLst>
                <a:ext uri="{FF2B5EF4-FFF2-40B4-BE49-F238E27FC236}">
                  <a16:creationId xmlns:a16="http://schemas.microsoft.com/office/drawing/2014/main" id="{41B1A23F-7DD0-4918-8980-3B76D5DB19D7}"/>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3" name="Freeform 77">
              <a:extLst>
                <a:ext uri="{FF2B5EF4-FFF2-40B4-BE49-F238E27FC236}">
                  <a16:creationId xmlns:a16="http://schemas.microsoft.com/office/drawing/2014/main" id="{A65649A9-3957-49B4-8E15-DD498914B194}"/>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4" name="Freeform 78">
              <a:extLst>
                <a:ext uri="{FF2B5EF4-FFF2-40B4-BE49-F238E27FC236}">
                  <a16:creationId xmlns:a16="http://schemas.microsoft.com/office/drawing/2014/main" id="{5A760DBE-3C5A-4951-B035-6B6D1E735CB9}"/>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5" name="Freeform 79">
              <a:extLst>
                <a:ext uri="{FF2B5EF4-FFF2-40B4-BE49-F238E27FC236}">
                  <a16:creationId xmlns:a16="http://schemas.microsoft.com/office/drawing/2014/main" id="{5EBC72E3-20B8-4A23-B352-0076691CC64E}"/>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6" name="Freeform 80">
              <a:extLst>
                <a:ext uri="{FF2B5EF4-FFF2-40B4-BE49-F238E27FC236}">
                  <a16:creationId xmlns:a16="http://schemas.microsoft.com/office/drawing/2014/main" id="{F663992A-9145-45A4-B345-54C1F3DD3049}"/>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7" name="Freeform 81">
              <a:extLst>
                <a:ext uri="{FF2B5EF4-FFF2-40B4-BE49-F238E27FC236}">
                  <a16:creationId xmlns:a16="http://schemas.microsoft.com/office/drawing/2014/main" id="{180EA6BC-CCDF-4B28-BCB3-8DB87E79E2EF}"/>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8" name="Freeform 82">
              <a:extLst>
                <a:ext uri="{FF2B5EF4-FFF2-40B4-BE49-F238E27FC236}">
                  <a16:creationId xmlns:a16="http://schemas.microsoft.com/office/drawing/2014/main" id="{BE9D3CF9-3349-4AB4-A337-569981628867}"/>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9" name="Freeform 83">
              <a:extLst>
                <a:ext uri="{FF2B5EF4-FFF2-40B4-BE49-F238E27FC236}">
                  <a16:creationId xmlns:a16="http://schemas.microsoft.com/office/drawing/2014/main" id="{E63E8825-C7D7-4BDD-9CBF-359326782216}"/>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0" name="Freeform 84">
              <a:extLst>
                <a:ext uri="{FF2B5EF4-FFF2-40B4-BE49-F238E27FC236}">
                  <a16:creationId xmlns:a16="http://schemas.microsoft.com/office/drawing/2014/main" id="{2B925025-7F5A-43FD-BF5E-1AEA9C13898B}"/>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72" name="TextBox 171">
            <a:extLst>
              <a:ext uri="{FF2B5EF4-FFF2-40B4-BE49-F238E27FC236}">
                <a16:creationId xmlns:a16="http://schemas.microsoft.com/office/drawing/2014/main" id="{4DCDC530-A497-48B4-9D82-FD862EBE52E7}"/>
              </a:ext>
            </a:extLst>
          </p:cNvPr>
          <p:cNvSpPr txBox="1"/>
          <p:nvPr/>
        </p:nvSpPr>
        <p:spPr>
          <a:xfrm>
            <a:off x="919897" y="2599375"/>
            <a:ext cx="3041850" cy="110767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2F8BB726-5F73-4EE1-B5E7-1C28324769D2}"/>
              </a:ext>
            </a:extLst>
          </p:cNvPr>
          <p:cNvSpPr txBox="1"/>
          <p:nvPr/>
        </p:nvSpPr>
        <p:spPr>
          <a:xfrm>
            <a:off x="5190884" y="4149712"/>
            <a:ext cx="2649564" cy="1107676"/>
          </a:xfrm>
          <a:prstGeom prst="rect">
            <a:avLst/>
          </a:prstGeom>
          <a:noFill/>
        </p:spPr>
        <p:txBody>
          <a:bodyPr wrap="square" rtlCol="0" anchor="ctr">
            <a:spAutoFit/>
          </a:bodyPr>
          <a:lstStyle/>
          <a:p>
            <a:pPr algn="ctr">
              <a:lnSpc>
                <a:spcPct val="150000"/>
              </a:lnSpc>
            </a:pPr>
            <a:r>
              <a:rPr lang="en-US" sz="900" dirty="0">
                <a:solidFill>
                  <a:schemeClr val="bg2"/>
                </a:solidFill>
              </a:rPr>
              <a:t>A wonderful serenity has taken possession of my entire existence in this spot, which was created the bliss souls like mine am so talents should incapable drawing single lovely sun strikes the upper surface</a:t>
            </a:r>
            <a:endParaRPr lang="en-ID" sz="788" dirty="0">
              <a:solidFill>
                <a:schemeClr val="bg2"/>
              </a:solidFill>
            </a:endParaRPr>
          </a:p>
        </p:txBody>
      </p:sp>
      <p:sp>
        <p:nvSpPr>
          <p:cNvPr id="173" name="TextBox 18">
            <a:extLst>
              <a:ext uri="{FF2B5EF4-FFF2-40B4-BE49-F238E27FC236}">
                <a16:creationId xmlns:a16="http://schemas.microsoft.com/office/drawing/2014/main" id="{597E9BE6-9743-4FA2-98D4-28966A7481E8}"/>
              </a:ext>
            </a:extLst>
          </p:cNvPr>
          <p:cNvSpPr txBox="1"/>
          <p:nvPr/>
        </p:nvSpPr>
        <p:spPr>
          <a:xfrm>
            <a:off x="5747915" y="3976844"/>
            <a:ext cx="1535501" cy="219291"/>
          </a:xfrm>
          <a:prstGeom prst="rect">
            <a:avLst/>
          </a:prstGeom>
          <a:noFill/>
        </p:spPr>
        <p:txBody>
          <a:bodyPr wrap="square" rtlCol="0" anchor="ctr">
            <a:spAutoFit/>
          </a:bodyPr>
          <a:lstStyle/>
          <a:p>
            <a:pPr algn="ctr"/>
            <a:r>
              <a:rPr lang="en-US" sz="825" dirty="0">
                <a:solidFill>
                  <a:schemeClr val="bg2"/>
                </a:solidFill>
              </a:rPr>
              <a:t>Developer Team</a:t>
            </a:r>
          </a:p>
        </p:txBody>
      </p:sp>
      <p:sp>
        <p:nvSpPr>
          <p:cNvPr id="174" name="TextBox 19">
            <a:extLst>
              <a:ext uri="{FF2B5EF4-FFF2-40B4-BE49-F238E27FC236}">
                <a16:creationId xmlns:a16="http://schemas.microsoft.com/office/drawing/2014/main" id="{3F19DC84-BA60-4238-A5F0-2DFB78136756}"/>
              </a:ext>
            </a:extLst>
          </p:cNvPr>
          <p:cNvSpPr txBox="1"/>
          <p:nvPr/>
        </p:nvSpPr>
        <p:spPr>
          <a:xfrm>
            <a:off x="5747916" y="3745269"/>
            <a:ext cx="1535499" cy="300082"/>
          </a:xfrm>
          <a:prstGeom prst="rect">
            <a:avLst/>
          </a:prstGeom>
          <a:noFill/>
        </p:spPr>
        <p:txBody>
          <a:bodyPr wrap="square" rtlCol="0" anchor="ctr">
            <a:spAutoFit/>
          </a:bodyPr>
          <a:lstStyle/>
          <a:p>
            <a:pPr algn="ctr"/>
            <a:r>
              <a:rPr lang="en-US" sz="1350" b="1" dirty="0">
                <a:solidFill>
                  <a:schemeClr val="bg2"/>
                </a:solidFill>
                <a:latin typeface="+mj-lt"/>
              </a:rPr>
              <a:t>Scarlett Garcia</a:t>
            </a:r>
            <a:endParaRPr lang="en-ID" sz="1350" b="1" dirty="0">
              <a:solidFill>
                <a:schemeClr val="bg2"/>
              </a:solidFill>
              <a:latin typeface="+mj-lt"/>
            </a:endParaRPr>
          </a:p>
        </p:txBody>
      </p:sp>
      <p:grpSp>
        <p:nvGrpSpPr>
          <p:cNvPr id="17" name="Group 16">
            <a:extLst>
              <a:ext uri="{FF2B5EF4-FFF2-40B4-BE49-F238E27FC236}">
                <a16:creationId xmlns:a16="http://schemas.microsoft.com/office/drawing/2014/main" id="{C78E8FA0-6E45-4A32-804A-93DBDC580F83}"/>
              </a:ext>
            </a:extLst>
          </p:cNvPr>
          <p:cNvGrpSpPr/>
          <p:nvPr/>
        </p:nvGrpSpPr>
        <p:grpSpPr>
          <a:xfrm>
            <a:off x="6600920" y="5358925"/>
            <a:ext cx="676727" cy="111923"/>
            <a:chOff x="7984268" y="3332873"/>
            <a:chExt cx="1658638" cy="274320"/>
          </a:xfrm>
        </p:grpSpPr>
        <p:sp>
          <p:nvSpPr>
            <p:cNvPr id="18" name="Freeform 9">
              <a:extLst>
                <a:ext uri="{FF2B5EF4-FFF2-40B4-BE49-F238E27FC236}">
                  <a16:creationId xmlns:a16="http://schemas.microsoft.com/office/drawing/2014/main" id="{F79562E6-C08A-4FEC-8AB1-81E7D0518FA4}"/>
                </a:ext>
              </a:extLst>
            </p:cNvPr>
            <p:cNvSpPr>
              <a:spLocks/>
            </p:cNvSpPr>
            <p:nvPr/>
          </p:nvSpPr>
          <p:spPr bwMode="auto">
            <a:xfrm>
              <a:off x="7984268"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19" name="Freeform 9">
              <a:extLst>
                <a:ext uri="{FF2B5EF4-FFF2-40B4-BE49-F238E27FC236}">
                  <a16:creationId xmlns:a16="http://schemas.microsoft.com/office/drawing/2014/main" id="{018017C4-94B0-424E-AE24-07B70EFEF800}"/>
                </a:ext>
              </a:extLst>
            </p:cNvPr>
            <p:cNvSpPr>
              <a:spLocks/>
            </p:cNvSpPr>
            <p:nvPr/>
          </p:nvSpPr>
          <p:spPr bwMode="auto">
            <a:xfrm>
              <a:off x="8332325"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0" name="Freeform 9">
              <a:extLst>
                <a:ext uri="{FF2B5EF4-FFF2-40B4-BE49-F238E27FC236}">
                  <a16:creationId xmlns:a16="http://schemas.microsoft.com/office/drawing/2014/main" id="{B0E4245E-C2F4-4939-AAB3-5874A20AD14A}"/>
                </a:ext>
              </a:extLst>
            </p:cNvPr>
            <p:cNvSpPr>
              <a:spLocks/>
            </p:cNvSpPr>
            <p:nvPr/>
          </p:nvSpPr>
          <p:spPr bwMode="auto">
            <a:xfrm>
              <a:off x="8676427"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1" name="Freeform 9">
              <a:extLst>
                <a:ext uri="{FF2B5EF4-FFF2-40B4-BE49-F238E27FC236}">
                  <a16:creationId xmlns:a16="http://schemas.microsoft.com/office/drawing/2014/main" id="{DA060595-77C5-478A-B022-AB11CA666760}"/>
                </a:ext>
              </a:extLst>
            </p:cNvPr>
            <p:cNvSpPr>
              <a:spLocks/>
            </p:cNvSpPr>
            <p:nvPr/>
          </p:nvSpPr>
          <p:spPr bwMode="auto">
            <a:xfrm>
              <a:off x="9020529"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2" name="Freeform 9">
              <a:extLst>
                <a:ext uri="{FF2B5EF4-FFF2-40B4-BE49-F238E27FC236}">
                  <a16:creationId xmlns:a16="http://schemas.microsoft.com/office/drawing/2014/main" id="{65E97B2B-C050-4687-9C6D-0966CFED6F27}"/>
                </a:ext>
              </a:extLst>
            </p:cNvPr>
            <p:cNvSpPr>
              <a:spLocks/>
            </p:cNvSpPr>
            <p:nvPr/>
          </p:nvSpPr>
          <p:spPr bwMode="auto">
            <a:xfrm>
              <a:off x="9368586"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grpSp>
      <p:sp>
        <p:nvSpPr>
          <p:cNvPr id="181" name="TextBox 18">
            <a:extLst>
              <a:ext uri="{FF2B5EF4-FFF2-40B4-BE49-F238E27FC236}">
                <a16:creationId xmlns:a16="http://schemas.microsoft.com/office/drawing/2014/main" id="{0070AB61-403B-4E03-96A8-71B214537B33}"/>
              </a:ext>
            </a:extLst>
          </p:cNvPr>
          <p:cNvSpPr txBox="1"/>
          <p:nvPr/>
        </p:nvSpPr>
        <p:spPr>
          <a:xfrm>
            <a:off x="5753685" y="5311013"/>
            <a:ext cx="1028700" cy="207749"/>
          </a:xfrm>
          <a:prstGeom prst="rect">
            <a:avLst/>
          </a:prstGeom>
          <a:noFill/>
        </p:spPr>
        <p:txBody>
          <a:bodyPr wrap="square" rtlCol="0" anchor="ctr">
            <a:spAutoFit/>
          </a:bodyPr>
          <a:lstStyle/>
          <a:p>
            <a:r>
              <a:rPr lang="en-US" sz="750" dirty="0">
                <a:solidFill>
                  <a:schemeClr val="bg2"/>
                </a:solidFill>
              </a:rPr>
              <a:t>Client Rating : </a:t>
            </a:r>
          </a:p>
        </p:txBody>
      </p:sp>
      <p:sp>
        <p:nvSpPr>
          <p:cNvPr id="9" name="PsHolder15">
            <a:extLst>
              <a:ext uri="{FF2B5EF4-FFF2-40B4-BE49-F238E27FC236}">
                <a16:creationId xmlns:a16="http://schemas.microsoft.com/office/drawing/2014/main" id="{83E7CEA0-11B1-4BD9-9945-5299827961B7}"/>
              </a:ext>
            </a:extLst>
          </p:cNvPr>
          <p:cNvSpPr>
            <a:spLocks noGrp="1"/>
          </p:cNvSpPr>
          <p:nvPr>
            <p:ph type="pic" sz="quarter" idx="10"/>
          </p:nvPr>
        </p:nvSpPr>
        <p:spPr/>
      </p:sp>
      <p:grpSp>
        <p:nvGrpSpPr>
          <p:cNvPr id="132" name="Graphic 8">
            <a:extLst>
              <a:ext uri="{FF2B5EF4-FFF2-40B4-BE49-F238E27FC236}">
                <a16:creationId xmlns:a16="http://schemas.microsoft.com/office/drawing/2014/main" id="{E69A7DB9-50F9-47B6-88D4-8999FEA3DA78}"/>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1C466F11-2016-4A38-9246-B060A5F6E37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34" name="Freeform: Shape 133">
              <a:extLst>
                <a:ext uri="{FF2B5EF4-FFF2-40B4-BE49-F238E27FC236}">
                  <a16:creationId xmlns:a16="http://schemas.microsoft.com/office/drawing/2014/main" id="{1EBE471E-6AF6-441E-B6EF-B24EACAED55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5" name="Freeform: Shape 134">
              <a:extLst>
                <a:ext uri="{FF2B5EF4-FFF2-40B4-BE49-F238E27FC236}">
                  <a16:creationId xmlns:a16="http://schemas.microsoft.com/office/drawing/2014/main" id="{A6955623-26F7-4301-BBE5-2793881A46B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6" name="Freeform: Shape 135">
              <a:extLst>
                <a:ext uri="{FF2B5EF4-FFF2-40B4-BE49-F238E27FC236}">
                  <a16:creationId xmlns:a16="http://schemas.microsoft.com/office/drawing/2014/main" id="{CB107CA8-0781-4928-A169-6E3961CF62A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37" name="Freeform: Shape 136">
              <a:extLst>
                <a:ext uri="{FF2B5EF4-FFF2-40B4-BE49-F238E27FC236}">
                  <a16:creationId xmlns:a16="http://schemas.microsoft.com/office/drawing/2014/main" id="{44024834-DA5A-4B20-AC08-649A0738111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38" name="Freeform: Shape 137">
              <a:extLst>
                <a:ext uri="{FF2B5EF4-FFF2-40B4-BE49-F238E27FC236}">
                  <a16:creationId xmlns:a16="http://schemas.microsoft.com/office/drawing/2014/main" id="{0ED31DD5-D814-4B30-A000-F03E5F1AD67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39" name="TextBox 138">
            <a:extLst>
              <a:ext uri="{FF2B5EF4-FFF2-40B4-BE49-F238E27FC236}">
                <a16:creationId xmlns:a16="http://schemas.microsoft.com/office/drawing/2014/main" id="{186CFDAC-7426-4356-BBD2-2DE2B44A01E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40" name="Freeform: Shape 139">
            <a:extLst>
              <a:ext uri="{FF2B5EF4-FFF2-40B4-BE49-F238E27FC236}">
                <a16:creationId xmlns:a16="http://schemas.microsoft.com/office/drawing/2014/main" id="{08A0D89B-50A2-44D4-93FF-A92C84D53F2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58991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P spid="1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BFFC3EE2-611F-48C3-A071-782B4212FF79}"/>
              </a:ext>
            </a:extLst>
          </p:cNvPr>
          <p:cNvSpPr/>
          <p:nvPr/>
        </p:nvSpPr>
        <p:spPr>
          <a:xfrm>
            <a:off x="3037148" y="2049695"/>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Arrow: Up 30">
            <a:extLst>
              <a:ext uri="{FF2B5EF4-FFF2-40B4-BE49-F238E27FC236}">
                <a16:creationId xmlns:a16="http://schemas.microsoft.com/office/drawing/2014/main" id="{4C9B2248-27C5-4FD4-A616-FA15A8256778}"/>
              </a:ext>
            </a:extLst>
          </p:cNvPr>
          <p:cNvSpPr/>
          <p:nvPr/>
        </p:nvSpPr>
        <p:spPr>
          <a:xfrm rot="10800000">
            <a:off x="4653639" y="2049694"/>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TextBox 31">
            <a:extLst>
              <a:ext uri="{FF2B5EF4-FFF2-40B4-BE49-F238E27FC236}">
                <a16:creationId xmlns:a16="http://schemas.microsoft.com/office/drawing/2014/main" id="{169AF031-53F0-447C-87B9-D387312C2FA3}"/>
              </a:ext>
            </a:extLst>
          </p:cNvPr>
          <p:cNvSpPr txBox="1"/>
          <p:nvPr/>
        </p:nvSpPr>
        <p:spPr>
          <a:xfrm>
            <a:off x="974447" y="2439808"/>
            <a:ext cx="18309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33" name="TextBox 32">
            <a:extLst>
              <a:ext uri="{FF2B5EF4-FFF2-40B4-BE49-F238E27FC236}">
                <a16:creationId xmlns:a16="http://schemas.microsoft.com/office/drawing/2014/main" id="{A6189BA5-653C-47D1-A7FC-6A13DC3194C8}"/>
              </a:ext>
            </a:extLst>
          </p:cNvPr>
          <p:cNvSpPr txBox="1"/>
          <p:nvPr/>
        </p:nvSpPr>
        <p:spPr>
          <a:xfrm>
            <a:off x="974448"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34" name="Freeform 5">
            <a:extLst>
              <a:ext uri="{FF2B5EF4-FFF2-40B4-BE49-F238E27FC236}">
                <a16:creationId xmlns:a16="http://schemas.microsoft.com/office/drawing/2014/main" id="{B683A1FC-C0E7-4D93-99BA-BBE3E4B656F3}"/>
              </a:ext>
            </a:extLst>
          </p:cNvPr>
          <p:cNvSpPr>
            <a:spLocks/>
          </p:cNvSpPr>
          <p:nvPr/>
        </p:nvSpPr>
        <p:spPr bwMode="auto">
          <a:xfrm>
            <a:off x="1047928"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5" name="TextBox 34">
            <a:extLst>
              <a:ext uri="{FF2B5EF4-FFF2-40B4-BE49-F238E27FC236}">
                <a16:creationId xmlns:a16="http://schemas.microsoft.com/office/drawing/2014/main" id="{0F29DEF7-29BC-4572-A097-D70981A7456B}"/>
              </a:ext>
            </a:extLst>
          </p:cNvPr>
          <p:cNvSpPr txBox="1"/>
          <p:nvPr/>
        </p:nvSpPr>
        <p:spPr>
          <a:xfrm>
            <a:off x="1390987" y="3169593"/>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6" name="Freeform 5">
            <a:extLst>
              <a:ext uri="{FF2B5EF4-FFF2-40B4-BE49-F238E27FC236}">
                <a16:creationId xmlns:a16="http://schemas.microsoft.com/office/drawing/2014/main" id="{7AD3B177-F1E2-4293-B661-09C600EFB8FC}"/>
              </a:ext>
            </a:extLst>
          </p:cNvPr>
          <p:cNvSpPr>
            <a:spLocks/>
          </p:cNvSpPr>
          <p:nvPr/>
        </p:nvSpPr>
        <p:spPr bwMode="auto">
          <a:xfrm>
            <a:off x="1047928"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160471AC-897C-40E3-AD44-BA04776F9BBC}"/>
              </a:ext>
            </a:extLst>
          </p:cNvPr>
          <p:cNvSpPr txBox="1"/>
          <p:nvPr/>
        </p:nvSpPr>
        <p:spPr>
          <a:xfrm>
            <a:off x="1390987" y="3691629"/>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8" name="TextBox 37">
            <a:extLst>
              <a:ext uri="{FF2B5EF4-FFF2-40B4-BE49-F238E27FC236}">
                <a16:creationId xmlns:a16="http://schemas.microsoft.com/office/drawing/2014/main" id="{310EFE9A-6689-4F16-8879-E64019C37EC7}"/>
              </a:ext>
            </a:extLst>
          </p:cNvPr>
          <p:cNvSpPr txBox="1"/>
          <p:nvPr/>
        </p:nvSpPr>
        <p:spPr>
          <a:xfrm>
            <a:off x="1563833" y="4606724"/>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ED30549A-D2A0-45C8-9B95-D66848880DE5}"/>
              </a:ext>
            </a:extLst>
          </p:cNvPr>
          <p:cNvSpPr txBox="1"/>
          <p:nvPr/>
        </p:nvSpPr>
        <p:spPr>
          <a:xfrm rot="5400000">
            <a:off x="3107925" y="2979576"/>
            <a:ext cx="1385407"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0" name="TextBox 39">
            <a:extLst>
              <a:ext uri="{FF2B5EF4-FFF2-40B4-BE49-F238E27FC236}">
                <a16:creationId xmlns:a16="http://schemas.microsoft.com/office/drawing/2014/main" id="{C336AE64-4E5A-4E48-B190-8DB8F3F2E49B}"/>
              </a:ext>
            </a:extLst>
          </p:cNvPr>
          <p:cNvSpPr txBox="1"/>
          <p:nvPr/>
        </p:nvSpPr>
        <p:spPr>
          <a:xfrm rot="16200000">
            <a:off x="4738784" y="3090501"/>
            <a:ext cx="1316724"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1" name="TextBox 40">
            <a:extLst>
              <a:ext uri="{FF2B5EF4-FFF2-40B4-BE49-F238E27FC236}">
                <a16:creationId xmlns:a16="http://schemas.microsoft.com/office/drawing/2014/main" id="{1B9CF7A6-BC5D-4784-98AB-B30C2EE1DB4F}"/>
              </a:ext>
            </a:extLst>
          </p:cNvPr>
          <p:cNvSpPr txBox="1"/>
          <p:nvPr/>
        </p:nvSpPr>
        <p:spPr>
          <a:xfrm>
            <a:off x="6434479" y="2439808"/>
            <a:ext cx="18306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42" name="TextBox 41">
            <a:extLst>
              <a:ext uri="{FF2B5EF4-FFF2-40B4-BE49-F238E27FC236}">
                <a16:creationId xmlns:a16="http://schemas.microsoft.com/office/drawing/2014/main" id="{A5F1114D-024B-4075-B5CE-7E0B3A5BEABF}"/>
              </a:ext>
            </a:extLst>
          </p:cNvPr>
          <p:cNvSpPr txBox="1"/>
          <p:nvPr/>
        </p:nvSpPr>
        <p:spPr>
          <a:xfrm>
            <a:off x="6434480"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43" name="Freeform 5">
            <a:extLst>
              <a:ext uri="{FF2B5EF4-FFF2-40B4-BE49-F238E27FC236}">
                <a16:creationId xmlns:a16="http://schemas.microsoft.com/office/drawing/2014/main" id="{9CEE8B0E-C270-45C7-B249-53D821BD35B2}"/>
              </a:ext>
            </a:extLst>
          </p:cNvPr>
          <p:cNvSpPr>
            <a:spLocks/>
          </p:cNvSpPr>
          <p:nvPr/>
        </p:nvSpPr>
        <p:spPr bwMode="auto">
          <a:xfrm>
            <a:off x="6507960"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4" name="TextBox 43">
            <a:extLst>
              <a:ext uri="{FF2B5EF4-FFF2-40B4-BE49-F238E27FC236}">
                <a16:creationId xmlns:a16="http://schemas.microsoft.com/office/drawing/2014/main" id="{AB26C3BB-BEDE-426C-915D-0CFCE3744B41}"/>
              </a:ext>
            </a:extLst>
          </p:cNvPr>
          <p:cNvSpPr txBox="1"/>
          <p:nvPr/>
        </p:nvSpPr>
        <p:spPr>
          <a:xfrm>
            <a:off x="6851020" y="3169593"/>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45" name="Freeform 5">
            <a:extLst>
              <a:ext uri="{FF2B5EF4-FFF2-40B4-BE49-F238E27FC236}">
                <a16:creationId xmlns:a16="http://schemas.microsoft.com/office/drawing/2014/main" id="{91C13C6D-B20C-454F-BDC0-884CD862F8E3}"/>
              </a:ext>
            </a:extLst>
          </p:cNvPr>
          <p:cNvSpPr>
            <a:spLocks/>
          </p:cNvSpPr>
          <p:nvPr/>
        </p:nvSpPr>
        <p:spPr bwMode="auto">
          <a:xfrm>
            <a:off x="6507960"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6" name="TextBox 45">
            <a:extLst>
              <a:ext uri="{FF2B5EF4-FFF2-40B4-BE49-F238E27FC236}">
                <a16:creationId xmlns:a16="http://schemas.microsoft.com/office/drawing/2014/main" id="{AB2CB8F5-3F41-4CDB-8994-57F3620F1645}"/>
              </a:ext>
            </a:extLst>
          </p:cNvPr>
          <p:cNvSpPr txBox="1"/>
          <p:nvPr/>
        </p:nvSpPr>
        <p:spPr>
          <a:xfrm>
            <a:off x="6851020" y="3691629"/>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50" name="Title 49">
            <a:extLst>
              <a:ext uri="{FF2B5EF4-FFF2-40B4-BE49-F238E27FC236}">
                <a16:creationId xmlns:a16="http://schemas.microsoft.com/office/drawing/2014/main" id="{705E8F24-AFD8-4FEB-BDEB-594B60D99E1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Key Factor</a:t>
            </a:r>
            <a:endParaRPr lang="en-ID" dirty="0">
              <a:solidFill>
                <a:schemeClr val="accent1"/>
              </a:solidFill>
            </a:endParaRPr>
          </a:p>
        </p:txBody>
      </p:sp>
      <p:grpSp>
        <p:nvGrpSpPr>
          <p:cNvPr id="29" name="Graphic 8">
            <a:extLst>
              <a:ext uri="{FF2B5EF4-FFF2-40B4-BE49-F238E27FC236}">
                <a16:creationId xmlns:a16="http://schemas.microsoft.com/office/drawing/2014/main" id="{A92DEFB0-566D-4808-913E-B144CE6262A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BE9F4CDF-97F9-4346-8DD6-4D8E6FC4DDE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7A5538DA-DD11-4C69-B682-1BC4E5904C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9" name="Freeform: Shape 48">
              <a:extLst>
                <a:ext uri="{FF2B5EF4-FFF2-40B4-BE49-F238E27FC236}">
                  <a16:creationId xmlns:a16="http://schemas.microsoft.com/office/drawing/2014/main" id="{722A5BE6-A23D-4EA7-8B1F-9BA414F3138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FB043650-16F1-4F90-8A7C-E4D32A544FA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F52FEC2-212C-401E-AC7D-CF8AB4670B3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5DE3F56B-FAE3-460F-B95F-FCF7427CE5C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54" name="TextBox 53">
            <a:extLst>
              <a:ext uri="{FF2B5EF4-FFF2-40B4-BE49-F238E27FC236}">
                <a16:creationId xmlns:a16="http://schemas.microsoft.com/office/drawing/2014/main" id="{97DB5701-A737-42C3-ADAA-3FDDB4376A6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55" name="Freeform: Shape 54">
            <a:extLst>
              <a:ext uri="{FF2B5EF4-FFF2-40B4-BE49-F238E27FC236}">
                <a16:creationId xmlns:a16="http://schemas.microsoft.com/office/drawing/2014/main" id="{DE2887E3-88C2-455D-89FB-1BA82B5DDC5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16635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4" grpId="0" animBg="1"/>
      <p:bldP spid="35" grpId="0"/>
      <p:bldP spid="36" grpId="0" animBg="1"/>
      <p:bldP spid="37" grpId="0"/>
      <p:bldP spid="38" grpId="0"/>
      <p:bldP spid="39" grpId="0"/>
      <p:bldP spid="40" grpId="0"/>
      <p:bldP spid="41" grpId="0"/>
      <p:bldP spid="42" grpId="0"/>
      <p:bldP spid="43" grpId="0" animBg="1"/>
      <p:bldP spid="44" grpId="0"/>
      <p:bldP spid="45" grpId="0" animBg="1"/>
      <p:bldP spid="46" grpId="0"/>
      <p:bldP spid="50" grpId="0"/>
      <p:bldP spid="54" grpId="0"/>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E9485A33-41D7-4459-9A4C-6D463A727C8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78179DF9-1C9A-4F95-A013-B77E105E2A7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E5B72CA6-6BCC-46AE-8E78-14CE3779B54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B0593F6-91FD-4EAB-AFE2-002669E9AC9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BCC12269-80BE-4891-B306-92AE6613589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511B7444-045A-4C73-B5EB-3F52CA741BA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C731D0A-C3D6-4C89-954C-761A61D0521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6B3C652-B575-4747-A4F1-0FA2CBA14BD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E76F8096-44BD-45FC-8DC3-6578F86D740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AD7C0BA1-9D85-46FB-A1B6-6232C3E6119E}"/>
              </a:ext>
            </a:extLst>
          </p:cNvPr>
          <p:cNvSpPr/>
          <p:nvPr/>
        </p:nvSpPr>
        <p:spPr>
          <a:xfrm>
            <a:off x="918349" y="333394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70077FAD-DBC5-4158-BC6F-E2671CA7532D}"/>
              </a:ext>
            </a:extLst>
          </p:cNvPr>
          <p:cNvSpPr/>
          <p:nvPr/>
        </p:nvSpPr>
        <p:spPr>
          <a:xfrm>
            <a:off x="688780" y="311010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Connector: Elbow 30">
            <a:extLst>
              <a:ext uri="{FF2B5EF4-FFF2-40B4-BE49-F238E27FC236}">
                <a16:creationId xmlns:a16="http://schemas.microsoft.com/office/drawing/2014/main" id="{E90F2BFA-F895-4720-8A98-6F9386B402C2}"/>
              </a:ext>
            </a:extLst>
          </p:cNvPr>
          <p:cNvCxnSpPr>
            <a:cxnSpLocks/>
          </p:cNvCxnSpPr>
          <p:nvPr/>
        </p:nvCxnSpPr>
        <p:spPr>
          <a:xfrm flipV="1">
            <a:off x="2401147" y="2545333"/>
            <a:ext cx="1149182" cy="113327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D0E339-8CB4-4A34-83AF-8F5104EECF77}"/>
              </a:ext>
            </a:extLst>
          </p:cNvPr>
          <p:cNvCxnSpPr>
            <a:cxnSpLocks/>
          </p:cNvCxnSpPr>
          <p:nvPr/>
        </p:nvCxnSpPr>
        <p:spPr>
          <a:xfrm>
            <a:off x="2411415" y="3679701"/>
            <a:ext cx="12472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27203395-2149-4FC2-A8AE-4D5ADB78DEFE}"/>
              </a:ext>
            </a:extLst>
          </p:cNvPr>
          <p:cNvCxnSpPr>
            <a:cxnSpLocks/>
          </p:cNvCxnSpPr>
          <p:nvPr/>
        </p:nvCxnSpPr>
        <p:spPr>
          <a:xfrm>
            <a:off x="2404013" y="3679776"/>
            <a:ext cx="4974644" cy="1180424"/>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5912E3-A3A3-460B-9B55-45788B2E56E7}"/>
              </a:ext>
            </a:extLst>
          </p:cNvPr>
          <p:cNvCxnSpPr>
            <a:cxnSpLocks/>
          </p:cNvCxnSpPr>
          <p:nvPr/>
        </p:nvCxnSpPr>
        <p:spPr>
          <a:xfrm>
            <a:off x="4755038" y="2542412"/>
            <a:ext cx="1223168"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1C64244-2162-4BD3-B95E-417427ABCA1F}"/>
              </a:ext>
            </a:extLst>
          </p:cNvPr>
          <p:cNvSpPr/>
          <p:nvPr/>
        </p:nvSpPr>
        <p:spPr>
          <a:xfrm>
            <a:off x="3435560" y="219951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8C0BA73D-B96B-4B28-8374-606CF060C46C}"/>
              </a:ext>
            </a:extLst>
          </p:cNvPr>
          <p:cNvSpPr/>
          <p:nvPr/>
        </p:nvSpPr>
        <p:spPr>
          <a:xfrm>
            <a:off x="3205991" y="1975671"/>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8" name="Straight Connector 47">
            <a:extLst>
              <a:ext uri="{FF2B5EF4-FFF2-40B4-BE49-F238E27FC236}">
                <a16:creationId xmlns:a16="http://schemas.microsoft.com/office/drawing/2014/main" id="{62E24498-8FB0-45C6-95EB-DFB4D200EE43}"/>
              </a:ext>
            </a:extLst>
          </p:cNvPr>
          <p:cNvCxnSpPr>
            <a:cxnSpLocks/>
          </p:cNvCxnSpPr>
          <p:nvPr/>
        </p:nvCxnSpPr>
        <p:spPr>
          <a:xfrm>
            <a:off x="4756259" y="3675894"/>
            <a:ext cx="1220724"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0D3EEEA-B3DD-448B-BFD1-3D527A1FA318}"/>
              </a:ext>
            </a:extLst>
          </p:cNvPr>
          <p:cNvSpPr/>
          <p:nvPr/>
        </p:nvSpPr>
        <p:spPr>
          <a:xfrm>
            <a:off x="3438729" y="333299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C5732976-25FC-4D48-81A8-35734DA8CF8F}"/>
              </a:ext>
            </a:extLst>
          </p:cNvPr>
          <p:cNvSpPr/>
          <p:nvPr/>
        </p:nvSpPr>
        <p:spPr>
          <a:xfrm>
            <a:off x="3209159" y="310915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7A3167E6-B147-4298-962F-4A4774953564}"/>
              </a:ext>
            </a:extLst>
          </p:cNvPr>
          <p:cNvSpPr/>
          <p:nvPr/>
        </p:nvSpPr>
        <p:spPr>
          <a:xfrm>
            <a:off x="5716971" y="220243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720AD610-8E67-4189-AB02-0268F6E56E70}"/>
              </a:ext>
            </a:extLst>
          </p:cNvPr>
          <p:cNvSpPr/>
          <p:nvPr/>
        </p:nvSpPr>
        <p:spPr>
          <a:xfrm>
            <a:off x="5487401" y="197859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DB7316CF-D92D-45F4-B885-955F0146FBB8}"/>
              </a:ext>
            </a:extLst>
          </p:cNvPr>
          <p:cNvSpPr/>
          <p:nvPr/>
        </p:nvSpPr>
        <p:spPr>
          <a:xfrm>
            <a:off x="5720140" y="333591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a:extLst>
              <a:ext uri="{FF2B5EF4-FFF2-40B4-BE49-F238E27FC236}">
                <a16:creationId xmlns:a16="http://schemas.microsoft.com/office/drawing/2014/main" id="{27F32960-8637-4476-9D82-791798EB5500}"/>
              </a:ext>
            </a:extLst>
          </p:cNvPr>
          <p:cNvSpPr/>
          <p:nvPr/>
        </p:nvSpPr>
        <p:spPr>
          <a:xfrm>
            <a:off x="5490570" y="3112074"/>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a:extLst>
              <a:ext uri="{FF2B5EF4-FFF2-40B4-BE49-F238E27FC236}">
                <a16:creationId xmlns:a16="http://schemas.microsoft.com/office/drawing/2014/main" id="{27CD8E64-A067-419D-B451-A5AB4F039DAE}"/>
              </a:ext>
            </a:extLst>
          </p:cNvPr>
          <p:cNvSpPr/>
          <p:nvPr/>
        </p:nvSpPr>
        <p:spPr>
          <a:xfrm>
            <a:off x="6857656" y="449375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7A9B5F42-A4B5-4D2E-A796-7920E6603BE4}"/>
              </a:ext>
            </a:extLst>
          </p:cNvPr>
          <p:cNvSpPr/>
          <p:nvPr/>
        </p:nvSpPr>
        <p:spPr>
          <a:xfrm>
            <a:off x="6634894" y="426991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CBBF63BD-B19A-4263-B0D8-B5EC69A2075F}"/>
              </a:ext>
            </a:extLst>
          </p:cNvPr>
          <p:cNvSpPr txBox="1"/>
          <p:nvPr/>
        </p:nvSpPr>
        <p:spPr>
          <a:xfrm>
            <a:off x="1084024" y="353834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0" name="TextBox 69">
            <a:extLst>
              <a:ext uri="{FF2B5EF4-FFF2-40B4-BE49-F238E27FC236}">
                <a16:creationId xmlns:a16="http://schemas.microsoft.com/office/drawing/2014/main" id="{FA0B264D-B32F-493C-8B85-7EBE64FBBF0C}"/>
              </a:ext>
            </a:extLst>
          </p:cNvPr>
          <p:cNvSpPr txBox="1"/>
          <p:nvPr/>
        </p:nvSpPr>
        <p:spPr>
          <a:xfrm>
            <a:off x="3601235" y="2403912"/>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1" name="TextBox 70">
            <a:extLst>
              <a:ext uri="{FF2B5EF4-FFF2-40B4-BE49-F238E27FC236}">
                <a16:creationId xmlns:a16="http://schemas.microsoft.com/office/drawing/2014/main" id="{ED4D95B8-8AA2-473D-8A36-E5F069C7CDA2}"/>
              </a:ext>
            </a:extLst>
          </p:cNvPr>
          <p:cNvSpPr txBox="1"/>
          <p:nvPr/>
        </p:nvSpPr>
        <p:spPr>
          <a:xfrm>
            <a:off x="3604403" y="353739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2" name="TextBox 71">
            <a:extLst>
              <a:ext uri="{FF2B5EF4-FFF2-40B4-BE49-F238E27FC236}">
                <a16:creationId xmlns:a16="http://schemas.microsoft.com/office/drawing/2014/main" id="{F70E2484-0965-4204-8137-06DD0F062477}"/>
              </a:ext>
            </a:extLst>
          </p:cNvPr>
          <p:cNvSpPr txBox="1"/>
          <p:nvPr/>
        </p:nvSpPr>
        <p:spPr>
          <a:xfrm>
            <a:off x="5885814" y="3540315"/>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3" name="TextBox 72">
            <a:extLst>
              <a:ext uri="{FF2B5EF4-FFF2-40B4-BE49-F238E27FC236}">
                <a16:creationId xmlns:a16="http://schemas.microsoft.com/office/drawing/2014/main" id="{A6356B99-AFAD-445A-8D9B-32C04EB8DE51}"/>
              </a:ext>
            </a:extLst>
          </p:cNvPr>
          <p:cNvSpPr txBox="1"/>
          <p:nvPr/>
        </p:nvSpPr>
        <p:spPr>
          <a:xfrm>
            <a:off x="5882645" y="240683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4" name="TextBox 73">
            <a:extLst>
              <a:ext uri="{FF2B5EF4-FFF2-40B4-BE49-F238E27FC236}">
                <a16:creationId xmlns:a16="http://schemas.microsoft.com/office/drawing/2014/main" id="{F74087F9-F7FE-4885-97E6-A45C54DFF001}"/>
              </a:ext>
            </a:extLst>
          </p:cNvPr>
          <p:cNvSpPr txBox="1"/>
          <p:nvPr/>
        </p:nvSpPr>
        <p:spPr>
          <a:xfrm>
            <a:off x="7023330" y="469815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81" name="Title 80">
            <a:extLst>
              <a:ext uri="{FF2B5EF4-FFF2-40B4-BE49-F238E27FC236}">
                <a16:creationId xmlns:a16="http://schemas.microsoft.com/office/drawing/2014/main" id="{C62CEF82-7970-4EB5-B37B-83D6E3943BA5}"/>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Process</a:t>
            </a:r>
            <a:endParaRPr lang="en-ID" dirty="0">
              <a:solidFill>
                <a:schemeClr val="accent1"/>
              </a:solidFill>
            </a:endParaRPr>
          </a:p>
        </p:txBody>
      </p:sp>
      <p:grpSp>
        <p:nvGrpSpPr>
          <p:cNvPr id="41" name="Group 40">
            <a:extLst>
              <a:ext uri="{FF2B5EF4-FFF2-40B4-BE49-F238E27FC236}">
                <a16:creationId xmlns:a16="http://schemas.microsoft.com/office/drawing/2014/main" id="{C30FE93D-D7D0-411D-A6AD-97F450E31FA0}"/>
              </a:ext>
            </a:extLst>
          </p:cNvPr>
          <p:cNvGrpSpPr>
            <a:grpSpLocks noChangeAspect="1"/>
          </p:cNvGrpSpPr>
          <p:nvPr/>
        </p:nvGrpSpPr>
        <p:grpSpPr>
          <a:xfrm>
            <a:off x="3339635" y="2121478"/>
            <a:ext cx="185341" cy="161015"/>
            <a:chOff x="-474040" y="6113577"/>
            <a:chExt cx="762000" cy="661987"/>
          </a:xfrm>
          <a:solidFill>
            <a:schemeClr val="bg2"/>
          </a:solidFill>
        </p:grpSpPr>
        <p:sp>
          <p:nvSpPr>
            <p:cNvPr id="42" name="Freeform: Shape 41">
              <a:extLst>
                <a:ext uri="{FF2B5EF4-FFF2-40B4-BE49-F238E27FC236}">
                  <a16:creationId xmlns:a16="http://schemas.microsoft.com/office/drawing/2014/main" id="{8CEE8BD4-7DF5-44F5-95BE-8E26999D91F3}"/>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F4D373C6-4169-4920-845B-CE5DC2D1D954}"/>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46" name="Group 45">
            <a:extLst>
              <a:ext uri="{FF2B5EF4-FFF2-40B4-BE49-F238E27FC236}">
                <a16:creationId xmlns:a16="http://schemas.microsoft.com/office/drawing/2014/main" id="{2BA490D7-05EF-4290-8C9B-9F15C3F2E6B3}"/>
              </a:ext>
            </a:extLst>
          </p:cNvPr>
          <p:cNvGrpSpPr>
            <a:grpSpLocks noChangeAspect="1"/>
          </p:cNvGrpSpPr>
          <p:nvPr/>
        </p:nvGrpSpPr>
        <p:grpSpPr>
          <a:xfrm>
            <a:off x="822424" y="3271316"/>
            <a:ext cx="185341" cy="130202"/>
            <a:chOff x="1418602" y="6135827"/>
            <a:chExt cx="761999" cy="535304"/>
          </a:xfrm>
          <a:solidFill>
            <a:schemeClr val="bg2"/>
          </a:solidFill>
        </p:grpSpPr>
        <p:sp>
          <p:nvSpPr>
            <p:cNvPr id="47" name="Freeform: Shape 46">
              <a:extLst>
                <a:ext uri="{FF2B5EF4-FFF2-40B4-BE49-F238E27FC236}">
                  <a16:creationId xmlns:a16="http://schemas.microsoft.com/office/drawing/2014/main" id="{3434B23B-DBBC-46F6-B8D7-5DD7A02C48AF}"/>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8851643-041D-46D7-965C-28ACDFA518BB}"/>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EA4294A7-9C2E-4C2A-BF1B-49E26714C403}"/>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3AF805C1-A7D6-4B34-B1EB-506D50B313C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4181CF14-769B-43F0-A04A-23C4F0F9BB1F}"/>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8463C2DC-2E9C-4EAB-85B6-249BA65A25FE}"/>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3E721221-C5FB-491C-ABDA-5BBAD1DCFAA7}"/>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61" name="Group 60">
            <a:extLst>
              <a:ext uri="{FF2B5EF4-FFF2-40B4-BE49-F238E27FC236}">
                <a16:creationId xmlns:a16="http://schemas.microsoft.com/office/drawing/2014/main" id="{9A61BB20-63E1-4372-AEA3-B7068B40A551}"/>
              </a:ext>
            </a:extLst>
          </p:cNvPr>
          <p:cNvGrpSpPr>
            <a:grpSpLocks noChangeAspect="1"/>
          </p:cNvGrpSpPr>
          <p:nvPr/>
        </p:nvGrpSpPr>
        <p:grpSpPr>
          <a:xfrm>
            <a:off x="3342890" y="3244102"/>
            <a:ext cx="185166" cy="182730"/>
            <a:chOff x="299436" y="5382476"/>
            <a:chExt cx="723900" cy="714375"/>
          </a:xfrm>
          <a:solidFill>
            <a:schemeClr val="bg2"/>
          </a:solidFill>
        </p:grpSpPr>
        <p:sp>
          <p:nvSpPr>
            <p:cNvPr id="62" name="Freeform: Shape 61">
              <a:extLst>
                <a:ext uri="{FF2B5EF4-FFF2-40B4-BE49-F238E27FC236}">
                  <a16:creationId xmlns:a16="http://schemas.microsoft.com/office/drawing/2014/main" id="{35D9D93D-0340-433F-A36F-AE6AEED5C18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42BE9C74-2F02-481D-8872-BD47FEB149E5}"/>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41562CF6-22D1-48B2-966B-DAFBD3E5D0E5}"/>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C53000B7-82A7-46D2-B182-1BC5376756AB}"/>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9CFEE9F9-1CB3-4A0D-B45C-A97B9B81D038}"/>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82" name="Group 81">
            <a:extLst>
              <a:ext uri="{FF2B5EF4-FFF2-40B4-BE49-F238E27FC236}">
                <a16:creationId xmlns:a16="http://schemas.microsoft.com/office/drawing/2014/main" id="{ADEB2258-14AB-4106-9913-6E13BFE36C14}"/>
              </a:ext>
            </a:extLst>
          </p:cNvPr>
          <p:cNvGrpSpPr>
            <a:grpSpLocks noChangeAspect="1"/>
          </p:cNvGrpSpPr>
          <p:nvPr/>
        </p:nvGrpSpPr>
        <p:grpSpPr>
          <a:xfrm>
            <a:off x="5621132" y="2127906"/>
            <a:ext cx="185166" cy="154001"/>
            <a:chOff x="-776215" y="3626524"/>
            <a:chExt cx="799958" cy="665320"/>
          </a:xfrm>
          <a:solidFill>
            <a:schemeClr val="bg2"/>
          </a:solidFill>
        </p:grpSpPr>
        <p:sp>
          <p:nvSpPr>
            <p:cNvPr id="83" name="Freeform: Shape 82">
              <a:extLst>
                <a:ext uri="{FF2B5EF4-FFF2-40B4-BE49-F238E27FC236}">
                  <a16:creationId xmlns:a16="http://schemas.microsoft.com/office/drawing/2014/main" id="{1A932788-1A3B-4A54-AB13-2E0299E95A4D}"/>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84" name="Freeform: Shape 83">
              <a:extLst>
                <a:ext uri="{FF2B5EF4-FFF2-40B4-BE49-F238E27FC236}">
                  <a16:creationId xmlns:a16="http://schemas.microsoft.com/office/drawing/2014/main" id="{7414C962-E7A1-475E-9472-965A01BD123C}"/>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5" name="Freeform: Shape 84">
              <a:extLst>
                <a:ext uri="{FF2B5EF4-FFF2-40B4-BE49-F238E27FC236}">
                  <a16:creationId xmlns:a16="http://schemas.microsoft.com/office/drawing/2014/main" id="{7408C8C7-A1DA-4063-B28A-8F6182F2F996}"/>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86" name="Freeform: Shape 85">
              <a:extLst>
                <a:ext uri="{FF2B5EF4-FFF2-40B4-BE49-F238E27FC236}">
                  <a16:creationId xmlns:a16="http://schemas.microsoft.com/office/drawing/2014/main" id="{51386503-E8AA-429F-9743-D8BEBBD41528}"/>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7" name="Freeform: Shape 86">
              <a:extLst>
                <a:ext uri="{FF2B5EF4-FFF2-40B4-BE49-F238E27FC236}">
                  <a16:creationId xmlns:a16="http://schemas.microsoft.com/office/drawing/2014/main" id="{BC43E3F2-B1B4-4621-ABA2-0FE699F8C27B}"/>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88" name="Group 87">
            <a:extLst>
              <a:ext uri="{FF2B5EF4-FFF2-40B4-BE49-F238E27FC236}">
                <a16:creationId xmlns:a16="http://schemas.microsoft.com/office/drawing/2014/main" id="{EC00021D-AA18-46EE-8C73-1FA5A2845B96}"/>
              </a:ext>
            </a:extLst>
          </p:cNvPr>
          <p:cNvGrpSpPr>
            <a:grpSpLocks noChangeAspect="1"/>
          </p:cNvGrpSpPr>
          <p:nvPr/>
        </p:nvGrpSpPr>
        <p:grpSpPr>
          <a:xfrm>
            <a:off x="5624301" y="3255064"/>
            <a:ext cx="185166" cy="166649"/>
            <a:chOff x="7049278" y="5952338"/>
            <a:chExt cx="762000" cy="685800"/>
          </a:xfrm>
          <a:solidFill>
            <a:schemeClr val="bg2"/>
          </a:solidFill>
        </p:grpSpPr>
        <p:sp>
          <p:nvSpPr>
            <p:cNvPr id="89" name="Freeform: Shape 88">
              <a:extLst>
                <a:ext uri="{FF2B5EF4-FFF2-40B4-BE49-F238E27FC236}">
                  <a16:creationId xmlns:a16="http://schemas.microsoft.com/office/drawing/2014/main" id="{CDF7F2B2-7CF4-4789-9FF0-CF20ED22F65B}"/>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rtlCol="0" anchor="ctr"/>
            <a:lstStyle/>
            <a:p>
              <a:endParaRPr lang="en-ID" sz="1350"/>
            </a:p>
          </p:txBody>
        </p:sp>
        <p:sp>
          <p:nvSpPr>
            <p:cNvPr id="90" name="Freeform: Shape 89">
              <a:extLst>
                <a:ext uri="{FF2B5EF4-FFF2-40B4-BE49-F238E27FC236}">
                  <a16:creationId xmlns:a16="http://schemas.microsoft.com/office/drawing/2014/main" id="{03EC96DB-F48E-4067-A14B-BF6F48EA58E4}"/>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1" name="Freeform: Shape 90">
              <a:extLst>
                <a:ext uri="{FF2B5EF4-FFF2-40B4-BE49-F238E27FC236}">
                  <a16:creationId xmlns:a16="http://schemas.microsoft.com/office/drawing/2014/main" id="{C3D3EB18-DEE3-4CB1-BAD0-1F574639A461}"/>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2" name="Freeform: Shape 91">
              <a:extLst>
                <a:ext uri="{FF2B5EF4-FFF2-40B4-BE49-F238E27FC236}">
                  <a16:creationId xmlns:a16="http://schemas.microsoft.com/office/drawing/2014/main" id="{2C3D8262-925B-490B-BF7B-73628349E550}"/>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3" name="Freeform: Shape 92">
              <a:extLst>
                <a:ext uri="{FF2B5EF4-FFF2-40B4-BE49-F238E27FC236}">
                  <a16:creationId xmlns:a16="http://schemas.microsoft.com/office/drawing/2014/main" id="{F8BC94DF-5FA7-4C0B-9C07-F030874D969A}"/>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rtlCol="0" anchor="ctr"/>
            <a:lstStyle/>
            <a:p>
              <a:endParaRPr lang="en-ID" sz="1350"/>
            </a:p>
          </p:txBody>
        </p:sp>
      </p:grpSp>
      <p:grpSp>
        <p:nvGrpSpPr>
          <p:cNvPr id="94" name="Group 93">
            <a:extLst>
              <a:ext uri="{FF2B5EF4-FFF2-40B4-BE49-F238E27FC236}">
                <a16:creationId xmlns:a16="http://schemas.microsoft.com/office/drawing/2014/main" id="{DD3D6CDC-0342-40A6-90B6-9ED5E7232CD8}"/>
              </a:ext>
            </a:extLst>
          </p:cNvPr>
          <p:cNvGrpSpPr>
            <a:grpSpLocks noChangeAspect="1"/>
          </p:cNvGrpSpPr>
          <p:nvPr/>
        </p:nvGrpSpPr>
        <p:grpSpPr>
          <a:xfrm>
            <a:off x="6768625" y="4415794"/>
            <a:ext cx="185166" cy="160863"/>
            <a:chOff x="8324850" y="5374843"/>
            <a:chExt cx="762000" cy="661987"/>
          </a:xfrm>
          <a:solidFill>
            <a:schemeClr val="bg2"/>
          </a:solidFill>
        </p:grpSpPr>
        <p:sp>
          <p:nvSpPr>
            <p:cNvPr id="95" name="Freeform: Shape 94">
              <a:extLst>
                <a:ext uri="{FF2B5EF4-FFF2-40B4-BE49-F238E27FC236}">
                  <a16:creationId xmlns:a16="http://schemas.microsoft.com/office/drawing/2014/main" id="{3C56B413-A2AF-4B6B-AC80-0AA28D371124}"/>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96" name="Freeform: Shape 95">
              <a:extLst>
                <a:ext uri="{FF2B5EF4-FFF2-40B4-BE49-F238E27FC236}">
                  <a16:creationId xmlns:a16="http://schemas.microsoft.com/office/drawing/2014/main" id="{541ED529-EA84-4B2A-A31F-1977192A46B7}"/>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211411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C5F41598-178B-4A91-9839-240EC9DED74B}"/>
              </a:ext>
            </a:extLst>
          </p:cNvPr>
          <p:cNvGrpSpPr/>
          <p:nvPr/>
        </p:nvGrpSpPr>
        <p:grpSpPr>
          <a:xfrm>
            <a:off x="411689" y="6304610"/>
            <a:ext cx="665988" cy="187606"/>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BAB7E6EF-1F63-4DA2-9D7E-2B3B630FE8B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30F54187-3BF5-448E-A7BA-07E80A34A87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833AA29D-CC21-4D48-84D8-41CBF635B3C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9C37DB95-7E18-4A04-BF54-D14DD5EA61C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D98C6D30-9198-45E4-8594-557988EF3CF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CEB9DEC5-835D-4767-84D2-7874816020D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9" name="TextBox 18">
            <a:extLst>
              <a:ext uri="{FF2B5EF4-FFF2-40B4-BE49-F238E27FC236}">
                <a16:creationId xmlns:a16="http://schemas.microsoft.com/office/drawing/2014/main" id="{B48AD7EF-18F1-4804-8221-B5E64BBABCFD}"/>
              </a:ext>
            </a:extLst>
          </p:cNvPr>
          <p:cNvSpPr txBox="1"/>
          <p:nvPr/>
        </p:nvSpPr>
        <p:spPr>
          <a:xfrm>
            <a:off x="6135881" y="1985748"/>
            <a:ext cx="1577340" cy="276679"/>
          </a:xfrm>
          <a:prstGeom prst="rect">
            <a:avLst/>
          </a:prstGeom>
          <a:noFill/>
        </p:spPr>
        <p:txBody>
          <a:bodyPr wrap="square" rtlCol="0" anchor="ctr">
            <a:spAutoFit/>
          </a:bodyPr>
          <a:lstStyle/>
          <a:p>
            <a:pPr>
              <a:lnSpc>
                <a:spcPct val="150000"/>
              </a:lnSpc>
            </a:pPr>
            <a:r>
              <a:rPr lang="en-US" sz="900" dirty="0"/>
              <a:t>Welcome Message</a:t>
            </a:r>
          </a:p>
        </p:txBody>
      </p:sp>
      <p:sp>
        <p:nvSpPr>
          <p:cNvPr id="20" name="TextBox 19">
            <a:extLst>
              <a:ext uri="{FF2B5EF4-FFF2-40B4-BE49-F238E27FC236}">
                <a16:creationId xmlns:a16="http://schemas.microsoft.com/office/drawing/2014/main" id="{65E51000-2D69-4FDB-A8E4-9E6AD6A6EF9B}"/>
              </a:ext>
            </a:extLst>
          </p:cNvPr>
          <p:cNvSpPr txBox="1"/>
          <p:nvPr/>
        </p:nvSpPr>
        <p:spPr>
          <a:xfrm>
            <a:off x="8214829" y="1985748"/>
            <a:ext cx="411480" cy="276679"/>
          </a:xfrm>
          <a:prstGeom prst="rect">
            <a:avLst/>
          </a:prstGeom>
          <a:noFill/>
        </p:spPr>
        <p:txBody>
          <a:bodyPr wrap="square" rtlCol="0" anchor="ctr">
            <a:spAutoFit/>
          </a:bodyPr>
          <a:lstStyle/>
          <a:p>
            <a:pPr>
              <a:lnSpc>
                <a:spcPct val="150000"/>
              </a:lnSpc>
            </a:pPr>
            <a:r>
              <a:rPr lang="en-US" sz="900" dirty="0"/>
              <a:t>01</a:t>
            </a:r>
          </a:p>
        </p:txBody>
      </p:sp>
      <p:sp>
        <p:nvSpPr>
          <p:cNvPr id="21" name="TextBox 20">
            <a:extLst>
              <a:ext uri="{FF2B5EF4-FFF2-40B4-BE49-F238E27FC236}">
                <a16:creationId xmlns:a16="http://schemas.microsoft.com/office/drawing/2014/main" id="{39AC5C97-A74B-4828-AE29-6297B8CE00A5}"/>
              </a:ext>
            </a:extLst>
          </p:cNvPr>
          <p:cNvSpPr txBox="1"/>
          <p:nvPr/>
        </p:nvSpPr>
        <p:spPr>
          <a:xfrm>
            <a:off x="6135881" y="2311976"/>
            <a:ext cx="1577340" cy="276679"/>
          </a:xfrm>
          <a:prstGeom prst="rect">
            <a:avLst/>
          </a:prstGeom>
          <a:noFill/>
        </p:spPr>
        <p:txBody>
          <a:bodyPr wrap="square" rtlCol="0" anchor="ctr">
            <a:spAutoFit/>
          </a:bodyPr>
          <a:lstStyle/>
          <a:p>
            <a:pPr>
              <a:lnSpc>
                <a:spcPct val="150000"/>
              </a:lnSpc>
            </a:pPr>
            <a:r>
              <a:rPr lang="en-US" sz="900" dirty="0"/>
              <a:t>Today Agenda</a:t>
            </a:r>
          </a:p>
        </p:txBody>
      </p:sp>
      <p:sp>
        <p:nvSpPr>
          <p:cNvPr id="22" name="TextBox 21">
            <a:extLst>
              <a:ext uri="{FF2B5EF4-FFF2-40B4-BE49-F238E27FC236}">
                <a16:creationId xmlns:a16="http://schemas.microsoft.com/office/drawing/2014/main" id="{108072F8-FCBF-403A-8264-CC8C0F6D0BB9}"/>
              </a:ext>
            </a:extLst>
          </p:cNvPr>
          <p:cNvSpPr txBox="1"/>
          <p:nvPr/>
        </p:nvSpPr>
        <p:spPr>
          <a:xfrm>
            <a:off x="8214829" y="2311976"/>
            <a:ext cx="411480" cy="276679"/>
          </a:xfrm>
          <a:prstGeom prst="rect">
            <a:avLst/>
          </a:prstGeom>
          <a:noFill/>
        </p:spPr>
        <p:txBody>
          <a:bodyPr wrap="square" rtlCol="0" anchor="ctr">
            <a:spAutoFit/>
          </a:bodyPr>
          <a:lstStyle/>
          <a:p>
            <a:pPr>
              <a:lnSpc>
                <a:spcPct val="150000"/>
              </a:lnSpc>
            </a:pPr>
            <a:r>
              <a:rPr lang="en-US" sz="900" dirty="0"/>
              <a:t>02</a:t>
            </a:r>
          </a:p>
        </p:txBody>
      </p:sp>
      <p:sp>
        <p:nvSpPr>
          <p:cNvPr id="23" name="TextBox 22">
            <a:extLst>
              <a:ext uri="{FF2B5EF4-FFF2-40B4-BE49-F238E27FC236}">
                <a16:creationId xmlns:a16="http://schemas.microsoft.com/office/drawing/2014/main" id="{86B3B606-E57F-490C-8B0D-8CCC3592A5E8}"/>
              </a:ext>
            </a:extLst>
          </p:cNvPr>
          <p:cNvSpPr txBox="1"/>
          <p:nvPr/>
        </p:nvSpPr>
        <p:spPr>
          <a:xfrm>
            <a:off x="6135881" y="2638204"/>
            <a:ext cx="1577340" cy="276679"/>
          </a:xfrm>
          <a:prstGeom prst="rect">
            <a:avLst/>
          </a:prstGeom>
          <a:noFill/>
        </p:spPr>
        <p:txBody>
          <a:bodyPr wrap="square" rtlCol="0" anchor="ctr">
            <a:spAutoFit/>
          </a:bodyPr>
          <a:lstStyle/>
          <a:p>
            <a:pPr>
              <a:lnSpc>
                <a:spcPct val="150000"/>
              </a:lnSpc>
            </a:pPr>
            <a:r>
              <a:rPr lang="en-US" sz="900" dirty="0"/>
              <a:t>About </a:t>
            </a:r>
            <a:r>
              <a:rPr lang="en-US" sz="900" dirty="0" err="1"/>
              <a:t>iMappe</a:t>
            </a:r>
            <a:endParaRPr lang="en-US" sz="900" dirty="0"/>
          </a:p>
        </p:txBody>
      </p:sp>
      <p:sp>
        <p:nvSpPr>
          <p:cNvPr id="24" name="TextBox 23">
            <a:extLst>
              <a:ext uri="{FF2B5EF4-FFF2-40B4-BE49-F238E27FC236}">
                <a16:creationId xmlns:a16="http://schemas.microsoft.com/office/drawing/2014/main" id="{C11679A0-AA69-4BE3-9B4F-4BD242FC909F}"/>
              </a:ext>
            </a:extLst>
          </p:cNvPr>
          <p:cNvSpPr txBox="1"/>
          <p:nvPr/>
        </p:nvSpPr>
        <p:spPr>
          <a:xfrm>
            <a:off x="8214829" y="2638204"/>
            <a:ext cx="411480" cy="276679"/>
          </a:xfrm>
          <a:prstGeom prst="rect">
            <a:avLst/>
          </a:prstGeom>
          <a:noFill/>
        </p:spPr>
        <p:txBody>
          <a:bodyPr wrap="square" rtlCol="0" anchor="ctr">
            <a:spAutoFit/>
          </a:bodyPr>
          <a:lstStyle/>
          <a:p>
            <a:pPr>
              <a:lnSpc>
                <a:spcPct val="150000"/>
              </a:lnSpc>
            </a:pPr>
            <a:r>
              <a:rPr lang="en-US" sz="900" dirty="0"/>
              <a:t>03</a:t>
            </a:r>
          </a:p>
        </p:txBody>
      </p:sp>
      <p:sp>
        <p:nvSpPr>
          <p:cNvPr id="25" name="TextBox 24">
            <a:extLst>
              <a:ext uri="{FF2B5EF4-FFF2-40B4-BE49-F238E27FC236}">
                <a16:creationId xmlns:a16="http://schemas.microsoft.com/office/drawing/2014/main" id="{44FD6099-DD0A-403B-A838-2775AB675457}"/>
              </a:ext>
            </a:extLst>
          </p:cNvPr>
          <p:cNvSpPr txBox="1"/>
          <p:nvPr/>
        </p:nvSpPr>
        <p:spPr>
          <a:xfrm>
            <a:off x="6135881" y="2964432"/>
            <a:ext cx="1577340" cy="276679"/>
          </a:xfrm>
          <a:prstGeom prst="rect">
            <a:avLst/>
          </a:prstGeom>
          <a:noFill/>
        </p:spPr>
        <p:txBody>
          <a:bodyPr wrap="square" rtlCol="0" anchor="ctr">
            <a:spAutoFit/>
          </a:bodyPr>
          <a:lstStyle/>
          <a:p>
            <a:pPr>
              <a:lnSpc>
                <a:spcPct val="150000"/>
              </a:lnSpc>
            </a:pPr>
            <a:r>
              <a:rPr lang="en-US" sz="900" dirty="0"/>
              <a:t>Product &amp; Features</a:t>
            </a:r>
          </a:p>
        </p:txBody>
      </p:sp>
      <p:sp>
        <p:nvSpPr>
          <p:cNvPr id="26" name="TextBox 25">
            <a:extLst>
              <a:ext uri="{FF2B5EF4-FFF2-40B4-BE49-F238E27FC236}">
                <a16:creationId xmlns:a16="http://schemas.microsoft.com/office/drawing/2014/main" id="{3BF18AC6-AFA2-4A28-9C8D-188658F6CE9E}"/>
              </a:ext>
            </a:extLst>
          </p:cNvPr>
          <p:cNvSpPr txBox="1"/>
          <p:nvPr/>
        </p:nvSpPr>
        <p:spPr>
          <a:xfrm>
            <a:off x="8214829" y="2964432"/>
            <a:ext cx="411480" cy="276679"/>
          </a:xfrm>
          <a:prstGeom prst="rect">
            <a:avLst/>
          </a:prstGeom>
          <a:noFill/>
        </p:spPr>
        <p:txBody>
          <a:bodyPr wrap="square" rtlCol="0" anchor="ctr">
            <a:spAutoFit/>
          </a:bodyPr>
          <a:lstStyle/>
          <a:p>
            <a:pPr>
              <a:lnSpc>
                <a:spcPct val="150000"/>
              </a:lnSpc>
            </a:pPr>
            <a:r>
              <a:rPr lang="en-US" sz="900" dirty="0"/>
              <a:t>04</a:t>
            </a:r>
          </a:p>
        </p:txBody>
      </p:sp>
      <p:sp>
        <p:nvSpPr>
          <p:cNvPr id="27" name="TextBox 26">
            <a:extLst>
              <a:ext uri="{FF2B5EF4-FFF2-40B4-BE49-F238E27FC236}">
                <a16:creationId xmlns:a16="http://schemas.microsoft.com/office/drawing/2014/main" id="{37EE5AAE-D214-46FB-AA19-7945BEE59CD2}"/>
              </a:ext>
            </a:extLst>
          </p:cNvPr>
          <p:cNvSpPr txBox="1"/>
          <p:nvPr/>
        </p:nvSpPr>
        <p:spPr>
          <a:xfrm>
            <a:off x="6135881" y="3290661"/>
            <a:ext cx="1577340" cy="276679"/>
          </a:xfrm>
          <a:prstGeom prst="rect">
            <a:avLst/>
          </a:prstGeom>
          <a:noFill/>
        </p:spPr>
        <p:txBody>
          <a:bodyPr wrap="square" rtlCol="0" anchor="ctr">
            <a:spAutoFit/>
          </a:bodyPr>
          <a:lstStyle/>
          <a:p>
            <a:pPr>
              <a:lnSpc>
                <a:spcPct val="150000"/>
              </a:lnSpc>
            </a:pPr>
            <a:r>
              <a:rPr lang="en-US" sz="900" dirty="0"/>
              <a:t>Customer Experience</a:t>
            </a:r>
          </a:p>
        </p:txBody>
      </p:sp>
      <p:sp>
        <p:nvSpPr>
          <p:cNvPr id="28" name="TextBox 27">
            <a:extLst>
              <a:ext uri="{FF2B5EF4-FFF2-40B4-BE49-F238E27FC236}">
                <a16:creationId xmlns:a16="http://schemas.microsoft.com/office/drawing/2014/main" id="{64EE5C45-A4CF-48AC-8481-CDBAF533A6E5}"/>
              </a:ext>
            </a:extLst>
          </p:cNvPr>
          <p:cNvSpPr txBox="1"/>
          <p:nvPr/>
        </p:nvSpPr>
        <p:spPr>
          <a:xfrm>
            <a:off x="8214829" y="3290661"/>
            <a:ext cx="411480" cy="276679"/>
          </a:xfrm>
          <a:prstGeom prst="rect">
            <a:avLst/>
          </a:prstGeom>
          <a:noFill/>
        </p:spPr>
        <p:txBody>
          <a:bodyPr wrap="square" rtlCol="0" anchor="ctr">
            <a:spAutoFit/>
          </a:bodyPr>
          <a:lstStyle/>
          <a:p>
            <a:pPr>
              <a:lnSpc>
                <a:spcPct val="150000"/>
              </a:lnSpc>
            </a:pPr>
            <a:r>
              <a:rPr lang="en-US" sz="900" dirty="0"/>
              <a:t>05</a:t>
            </a:r>
          </a:p>
        </p:txBody>
      </p:sp>
      <p:sp>
        <p:nvSpPr>
          <p:cNvPr id="29" name="TextBox 28">
            <a:extLst>
              <a:ext uri="{FF2B5EF4-FFF2-40B4-BE49-F238E27FC236}">
                <a16:creationId xmlns:a16="http://schemas.microsoft.com/office/drawing/2014/main" id="{A4286671-E94F-4203-8E7A-AC254B8E9B6F}"/>
              </a:ext>
            </a:extLst>
          </p:cNvPr>
          <p:cNvSpPr txBox="1"/>
          <p:nvPr/>
        </p:nvSpPr>
        <p:spPr>
          <a:xfrm>
            <a:off x="6135881" y="3616889"/>
            <a:ext cx="1577340" cy="276679"/>
          </a:xfrm>
          <a:prstGeom prst="rect">
            <a:avLst/>
          </a:prstGeom>
          <a:noFill/>
        </p:spPr>
        <p:txBody>
          <a:bodyPr wrap="square" rtlCol="0" anchor="ctr">
            <a:spAutoFit/>
          </a:bodyPr>
          <a:lstStyle/>
          <a:p>
            <a:pPr>
              <a:lnSpc>
                <a:spcPct val="150000"/>
              </a:lnSpc>
            </a:pPr>
            <a:r>
              <a:rPr lang="en-US" sz="900" dirty="0"/>
              <a:t>Business Model</a:t>
            </a:r>
          </a:p>
        </p:txBody>
      </p:sp>
      <p:sp>
        <p:nvSpPr>
          <p:cNvPr id="30" name="TextBox 29">
            <a:extLst>
              <a:ext uri="{FF2B5EF4-FFF2-40B4-BE49-F238E27FC236}">
                <a16:creationId xmlns:a16="http://schemas.microsoft.com/office/drawing/2014/main" id="{1778FA3C-58FB-4E3A-AAB6-A567846E0EAD}"/>
              </a:ext>
            </a:extLst>
          </p:cNvPr>
          <p:cNvSpPr txBox="1"/>
          <p:nvPr/>
        </p:nvSpPr>
        <p:spPr>
          <a:xfrm>
            <a:off x="8214829" y="3616889"/>
            <a:ext cx="411480" cy="276679"/>
          </a:xfrm>
          <a:prstGeom prst="rect">
            <a:avLst/>
          </a:prstGeom>
          <a:noFill/>
        </p:spPr>
        <p:txBody>
          <a:bodyPr wrap="square" rtlCol="0" anchor="ctr">
            <a:spAutoFit/>
          </a:bodyPr>
          <a:lstStyle/>
          <a:p>
            <a:pPr>
              <a:lnSpc>
                <a:spcPct val="150000"/>
              </a:lnSpc>
            </a:pPr>
            <a:r>
              <a:rPr lang="en-US" sz="900" dirty="0"/>
              <a:t>06</a:t>
            </a:r>
          </a:p>
        </p:txBody>
      </p:sp>
      <p:sp>
        <p:nvSpPr>
          <p:cNvPr id="31" name="TextBox 30">
            <a:extLst>
              <a:ext uri="{FF2B5EF4-FFF2-40B4-BE49-F238E27FC236}">
                <a16:creationId xmlns:a16="http://schemas.microsoft.com/office/drawing/2014/main" id="{C6A33A2F-2C77-4EEC-9C58-BB25F32B9C12}"/>
              </a:ext>
            </a:extLst>
          </p:cNvPr>
          <p:cNvSpPr txBox="1"/>
          <p:nvPr/>
        </p:nvSpPr>
        <p:spPr>
          <a:xfrm>
            <a:off x="6135881" y="3943117"/>
            <a:ext cx="1577340" cy="276679"/>
          </a:xfrm>
          <a:prstGeom prst="rect">
            <a:avLst/>
          </a:prstGeom>
          <a:noFill/>
        </p:spPr>
        <p:txBody>
          <a:bodyPr wrap="square" rtlCol="0" anchor="ctr">
            <a:spAutoFit/>
          </a:bodyPr>
          <a:lstStyle/>
          <a:p>
            <a:pPr>
              <a:lnSpc>
                <a:spcPct val="150000"/>
              </a:lnSpc>
            </a:pPr>
            <a:r>
              <a:rPr lang="en-US" sz="900" dirty="0"/>
              <a:t>Market Plan</a:t>
            </a:r>
          </a:p>
        </p:txBody>
      </p:sp>
      <p:sp>
        <p:nvSpPr>
          <p:cNvPr id="32" name="TextBox 31">
            <a:extLst>
              <a:ext uri="{FF2B5EF4-FFF2-40B4-BE49-F238E27FC236}">
                <a16:creationId xmlns:a16="http://schemas.microsoft.com/office/drawing/2014/main" id="{E38B173D-7DB9-44FB-906C-682D2BC17BE0}"/>
              </a:ext>
            </a:extLst>
          </p:cNvPr>
          <p:cNvSpPr txBox="1"/>
          <p:nvPr/>
        </p:nvSpPr>
        <p:spPr>
          <a:xfrm>
            <a:off x="8214829" y="3943117"/>
            <a:ext cx="411480" cy="276679"/>
          </a:xfrm>
          <a:prstGeom prst="rect">
            <a:avLst/>
          </a:prstGeom>
          <a:noFill/>
        </p:spPr>
        <p:txBody>
          <a:bodyPr wrap="square" rtlCol="0" anchor="ctr">
            <a:spAutoFit/>
          </a:bodyPr>
          <a:lstStyle/>
          <a:p>
            <a:pPr>
              <a:lnSpc>
                <a:spcPct val="150000"/>
              </a:lnSpc>
            </a:pPr>
            <a:r>
              <a:rPr lang="en-US" sz="900" dirty="0"/>
              <a:t>07</a:t>
            </a:r>
          </a:p>
        </p:txBody>
      </p:sp>
      <p:sp>
        <p:nvSpPr>
          <p:cNvPr id="33" name="TextBox 32">
            <a:extLst>
              <a:ext uri="{FF2B5EF4-FFF2-40B4-BE49-F238E27FC236}">
                <a16:creationId xmlns:a16="http://schemas.microsoft.com/office/drawing/2014/main" id="{AD37500C-9C85-4B6F-BF6E-DACCDA7DA483}"/>
              </a:ext>
            </a:extLst>
          </p:cNvPr>
          <p:cNvSpPr txBox="1"/>
          <p:nvPr/>
        </p:nvSpPr>
        <p:spPr>
          <a:xfrm>
            <a:off x="6135881" y="4269345"/>
            <a:ext cx="1577340" cy="276679"/>
          </a:xfrm>
          <a:prstGeom prst="rect">
            <a:avLst/>
          </a:prstGeom>
          <a:noFill/>
        </p:spPr>
        <p:txBody>
          <a:bodyPr wrap="square" rtlCol="0" anchor="ctr">
            <a:spAutoFit/>
          </a:bodyPr>
          <a:lstStyle/>
          <a:p>
            <a:pPr>
              <a:lnSpc>
                <a:spcPct val="150000"/>
              </a:lnSpc>
            </a:pPr>
            <a:r>
              <a:rPr lang="en-US" sz="900" dirty="0" err="1"/>
              <a:t>iMappe</a:t>
            </a:r>
            <a:r>
              <a:rPr lang="en-US" sz="900" dirty="0"/>
              <a:t> Teams</a:t>
            </a:r>
          </a:p>
        </p:txBody>
      </p:sp>
      <p:sp>
        <p:nvSpPr>
          <p:cNvPr id="34" name="TextBox 33">
            <a:extLst>
              <a:ext uri="{FF2B5EF4-FFF2-40B4-BE49-F238E27FC236}">
                <a16:creationId xmlns:a16="http://schemas.microsoft.com/office/drawing/2014/main" id="{7AEF349A-A1EF-41A2-A019-347A473FC79D}"/>
              </a:ext>
            </a:extLst>
          </p:cNvPr>
          <p:cNvSpPr txBox="1"/>
          <p:nvPr/>
        </p:nvSpPr>
        <p:spPr>
          <a:xfrm>
            <a:off x="8214829" y="4269345"/>
            <a:ext cx="411480" cy="276679"/>
          </a:xfrm>
          <a:prstGeom prst="rect">
            <a:avLst/>
          </a:prstGeom>
          <a:noFill/>
        </p:spPr>
        <p:txBody>
          <a:bodyPr wrap="square" rtlCol="0" anchor="ctr">
            <a:spAutoFit/>
          </a:bodyPr>
          <a:lstStyle/>
          <a:p>
            <a:pPr>
              <a:lnSpc>
                <a:spcPct val="150000"/>
              </a:lnSpc>
            </a:pPr>
            <a:r>
              <a:rPr lang="en-US" sz="900" dirty="0"/>
              <a:t>08</a:t>
            </a:r>
          </a:p>
        </p:txBody>
      </p:sp>
      <p:sp>
        <p:nvSpPr>
          <p:cNvPr id="35" name="TextBox 34">
            <a:extLst>
              <a:ext uri="{FF2B5EF4-FFF2-40B4-BE49-F238E27FC236}">
                <a16:creationId xmlns:a16="http://schemas.microsoft.com/office/drawing/2014/main" id="{7906CF84-828A-425F-8F9A-C219A018E2FE}"/>
              </a:ext>
            </a:extLst>
          </p:cNvPr>
          <p:cNvSpPr txBox="1"/>
          <p:nvPr/>
        </p:nvSpPr>
        <p:spPr>
          <a:xfrm>
            <a:off x="6135881" y="4595574"/>
            <a:ext cx="1577340" cy="276679"/>
          </a:xfrm>
          <a:prstGeom prst="rect">
            <a:avLst/>
          </a:prstGeom>
          <a:noFill/>
        </p:spPr>
        <p:txBody>
          <a:bodyPr wrap="square" rtlCol="0" anchor="ctr">
            <a:spAutoFit/>
          </a:bodyPr>
          <a:lstStyle/>
          <a:p>
            <a:pPr>
              <a:lnSpc>
                <a:spcPct val="150000"/>
              </a:lnSpc>
            </a:pPr>
            <a:r>
              <a:rPr lang="en-US" sz="900" dirty="0"/>
              <a:t>Contact Us</a:t>
            </a:r>
          </a:p>
        </p:txBody>
      </p:sp>
      <p:sp>
        <p:nvSpPr>
          <p:cNvPr id="36" name="TextBox 35">
            <a:extLst>
              <a:ext uri="{FF2B5EF4-FFF2-40B4-BE49-F238E27FC236}">
                <a16:creationId xmlns:a16="http://schemas.microsoft.com/office/drawing/2014/main" id="{B43E653D-75D7-4C81-BD6C-0064285FB291}"/>
              </a:ext>
            </a:extLst>
          </p:cNvPr>
          <p:cNvSpPr txBox="1"/>
          <p:nvPr/>
        </p:nvSpPr>
        <p:spPr>
          <a:xfrm>
            <a:off x="8214829" y="4595574"/>
            <a:ext cx="411480" cy="276679"/>
          </a:xfrm>
          <a:prstGeom prst="rect">
            <a:avLst/>
          </a:prstGeom>
          <a:noFill/>
        </p:spPr>
        <p:txBody>
          <a:bodyPr wrap="square" rtlCol="0" anchor="ctr">
            <a:spAutoFit/>
          </a:bodyPr>
          <a:lstStyle/>
          <a:p>
            <a:pPr>
              <a:lnSpc>
                <a:spcPct val="150000"/>
              </a:lnSpc>
            </a:pPr>
            <a:r>
              <a:rPr lang="en-US" sz="900" dirty="0"/>
              <a:t>09</a:t>
            </a:r>
          </a:p>
        </p:txBody>
      </p:sp>
      <p:sp>
        <p:nvSpPr>
          <p:cNvPr id="37" name="TextBox 36">
            <a:extLst>
              <a:ext uri="{FF2B5EF4-FFF2-40B4-BE49-F238E27FC236}">
                <a16:creationId xmlns:a16="http://schemas.microsoft.com/office/drawing/2014/main" id="{F75A4CDC-3E23-44E9-BB5F-4138E5596D84}"/>
              </a:ext>
            </a:extLst>
          </p:cNvPr>
          <p:cNvSpPr txBox="1"/>
          <p:nvPr/>
        </p:nvSpPr>
        <p:spPr>
          <a:xfrm>
            <a:off x="2665628" y="3335212"/>
            <a:ext cx="2714240" cy="89992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42D2FD93-E56C-43A7-9A6D-74B6DE48F93F}"/>
              </a:ext>
            </a:extLst>
          </p:cNvPr>
          <p:cNvSpPr txBox="1"/>
          <p:nvPr/>
        </p:nvSpPr>
        <p:spPr>
          <a:xfrm>
            <a:off x="2665628" y="4248546"/>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TextBox 38">
            <a:extLst>
              <a:ext uri="{FF2B5EF4-FFF2-40B4-BE49-F238E27FC236}">
                <a16:creationId xmlns:a16="http://schemas.microsoft.com/office/drawing/2014/main" id="{3633DDE4-8003-45D8-9656-3F28A877BCD1}"/>
              </a:ext>
            </a:extLst>
          </p:cNvPr>
          <p:cNvSpPr txBox="1"/>
          <p:nvPr/>
        </p:nvSpPr>
        <p:spPr>
          <a:xfrm>
            <a:off x="1151671" y="631019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0" name="Freeform: Shape 39">
            <a:extLst>
              <a:ext uri="{FF2B5EF4-FFF2-40B4-BE49-F238E27FC236}">
                <a16:creationId xmlns:a16="http://schemas.microsoft.com/office/drawing/2014/main" id="{806F8E6F-7388-428B-A21D-DA7B123C797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7" name="PsHolder24">
            <a:extLst>
              <a:ext uri="{FF2B5EF4-FFF2-40B4-BE49-F238E27FC236}">
                <a16:creationId xmlns:a16="http://schemas.microsoft.com/office/drawing/2014/main" id="{57E4C211-4FEF-45A2-8C91-B6127CEA8F0A}"/>
              </a:ext>
            </a:extLst>
          </p:cNvPr>
          <p:cNvSpPr>
            <a:spLocks noGrp="1"/>
          </p:cNvSpPr>
          <p:nvPr>
            <p:ph type="pic" sz="quarter" idx="11"/>
          </p:nvPr>
        </p:nvSpPr>
        <p:spPr/>
      </p:sp>
      <p:sp>
        <p:nvSpPr>
          <p:cNvPr id="16" name="PsHolder25">
            <a:extLst>
              <a:ext uri="{FF2B5EF4-FFF2-40B4-BE49-F238E27FC236}">
                <a16:creationId xmlns:a16="http://schemas.microsoft.com/office/drawing/2014/main" id="{2EEEF537-EE5A-4E2B-B231-C6F35D89F2AC}"/>
              </a:ext>
            </a:extLst>
          </p:cNvPr>
          <p:cNvSpPr>
            <a:spLocks noGrp="1"/>
          </p:cNvSpPr>
          <p:nvPr>
            <p:ph type="pic" sz="quarter" idx="10"/>
          </p:nvPr>
        </p:nvSpPr>
        <p:spPr/>
      </p:sp>
      <p:sp>
        <p:nvSpPr>
          <p:cNvPr id="46" name="Title 45">
            <a:extLst>
              <a:ext uri="{FF2B5EF4-FFF2-40B4-BE49-F238E27FC236}">
                <a16:creationId xmlns:a16="http://schemas.microsoft.com/office/drawing/2014/main" id="{F7242F3B-686E-4D12-AC51-B37DF2C7B054}"/>
              </a:ext>
            </a:extLst>
          </p:cNvPr>
          <p:cNvSpPr>
            <a:spLocks noGrp="1"/>
          </p:cNvSpPr>
          <p:nvPr>
            <p:ph type="title"/>
          </p:nvPr>
        </p:nvSpPr>
        <p:spPr/>
        <p:txBody>
          <a:bodyPr/>
          <a:lstStyle/>
          <a:p>
            <a:r>
              <a:rPr lang="en-US" dirty="0" err="1"/>
              <a:t>iMappe</a:t>
            </a:r>
            <a:r>
              <a:rPr lang="en-US" dirty="0"/>
              <a:t> Today </a:t>
            </a:r>
            <a:r>
              <a:rPr lang="en-US" dirty="0">
                <a:solidFill>
                  <a:schemeClr val="accent1"/>
                </a:solidFill>
              </a:rPr>
              <a:t>Agenda</a:t>
            </a:r>
            <a:endParaRPr lang="en-ID" dirty="0">
              <a:solidFill>
                <a:schemeClr val="accent1"/>
              </a:solidFill>
            </a:endParaRPr>
          </a:p>
        </p:txBody>
      </p:sp>
    </p:spTree>
    <p:extLst>
      <p:ext uri="{BB962C8B-B14F-4D97-AF65-F5344CB8AC3E}">
        <p14:creationId xmlns:p14="http://schemas.microsoft.com/office/powerpoint/2010/main" val="2966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animBg="1"/>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3AC4789-6E66-4EA8-88A9-599973694D68}"/>
              </a:ext>
            </a:extLst>
          </p:cNvPr>
          <p:cNvGrpSpPr/>
          <p:nvPr/>
        </p:nvGrpSpPr>
        <p:grpSpPr>
          <a:xfrm>
            <a:off x="411689" y="6316219"/>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48EEC144-7221-4233-9493-5C1E535D01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243E1DC1-E60F-45D0-8527-6C19F5238F9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BF30F1BF-14C6-442B-A8F4-29B721B58CB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508919AF-2C1B-41C7-83EF-BFB9EED938F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9D69960-0056-46A3-AEE1-015D1E4BC75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553384-631B-42F4-AF14-B2A6694253A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852F2BCE-B21D-45A9-9AD1-A05D637CDDEE}"/>
              </a:ext>
            </a:extLst>
          </p:cNvPr>
          <p:cNvSpPr txBox="1"/>
          <p:nvPr/>
        </p:nvSpPr>
        <p:spPr>
          <a:xfrm>
            <a:off x="1151671" y="632180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3091135C-B271-456F-84C1-2866B0D8993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Rounded Corners 7">
            <a:extLst>
              <a:ext uri="{FF2B5EF4-FFF2-40B4-BE49-F238E27FC236}">
                <a16:creationId xmlns:a16="http://schemas.microsoft.com/office/drawing/2014/main" id="{FB848285-9B56-44FD-BB80-E4B12617AC20}"/>
              </a:ext>
            </a:extLst>
          </p:cNvPr>
          <p:cNvSpPr/>
          <p:nvPr/>
        </p:nvSpPr>
        <p:spPr>
          <a:xfrm>
            <a:off x="3200350" y="1995907"/>
            <a:ext cx="2743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8">
            <a:extLst>
              <a:ext uri="{FF2B5EF4-FFF2-40B4-BE49-F238E27FC236}">
                <a16:creationId xmlns:a16="http://schemas.microsoft.com/office/drawing/2014/main" id="{2FF3E3FF-6900-4815-BA9A-4E3005E71181}"/>
              </a:ext>
            </a:extLst>
          </p:cNvPr>
          <p:cNvSpPr/>
          <p:nvPr/>
        </p:nvSpPr>
        <p:spPr>
          <a:xfrm>
            <a:off x="3428950" y="2912823"/>
            <a:ext cx="2286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Rounded Corners 9">
            <a:extLst>
              <a:ext uri="{FF2B5EF4-FFF2-40B4-BE49-F238E27FC236}">
                <a16:creationId xmlns:a16="http://schemas.microsoft.com/office/drawing/2014/main" id="{2F430726-65B2-4D54-BFF8-BE1FEAEA4CEB}"/>
              </a:ext>
            </a:extLst>
          </p:cNvPr>
          <p:cNvSpPr/>
          <p:nvPr/>
        </p:nvSpPr>
        <p:spPr>
          <a:xfrm>
            <a:off x="3657552" y="3829996"/>
            <a:ext cx="1828799"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Rounded Corners 11">
            <a:extLst>
              <a:ext uri="{FF2B5EF4-FFF2-40B4-BE49-F238E27FC236}">
                <a16:creationId xmlns:a16="http://schemas.microsoft.com/office/drawing/2014/main" id="{A23E1935-61F8-4107-90E7-B4DB81959A86}"/>
              </a:ext>
            </a:extLst>
          </p:cNvPr>
          <p:cNvSpPr>
            <a:spLocks noChangeAspect="1"/>
          </p:cNvSpPr>
          <p:nvPr/>
        </p:nvSpPr>
        <p:spPr>
          <a:xfrm>
            <a:off x="5703520" y="2099380"/>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Rectangle: Rounded Corners 12">
            <a:extLst>
              <a:ext uri="{FF2B5EF4-FFF2-40B4-BE49-F238E27FC236}">
                <a16:creationId xmlns:a16="http://schemas.microsoft.com/office/drawing/2014/main" id="{B1D2E8E1-7C44-4DF9-AA31-43C46ADCE231}"/>
              </a:ext>
            </a:extLst>
          </p:cNvPr>
          <p:cNvSpPr>
            <a:spLocks noChangeAspect="1"/>
          </p:cNvSpPr>
          <p:nvPr/>
        </p:nvSpPr>
        <p:spPr>
          <a:xfrm>
            <a:off x="2960320" y="2083221"/>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3">
            <a:extLst>
              <a:ext uri="{FF2B5EF4-FFF2-40B4-BE49-F238E27FC236}">
                <a16:creationId xmlns:a16="http://schemas.microsoft.com/office/drawing/2014/main" id="{CD3630B0-7C1E-4579-93E7-21316FB805B5}"/>
              </a:ext>
            </a:extLst>
          </p:cNvPr>
          <p:cNvSpPr>
            <a:spLocks noChangeAspect="1"/>
          </p:cNvSpPr>
          <p:nvPr/>
        </p:nvSpPr>
        <p:spPr>
          <a:xfrm>
            <a:off x="547736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4">
            <a:extLst>
              <a:ext uri="{FF2B5EF4-FFF2-40B4-BE49-F238E27FC236}">
                <a16:creationId xmlns:a16="http://schemas.microsoft.com/office/drawing/2014/main" id="{1D0EAAD0-1778-4480-942C-754B1C0CABEA}"/>
              </a:ext>
            </a:extLst>
          </p:cNvPr>
          <p:cNvSpPr>
            <a:spLocks noChangeAspect="1"/>
          </p:cNvSpPr>
          <p:nvPr/>
        </p:nvSpPr>
        <p:spPr>
          <a:xfrm>
            <a:off x="318335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Rectangle: Rounded Corners 15">
            <a:extLst>
              <a:ext uri="{FF2B5EF4-FFF2-40B4-BE49-F238E27FC236}">
                <a16:creationId xmlns:a16="http://schemas.microsoft.com/office/drawing/2014/main" id="{DB1F56B9-CB28-43DA-B715-54D67BBB529F}"/>
              </a:ext>
            </a:extLst>
          </p:cNvPr>
          <p:cNvSpPr/>
          <p:nvPr/>
        </p:nvSpPr>
        <p:spPr>
          <a:xfrm>
            <a:off x="5246863"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Rectangle: Rounded Corners 16">
            <a:extLst>
              <a:ext uri="{FF2B5EF4-FFF2-40B4-BE49-F238E27FC236}">
                <a16:creationId xmlns:a16="http://schemas.microsoft.com/office/drawing/2014/main" id="{AD5AECBD-C5B5-41CB-B6F6-39EBFFAD00D7}"/>
              </a:ext>
            </a:extLst>
          </p:cNvPr>
          <p:cNvSpPr/>
          <p:nvPr/>
        </p:nvSpPr>
        <p:spPr>
          <a:xfrm>
            <a:off x="3410912"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TextBox 21">
            <a:extLst>
              <a:ext uri="{FF2B5EF4-FFF2-40B4-BE49-F238E27FC236}">
                <a16:creationId xmlns:a16="http://schemas.microsoft.com/office/drawing/2014/main" id="{DC647EEC-A62F-480A-ABE8-0554673F4C14}"/>
              </a:ext>
            </a:extLst>
          </p:cNvPr>
          <p:cNvSpPr txBox="1"/>
          <p:nvPr/>
        </p:nvSpPr>
        <p:spPr>
          <a:xfrm>
            <a:off x="6626681" y="2241943"/>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3" name="TextBox 22">
            <a:extLst>
              <a:ext uri="{FF2B5EF4-FFF2-40B4-BE49-F238E27FC236}">
                <a16:creationId xmlns:a16="http://schemas.microsoft.com/office/drawing/2014/main" id="{3296B335-9E3B-4A3D-986E-A9909BE65ECF}"/>
              </a:ext>
            </a:extLst>
          </p:cNvPr>
          <p:cNvSpPr txBox="1"/>
          <p:nvPr/>
        </p:nvSpPr>
        <p:spPr>
          <a:xfrm>
            <a:off x="6626683" y="2018385"/>
            <a:ext cx="1580006"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24" name="TextBox 23">
            <a:extLst>
              <a:ext uri="{FF2B5EF4-FFF2-40B4-BE49-F238E27FC236}">
                <a16:creationId xmlns:a16="http://schemas.microsoft.com/office/drawing/2014/main" id="{8C4F0861-8A78-46DF-A830-442AF88F8ADB}"/>
              </a:ext>
            </a:extLst>
          </p:cNvPr>
          <p:cNvSpPr txBox="1"/>
          <p:nvPr/>
        </p:nvSpPr>
        <p:spPr>
          <a:xfrm>
            <a:off x="697181" y="2239248"/>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5" name="TextBox 24">
            <a:extLst>
              <a:ext uri="{FF2B5EF4-FFF2-40B4-BE49-F238E27FC236}">
                <a16:creationId xmlns:a16="http://schemas.microsoft.com/office/drawing/2014/main" id="{01EBFF0B-21BB-4E29-AE65-5FBC247AD704}"/>
              </a:ext>
            </a:extLst>
          </p:cNvPr>
          <p:cNvSpPr txBox="1"/>
          <p:nvPr/>
        </p:nvSpPr>
        <p:spPr>
          <a:xfrm>
            <a:off x="937312" y="2015690"/>
            <a:ext cx="1580006" cy="300082"/>
          </a:xfrm>
          <a:prstGeom prst="rect">
            <a:avLst/>
          </a:prstGeom>
          <a:noFill/>
        </p:spPr>
        <p:txBody>
          <a:bodyPr wrap="square" rtlCol="0" anchor="ctr">
            <a:spAutoFit/>
          </a:bodyPr>
          <a:lstStyle/>
          <a:p>
            <a:pPr algn="r"/>
            <a:r>
              <a:rPr lang="en-US" sz="1350" b="1" dirty="0">
                <a:solidFill>
                  <a:schemeClr val="accent1"/>
                </a:solidFill>
                <a:latin typeface="+mj-lt"/>
              </a:rPr>
              <a:t>Description</a:t>
            </a:r>
            <a:endParaRPr lang="en-ID" sz="1350" b="1" dirty="0">
              <a:solidFill>
                <a:schemeClr val="accent1"/>
              </a:solidFill>
              <a:latin typeface="+mj-lt"/>
            </a:endParaRPr>
          </a:p>
        </p:txBody>
      </p:sp>
      <p:sp>
        <p:nvSpPr>
          <p:cNvPr id="26" name="TextBox 25">
            <a:extLst>
              <a:ext uri="{FF2B5EF4-FFF2-40B4-BE49-F238E27FC236}">
                <a16:creationId xmlns:a16="http://schemas.microsoft.com/office/drawing/2014/main" id="{C1B1DA5E-C837-41CB-A960-8730800E9D2E}"/>
              </a:ext>
            </a:extLst>
          </p:cNvPr>
          <p:cNvSpPr txBox="1"/>
          <p:nvPr/>
        </p:nvSpPr>
        <p:spPr>
          <a:xfrm>
            <a:off x="1037874" y="3156164"/>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7" name="TextBox 26">
            <a:extLst>
              <a:ext uri="{FF2B5EF4-FFF2-40B4-BE49-F238E27FC236}">
                <a16:creationId xmlns:a16="http://schemas.microsoft.com/office/drawing/2014/main" id="{CF4DA0DE-7A8B-497F-9498-88CB994ABCA9}"/>
              </a:ext>
            </a:extLst>
          </p:cNvPr>
          <p:cNvSpPr txBox="1"/>
          <p:nvPr/>
        </p:nvSpPr>
        <p:spPr>
          <a:xfrm>
            <a:off x="1278006" y="2932606"/>
            <a:ext cx="1580006" cy="300082"/>
          </a:xfrm>
          <a:prstGeom prst="rect">
            <a:avLst/>
          </a:prstGeom>
          <a:noFill/>
        </p:spPr>
        <p:txBody>
          <a:bodyPr wrap="square" rtlCol="0" anchor="ctr">
            <a:spAutoFit/>
          </a:bodyPr>
          <a:lstStyle/>
          <a:p>
            <a:pPr algn="r"/>
            <a:r>
              <a:rPr lang="en-US" sz="1350" b="1" dirty="0">
                <a:solidFill>
                  <a:schemeClr val="accent2"/>
                </a:solidFill>
                <a:latin typeface="+mj-lt"/>
              </a:rPr>
              <a:t>Description</a:t>
            </a:r>
            <a:endParaRPr lang="en-ID" sz="1350" b="1" dirty="0">
              <a:solidFill>
                <a:schemeClr val="accent2"/>
              </a:solidFill>
              <a:latin typeface="+mj-lt"/>
            </a:endParaRPr>
          </a:p>
        </p:txBody>
      </p:sp>
      <p:sp>
        <p:nvSpPr>
          <p:cNvPr id="28" name="TextBox 27">
            <a:extLst>
              <a:ext uri="{FF2B5EF4-FFF2-40B4-BE49-F238E27FC236}">
                <a16:creationId xmlns:a16="http://schemas.microsoft.com/office/drawing/2014/main" id="{74D43757-0C8D-4702-B51D-E3EFD3B97C7F}"/>
              </a:ext>
            </a:extLst>
          </p:cNvPr>
          <p:cNvSpPr txBox="1"/>
          <p:nvPr/>
        </p:nvSpPr>
        <p:spPr>
          <a:xfrm>
            <a:off x="6285886" y="3156164"/>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9" name="TextBox 28">
            <a:extLst>
              <a:ext uri="{FF2B5EF4-FFF2-40B4-BE49-F238E27FC236}">
                <a16:creationId xmlns:a16="http://schemas.microsoft.com/office/drawing/2014/main" id="{74710FFE-8E1E-446C-A6AB-284B6E1D5010}"/>
              </a:ext>
            </a:extLst>
          </p:cNvPr>
          <p:cNvSpPr txBox="1"/>
          <p:nvPr/>
        </p:nvSpPr>
        <p:spPr>
          <a:xfrm>
            <a:off x="6285888" y="2932606"/>
            <a:ext cx="1580006" cy="300082"/>
          </a:xfrm>
          <a:prstGeom prst="rect">
            <a:avLst/>
          </a:prstGeom>
          <a:noFill/>
        </p:spPr>
        <p:txBody>
          <a:bodyPr wrap="square" rtlCol="0" anchor="ctr">
            <a:spAutoFit/>
          </a:bodyPr>
          <a:lstStyle/>
          <a:p>
            <a:r>
              <a:rPr lang="en-US" sz="1350" b="1" dirty="0">
                <a:solidFill>
                  <a:schemeClr val="accent2"/>
                </a:solidFill>
                <a:latin typeface="+mj-lt"/>
              </a:rPr>
              <a:t>Description</a:t>
            </a:r>
            <a:endParaRPr lang="en-ID" sz="1350" b="1" dirty="0">
              <a:solidFill>
                <a:schemeClr val="accent2"/>
              </a:solidFill>
              <a:latin typeface="+mj-lt"/>
            </a:endParaRPr>
          </a:p>
        </p:txBody>
      </p:sp>
      <p:sp>
        <p:nvSpPr>
          <p:cNvPr id="30" name="TextBox 29">
            <a:extLst>
              <a:ext uri="{FF2B5EF4-FFF2-40B4-BE49-F238E27FC236}">
                <a16:creationId xmlns:a16="http://schemas.microsoft.com/office/drawing/2014/main" id="{8DAB4CE2-2C59-4E04-B284-5B56F5669C9F}"/>
              </a:ext>
            </a:extLst>
          </p:cNvPr>
          <p:cNvSpPr txBox="1"/>
          <p:nvPr/>
        </p:nvSpPr>
        <p:spPr>
          <a:xfrm>
            <a:off x="6032480" y="4070210"/>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31" name="TextBox 30">
            <a:extLst>
              <a:ext uri="{FF2B5EF4-FFF2-40B4-BE49-F238E27FC236}">
                <a16:creationId xmlns:a16="http://schemas.microsoft.com/office/drawing/2014/main" id="{6D2CBEF5-8447-4CD1-B4CD-4C6764B3AB13}"/>
              </a:ext>
            </a:extLst>
          </p:cNvPr>
          <p:cNvSpPr txBox="1"/>
          <p:nvPr/>
        </p:nvSpPr>
        <p:spPr>
          <a:xfrm>
            <a:off x="6032482" y="3846652"/>
            <a:ext cx="1580006" cy="300082"/>
          </a:xfrm>
          <a:prstGeom prst="rect">
            <a:avLst/>
          </a:prstGeom>
          <a:noFill/>
        </p:spPr>
        <p:txBody>
          <a:bodyPr wrap="square" rtlCol="0" anchor="ctr">
            <a:spAutoFit/>
          </a:bodyPr>
          <a:lstStyle/>
          <a:p>
            <a:r>
              <a:rPr lang="en-US" sz="1350" b="1" dirty="0">
                <a:solidFill>
                  <a:schemeClr val="accent3"/>
                </a:solidFill>
                <a:latin typeface="+mj-lt"/>
              </a:rPr>
              <a:t>Description</a:t>
            </a:r>
            <a:endParaRPr lang="en-ID" sz="1350" b="1" dirty="0">
              <a:solidFill>
                <a:schemeClr val="accent3"/>
              </a:solidFill>
              <a:latin typeface="+mj-lt"/>
            </a:endParaRPr>
          </a:p>
        </p:txBody>
      </p:sp>
      <p:sp>
        <p:nvSpPr>
          <p:cNvPr id="32" name="TextBox 31">
            <a:extLst>
              <a:ext uri="{FF2B5EF4-FFF2-40B4-BE49-F238E27FC236}">
                <a16:creationId xmlns:a16="http://schemas.microsoft.com/office/drawing/2014/main" id="{978123EB-05B9-404D-9FC6-1FD7F06A3F72}"/>
              </a:ext>
            </a:extLst>
          </p:cNvPr>
          <p:cNvSpPr txBox="1"/>
          <p:nvPr/>
        </p:nvSpPr>
        <p:spPr>
          <a:xfrm>
            <a:off x="1291280" y="4070210"/>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33" name="TextBox 32">
            <a:extLst>
              <a:ext uri="{FF2B5EF4-FFF2-40B4-BE49-F238E27FC236}">
                <a16:creationId xmlns:a16="http://schemas.microsoft.com/office/drawing/2014/main" id="{A1B3B44F-DB7E-4401-BEB7-E4F5B8EDA38B}"/>
              </a:ext>
            </a:extLst>
          </p:cNvPr>
          <p:cNvSpPr txBox="1"/>
          <p:nvPr/>
        </p:nvSpPr>
        <p:spPr>
          <a:xfrm>
            <a:off x="1531411" y="3846652"/>
            <a:ext cx="1580006" cy="300082"/>
          </a:xfrm>
          <a:prstGeom prst="rect">
            <a:avLst/>
          </a:prstGeom>
          <a:noFill/>
        </p:spPr>
        <p:txBody>
          <a:bodyPr wrap="square" rtlCol="0" anchor="ctr">
            <a:spAutoFit/>
          </a:bodyPr>
          <a:lstStyle/>
          <a:p>
            <a:pPr algn="r"/>
            <a:r>
              <a:rPr lang="en-US" sz="1350" b="1" dirty="0">
                <a:solidFill>
                  <a:schemeClr val="accent3"/>
                </a:solidFill>
                <a:latin typeface="+mj-lt"/>
              </a:rPr>
              <a:t>Description</a:t>
            </a:r>
            <a:endParaRPr lang="en-ID" sz="1350" b="1" dirty="0">
              <a:solidFill>
                <a:schemeClr val="accent3"/>
              </a:solidFill>
              <a:latin typeface="+mj-lt"/>
            </a:endParaRPr>
          </a:p>
        </p:txBody>
      </p:sp>
      <p:sp>
        <p:nvSpPr>
          <p:cNvPr id="42" name="TextBox 41">
            <a:extLst>
              <a:ext uri="{FF2B5EF4-FFF2-40B4-BE49-F238E27FC236}">
                <a16:creationId xmlns:a16="http://schemas.microsoft.com/office/drawing/2014/main" id="{215A9B90-4E5F-4AB3-8D74-9DCB2B9C9F4D}"/>
              </a:ext>
            </a:extLst>
          </p:cNvPr>
          <p:cNvSpPr txBox="1"/>
          <p:nvPr/>
        </p:nvSpPr>
        <p:spPr>
          <a:xfrm>
            <a:off x="1563833" y="4730335"/>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931882EF-0FCC-4977-8DD4-F270ACEB74F6}"/>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Diagram</a:t>
            </a:r>
            <a:endParaRPr lang="en-ID" dirty="0">
              <a:solidFill>
                <a:schemeClr val="accent1"/>
              </a:solidFill>
            </a:endParaRPr>
          </a:p>
        </p:txBody>
      </p:sp>
      <p:grpSp>
        <p:nvGrpSpPr>
          <p:cNvPr id="40" name="Group 39">
            <a:extLst>
              <a:ext uri="{FF2B5EF4-FFF2-40B4-BE49-F238E27FC236}">
                <a16:creationId xmlns:a16="http://schemas.microsoft.com/office/drawing/2014/main" id="{1508C25C-6749-47DB-84FA-8AC9A0D15080}"/>
              </a:ext>
            </a:extLst>
          </p:cNvPr>
          <p:cNvGrpSpPr>
            <a:grpSpLocks noChangeAspect="1"/>
          </p:cNvGrpSpPr>
          <p:nvPr/>
        </p:nvGrpSpPr>
        <p:grpSpPr>
          <a:xfrm>
            <a:off x="3112910" y="2230668"/>
            <a:ext cx="174879" cy="185166"/>
            <a:chOff x="10106744" y="5762452"/>
            <a:chExt cx="647700" cy="685800"/>
          </a:xfrm>
          <a:solidFill>
            <a:schemeClr val="bg2"/>
          </a:solidFill>
        </p:grpSpPr>
        <p:sp>
          <p:nvSpPr>
            <p:cNvPr id="41" name="Freeform: Shape 40">
              <a:extLst>
                <a:ext uri="{FF2B5EF4-FFF2-40B4-BE49-F238E27FC236}">
                  <a16:creationId xmlns:a16="http://schemas.microsoft.com/office/drawing/2014/main" id="{C913596C-577A-4D7C-BB41-5584BE8BD25C}"/>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2532C813-26DC-4457-84AB-45C8E1860E36}"/>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rtlCol="0" anchor="ctr"/>
            <a:lstStyle/>
            <a:p>
              <a:endParaRPr lang="en-ID" sz="1350"/>
            </a:p>
          </p:txBody>
        </p:sp>
      </p:grpSp>
      <p:grpSp>
        <p:nvGrpSpPr>
          <p:cNvPr id="45" name="Group 44">
            <a:extLst>
              <a:ext uri="{FF2B5EF4-FFF2-40B4-BE49-F238E27FC236}">
                <a16:creationId xmlns:a16="http://schemas.microsoft.com/office/drawing/2014/main" id="{EA02119E-A5B6-4A51-9405-0755D819E3B8}"/>
              </a:ext>
            </a:extLst>
          </p:cNvPr>
          <p:cNvGrpSpPr>
            <a:grpSpLocks noChangeAspect="1"/>
          </p:cNvGrpSpPr>
          <p:nvPr/>
        </p:nvGrpSpPr>
        <p:grpSpPr>
          <a:xfrm>
            <a:off x="5850967" y="2272939"/>
            <a:ext cx="185166" cy="132941"/>
            <a:chOff x="5724525" y="3162300"/>
            <a:chExt cx="742950" cy="533400"/>
          </a:xfrm>
          <a:solidFill>
            <a:schemeClr val="bg2"/>
          </a:solidFill>
        </p:grpSpPr>
        <p:sp>
          <p:nvSpPr>
            <p:cNvPr id="46" name="Freeform: Shape 45">
              <a:extLst>
                <a:ext uri="{FF2B5EF4-FFF2-40B4-BE49-F238E27FC236}">
                  <a16:creationId xmlns:a16="http://schemas.microsoft.com/office/drawing/2014/main" id="{6398ED09-5491-4289-85D9-9E75885B344E}"/>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rtlCol="0" anchor="ctr"/>
            <a:lstStyle/>
            <a:p>
              <a:endParaRPr lang="en-ID" sz="1350"/>
            </a:p>
          </p:txBody>
        </p:sp>
        <p:sp>
          <p:nvSpPr>
            <p:cNvPr id="47" name="Freeform: Shape 46">
              <a:extLst>
                <a:ext uri="{FF2B5EF4-FFF2-40B4-BE49-F238E27FC236}">
                  <a16:creationId xmlns:a16="http://schemas.microsoft.com/office/drawing/2014/main" id="{750CCB62-3D58-4311-96CA-8ED4033EDE6D}"/>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rtlCol="0" anchor="ctr"/>
            <a:lstStyle/>
            <a:p>
              <a:endParaRPr lang="en-ID" sz="1350"/>
            </a:p>
          </p:txBody>
        </p:sp>
      </p:grpSp>
      <p:grpSp>
        <p:nvGrpSpPr>
          <p:cNvPr id="48" name="Group 47">
            <a:extLst>
              <a:ext uri="{FF2B5EF4-FFF2-40B4-BE49-F238E27FC236}">
                <a16:creationId xmlns:a16="http://schemas.microsoft.com/office/drawing/2014/main" id="{551FB994-A775-499A-A44F-CF10ACBF1CF1}"/>
              </a:ext>
            </a:extLst>
          </p:cNvPr>
          <p:cNvGrpSpPr>
            <a:grpSpLocks noChangeAspect="1"/>
          </p:cNvGrpSpPr>
          <p:nvPr/>
        </p:nvGrpSpPr>
        <p:grpSpPr>
          <a:xfrm>
            <a:off x="3330797" y="3163140"/>
            <a:ext cx="185166" cy="185166"/>
            <a:chOff x="4382451" y="513673"/>
            <a:chExt cx="691715" cy="710184"/>
          </a:xfrm>
          <a:solidFill>
            <a:schemeClr val="bg2"/>
          </a:solidFill>
        </p:grpSpPr>
        <p:sp>
          <p:nvSpPr>
            <p:cNvPr id="49" name="Freeform: Shape 48">
              <a:extLst>
                <a:ext uri="{FF2B5EF4-FFF2-40B4-BE49-F238E27FC236}">
                  <a16:creationId xmlns:a16="http://schemas.microsoft.com/office/drawing/2014/main" id="{3C1F6285-5C94-4BAB-8B05-A8C41081B18B}"/>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0CFCBBA2-1CE5-4021-A636-9D478F466A7A}"/>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A9201D80-8A1B-47D4-9AB6-9E4327A506ED}"/>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A29D1B62-A7E6-4419-A717-AF659125162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095A18C6-B294-454C-AFD5-EC485BC2A181}"/>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271F1249-4D15-4FF0-A428-3EC764FFC29E}"/>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7B52E06B-6338-4178-B00E-ED99309D3EB2}"/>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8DDA0002-FDC1-4E3C-AB9C-FA2BA085B427}"/>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F2A07DFF-7F14-44DB-B2A6-0621185B4C28}"/>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58" name="Freeform: Shape 57">
              <a:extLst>
                <a:ext uri="{FF2B5EF4-FFF2-40B4-BE49-F238E27FC236}">
                  <a16:creationId xmlns:a16="http://schemas.microsoft.com/office/drawing/2014/main" id="{D93D9B64-A9CC-4893-9CB3-57D88E9AE1B4}"/>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59" name="Group 58">
            <a:extLst>
              <a:ext uri="{FF2B5EF4-FFF2-40B4-BE49-F238E27FC236}">
                <a16:creationId xmlns:a16="http://schemas.microsoft.com/office/drawing/2014/main" id="{BDFC2065-2271-4901-9CC8-1D1CCF74A61B}"/>
              </a:ext>
            </a:extLst>
          </p:cNvPr>
          <p:cNvGrpSpPr>
            <a:grpSpLocks noChangeAspect="1"/>
          </p:cNvGrpSpPr>
          <p:nvPr/>
        </p:nvGrpSpPr>
        <p:grpSpPr>
          <a:xfrm>
            <a:off x="3572593" y="4080313"/>
            <a:ext cx="168524" cy="185166"/>
            <a:chOff x="5754909" y="3048000"/>
            <a:chExt cx="693515" cy="761999"/>
          </a:xfrm>
          <a:solidFill>
            <a:schemeClr val="bg2"/>
          </a:solidFill>
        </p:grpSpPr>
        <p:sp>
          <p:nvSpPr>
            <p:cNvPr id="60" name="Freeform: Shape 59">
              <a:extLst>
                <a:ext uri="{FF2B5EF4-FFF2-40B4-BE49-F238E27FC236}">
                  <a16:creationId xmlns:a16="http://schemas.microsoft.com/office/drawing/2014/main" id="{A08C0EF5-620F-4568-B585-65A13D86AB54}"/>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B352CBB2-FB37-46EA-83B5-BFAB119D0D7F}"/>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4E4AD0EC-C176-4E55-AF88-3D4CF373DE65}"/>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29CFB5F3-93AB-489D-919F-B705A8721E27}"/>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41ADAC01-52DD-49C1-B4F9-584AE7B1DBC2}"/>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14FDE70-D0AE-44EF-9538-AC80ADD66CB1}"/>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10BB93C4-F13D-4A33-AFFD-E59701ED3419}"/>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67" name="Group 66">
            <a:extLst>
              <a:ext uri="{FF2B5EF4-FFF2-40B4-BE49-F238E27FC236}">
                <a16:creationId xmlns:a16="http://schemas.microsoft.com/office/drawing/2014/main" id="{F18F362B-CCEC-4AAA-9253-342B654E1B26}"/>
              </a:ext>
            </a:extLst>
          </p:cNvPr>
          <p:cNvGrpSpPr>
            <a:grpSpLocks noChangeAspect="1"/>
          </p:cNvGrpSpPr>
          <p:nvPr/>
        </p:nvGrpSpPr>
        <p:grpSpPr>
          <a:xfrm>
            <a:off x="5400222" y="4107857"/>
            <a:ext cx="185166" cy="130079"/>
            <a:chOff x="7423335" y="1888726"/>
            <a:chExt cx="761999" cy="535304"/>
          </a:xfrm>
          <a:solidFill>
            <a:schemeClr val="bg2"/>
          </a:solidFill>
        </p:grpSpPr>
        <p:sp>
          <p:nvSpPr>
            <p:cNvPr id="68" name="Freeform: Shape 67">
              <a:extLst>
                <a:ext uri="{FF2B5EF4-FFF2-40B4-BE49-F238E27FC236}">
                  <a16:creationId xmlns:a16="http://schemas.microsoft.com/office/drawing/2014/main" id="{148D716A-6A94-44BF-B006-B76A41CD5CBD}"/>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BEAF4DC2-9618-4A1A-B77F-CF094D0B7AEA}"/>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0" name="Freeform: Shape 69">
              <a:extLst>
                <a:ext uri="{FF2B5EF4-FFF2-40B4-BE49-F238E27FC236}">
                  <a16:creationId xmlns:a16="http://schemas.microsoft.com/office/drawing/2014/main" id="{786627DA-AB18-4BB5-B523-0A2A3D72E4F5}"/>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1" name="Freeform: Shape 70">
              <a:extLst>
                <a:ext uri="{FF2B5EF4-FFF2-40B4-BE49-F238E27FC236}">
                  <a16:creationId xmlns:a16="http://schemas.microsoft.com/office/drawing/2014/main" id="{D9DD0BB0-D688-4EAE-A1B8-0DC61FBA1ECD}"/>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4E700066-6973-4443-BBF1-A1077BF9702B}"/>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FB470BD-762F-4F56-ABE0-17426DFDC73B}"/>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74" name="Freeform: Shape 73">
              <a:extLst>
                <a:ext uri="{FF2B5EF4-FFF2-40B4-BE49-F238E27FC236}">
                  <a16:creationId xmlns:a16="http://schemas.microsoft.com/office/drawing/2014/main" id="{5D2CA308-1EC4-475A-8A60-7AA2B21B2B61}"/>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75" name="Group 74">
            <a:extLst>
              <a:ext uri="{FF2B5EF4-FFF2-40B4-BE49-F238E27FC236}">
                <a16:creationId xmlns:a16="http://schemas.microsoft.com/office/drawing/2014/main" id="{51DF3865-A2EC-4AB6-B602-21625154584D}"/>
              </a:ext>
            </a:extLst>
          </p:cNvPr>
          <p:cNvGrpSpPr>
            <a:grpSpLocks noChangeAspect="1"/>
          </p:cNvGrpSpPr>
          <p:nvPr/>
        </p:nvGrpSpPr>
        <p:grpSpPr>
          <a:xfrm>
            <a:off x="5624807" y="3178722"/>
            <a:ext cx="185166" cy="154002"/>
            <a:chOff x="8247513" y="567093"/>
            <a:chExt cx="799958" cy="665320"/>
          </a:xfrm>
          <a:solidFill>
            <a:schemeClr val="bg2"/>
          </a:solidFill>
        </p:grpSpPr>
        <p:sp>
          <p:nvSpPr>
            <p:cNvPr id="76" name="Freeform: Shape 75">
              <a:extLst>
                <a:ext uri="{FF2B5EF4-FFF2-40B4-BE49-F238E27FC236}">
                  <a16:creationId xmlns:a16="http://schemas.microsoft.com/office/drawing/2014/main" id="{3F42AB67-D064-4A0B-8139-F102F785F3F6}"/>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77" name="Freeform: Shape 76">
              <a:extLst>
                <a:ext uri="{FF2B5EF4-FFF2-40B4-BE49-F238E27FC236}">
                  <a16:creationId xmlns:a16="http://schemas.microsoft.com/office/drawing/2014/main" id="{A662A369-7CE9-435D-BD68-2BF5EFAC6727}"/>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78" name="Freeform: Shape 77">
              <a:extLst>
                <a:ext uri="{FF2B5EF4-FFF2-40B4-BE49-F238E27FC236}">
                  <a16:creationId xmlns:a16="http://schemas.microsoft.com/office/drawing/2014/main" id="{2BDE8081-7D30-4B91-A2E7-81556DB01D8B}"/>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79" name="Freeform: Shape 78">
              <a:extLst>
                <a:ext uri="{FF2B5EF4-FFF2-40B4-BE49-F238E27FC236}">
                  <a16:creationId xmlns:a16="http://schemas.microsoft.com/office/drawing/2014/main" id="{87B8D43C-5195-4F52-BD7D-E44127A17F58}"/>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0" name="Freeform: Shape 79">
              <a:extLst>
                <a:ext uri="{FF2B5EF4-FFF2-40B4-BE49-F238E27FC236}">
                  <a16:creationId xmlns:a16="http://schemas.microsoft.com/office/drawing/2014/main" id="{8B673599-03D3-4278-A577-435E3FD5BF44}"/>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424183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98344D9-7883-4D4A-A2BC-AFCAB4C6C9C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D5CA920-2DA0-446C-A77B-C1BA9E1D8D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43ABB231-4EA4-44B5-A890-41FF34B628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DF6CEC3-6920-4F26-9532-2E779B67F0A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01A70948-034B-4071-8BB4-23275E38F72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7974B7A-A895-42FB-88F6-2371B8C497B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10894663-E6C5-4EE0-9CE9-FCA3A29500B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E2015A0-AC63-4813-B683-5C114E67961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CD1CFBB-D2C3-4599-B5B8-13F539CF875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pSp>
        <p:nvGrpSpPr>
          <p:cNvPr id="80" name="Group 79">
            <a:extLst>
              <a:ext uri="{FF2B5EF4-FFF2-40B4-BE49-F238E27FC236}">
                <a16:creationId xmlns:a16="http://schemas.microsoft.com/office/drawing/2014/main" id="{D88A49C1-C419-4014-8DB8-28C029D72B31}"/>
              </a:ext>
            </a:extLst>
          </p:cNvPr>
          <p:cNvGrpSpPr/>
          <p:nvPr/>
        </p:nvGrpSpPr>
        <p:grpSpPr>
          <a:xfrm>
            <a:off x="864836" y="2066902"/>
            <a:ext cx="3782616" cy="2908697"/>
            <a:chOff x="5762625" y="1031875"/>
            <a:chExt cx="5043488" cy="3878263"/>
          </a:xfrm>
          <a:solidFill>
            <a:schemeClr val="tx1">
              <a:alpha val="10000"/>
            </a:schemeClr>
          </a:solidFill>
        </p:grpSpPr>
        <p:sp>
          <p:nvSpPr>
            <p:cNvPr id="81" name="Freeform 23">
              <a:extLst>
                <a:ext uri="{FF2B5EF4-FFF2-40B4-BE49-F238E27FC236}">
                  <a16:creationId xmlns:a16="http://schemas.microsoft.com/office/drawing/2014/main" id="{6C33968D-2A92-47E2-8076-48C45B642079}"/>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2" name="Freeform 24">
              <a:extLst>
                <a:ext uri="{FF2B5EF4-FFF2-40B4-BE49-F238E27FC236}">
                  <a16:creationId xmlns:a16="http://schemas.microsoft.com/office/drawing/2014/main" id="{D7E7D9BE-A5A0-414C-81F6-E01EDF4AE688}"/>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3" name="Freeform 25">
              <a:extLst>
                <a:ext uri="{FF2B5EF4-FFF2-40B4-BE49-F238E27FC236}">
                  <a16:creationId xmlns:a16="http://schemas.microsoft.com/office/drawing/2014/main" id="{9FF13466-D87C-41F9-8617-F3DF82E082B4}"/>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4" name="Freeform 26">
              <a:extLst>
                <a:ext uri="{FF2B5EF4-FFF2-40B4-BE49-F238E27FC236}">
                  <a16:creationId xmlns:a16="http://schemas.microsoft.com/office/drawing/2014/main" id="{6FB68693-1BE3-409A-849A-24D749D46240}"/>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5" name="Freeform 27">
              <a:extLst>
                <a:ext uri="{FF2B5EF4-FFF2-40B4-BE49-F238E27FC236}">
                  <a16:creationId xmlns:a16="http://schemas.microsoft.com/office/drawing/2014/main" id="{CC24ADE3-2FDD-41A4-B163-91C35F157BCC}"/>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6" name="Freeform 28">
              <a:extLst>
                <a:ext uri="{FF2B5EF4-FFF2-40B4-BE49-F238E27FC236}">
                  <a16:creationId xmlns:a16="http://schemas.microsoft.com/office/drawing/2014/main" id="{A782E643-E93B-42B7-BD0B-BA701E3E760B}"/>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7" name="Freeform 29">
              <a:extLst>
                <a:ext uri="{FF2B5EF4-FFF2-40B4-BE49-F238E27FC236}">
                  <a16:creationId xmlns:a16="http://schemas.microsoft.com/office/drawing/2014/main" id="{0BA6FF6B-49E5-4266-A326-96E14FE6F08C}"/>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8" name="Freeform 30">
              <a:extLst>
                <a:ext uri="{FF2B5EF4-FFF2-40B4-BE49-F238E27FC236}">
                  <a16:creationId xmlns:a16="http://schemas.microsoft.com/office/drawing/2014/main" id="{5E15715D-72B9-4F27-B4DD-B42D81E7AD84}"/>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9" name="Freeform 31">
              <a:extLst>
                <a:ext uri="{FF2B5EF4-FFF2-40B4-BE49-F238E27FC236}">
                  <a16:creationId xmlns:a16="http://schemas.microsoft.com/office/drawing/2014/main" id="{7F496B13-E358-44AF-9AFE-A6FD3054E25D}"/>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0" name="Freeform 32">
              <a:extLst>
                <a:ext uri="{FF2B5EF4-FFF2-40B4-BE49-F238E27FC236}">
                  <a16:creationId xmlns:a16="http://schemas.microsoft.com/office/drawing/2014/main" id="{924C960E-A2BB-4ABE-BD66-0C3A758BF742}"/>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1" name="Freeform 33">
              <a:extLst>
                <a:ext uri="{FF2B5EF4-FFF2-40B4-BE49-F238E27FC236}">
                  <a16:creationId xmlns:a16="http://schemas.microsoft.com/office/drawing/2014/main" id="{AA0EA4CF-AD3F-4673-BB73-F80C2E1A36E6}"/>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2" name="Freeform 34">
              <a:extLst>
                <a:ext uri="{FF2B5EF4-FFF2-40B4-BE49-F238E27FC236}">
                  <a16:creationId xmlns:a16="http://schemas.microsoft.com/office/drawing/2014/main" id="{E4E44DF2-22A9-4303-87B2-3549E1DF1527}"/>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3" name="Freeform 35">
              <a:extLst>
                <a:ext uri="{FF2B5EF4-FFF2-40B4-BE49-F238E27FC236}">
                  <a16:creationId xmlns:a16="http://schemas.microsoft.com/office/drawing/2014/main" id="{15BC5664-DDD0-4A43-8E36-168D036DCA5E}"/>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4" name="Freeform 36">
              <a:extLst>
                <a:ext uri="{FF2B5EF4-FFF2-40B4-BE49-F238E27FC236}">
                  <a16:creationId xmlns:a16="http://schemas.microsoft.com/office/drawing/2014/main" id="{EC89C822-AAD7-436D-BE0A-F05A3EE3632F}"/>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5" name="Freeform 37">
              <a:extLst>
                <a:ext uri="{FF2B5EF4-FFF2-40B4-BE49-F238E27FC236}">
                  <a16:creationId xmlns:a16="http://schemas.microsoft.com/office/drawing/2014/main" id="{43CA32D3-14CA-4CF9-AA82-5C7BCCB8EFD1}"/>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6" name="Freeform 38">
              <a:extLst>
                <a:ext uri="{FF2B5EF4-FFF2-40B4-BE49-F238E27FC236}">
                  <a16:creationId xmlns:a16="http://schemas.microsoft.com/office/drawing/2014/main" id="{67EFB0CE-2FC5-404D-8D6B-FB7C0581DA38}"/>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7" name="Freeform 39">
              <a:extLst>
                <a:ext uri="{FF2B5EF4-FFF2-40B4-BE49-F238E27FC236}">
                  <a16:creationId xmlns:a16="http://schemas.microsoft.com/office/drawing/2014/main" id="{867E1980-DDA3-4CE3-84CE-9954F9855D15}"/>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8" name="Freeform 40">
              <a:extLst>
                <a:ext uri="{FF2B5EF4-FFF2-40B4-BE49-F238E27FC236}">
                  <a16:creationId xmlns:a16="http://schemas.microsoft.com/office/drawing/2014/main" id="{4DA9028E-D618-40B2-9403-ABCC30404B80}"/>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9" name="Freeform 41">
              <a:extLst>
                <a:ext uri="{FF2B5EF4-FFF2-40B4-BE49-F238E27FC236}">
                  <a16:creationId xmlns:a16="http://schemas.microsoft.com/office/drawing/2014/main" id="{39616DF8-2E60-49ED-AC5A-F8575172280B}"/>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0" name="Freeform 42">
              <a:extLst>
                <a:ext uri="{FF2B5EF4-FFF2-40B4-BE49-F238E27FC236}">
                  <a16:creationId xmlns:a16="http://schemas.microsoft.com/office/drawing/2014/main" id="{48047616-78CA-4DA2-AAC8-914539E81A62}"/>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1" name="Freeform 43">
              <a:extLst>
                <a:ext uri="{FF2B5EF4-FFF2-40B4-BE49-F238E27FC236}">
                  <a16:creationId xmlns:a16="http://schemas.microsoft.com/office/drawing/2014/main" id="{1F3B1D02-D156-4C21-B7AD-58BD85AD4EA3}"/>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2" name="Freeform 44">
              <a:extLst>
                <a:ext uri="{FF2B5EF4-FFF2-40B4-BE49-F238E27FC236}">
                  <a16:creationId xmlns:a16="http://schemas.microsoft.com/office/drawing/2014/main" id="{FB87C7ED-3D95-448B-B7AC-60B57B710341}"/>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3" name="Freeform 45">
              <a:extLst>
                <a:ext uri="{FF2B5EF4-FFF2-40B4-BE49-F238E27FC236}">
                  <a16:creationId xmlns:a16="http://schemas.microsoft.com/office/drawing/2014/main" id="{3E5095F3-5657-4AA2-B740-DCB2DF83896F}"/>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4" name="Freeform 46">
              <a:extLst>
                <a:ext uri="{FF2B5EF4-FFF2-40B4-BE49-F238E27FC236}">
                  <a16:creationId xmlns:a16="http://schemas.microsoft.com/office/drawing/2014/main" id="{36FFBDC8-0237-4F31-A296-82C90A9E8595}"/>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5" name="Freeform 47">
              <a:extLst>
                <a:ext uri="{FF2B5EF4-FFF2-40B4-BE49-F238E27FC236}">
                  <a16:creationId xmlns:a16="http://schemas.microsoft.com/office/drawing/2014/main" id="{5C38FE99-1CAF-42E7-9030-A5802CC17693}"/>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6" name="Freeform 48">
              <a:extLst>
                <a:ext uri="{FF2B5EF4-FFF2-40B4-BE49-F238E27FC236}">
                  <a16:creationId xmlns:a16="http://schemas.microsoft.com/office/drawing/2014/main" id="{D5CD22DC-D1C5-4C33-94B4-8E002BECF488}"/>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7" name="Freeform 49">
              <a:extLst>
                <a:ext uri="{FF2B5EF4-FFF2-40B4-BE49-F238E27FC236}">
                  <a16:creationId xmlns:a16="http://schemas.microsoft.com/office/drawing/2014/main" id="{6655AB23-4169-41A1-9D1F-1C08A39565CF}"/>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8" name="Freeform 50">
              <a:extLst>
                <a:ext uri="{FF2B5EF4-FFF2-40B4-BE49-F238E27FC236}">
                  <a16:creationId xmlns:a16="http://schemas.microsoft.com/office/drawing/2014/main" id="{13604627-9E60-45E3-A382-082E3D2C6151}"/>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9" name="Freeform 51">
              <a:extLst>
                <a:ext uri="{FF2B5EF4-FFF2-40B4-BE49-F238E27FC236}">
                  <a16:creationId xmlns:a16="http://schemas.microsoft.com/office/drawing/2014/main" id="{3B202376-7BDE-4EC2-BD18-D55359CCCC48}"/>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0" name="Freeform 52">
              <a:extLst>
                <a:ext uri="{FF2B5EF4-FFF2-40B4-BE49-F238E27FC236}">
                  <a16:creationId xmlns:a16="http://schemas.microsoft.com/office/drawing/2014/main" id="{D79D4F4E-BC71-45BB-BCF0-20F3B1030DDB}"/>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1" name="Freeform 53">
              <a:extLst>
                <a:ext uri="{FF2B5EF4-FFF2-40B4-BE49-F238E27FC236}">
                  <a16:creationId xmlns:a16="http://schemas.microsoft.com/office/drawing/2014/main" id="{0220363A-B5BC-43E9-973B-7BE09E923295}"/>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2" name="Freeform 54">
              <a:extLst>
                <a:ext uri="{FF2B5EF4-FFF2-40B4-BE49-F238E27FC236}">
                  <a16:creationId xmlns:a16="http://schemas.microsoft.com/office/drawing/2014/main" id="{213B2225-B797-413A-A32B-167101262A68}"/>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3" name="Freeform 55">
              <a:extLst>
                <a:ext uri="{FF2B5EF4-FFF2-40B4-BE49-F238E27FC236}">
                  <a16:creationId xmlns:a16="http://schemas.microsoft.com/office/drawing/2014/main" id="{68FA6B2C-63BA-4880-BE29-5D14636F80F9}"/>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4" name="Freeform 56">
              <a:extLst>
                <a:ext uri="{FF2B5EF4-FFF2-40B4-BE49-F238E27FC236}">
                  <a16:creationId xmlns:a16="http://schemas.microsoft.com/office/drawing/2014/main" id="{1D27F067-797E-48AF-B9FC-7148AFFF8BEB}"/>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5" name="Freeform 57">
              <a:extLst>
                <a:ext uri="{FF2B5EF4-FFF2-40B4-BE49-F238E27FC236}">
                  <a16:creationId xmlns:a16="http://schemas.microsoft.com/office/drawing/2014/main" id="{00F5420B-B119-499E-9B21-F4B361196D23}"/>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6" name="Freeform 58">
              <a:extLst>
                <a:ext uri="{FF2B5EF4-FFF2-40B4-BE49-F238E27FC236}">
                  <a16:creationId xmlns:a16="http://schemas.microsoft.com/office/drawing/2014/main" id="{04D6258A-64E9-45FA-93B6-88ADA760E266}"/>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7" name="Freeform 59">
              <a:extLst>
                <a:ext uri="{FF2B5EF4-FFF2-40B4-BE49-F238E27FC236}">
                  <a16:creationId xmlns:a16="http://schemas.microsoft.com/office/drawing/2014/main" id="{AC29AD21-73C2-48C8-B7FE-649FFD0DBD55}"/>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8" name="Freeform 60">
              <a:extLst>
                <a:ext uri="{FF2B5EF4-FFF2-40B4-BE49-F238E27FC236}">
                  <a16:creationId xmlns:a16="http://schemas.microsoft.com/office/drawing/2014/main" id="{12B9DD2E-52DF-45EF-9F60-E059F7B9B0E0}"/>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9" name="Freeform 61">
              <a:extLst>
                <a:ext uri="{FF2B5EF4-FFF2-40B4-BE49-F238E27FC236}">
                  <a16:creationId xmlns:a16="http://schemas.microsoft.com/office/drawing/2014/main" id="{57FA2E0F-5726-4C9C-8711-4D055E72C8CE}"/>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0" name="Freeform 62">
              <a:extLst>
                <a:ext uri="{FF2B5EF4-FFF2-40B4-BE49-F238E27FC236}">
                  <a16:creationId xmlns:a16="http://schemas.microsoft.com/office/drawing/2014/main" id="{274B9B1A-6297-4E41-86A4-AEF407D677A3}"/>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1" name="Freeform 63">
              <a:extLst>
                <a:ext uri="{FF2B5EF4-FFF2-40B4-BE49-F238E27FC236}">
                  <a16:creationId xmlns:a16="http://schemas.microsoft.com/office/drawing/2014/main" id="{5DAABAD7-BF1F-431E-9E6F-9E529C4CFEFE}"/>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2" name="Freeform 64">
              <a:extLst>
                <a:ext uri="{FF2B5EF4-FFF2-40B4-BE49-F238E27FC236}">
                  <a16:creationId xmlns:a16="http://schemas.microsoft.com/office/drawing/2014/main" id="{9D31293E-229F-4FB2-92B6-6F687B18D076}"/>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3" name="Freeform 65">
              <a:extLst>
                <a:ext uri="{FF2B5EF4-FFF2-40B4-BE49-F238E27FC236}">
                  <a16:creationId xmlns:a16="http://schemas.microsoft.com/office/drawing/2014/main" id="{8AC40BF3-015B-4C81-AFA6-F439D57B21D4}"/>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4" name="Freeform 66">
              <a:extLst>
                <a:ext uri="{FF2B5EF4-FFF2-40B4-BE49-F238E27FC236}">
                  <a16:creationId xmlns:a16="http://schemas.microsoft.com/office/drawing/2014/main" id="{2DE3F59E-15D3-4BA6-8CF7-B22806DA1EE0}"/>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5" name="Freeform 67">
              <a:extLst>
                <a:ext uri="{FF2B5EF4-FFF2-40B4-BE49-F238E27FC236}">
                  <a16:creationId xmlns:a16="http://schemas.microsoft.com/office/drawing/2014/main" id="{63C09F13-93F5-45F4-9D47-F49AC99BD342}"/>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6" name="Freeform 68">
              <a:extLst>
                <a:ext uri="{FF2B5EF4-FFF2-40B4-BE49-F238E27FC236}">
                  <a16:creationId xmlns:a16="http://schemas.microsoft.com/office/drawing/2014/main" id="{B42BF89A-33F3-4B69-A17E-7B3FC003B694}"/>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7" name="Freeform 69">
              <a:extLst>
                <a:ext uri="{FF2B5EF4-FFF2-40B4-BE49-F238E27FC236}">
                  <a16:creationId xmlns:a16="http://schemas.microsoft.com/office/drawing/2014/main" id="{D57A6713-54E5-42D5-9B6A-ADFF52C2A88F}"/>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8" name="Freeform 70">
              <a:extLst>
                <a:ext uri="{FF2B5EF4-FFF2-40B4-BE49-F238E27FC236}">
                  <a16:creationId xmlns:a16="http://schemas.microsoft.com/office/drawing/2014/main" id="{B0537D35-CD54-48D6-AC18-780AA799DFA6}"/>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9" name="Freeform 71">
              <a:extLst>
                <a:ext uri="{FF2B5EF4-FFF2-40B4-BE49-F238E27FC236}">
                  <a16:creationId xmlns:a16="http://schemas.microsoft.com/office/drawing/2014/main" id="{5DA3C91C-DDE7-4AAE-BE98-1D6DB337E9EA}"/>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0" name="Freeform 72">
              <a:extLst>
                <a:ext uri="{FF2B5EF4-FFF2-40B4-BE49-F238E27FC236}">
                  <a16:creationId xmlns:a16="http://schemas.microsoft.com/office/drawing/2014/main" id="{D2A5AF01-2AF4-455C-B16E-50C7EA9E1F34}"/>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1" name="Freeform 73">
              <a:extLst>
                <a:ext uri="{FF2B5EF4-FFF2-40B4-BE49-F238E27FC236}">
                  <a16:creationId xmlns:a16="http://schemas.microsoft.com/office/drawing/2014/main" id="{C00F1549-26DC-47C3-A454-3A4D478C40B7}"/>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2" name="Freeform 74">
              <a:extLst>
                <a:ext uri="{FF2B5EF4-FFF2-40B4-BE49-F238E27FC236}">
                  <a16:creationId xmlns:a16="http://schemas.microsoft.com/office/drawing/2014/main" id="{B3CB3D98-E7A4-47BF-BA9C-6767EAA7D830}"/>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3" name="Freeform 75">
              <a:extLst>
                <a:ext uri="{FF2B5EF4-FFF2-40B4-BE49-F238E27FC236}">
                  <a16:creationId xmlns:a16="http://schemas.microsoft.com/office/drawing/2014/main" id="{B97ABE24-426C-46E3-86F6-F044FFA4ABFC}"/>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4" name="Freeform 76">
              <a:extLst>
                <a:ext uri="{FF2B5EF4-FFF2-40B4-BE49-F238E27FC236}">
                  <a16:creationId xmlns:a16="http://schemas.microsoft.com/office/drawing/2014/main" id="{40B49640-8996-48ED-961D-3D1D9AF44F46}"/>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5" name="Freeform 77">
              <a:extLst>
                <a:ext uri="{FF2B5EF4-FFF2-40B4-BE49-F238E27FC236}">
                  <a16:creationId xmlns:a16="http://schemas.microsoft.com/office/drawing/2014/main" id="{2EA24985-C631-4F4C-9040-F763786A40CD}"/>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6" name="Freeform 78">
              <a:extLst>
                <a:ext uri="{FF2B5EF4-FFF2-40B4-BE49-F238E27FC236}">
                  <a16:creationId xmlns:a16="http://schemas.microsoft.com/office/drawing/2014/main" id="{FD7C07E7-6B83-4143-9413-6647561A2BF5}"/>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7" name="Freeform 79">
              <a:extLst>
                <a:ext uri="{FF2B5EF4-FFF2-40B4-BE49-F238E27FC236}">
                  <a16:creationId xmlns:a16="http://schemas.microsoft.com/office/drawing/2014/main" id="{3C6FB363-573D-4EE4-965C-6FD8D35C5253}"/>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8" name="Freeform 80">
              <a:extLst>
                <a:ext uri="{FF2B5EF4-FFF2-40B4-BE49-F238E27FC236}">
                  <a16:creationId xmlns:a16="http://schemas.microsoft.com/office/drawing/2014/main" id="{3F1CB249-61D9-46EA-AE16-8A3E9D8F2C57}"/>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9" name="Freeform 81">
              <a:extLst>
                <a:ext uri="{FF2B5EF4-FFF2-40B4-BE49-F238E27FC236}">
                  <a16:creationId xmlns:a16="http://schemas.microsoft.com/office/drawing/2014/main" id="{6CD1CAA3-1EB1-41E6-9EE1-2777558ABBB3}"/>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0" name="Freeform 82">
              <a:extLst>
                <a:ext uri="{FF2B5EF4-FFF2-40B4-BE49-F238E27FC236}">
                  <a16:creationId xmlns:a16="http://schemas.microsoft.com/office/drawing/2014/main" id="{0C2A6A27-0565-4D79-8F20-591A38A120CD}"/>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1" name="Freeform 83">
              <a:extLst>
                <a:ext uri="{FF2B5EF4-FFF2-40B4-BE49-F238E27FC236}">
                  <a16:creationId xmlns:a16="http://schemas.microsoft.com/office/drawing/2014/main" id="{561CB057-FE1A-438A-9F41-F991624D2ACD}"/>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2" name="Freeform 84">
              <a:extLst>
                <a:ext uri="{FF2B5EF4-FFF2-40B4-BE49-F238E27FC236}">
                  <a16:creationId xmlns:a16="http://schemas.microsoft.com/office/drawing/2014/main" id="{F698A2F0-0B78-4323-B27D-06F82E65835B}"/>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3" name="Freeform 85">
              <a:extLst>
                <a:ext uri="{FF2B5EF4-FFF2-40B4-BE49-F238E27FC236}">
                  <a16:creationId xmlns:a16="http://schemas.microsoft.com/office/drawing/2014/main" id="{B3EFCD76-D8A9-42D4-872B-6C02E0F705FA}"/>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4" name="Freeform 86">
              <a:extLst>
                <a:ext uri="{FF2B5EF4-FFF2-40B4-BE49-F238E27FC236}">
                  <a16:creationId xmlns:a16="http://schemas.microsoft.com/office/drawing/2014/main" id="{ECE14501-40AE-4C8A-B5B7-DDE5489834D4}"/>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5" name="Freeform 87">
              <a:extLst>
                <a:ext uri="{FF2B5EF4-FFF2-40B4-BE49-F238E27FC236}">
                  <a16:creationId xmlns:a16="http://schemas.microsoft.com/office/drawing/2014/main" id="{BA3C09F6-2EB1-4024-8AD2-4FE797107C00}"/>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6" name="Freeform 88">
              <a:extLst>
                <a:ext uri="{FF2B5EF4-FFF2-40B4-BE49-F238E27FC236}">
                  <a16:creationId xmlns:a16="http://schemas.microsoft.com/office/drawing/2014/main" id="{603A47AB-0ACD-482F-9B90-91991A1DCE27}"/>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7" name="Freeform 89">
              <a:extLst>
                <a:ext uri="{FF2B5EF4-FFF2-40B4-BE49-F238E27FC236}">
                  <a16:creationId xmlns:a16="http://schemas.microsoft.com/office/drawing/2014/main" id="{4621DFA3-6E17-4721-9B9B-375693063F3D}"/>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8" name="Freeform 90">
              <a:extLst>
                <a:ext uri="{FF2B5EF4-FFF2-40B4-BE49-F238E27FC236}">
                  <a16:creationId xmlns:a16="http://schemas.microsoft.com/office/drawing/2014/main" id="{0ADDAE44-8AD1-4015-8BA9-9A4CAA7D189A}"/>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9" name="Freeform 91">
              <a:extLst>
                <a:ext uri="{FF2B5EF4-FFF2-40B4-BE49-F238E27FC236}">
                  <a16:creationId xmlns:a16="http://schemas.microsoft.com/office/drawing/2014/main" id="{8FC72F61-4DA7-4CEE-8139-5B2E40F1D129}"/>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0" name="Freeform 92">
              <a:extLst>
                <a:ext uri="{FF2B5EF4-FFF2-40B4-BE49-F238E27FC236}">
                  <a16:creationId xmlns:a16="http://schemas.microsoft.com/office/drawing/2014/main" id="{4E1FFCDD-B816-4E1A-940B-B3691C93EC6B}"/>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1" name="Freeform 93">
              <a:extLst>
                <a:ext uri="{FF2B5EF4-FFF2-40B4-BE49-F238E27FC236}">
                  <a16:creationId xmlns:a16="http://schemas.microsoft.com/office/drawing/2014/main" id="{D48AB592-20A2-4008-994C-87A53CBC1A71}"/>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2" name="Freeform 94">
              <a:extLst>
                <a:ext uri="{FF2B5EF4-FFF2-40B4-BE49-F238E27FC236}">
                  <a16:creationId xmlns:a16="http://schemas.microsoft.com/office/drawing/2014/main" id="{07224266-B723-4F2A-A546-9F262A27D4D3}"/>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3" name="Freeform 95">
              <a:extLst>
                <a:ext uri="{FF2B5EF4-FFF2-40B4-BE49-F238E27FC236}">
                  <a16:creationId xmlns:a16="http://schemas.microsoft.com/office/drawing/2014/main" id="{5489583B-10B4-4CD6-A86D-A13187B53290}"/>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4" name="Freeform 96">
              <a:extLst>
                <a:ext uri="{FF2B5EF4-FFF2-40B4-BE49-F238E27FC236}">
                  <a16:creationId xmlns:a16="http://schemas.microsoft.com/office/drawing/2014/main" id="{1BF82211-BA81-499A-999E-511793E39EAA}"/>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5" name="Freeform 97">
              <a:extLst>
                <a:ext uri="{FF2B5EF4-FFF2-40B4-BE49-F238E27FC236}">
                  <a16:creationId xmlns:a16="http://schemas.microsoft.com/office/drawing/2014/main" id="{DB7ACC40-F170-4448-BF30-C0A9EDBA5F55}"/>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6" name="Freeform 98">
              <a:extLst>
                <a:ext uri="{FF2B5EF4-FFF2-40B4-BE49-F238E27FC236}">
                  <a16:creationId xmlns:a16="http://schemas.microsoft.com/office/drawing/2014/main" id="{BC6EF850-58BB-450A-9F95-91DACA896A6A}"/>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7" name="Freeform 99">
              <a:extLst>
                <a:ext uri="{FF2B5EF4-FFF2-40B4-BE49-F238E27FC236}">
                  <a16:creationId xmlns:a16="http://schemas.microsoft.com/office/drawing/2014/main" id="{BA2C43DE-5765-4CF4-80CB-B8664BDEB644}"/>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8" name="Freeform 100">
              <a:extLst>
                <a:ext uri="{FF2B5EF4-FFF2-40B4-BE49-F238E27FC236}">
                  <a16:creationId xmlns:a16="http://schemas.microsoft.com/office/drawing/2014/main" id="{F442AD3A-6743-491A-94F7-F501B6913C85}"/>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9" name="Freeform 101">
              <a:extLst>
                <a:ext uri="{FF2B5EF4-FFF2-40B4-BE49-F238E27FC236}">
                  <a16:creationId xmlns:a16="http://schemas.microsoft.com/office/drawing/2014/main" id="{D918F856-AFC2-4EF8-9E78-BCD33DD9CE1E}"/>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0" name="Freeform 102">
              <a:extLst>
                <a:ext uri="{FF2B5EF4-FFF2-40B4-BE49-F238E27FC236}">
                  <a16:creationId xmlns:a16="http://schemas.microsoft.com/office/drawing/2014/main" id="{70EC03CE-2F03-48D9-9674-79AE07FD5D7C}"/>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1" name="Freeform 103">
              <a:extLst>
                <a:ext uri="{FF2B5EF4-FFF2-40B4-BE49-F238E27FC236}">
                  <a16:creationId xmlns:a16="http://schemas.microsoft.com/office/drawing/2014/main" id="{BB2E4808-288B-46EF-A542-27A33B41BC50}"/>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2" name="Freeform 104">
              <a:extLst>
                <a:ext uri="{FF2B5EF4-FFF2-40B4-BE49-F238E27FC236}">
                  <a16:creationId xmlns:a16="http://schemas.microsoft.com/office/drawing/2014/main" id="{C806D45F-9E05-408E-A571-05F26EE361FC}"/>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3" name="Freeform 105">
              <a:extLst>
                <a:ext uri="{FF2B5EF4-FFF2-40B4-BE49-F238E27FC236}">
                  <a16:creationId xmlns:a16="http://schemas.microsoft.com/office/drawing/2014/main" id="{DF72954F-86FE-4A9C-8F28-9751DBA9CDA3}"/>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4" name="Freeform 106">
              <a:extLst>
                <a:ext uri="{FF2B5EF4-FFF2-40B4-BE49-F238E27FC236}">
                  <a16:creationId xmlns:a16="http://schemas.microsoft.com/office/drawing/2014/main" id="{AD81886A-BE58-4220-B6C8-922EE5493705}"/>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5" name="Freeform 107">
              <a:extLst>
                <a:ext uri="{FF2B5EF4-FFF2-40B4-BE49-F238E27FC236}">
                  <a16:creationId xmlns:a16="http://schemas.microsoft.com/office/drawing/2014/main" id="{99677582-A8AB-4400-A667-6EA818EAA47A}"/>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6" name="Freeform 108">
              <a:extLst>
                <a:ext uri="{FF2B5EF4-FFF2-40B4-BE49-F238E27FC236}">
                  <a16:creationId xmlns:a16="http://schemas.microsoft.com/office/drawing/2014/main" id="{14612BB2-3829-427B-B1D8-D5FB627B4BCB}"/>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7" name="Freeform 128">
              <a:extLst>
                <a:ext uri="{FF2B5EF4-FFF2-40B4-BE49-F238E27FC236}">
                  <a16:creationId xmlns:a16="http://schemas.microsoft.com/office/drawing/2014/main" id="{B4865226-EE1D-43C8-BC76-7433226B147E}"/>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8" name="Freeform 129">
              <a:extLst>
                <a:ext uri="{FF2B5EF4-FFF2-40B4-BE49-F238E27FC236}">
                  <a16:creationId xmlns:a16="http://schemas.microsoft.com/office/drawing/2014/main" id="{AB004AD5-9E91-4830-AB8E-94A82047AF58}"/>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9" name="Freeform 130">
              <a:extLst>
                <a:ext uri="{FF2B5EF4-FFF2-40B4-BE49-F238E27FC236}">
                  <a16:creationId xmlns:a16="http://schemas.microsoft.com/office/drawing/2014/main" id="{AE7A8F71-008B-4564-849B-5E146147AA34}"/>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0" name="Freeform 131">
              <a:extLst>
                <a:ext uri="{FF2B5EF4-FFF2-40B4-BE49-F238E27FC236}">
                  <a16:creationId xmlns:a16="http://schemas.microsoft.com/office/drawing/2014/main" id="{C4D0CAA3-8584-41DF-B7D9-07BDF5318733}"/>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1" name="Freeform 132">
              <a:extLst>
                <a:ext uri="{FF2B5EF4-FFF2-40B4-BE49-F238E27FC236}">
                  <a16:creationId xmlns:a16="http://schemas.microsoft.com/office/drawing/2014/main" id="{32DD24A1-111C-43EC-95AF-E0A2A075687B}"/>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2" name="Freeform 133">
              <a:extLst>
                <a:ext uri="{FF2B5EF4-FFF2-40B4-BE49-F238E27FC236}">
                  <a16:creationId xmlns:a16="http://schemas.microsoft.com/office/drawing/2014/main" id="{07D458B0-F267-42BA-9D39-E9ACAC0848B3}"/>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3" name="Freeform 134">
              <a:extLst>
                <a:ext uri="{FF2B5EF4-FFF2-40B4-BE49-F238E27FC236}">
                  <a16:creationId xmlns:a16="http://schemas.microsoft.com/office/drawing/2014/main" id="{E716011D-B4E7-4287-8592-F4751A977968}"/>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4" name="Freeform 135">
              <a:extLst>
                <a:ext uri="{FF2B5EF4-FFF2-40B4-BE49-F238E27FC236}">
                  <a16:creationId xmlns:a16="http://schemas.microsoft.com/office/drawing/2014/main" id="{9EB59AF7-705C-45EA-B916-8FB73C0ED067}"/>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5" name="Freeform 136">
              <a:extLst>
                <a:ext uri="{FF2B5EF4-FFF2-40B4-BE49-F238E27FC236}">
                  <a16:creationId xmlns:a16="http://schemas.microsoft.com/office/drawing/2014/main" id="{6609919E-F9B7-4FF8-876C-639ECE902803}"/>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6" name="Freeform 137">
              <a:extLst>
                <a:ext uri="{FF2B5EF4-FFF2-40B4-BE49-F238E27FC236}">
                  <a16:creationId xmlns:a16="http://schemas.microsoft.com/office/drawing/2014/main" id="{9140A7BE-1DBA-46D3-A82C-12364A92459F}"/>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7" name="Freeform 138">
              <a:extLst>
                <a:ext uri="{FF2B5EF4-FFF2-40B4-BE49-F238E27FC236}">
                  <a16:creationId xmlns:a16="http://schemas.microsoft.com/office/drawing/2014/main" id="{0A645C4C-3A04-4CF1-9222-4B5BCD73EB39}"/>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8" name="Freeform 139">
              <a:extLst>
                <a:ext uri="{FF2B5EF4-FFF2-40B4-BE49-F238E27FC236}">
                  <a16:creationId xmlns:a16="http://schemas.microsoft.com/office/drawing/2014/main" id="{34FC6AC1-0C4E-41B0-84BC-5065219D1D10}"/>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9" name="Freeform 140">
              <a:extLst>
                <a:ext uri="{FF2B5EF4-FFF2-40B4-BE49-F238E27FC236}">
                  <a16:creationId xmlns:a16="http://schemas.microsoft.com/office/drawing/2014/main" id="{82EEE8CC-3C3C-47DE-B507-3221E7F7A391}"/>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0" name="Freeform 141">
              <a:extLst>
                <a:ext uri="{FF2B5EF4-FFF2-40B4-BE49-F238E27FC236}">
                  <a16:creationId xmlns:a16="http://schemas.microsoft.com/office/drawing/2014/main" id="{C27FB301-E189-460F-8D1A-FC516B50C572}"/>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1" name="Freeform 142">
              <a:extLst>
                <a:ext uri="{FF2B5EF4-FFF2-40B4-BE49-F238E27FC236}">
                  <a16:creationId xmlns:a16="http://schemas.microsoft.com/office/drawing/2014/main" id="{ACB27E97-4021-4499-83C7-A2971610B442}"/>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2" name="Freeform 143">
              <a:extLst>
                <a:ext uri="{FF2B5EF4-FFF2-40B4-BE49-F238E27FC236}">
                  <a16:creationId xmlns:a16="http://schemas.microsoft.com/office/drawing/2014/main" id="{822ECF3A-3E85-460C-AA1A-329F250AA968}"/>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3" name="Freeform 144">
              <a:extLst>
                <a:ext uri="{FF2B5EF4-FFF2-40B4-BE49-F238E27FC236}">
                  <a16:creationId xmlns:a16="http://schemas.microsoft.com/office/drawing/2014/main" id="{03BCD9CA-D14E-4298-B1C9-F7266E8E74DB}"/>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4" name="Freeform 145">
              <a:extLst>
                <a:ext uri="{FF2B5EF4-FFF2-40B4-BE49-F238E27FC236}">
                  <a16:creationId xmlns:a16="http://schemas.microsoft.com/office/drawing/2014/main" id="{CDC914D9-B823-47FD-A3E0-9C372047637B}"/>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5" name="Freeform 146">
              <a:extLst>
                <a:ext uri="{FF2B5EF4-FFF2-40B4-BE49-F238E27FC236}">
                  <a16:creationId xmlns:a16="http://schemas.microsoft.com/office/drawing/2014/main" id="{F24F3BEA-A472-413D-9F39-B071737BF211}"/>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6" name="Freeform 147">
              <a:extLst>
                <a:ext uri="{FF2B5EF4-FFF2-40B4-BE49-F238E27FC236}">
                  <a16:creationId xmlns:a16="http://schemas.microsoft.com/office/drawing/2014/main" id="{47B77688-884D-4419-99C8-E1C8FB5E1AD7}"/>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7" name="Freeform 148">
              <a:extLst>
                <a:ext uri="{FF2B5EF4-FFF2-40B4-BE49-F238E27FC236}">
                  <a16:creationId xmlns:a16="http://schemas.microsoft.com/office/drawing/2014/main" id="{55727801-FC11-4CF3-B73A-A48CDCB99D3F}"/>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8" name="Freeform 149">
              <a:extLst>
                <a:ext uri="{FF2B5EF4-FFF2-40B4-BE49-F238E27FC236}">
                  <a16:creationId xmlns:a16="http://schemas.microsoft.com/office/drawing/2014/main" id="{847A0A0F-F745-4AD3-8CDC-A8553E9B4032}"/>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9" name="Freeform 150">
              <a:extLst>
                <a:ext uri="{FF2B5EF4-FFF2-40B4-BE49-F238E27FC236}">
                  <a16:creationId xmlns:a16="http://schemas.microsoft.com/office/drawing/2014/main" id="{6E0D2B41-726F-4A75-BB02-2336F353F3B0}"/>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0" name="Freeform 151">
              <a:extLst>
                <a:ext uri="{FF2B5EF4-FFF2-40B4-BE49-F238E27FC236}">
                  <a16:creationId xmlns:a16="http://schemas.microsoft.com/office/drawing/2014/main" id="{BC65C833-4F1D-4821-A148-3D60C522717B}"/>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1" name="Freeform 152">
              <a:extLst>
                <a:ext uri="{FF2B5EF4-FFF2-40B4-BE49-F238E27FC236}">
                  <a16:creationId xmlns:a16="http://schemas.microsoft.com/office/drawing/2014/main" id="{3EF6625A-BBA5-4997-8EAD-64EAF9C1B796}"/>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2" name="Freeform 153">
              <a:extLst>
                <a:ext uri="{FF2B5EF4-FFF2-40B4-BE49-F238E27FC236}">
                  <a16:creationId xmlns:a16="http://schemas.microsoft.com/office/drawing/2014/main" id="{981F096D-93CD-4592-9C07-179C9C9F0BB0}"/>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3" name="Freeform 154">
              <a:extLst>
                <a:ext uri="{FF2B5EF4-FFF2-40B4-BE49-F238E27FC236}">
                  <a16:creationId xmlns:a16="http://schemas.microsoft.com/office/drawing/2014/main" id="{F80846B8-987A-48CB-990C-A514DDC235B6}"/>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4" name="Freeform 155">
              <a:extLst>
                <a:ext uri="{FF2B5EF4-FFF2-40B4-BE49-F238E27FC236}">
                  <a16:creationId xmlns:a16="http://schemas.microsoft.com/office/drawing/2014/main" id="{F41E65E0-3CB4-4C69-BC73-E716CB98002A}"/>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5" name="Freeform 156">
              <a:extLst>
                <a:ext uri="{FF2B5EF4-FFF2-40B4-BE49-F238E27FC236}">
                  <a16:creationId xmlns:a16="http://schemas.microsoft.com/office/drawing/2014/main" id="{3F57AE8D-AC73-4A0D-BB94-AAE2FEE88592}"/>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6" name="Freeform 157">
              <a:extLst>
                <a:ext uri="{FF2B5EF4-FFF2-40B4-BE49-F238E27FC236}">
                  <a16:creationId xmlns:a16="http://schemas.microsoft.com/office/drawing/2014/main" id="{6293E3D1-295F-4C61-8EBD-2896FF2C00BA}"/>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7" name="Freeform 158">
              <a:extLst>
                <a:ext uri="{FF2B5EF4-FFF2-40B4-BE49-F238E27FC236}">
                  <a16:creationId xmlns:a16="http://schemas.microsoft.com/office/drawing/2014/main" id="{8073BF2C-6E67-47C8-877C-3AC89711F7FB}"/>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8" name="Rectangle 159">
              <a:extLst>
                <a:ext uri="{FF2B5EF4-FFF2-40B4-BE49-F238E27FC236}">
                  <a16:creationId xmlns:a16="http://schemas.microsoft.com/office/drawing/2014/main" id="{71FEFCFA-E24E-4B3D-9265-776F33D64B99}"/>
                </a:ext>
              </a:extLst>
            </p:cNvPr>
            <p:cNvSpPr>
              <a:spLocks noChangeArrowheads="1"/>
            </p:cNvSpPr>
            <p:nvPr/>
          </p:nvSpPr>
          <p:spPr bwMode="auto">
            <a:xfrm>
              <a:off x="9904413" y="275113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9" name="Freeform 160">
              <a:extLst>
                <a:ext uri="{FF2B5EF4-FFF2-40B4-BE49-F238E27FC236}">
                  <a16:creationId xmlns:a16="http://schemas.microsoft.com/office/drawing/2014/main" id="{E4D5D546-668C-42ED-BF25-F167BA904054}"/>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0" name="Freeform 161">
              <a:extLst>
                <a:ext uri="{FF2B5EF4-FFF2-40B4-BE49-F238E27FC236}">
                  <a16:creationId xmlns:a16="http://schemas.microsoft.com/office/drawing/2014/main" id="{B20DD1D1-B6A7-465F-B27F-6232A233EEE5}"/>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1" name="Freeform 162">
              <a:extLst>
                <a:ext uri="{FF2B5EF4-FFF2-40B4-BE49-F238E27FC236}">
                  <a16:creationId xmlns:a16="http://schemas.microsoft.com/office/drawing/2014/main" id="{EA419847-A011-42F5-AA7A-00473BB41282}"/>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2" name="Freeform 163">
              <a:extLst>
                <a:ext uri="{FF2B5EF4-FFF2-40B4-BE49-F238E27FC236}">
                  <a16:creationId xmlns:a16="http://schemas.microsoft.com/office/drawing/2014/main" id="{A07293F9-77EF-4068-AF75-FFB6460DC9A5}"/>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3" name="Freeform 164">
              <a:extLst>
                <a:ext uri="{FF2B5EF4-FFF2-40B4-BE49-F238E27FC236}">
                  <a16:creationId xmlns:a16="http://schemas.microsoft.com/office/drawing/2014/main" id="{C1D145F7-9EE7-4064-BC6D-771AD8374B57}"/>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4" name="Freeform 165">
              <a:extLst>
                <a:ext uri="{FF2B5EF4-FFF2-40B4-BE49-F238E27FC236}">
                  <a16:creationId xmlns:a16="http://schemas.microsoft.com/office/drawing/2014/main" id="{74F6671A-6AC2-44B6-BF7F-9C799489E4FA}"/>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5" name="Freeform 166">
              <a:extLst>
                <a:ext uri="{FF2B5EF4-FFF2-40B4-BE49-F238E27FC236}">
                  <a16:creationId xmlns:a16="http://schemas.microsoft.com/office/drawing/2014/main" id="{1AC727A3-E3B7-49D4-BAAB-584954C8BDAB}"/>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6" name="Freeform 167">
              <a:extLst>
                <a:ext uri="{FF2B5EF4-FFF2-40B4-BE49-F238E27FC236}">
                  <a16:creationId xmlns:a16="http://schemas.microsoft.com/office/drawing/2014/main" id="{81A074E0-D375-42F6-BD98-3B173EFAEB3C}"/>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7" name="Freeform 168">
              <a:extLst>
                <a:ext uri="{FF2B5EF4-FFF2-40B4-BE49-F238E27FC236}">
                  <a16:creationId xmlns:a16="http://schemas.microsoft.com/office/drawing/2014/main" id="{5073E7C0-6179-488D-B0F9-91F635D242CB}"/>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8" name="Freeform 169">
              <a:extLst>
                <a:ext uri="{FF2B5EF4-FFF2-40B4-BE49-F238E27FC236}">
                  <a16:creationId xmlns:a16="http://schemas.microsoft.com/office/drawing/2014/main" id="{97D1CC95-579E-426A-8BFE-B5F0A12A887A}"/>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9" name="Freeform 170">
              <a:extLst>
                <a:ext uri="{FF2B5EF4-FFF2-40B4-BE49-F238E27FC236}">
                  <a16:creationId xmlns:a16="http://schemas.microsoft.com/office/drawing/2014/main" id="{B143A513-C118-42B8-A032-61C3A0735EB2}"/>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0" name="Freeform 171">
              <a:extLst>
                <a:ext uri="{FF2B5EF4-FFF2-40B4-BE49-F238E27FC236}">
                  <a16:creationId xmlns:a16="http://schemas.microsoft.com/office/drawing/2014/main" id="{B626D536-0604-4D58-9463-CAC82AECBBC3}"/>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1" name="Freeform 172">
              <a:extLst>
                <a:ext uri="{FF2B5EF4-FFF2-40B4-BE49-F238E27FC236}">
                  <a16:creationId xmlns:a16="http://schemas.microsoft.com/office/drawing/2014/main" id="{D90A5FAA-F1ED-40F5-AF5E-699BFD8A1885}"/>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2" name="Freeform 173">
              <a:extLst>
                <a:ext uri="{FF2B5EF4-FFF2-40B4-BE49-F238E27FC236}">
                  <a16:creationId xmlns:a16="http://schemas.microsoft.com/office/drawing/2014/main" id="{14823EED-AA00-47DC-A421-A29E137CC6FB}"/>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3" name="Freeform 174">
              <a:extLst>
                <a:ext uri="{FF2B5EF4-FFF2-40B4-BE49-F238E27FC236}">
                  <a16:creationId xmlns:a16="http://schemas.microsoft.com/office/drawing/2014/main" id="{21B23DF1-3BBA-49AC-92FA-1D8EC24843D8}"/>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4" name="Freeform 175">
              <a:extLst>
                <a:ext uri="{FF2B5EF4-FFF2-40B4-BE49-F238E27FC236}">
                  <a16:creationId xmlns:a16="http://schemas.microsoft.com/office/drawing/2014/main" id="{EC0E9DA7-D617-4C94-A672-95C889653382}"/>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5" name="Freeform 176">
              <a:extLst>
                <a:ext uri="{FF2B5EF4-FFF2-40B4-BE49-F238E27FC236}">
                  <a16:creationId xmlns:a16="http://schemas.microsoft.com/office/drawing/2014/main" id="{5FCE4364-B154-47E2-B24D-4E92CFB7D152}"/>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6" name="Freeform 177">
              <a:extLst>
                <a:ext uri="{FF2B5EF4-FFF2-40B4-BE49-F238E27FC236}">
                  <a16:creationId xmlns:a16="http://schemas.microsoft.com/office/drawing/2014/main" id="{202667C2-672C-4CC1-A48A-170E78B853BB}"/>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7" name="Freeform 178">
              <a:extLst>
                <a:ext uri="{FF2B5EF4-FFF2-40B4-BE49-F238E27FC236}">
                  <a16:creationId xmlns:a16="http://schemas.microsoft.com/office/drawing/2014/main" id="{7F555553-A355-434F-B646-F81AFF3F48FA}"/>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8" name="Freeform 179">
              <a:extLst>
                <a:ext uri="{FF2B5EF4-FFF2-40B4-BE49-F238E27FC236}">
                  <a16:creationId xmlns:a16="http://schemas.microsoft.com/office/drawing/2014/main" id="{4946C566-4F7E-4C12-B880-0DB2E2CA1FC8}"/>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9" name="Freeform 180">
              <a:extLst>
                <a:ext uri="{FF2B5EF4-FFF2-40B4-BE49-F238E27FC236}">
                  <a16:creationId xmlns:a16="http://schemas.microsoft.com/office/drawing/2014/main" id="{A128495B-4492-4C03-8A78-CF8596807ADE}"/>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0" name="Freeform 181">
              <a:extLst>
                <a:ext uri="{FF2B5EF4-FFF2-40B4-BE49-F238E27FC236}">
                  <a16:creationId xmlns:a16="http://schemas.microsoft.com/office/drawing/2014/main" id="{97A88B60-D74B-4ED2-8378-68BC22E5D22A}"/>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1" name="Freeform 182">
              <a:extLst>
                <a:ext uri="{FF2B5EF4-FFF2-40B4-BE49-F238E27FC236}">
                  <a16:creationId xmlns:a16="http://schemas.microsoft.com/office/drawing/2014/main" id="{D59F2A60-2CC7-43B9-A135-4A13F030701B}"/>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2" name="Freeform 183">
              <a:extLst>
                <a:ext uri="{FF2B5EF4-FFF2-40B4-BE49-F238E27FC236}">
                  <a16:creationId xmlns:a16="http://schemas.microsoft.com/office/drawing/2014/main" id="{8F18A329-C44B-48A1-8A56-376342D0B9C2}"/>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3" name="Freeform 184">
              <a:extLst>
                <a:ext uri="{FF2B5EF4-FFF2-40B4-BE49-F238E27FC236}">
                  <a16:creationId xmlns:a16="http://schemas.microsoft.com/office/drawing/2014/main" id="{7722B002-4AFF-4C54-A411-0389D1E15C14}"/>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4" name="Freeform 185">
              <a:extLst>
                <a:ext uri="{FF2B5EF4-FFF2-40B4-BE49-F238E27FC236}">
                  <a16:creationId xmlns:a16="http://schemas.microsoft.com/office/drawing/2014/main" id="{D99D578B-3FE7-44AB-8C81-23BCF7171CA1}"/>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5" name="Freeform 186">
              <a:extLst>
                <a:ext uri="{FF2B5EF4-FFF2-40B4-BE49-F238E27FC236}">
                  <a16:creationId xmlns:a16="http://schemas.microsoft.com/office/drawing/2014/main" id="{3A84C2DC-CDBB-462C-9E2E-D9DE372ACE18}"/>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6" name="Freeform 187">
              <a:extLst>
                <a:ext uri="{FF2B5EF4-FFF2-40B4-BE49-F238E27FC236}">
                  <a16:creationId xmlns:a16="http://schemas.microsoft.com/office/drawing/2014/main" id="{9339AD61-4F91-4777-9A3B-9747D2346A53}"/>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7" name="Freeform 188">
              <a:extLst>
                <a:ext uri="{FF2B5EF4-FFF2-40B4-BE49-F238E27FC236}">
                  <a16:creationId xmlns:a16="http://schemas.microsoft.com/office/drawing/2014/main" id="{2CCA8481-EFFF-4530-8969-D16145B12405}"/>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8" name="Freeform 189">
              <a:extLst>
                <a:ext uri="{FF2B5EF4-FFF2-40B4-BE49-F238E27FC236}">
                  <a16:creationId xmlns:a16="http://schemas.microsoft.com/office/drawing/2014/main" id="{532CCB7B-AC7A-4E93-B31C-D31B29909198}"/>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9" name="Freeform 190">
              <a:extLst>
                <a:ext uri="{FF2B5EF4-FFF2-40B4-BE49-F238E27FC236}">
                  <a16:creationId xmlns:a16="http://schemas.microsoft.com/office/drawing/2014/main" id="{50561161-502B-4273-A5DA-1C011190149E}"/>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0" name="Freeform 191">
              <a:extLst>
                <a:ext uri="{FF2B5EF4-FFF2-40B4-BE49-F238E27FC236}">
                  <a16:creationId xmlns:a16="http://schemas.microsoft.com/office/drawing/2014/main" id="{371FD7EA-F994-4912-89A5-60CE9D9FD86B}"/>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1" name="Freeform 192">
              <a:extLst>
                <a:ext uri="{FF2B5EF4-FFF2-40B4-BE49-F238E27FC236}">
                  <a16:creationId xmlns:a16="http://schemas.microsoft.com/office/drawing/2014/main" id="{DC7CCCA0-00BA-4F4B-99CF-44089B7C3D55}"/>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2" name="Freeform 193">
              <a:extLst>
                <a:ext uri="{FF2B5EF4-FFF2-40B4-BE49-F238E27FC236}">
                  <a16:creationId xmlns:a16="http://schemas.microsoft.com/office/drawing/2014/main" id="{F4117BAA-9B6E-4E6C-8D6A-3A59D2E8BCCC}"/>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3" name="Freeform 194">
              <a:extLst>
                <a:ext uri="{FF2B5EF4-FFF2-40B4-BE49-F238E27FC236}">
                  <a16:creationId xmlns:a16="http://schemas.microsoft.com/office/drawing/2014/main" id="{116F41CA-C84F-4686-814B-CF6D0F1DFD06}"/>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4" name="Freeform 195">
              <a:extLst>
                <a:ext uri="{FF2B5EF4-FFF2-40B4-BE49-F238E27FC236}">
                  <a16:creationId xmlns:a16="http://schemas.microsoft.com/office/drawing/2014/main" id="{8A666E15-09A2-449F-A9B8-25094A0C607A}"/>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5" name="Freeform 196">
              <a:extLst>
                <a:ext uri="{FF2B5EF4-FFF2-40B4-BE49-F238E27FC236}">
                  <a16:creationId xmlns:a16="http://schemas.microsoft.com/office/drawing/2014/main" id="{2F60FD63-87E6-4975-9748-992C2E6C6BB8}"/>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6" name="Freeform 197">
              <a:extLst>
                <a:ext uri="{FF2B5EF4-FFF2-40B4-BE49-F238E27FC236}">
                  <a16:creationId xmlns:a16="http://schemas.microsoft.com/office/drawing/2014/main" id="{6268601B-1596-46E1-B99C-D0FF3724F35E}"/>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7" name="Freeform 198">
              <a:extLst>
                <a:ext uri="{FF2B5EF4-FFF2-40B4-BE49-F238E27FC236}">
                  <a16:creationId xmlns:a16="http://schemas.microsoft.com/office/drawing/2014/main" id="{E3E69453-D9CF-4BF3-A9FC-8E7E658E948E}"/>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8" name="Freeform 199">
              <a:extLst>
                <a:ext uri="{FF2B5EF4-FFF2-40B4-BE49-F238E27FC236}">
                  <a16:creationId xmlns:a16="http://schemas.microsoft.com/office/drawing/2014/main" id="{D942385F-5D87-4390-BBB9-0A2FDE45BAEA}"/>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9" name="Freeform 200">
              <a:extLst>
                <a:ext uri="{FF2B5EF4-FFF2-40B4-BE49-F238E27FC236}">
                  <a16:creationId xmlns:a16="http://schemas.microsoft.com/office/drawing/2014/main" id="{06BE63E2-E45E-4CEE-977A-2448B79D1E5C}"/>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0" name="Freeform 201">
              <a:extLst>
                <a:ext uri="{FF2B5EF4-FFF2-40B4-BE49-F238E27FC236}">
                  <a16:creationId xmlns:a16="http://schemas.microsoft.com/office/drawing/2014/main" id="{6F204F15-5329-46B6-A7B0-C805939432C2}"/>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1" name="Freeform 202">
              <a:extLst>
                <a:ext uri="{FF2B5EF4-FFF2-40B4-BE49-F238E27FC236}">
                  <a16:creationId xmlns:a16="http://schemas.microsoft.com/office/drawing/2014/main" id="{D8D8A522-A53B-41F2-8652-EA65F32DBF4E}"/>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2" name="Rectangle 203">
              <a:extLst>
                <a:ext uri="{FF2B5EF4-FFF2-40B4-BE49-F238E27FC236}">
                  <a16:creationId xmlns:a16="http://schemas.microsoft.com/office/drawing/2014/main" id="{C1783C41-F2D8-4D09-8875-DCF54FBA8BCF}"/>
                </a:ext>
              </a:extLst>
            </p:cNvPr>
            <p:cNvSpPr>
              <a:spLocks noChangeArrowheads="1"/>
            </p:cNvSpPr>
            <p:nvPr/>
          </p:nvSpPr>
          <p:spPr bwMode="auto">
            <a:xfrm>
              <a:off x="9704388" y="2039938"/>
              <a:ext cx="3175"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3" name="Freeform 204">
              <a:extLst>
                <a:ext uri="{FF2B5EF4-FFF2-40B4-BE49-F238E27FC236}">
                  <a16:creationId xmlns:a16="http://schemas.microsoft.com/office/drawing/2014/main" id="{56802711-C4AF-414E-930B-955664EC298D}"/>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4" name="Freeform 205">
              <a:extLst>
                <a:ext uri="{FF2B5EF4-FFF2-40B4-BE49-F238E27FC236}">
                  <a16:creationId xmlns:a16="http://schemas.microsoft.com/office/drawing/2014/main" id="{06939CE1-ABA4-4590-8F06-4D9EEDC66354}"/>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5" name="Freeform 206">
              <a:extLst>
                <a:ext uri="{FF2B5EF4-FFF2-40B4-BE49-F238E27FC236}">
                  <a16:creationId xmlns:a16="http://schemas.microsoft.com/office/drawing/2014/main" id="{FC15DF9E-A244-4F2D-940F-BA3C25370550}"/>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6" name="Freeform 207">
              <a:extLst>
                <a:ext uri="{FF2B5EF4-FFF2-40B4-BE49-F238E27FC236}">
                  <a16:creationId xmlns:a16="http://schemas.microsoft.com/office/drawing/2014/main" id="{090FFAC4-DF00-4E50-B37F-56F1609869DD}"/>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7" name="Freeform 208">
              <a:extLst>
                <a:ext uri="{FF2B5EF4-FFF2-40B4-BE49-F238E27FC236}">
                  <a16:creationId xmlns:a16="http://schemas.microsoft.com/office/drawing/2014/main" id="{40189BD8-F0D3-4001-A963-FB4C7B01288B}"/>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8" name="Freeform 209">
              <a:extLst>
                <a:ext uri="{FF2B5EF4-FFF2-40B4-BE49-F238E27FC236}">
                  <a16:creationId xmlns:a16="http://schemas.microsoft.com/office/drawing/2014/main" id="{92FC0955-4F1F-4354-A353-5B600D903C9C}"/>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9" name="Freeform 210">
              <a:extLst>
                <a:ext uri="{FF2B5EF4-FFF2-40B4-BE49-F238E27FC236}">
                  <a16:creationId xmlns:a16="http://schemas.microsoft.com/office/drawing/2014/main" id="{7F909405-BFDF-4A68-A95D-877009ABAEAF}"/>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0" name="Freeform 211">
              <a:extLst>
                <a:ext uri="{FF2B5EF4-FFF2-40B4-BE49-F238E27FC236}">
                  <a16:creationId xmlns:a16="http://schemas.microsoft.com/office/drawing/2014/main" id="{5BD5119D-D31E-414A-BBF7-F00DC510EB4E}"/>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1" name="Freeform 212">
              <a:extLst>
                <a:ext uri="{FF2B5EF4-FFF2-40B4-BE49-F238E27FC236}">
                  <a16:creationId xmlns:a16="http://schemas.microsoft.com/office/drawing/2014/main" id="{20CC1336-B8E5-4C6E-93B8-06F1C8C9FD87}"/>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2" name="Freeform 213">
              <a:extLst>
                <a:ext uri="{FF2B5EF4-FFF2-40B4-BE49-F238E27FC236}">
                  <a16:creationId xmlns:a16="http://schemas.microsoft.com/office/drawing/2014/main" id="{A987E0CB-1DAE-4466-B9CA-34FB934AD801}"/>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3" name="Rectangle 214">
              <a:extLst>
                <a:ext uri="{FF2B5EF4-FFF2-40B4-BE49-F238E27FC236}">
                  <a16:creationId xmlns:a16="http://schemas.microsoft.com/office/drawing/2014/main" id="{C8CEA8E1-B9B3-42EB-B18D-304FA4F82EE8}"/>
                </a:ext>
              </a:extLst>
            </p:cNvPr>
            <p:cNvSpPr>
              <a:spLocks noChangeArrowheads="1"/>
            </p:cNvSpPr>
            <p:nvPr/>
          </p:nvSpPr>
          <p:spPr bwMode="auto">
            <a:xfrm>
              <a:off x="9718675" y="203358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4" name="Freeform 215">
              <a:extLst>
                <a:ext uri="{FF2B5EF4-FFF2-40B4-BE49-F238E27FC236}">
                  <a16:creationId xmlns:a16="http://schemas.microsoft.com/office/drawing/2014/main" id="{D72BE892-0ECD-4E47-B36E-8238B8475BC8}"/>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5" name="Freeform 216">
              <a:extLst>
                <a:ext uri="{FF2B5EF4-FFF2-40B4-BE49-F238E27FC236}">
                  <a16:creationId xmlns:a16="http://schemas.microsoft.com/office/drawing/2014/main" id="{ABA6C7A1-B45D-4F67-A264-9879CD3A6393}"/>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6" name="Freeform 217">
              <a:extLst>
                <a:ext uri="{FF2B5EF4-FFF2-40B4-BE49-F238E27FC236}">
                  <a16:creationId xmlns:a16="http://schemas.microsoft.com/office/drawing/2014/main" id="{25B09944-5581-41DC-9212-4A7A8FD45D96}"/>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7" name="Freeform 218">
              <a:extLst>
                <a:ext uri="{FF2B5EF4-FFF2-40B4-BE49-F238E27FC236}">
                  <a16:creationId xmlns:a16="http://schemas.microsoft.com/office/drawing/2014/main" id="{22791FF4-9BEF-4264-A5E3-8E50FEB59F05}"/>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8" name="Freeform 219">
              <a:extLst>
                <a:ext uri="{FF2B5EF4-FFF2-40B4-BE49-F238E27FC236}">
                  <a16:creationId xmlns:a16="http://schemas.microsoft.com/office/drawing/2014/main" id="{92DF87B1-DF69-4CE3-B8B6-03EC3D1A5B9F}"/>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9" name="Line 220">
              <a:extLst>
                <a:ext uri="{FF2B5EF4-FFF2-40B4-BE49-F238E27FC236}">
                  <a16:creationId xmlns:a16="http://schemas.microsoft.com/office/drawing/2014/main" id="{71E62D9F-CE2D-493C-8F4E-9705921D2C54}"/>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0" name="Freeform 221">
              <a:extLst>
                <a:ext uri="{FF2B5EF4-FFF2-40B4-BE49-F238E27FC236}">
                  <a16:creationId xmlns:a16="http://schemas.microsoft.com/office/drawing/2014/main" id="{865BA51B-87E0-4C24-A8E5-2D5A9CA973F9}"/>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1" name="Freeform 222">
              <a:extLst>
                <a:ext uri="{FF2B5EF4-FFF2-40B4-BE49-F238E27FC236}">
                  <a16:creationId xmlns:a16="http://schemas.microsoft.com/office/drawing/2014/main" id="{E60BBCDC-0957-47DA-A8E7-58DE1C1C002A}"/>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2" name="Freeform 224">
              <a:extLst>
                <a:ext uri="{FF2B5EF4-FFF2-40B4-BE49-F238E27FC236}">
                  <a16:creationId xmlns:a16="http://schemas.microsoft.com/office/drawing/2014/main" id="{ABEF27E9-8596-4A01-A267-6BA5821B507A}"/>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3" name="Freeform 225">
              <a:extLst>
                <a:ext uri="{FF2B5EF4-FFF2-40B4-BE49-F238E27FC236}">
                  <a16:creationId xmlns:a16="http://schemas.microsoft.com/office/drawing/2014/main" id="{E965FBD0-35CD-4E45-B457-DDEF3C919398}"/>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4" name="Freeform 226">
              <a:extLst>
                <a:ext uri="{FF2B5EF4-FFF2-40B4-BE49-F238E27FC236}">
                  <a16:creationId xmlns:a16="http://schemas.microsoft.com/office/drawing/2014/main" id="{E96A2340-A8F1-477A-B62A-B03DFA157FA5}"/>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5" name="Freeform 227">
              <a:extLst>
                <a:ext uri="{FF2B5EF4-FFF2-40B4-BE49-F238E27FC236}">
                  <a16:creationId xmlns:a16="http://schemas.microsoft.com/office/drawing/2014/main" id="{47A3F30F-E511-4EE2-A941-F4FF62A6D733}"/>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6" name="Freeform 228">
              <a:extLst>
                <a:ext uri="{FF2B5EF4-FFF2-40B4-BE49-F238E27FC236}">
                  <a16:creationId xmlns:a16="http://schemas.microsoft.com/office/drawing/2014/main" id="{D9979601-5A31-4F2D-BC6B-C39559645E15}"/>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7" name="Freeform 229">
              <a:extLst>
                <a:ext uri="{FF2B5EF4-FFF2-40B4-BE49-F238E27FC236}">
                  <a16:creationId xmlns:a16="http://schemas.microsoft.com/office/drawing/2014/main" id="{60D97BD7-5425-4CFF-B967-AFA3EA162CE9}"/>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8" name="Freeform 230">
              <a:extLst>
                <a:ext uri="{FF2B5EF4-FFF2-40B4-BE49-F238E27FC236}">
                  <a16:creationId xmlns:a16="http://schemas.microsoft.com/office/drawing/2014/main" id="{666FDCB7-C1B8-49C3-88B8-CA882EC84241}"/>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9" name="Freeform 231">
              <a:extLst>
                <a:ext uri="{FF2B5EF4-FFF2-40B4-BE49-F238E27FC236}">
                  <a16:creationId xmlns:a16="http://schemas.microsoft.com/office/drawing/2014/main" id="{5187370B-D078-4475-B33A-E56C55FA4F47}"/>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0" name="Freeform 232">
              <a:extLst>
                <a:ext uri="{FF2B5EF4-FFF2-40B4-BE49-F238E27FC236}">
                  <a16:creationId xmlns:a16="http://schemas.microsoft.com/office/drawing/2014/main" id="{11EF75C1-D89B-4260-8A1F-49C05E6A6044}"/>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1" name="Freeform 233">
              <a:extLst>
                <a:ext uri="{FF2B5EF4-FFF2-40B4-BE49-F238E27FC236}">
                  <a16:creationId xmlns:a16="http://schemas.microsoft.com/office/drawing/2014/main" id="{198C60B6-FE17-4416-9A3A-3891F504CB49}"/>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2" name="Freeform 234">
              <a:extLst>
                <a:ext uri="{FF2B5EF4-FFF2-40B4-BE49-F238E27FC236}">
                  <a16:creationId xmlns:a16="http://schemas.microsoft.com/office/drawing/2014/main" id="{DE6F5F17-71B7-46D1-BB10-594E5FAF51C7}"/>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3" name="Freeform 235">
              <a:extLst>
                <a:ext uri="{FF2B5EF4-FFF2-40B4-BE49-F238E27FC236}">
                  <a16:creationId xmlns:a16="http://schemas.microsoft.com/office/drawing/2014/main" id="{35A6AD53-2B22-4559-95A1-191E5E282356}"/>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4" name="Freeform 236">
              <a:extLst>
                <a:ext uri="{FF2B5EF4-FFF2-40B4-BE49-F238E27FC236}">
                  <a16:creationId xmlns:a16="http://schemas.microsoft.com/office/drawing/2014/main" id="{593F1039-359D-432F-B159-4B267E239DFA}"/>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5" name="Freeform 237">
              <a:extLst>
                <a:ext uri="{FF2B5EF4-FFF2-40B4-BE49-F238E27FC236}">
                  <a16:creationId xmlns:a16="http://schemas.microsoft.com/office/drawing/2014/main" id="{F0F46EFC-EDA0-460E-9297-120A0EC891CE}"/>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6" name="Freeform 238">
              <a:extLst>
                <a:ext uri="{FF2B5EF4-FFF2-40B4-BE49-F238E27FC236}">
                  <a16:creationId xmlns:a16="http://schemas.microsoft.com/office/drawing/2014/main" id="{AB7D235C-482C-4866-AEC3-A1F7A22E08CE}"/>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7" name="Freeform 239">
              <a:extLst>
                <a:ext uri="{FF2B5EF4-FFF2-40B4-BE49-F238E27FC236}">
                  <a16:creationId xmlns:a16="http://schemas.microsoft.com/office/drawing/2014/main" id="{6D782B96-9DC0-49C1-BDF6-F650740B7C91}"/>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8" name="Freeform 240">
              <a:extLst>
                <a:ext uri="{FF2B5EF4-FFF2-40B4-BE49-F238E27FC236}">
                  <a16:creationId xmlns:a16="http://schemas.microsoft.com/office/drawing/2014/main" id="{D2B3A04A-90EB-4EAB-8E97-1ECD1701A0B4}"/>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9" name="Freeform 241">
              <a:extLst>
                <a:ext uri="{FF2B5EF4-FFF2-40B4-BE49-F238E27FC236}">
                  <a16:creationId xmlns:a16="http://schemas.microsoft.com/office/drawing/2014/main" id="{6EAE1D64-B0BD-4EA6-ADFD-4789BD886E36}"/>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0" name="Freeform 242">
              <a:extLst>
                <a:ext uri="{FF2B5EF4-FFF2-40B4-BE49-F238E27FC236}">
                  <a16:creationId xmlns:a16="http://schemas.microsoft.com/office/drawing/2014/main" id="{E485B4C6-C5B2-4B2C-B856-0CCB0EEC02EB}"/>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1" name="Freeform 243">
              <a:extLst>
                <a:ext uri="{FF2B5EF4-FFF2-40B4-BE49-F238E27FC236}">
                  <a16:creationId xmlns:a16="http://schemas.microsoft.com/office/drawing/2014/main" id="{5349800F-525B-407C-92B7-C97ACB1609FA}"/>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2" name="Freeform 244">
              <a:extLst>
                <a:ext uri="{FF2B5EF4-FFF2-40B4-BE49-F238E27FC236}">
                  <a16:creationId xmlns:a16="http://schemas.microsoft.com/office/drawing/2014/main" id="{5125A8AD-0146-45FE-82ED-D10A40E5F537}"/>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3" name="Freeform 245">
              <a:extLst>
                <a:ext uri="{FF2B5EF4-FFF2-40B4-BE49-F238E27FC236}">
                  <a16:creationId xmlns:a16="http://schemas.microsoft.com/office/drawing/2014/main" id="{E7A1BBD3-F097-4E24-BA2D-8449B0F08E7A}"/>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4" name="Freeform 246">
              <a:extLst>
                <a:ext uri="{FF2B5EF4-FFF2-40B4-BE49-F238E27FC236}">
                  <a16:creationId xmlns:a16="http://schemas.microsoft.com/office/drawing/2014/main" id="{DC928975-BB85-4432-83B8-B433B1CD723C}"/>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5" name="Freeform 247">
              <a:extLst>
                <a:ext uri="{FF2B5EF4-FFF2-40B4-BE49-F238E27FC236}">
                  <a16:creationId xmlns:a16="http://schemas.microsoft.com/office/drawing/2014/main" id="{2D0FDA58-525C-455B-81A5-5FD64743E00C}"/>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6" name="Freeform 248">
              <a:extLst>
                <a:ext uri="{FF2B5EF4-FFF2-40B4-BE49-F238E27FC236}">
                  <a16:creationId xmlns:a16="http://schemas.microsoft.com/office/drawing/2014/main" id="{341E9C3C-0E77-4B9C-8E8B-90558EE47639}"/>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7" name="Freeform 249">
              <a:extLst>
                <a:ext uri="{FF2B5EF4-FFF2-40B4-BE49-F238E27FC236}">
                  <a16:creationId xmlns:a16="http://schemas.microsoft.com/office/drawing/2014/main" id="{73C54F59-0D2E-4AC4-B9C8-639B4AA9AF0D}"/>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8" name="Freeform 250">
              <a:extLst>
                <a:ext uri="{FF2B5EF4-FFF2-40B4-BE49-F238E27FC236}">
                  <a16:creationId xmlns:a16="http://schemas.microsoft.com/office/drawing/2014/main" id="{523F2B9C-8962-4BE3-8B81-81BA5F411936}"/>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9" name="Freeform 251">
              <a:extLst>
                <a:ext uri="{FF2B5EF4-FFF2-40B4-BE49-F238E27FC236}">
                  <a16:creationId xmlns:a16="http://schemas.microsoft.com/office/drawing/2014/main" id="{50C5A477-EA4C-44C8-A548-0BB4697A5436}"/>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0" name="Rectangle 252">
              <a:extLst>
                <a:ext uri="{FF2B5EF4-FFF2-40B4-BE49-F238E27FC236}">
                  <a16:creationId xmlns:a16="http://schemas.microsoft.com/office/drawing/2014/main" id="{2F15C5F5-0F83-4B81-9CEC-E1F0B35B8DBB}"/>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1" name="Freeform 253">
              <a:extLst>
                <a:ext uri="{FF2B5EF4-FFF2-40B4-BE49-F238E27FC236}">
                  <a16:creationId xmlns:a16="http://schemas.microsoft.com/office/drawing/2014/main" id="{E6A370D0-4CED-4EDB-9208-5DD52DEB84E3}"/>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2" name="Freeform 254">
              <a:extLst>
                <a:ext uri="{FF2B5EF4-FFF2-40B4-BE49-F238E27FC236}">
                  <a16:creationId xmlns:a16="http://schemas.microsoft.com/office/drawing/2014/main" id="{C56C6316-ABE6-4A1B-8285-169A11021FBC}"/>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3" name="Freeform 255">
              <a:extLst>
                <a:ext uri="{FF2B5EF4-FFF2-40B4-BE49-F238E27FC236}">
                  <a16:creationId xmlns:a16="http://schemas.microsoft.com/office/drawing/2014/main" id="{F3AB008E-55BC-495E-AF91-83042C23D8FD}"/>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4" name="Freeform 256">
              <a:extLst>
                <a:ext uri="{FF2B5EF4-FFF2-40B4-BE49-F238E27FC236}">
                  <a16:creationId xmlns:a16="http://schemas.microsoft.com/office/drawing/2014/main" id="{E804909E-FB25-4CB2-94A8-D4C71641E5A3}"/>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5" name="Freeform 257">
              <a:extLst>
                <a:ext uri="{FF2B5EF4-FFF2-40B4-BE49-F238E27FC236}">
                  <a16:creationId xmlns:a16="http://schemas.microsoft.com/office/drawing/2014/main" id="{1D6CF5AC-7AF5-49B3-A7BE-EED5D9153028}"/>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6" name="Freeform 258">
              <a:extLst>
                <a:ext uri="{FF2B5EF4-FFF2-40B4-BE49-F238E27FC236}">
                  <a16:creationId xmlns:a16="http://schemas.microsoft.com/office/drawing/2014/main" id="{2F07499E-571D-4F15-B6A4-97AC52F7198C}"/>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7" name="Freeform 259">
              <a:extLst>
                <a:ext uri="{FF2B5EF4-FFF2-40B4-BE49-F238E27FC236}">
                  <a16:creationId xmlns:a16="http://schemas.microsoft.com/office/drawing/2014/main" id="{5D6ED798-2EF0-47B1-92A4-AE6C467F9194}"/>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8" name="Freeform 260">
              <a:extLst>
                <a:ext uri="{FF2B5EF4-FFF2-40B4-BE49-F238E27FC236}">
                  <a16:creationId xmlns:a16="http://schemas.microsoft.com/office/drawing/2014/main" id="{9FFC2049-B785-483E-93FF-61A75064A42C}"/>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9" name="Freeform 261">
              <a:extLst>
                <a:ext uri="{FF2B5EF4-FFF2-40B4-BE49-F238E27FC236}">
                  <a16:creationId xmlns:a16="http://schemas.microsoft.com/office/drawing/2014/main" id="{6DD22028-4863-41A8-A932-A8DF9D275BDF}"/>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0" name="Freeform 262">
              <a:extLst>
                <a:ext uri="{FF2B5EF4-FFF2-40B4-BE49-F238E27FC236}">
                  <a16:creationId xmlns:a16="http://schemas.microsoft.com/office/drawing/2014/main" id="{86E8ED08-CE2F-4524-A0C2-BA74707CCE84}"/>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1" name="Freeform 263">
              <a:extLst>
                <a:ext uri="{FF2B5EF4-FFF2-40B4-BE49-F238E27FC236}">
                  <a16:creationId xmlns:a16="http://schemas.microsoft.com/office/drawing/2014/main" id="{DB2A4EFE-BE6B-4C2D-B338-952361F77970}"/>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2" name="Freeform 264">
              <a:extLst>
                <a:ext uri="{FF2B5EF4-FFF2-40B4-BE49-F238E27FC236}">
                  <a16:creationId xmlns:a16="http://schemas.microsoft.com/office/drawing/2014/main" id="{98C16423-3518-4B87-9611-A2C7D04317C8}"/>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3" name="Rectangle 265">
              <a:extLst>
                <a:ext uri="{FF2B5EF4-FFF2-40B4-BE49-F238E27FC236}">
                  <a16:creationId xmlns:a16="http://schemas.microsoft.com/office/drawing/2014/main" id="{A3873796-F3D9-43F3-AB78-B249662B0FC3}"/>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4" name="Freeform 266">
              <a:extLst>
                <a:ext uri="{FF2B5EF4-FFF2-40B4-BE49-F238E27FC236}">
                  <a16:creationId xmlns:a16="http://schemas.microsoft.com/office/drawing/2014/main" id="{401C917B-4CB8-4C0E-939C-32703C8E3F37}"/>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5" name="Freeform 267">
              <a:extLst>
                <a:ext uri="{FF2B5EF4-FFF2-40B4-BE49-F238E27FC236}">
                  <a16:creationId xmlns:a16="http://schemas.microsoft.com/office/drawing/2014/main" id="{8627314D-3879-40D4-BC49-EEEA417D2537}"/>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6" name="Freeform 268">
              <a:extLst>
                <a:ext uri="{FF2B5EF4-FFF2-40B4-BE49-F238E27FC236}">
                  <a16:creationId xmlns:a16="http://schemas.microsoft.com/office/drawing/2014/main" id="{6E262A82-19AE-4DEE-B36D-CED82CA8A476}"/>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7" name="Freeform 269">
              <a:extLst>
                <a:ext uri="{FF2B5EF4-FFF2-40B4-BE49-F238E27FC236}">
                  <a16:creationId xmlns:a16="http://schemas.microsoft.com/office/drawing/2014/main" id="{5BECB352-6564-472A-B7DA-449D1B459830}"/>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8" name="Freeform 270">
              <a:extLst>
                <a:ext uri="{FF2B5EF4-FFF2-40B4-BE49-F238E27FC236}">
                  <a16:creationId xmlns:a16="http://schemas.microsoft.com/office/drawing/2014/main" id="{DA0E9D46-595A-4D5C-8922-25F3863DD15A}"/>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9" name="Freeform 271">
              <a:extLst>
                <a:ext uri="{FF2B5EF4-FFF2-40B4-BE49-F238E27FC236}">
                  <a16:creationId xmlns:a16="http://schemas.microsoft.com/office/drawing/2014/main" id="{E8281636-0439-4973-837E-2E1EFC952300}"/>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0" name="Freeform 272">
              <a:extLst>
                <a:ext uri="{FF2B5EF4-FFF2-40B4-BE49-F238E27FC236}">
                  <a16:creationId xmlns:a16="http://schemas.microsoft.com/office/drawing/2014/main" id="{0319AE57-ADA0-41A4-8909-A9A6698F5C81}"/>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1" name="Freeform 273">
              <a:extLst>
                <a:ext uri="{FF2B5EF4-FFF2-40B4-BE49-F238E27FC236}">
                  <a16:creationId xmlns:a16="http://schemas.microsoft.com/office/drawing/2014/main" id="{7A698DE7-87B5-40E2-B7C6-6F7A80E62E56}"/>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2" name="Freeform 274">
              <a:extLst>
                <a:ext uri="{FF2B5EF4-FFF2-40B4-BE49-F238E27FC236}">
                  <a16:creationId xmlns:a16="http://schemas.microsoft.com/office/drawing/2014/main" id="{A5C2CD69-4EA2-4EE0-B913-24105DF7B6C6}"/>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3" name="Freeform 275">
              <a:extLst>
                <a:ext uri="{FF2B5EF4-FFF2-40B4-BE49-F238E27FC236}">
                  <a16:creationId xmlns:a16="http://schemas.microsoft.com/office/drawing/2014/main" id="{E038EB7B-F448-4F81-B27D-99C194857A0C}"/>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4" name="Freeform 276">
              <a:extLst>
                <a:ext uri="{FF2B5EF4-FFF2-40B4-BE49-F238E27FC236}">
                  <a16:creationId xmlns:a16="http://schemas.microsoft.com/office/drawing/2014/main" id="{C18909FB-28F5-4E21-9200-77A876FDB970}"/>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5" name="Freeform 277">
              <a:extLst>
                <a:ext uri="{FF2B5EF4-FFF2-40B4-BE49-F238E27FC236}">
                  <a16:creationId xmlns:a16="http://schemas.microsoft.com/office/drawing/2014/main" id="{10E0177F-6A3F-4D4A-A8B6-A6E1FCFA5244}"/>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6" name="Freeform 278">
              <a:extLst>
                <a:ext uri="{FF2B5EF4-FFF2-40B4-BE49-F238E27FC236}">
                  <a16:creationId xmlns:a16="http://schemas.microsoft.com/office/drawing/2014/main" id="{608CAA4E-A242-4C4A-8317-D2B7E435477A}"/>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7" name="Freeform 279">
              <a:extLst>
                <a:ext uri="{FF2B5EF4-FFF2-40B4-BE49-F238E27FC236}">
                  <a16:creationId xmlns:a16="http://schemas.microsoft.com/office/drawing/2014/main" id="{84184AAF-A00B-49BF-A6BB-E4E550ED2561}"/>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8" name="Freeform 280">
              <a:extLst>
                <a:ext uri="{FF2B5EF4-FFF2-40B4-BE49-F238E27FC236}">
                  <a16:creationId xmlns:a16="http://schemas.microsoft.com/office/drawing/2014/main" id="{AC420032-3EE2-47BA-8157-8F77383EB5F7}"/>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9" name="Freeform 281">
              <a:extLst>
                <a:ext uri="{FF2B5EF4-FFF2-40B4-BE49-F238E27FC236}">
                  <a16:creationId xmlns:a16="http://schemas.microsoft.com/office/drawing/2014/main" id="{A2088610-0BD8-48D7-BBBF-692BA29C602B}"/>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0" name="Freeform 282">
              <a:extLst>
                <a:ext uri="{FF2B5EF4-FFF2-40B4-BE49-F238E27FC236}">
                  <a16:creationId xmlns:a16="http://schemas.microsoft.com/office/drawing/2014/main" id="{3202BEAB-072F-4D96-A7B1-5A1EA2D4EAF0}"/>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1" name="Freeform 283">
              <a:extLst>
                <a:ext uri="{FF2B5EF4-FFF2-40B4-BE49-F238E27FC236}">
                  <a16:creationId xmlns:a16="http://schemas.microsoft.com/office/drawing/2014/main" id="{7EBEA7E0-D366-40D3-B455-56EE8F8D3CAE}"/>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2" name="Freeform 284">
              <a:extLst>
                <a:ext uri="{FF2B5EF4-FFF2-40B4-BE49-F238E27FC236}">
                  <a16:creationId xmlns:a16="http://schemas.microsoft.com/office/drawing/2014/main" id="{4D02437A-BD9F-417E-BC65-2DD4F52EC70A}"/>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3" name="Freeform 285">
              <a:extLst>
                <a:ext uri="{FF2B5EF4-FFF2-40B4-BE49-F238E27FC236}">
                  <a16:creationId xmlns:a16="http://schemas.microsoft.com/office/drawing/2014/main" id="{13D72DAE-3529-48C5-AB0D-17BAE4ADBC17}"/>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4" name="Freeform 286">
              <a:extLst>
                <a:ext uri="{FF2B5EF4-FFF2-40B4-BE49-F238E27FC236}">
                  <a16:creationId xmlns:a16="http://schemas.microsoft.com/office/drawing/2014/main" id="{0F96DD95-CD5A-46AB-AD5E-35215E856365}"/>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5" name="Freeform 287">
              <a:extLst>
                <a:ext uri="{FF2B5EF4-FFF2-40B4-BE49-F238E27FC236}">
                  <a16:creationId xmlns:a16="http://schemas.microsoft.com/office/drawing/2014/main" id="{C78D972E-229F-4B37-AD80-0EB29C99865D}"/>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6" name="Freeform 288">
              <a:extLst>
                <a:ext uri="{FF2B5EF4-FFF2-40B4-BE49-F238E27FC236}">
                  <a16:creationId xmlns:a16="http://schemas.microsoft.com/office/drawing/2014/main" id="{12A428E9-7892-4691-BE9D-824AB628D47F}"/>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7" name="Freeform 289">
              <a:extLst>
                <a:ext uri="{FF2B5EF4-FFF2-40B4-BE49-F238E27FC236}">
                  <a16:creationId xmlns:a16="http://schemas.microsoft.com/office/drawing/2014/main" id="{66C1382B-4321-4C20-B717-6DB16C3C2829}"/>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8" name="Freeform 290">
              <a:extLst>
                <a:ext uri="{FF2B5EF4-FFF2-40B4-BE49-F238E27FC236}">
                  <a16:creationId xmlns:a16="http://schemas.microsoft.com/office/drawing/2014/main" id="{9B4FD237-4ACE-4D82-8194-58D96622CEFF}"/>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9" name="Freeform 291">
              <a:extLst>
                <a:ext uri="{FF2B5EF4-FFF2-40B4-BE49-F238E27FC236}">
                  <a16:creationId xmlns:a16="http://schemas.microsoft.com/office/drawing/2014/main" id="{24BA6BA8-6212-4E96-AD46-24DCF56653C9}"/>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0" name="Freeform 292">
              <a:extLst>
                <a:ext uri="{FF2B5EF4-FFF2-40B4-BE49-F238E27FC236}">
                  <a16:creationId xmlns:a16="http://schemas.microsoft.com/office/drawing/2014/main" id="{04918682-D8A8-407F-9A28-1033BCE92F8C}"/>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1" name="Freeform 293">
              <a:extLst>
                <a:ext uri="{FF2B5EF4-FFF2-40B4-BE49-F238E27FC236}">
                  <a16:creationId xmlns:a16="http://schemas.microsoft.com/office/drawing/2014/main" id="{1DDEA671-D6E8-475C-8D85-6B9EA4C04D78}"/>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2" name="Freeform 294">
              <a:extLst>
                <a:ext uri="{FF2B5EF4-FFF2-40B4-BE49-F238E27FC236}">
                  <a16:creationId xmlns:a16="http://schemas.microsoft.com/office/drawing/2014/main" id="{947AAFA5-0902-4CD1-A9A2-9DC2068002B9}"/>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3" name="Freeform 295">
              <a:extLst>
                <a:ext uri="{FF2B5EF4-FFF2-40B4-BE49-F238E27FC236}">
                  <a16:creationId xmlns:a16="http://schemas.microsoft.com/office/drawing/2014/main" id="{28C85E5A-2CBB-437E-ABB3-2E95B63465AB}"/>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4" name="Freeform 296">
              <a:extLst>
                <a:ext uri="{FF2B5EF4-FFF2-40B4-BE49-F238E27FC236}">
                  <a16:creationId xmlns:a16="http://schemas.microsoft.com/office/drawing/2014/main" id="{86D9672F-4674-47C1-9201-1F6DA325EF46}"/>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5" name="Freeform 297">
              <a:extLst>
                <a:ext uri="{FF2B5EF4-FFF2-40B4-BE49-F238E27FC236}">
                  <a16:creationId xmlns:a16="http://schemas.microsoft.com/office/drawing/2014/main" id="{8C52021B-BB2D-4A36-A21E-639BAC43D4D2}"/>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6" name="Freeform 298">
              <a:extLst>
                <a:ext uri="{FF2B5EF4-FFF2-40B4-BE49-F238E27FC236}">
                  <a16:creationId xmlns:a16="http://schemas.microsoft.com/office/drawing/2014/main" id="{9E63BAC5-D8E2-4619-B9EA-58F0BE7B20CE}"/>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7" name="Freeform 299">
              <a:extLst>
                <a:ext uri="{FF2B5EF4-FFF2-40B4-BE49-F238E27FC236}">
                  <a16:creationId xmlns:a16="http://schemas.microsoft.com/office/drawing/2014/main" id="{9E692949-ED42-4D85-8FFA-F6E066551A24}"/>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8" name="Freeform 300">
              <a:extLst>
                <a:ext uri="{FF2B5EF4-FFF2-40B4-BE49-F238E27FC236}">
                  <a16:creationId xmlns:a16="http://schemas.microsoft.com/office/drawing/2014/main" id="{A1D30B27-CE4E-48CC-836A-E4C0CDE85E19}"/>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9" name="Freeform 301">
              <a:extLst>
                <a:ext uri="{FF2B5EF4-FFF2-40B4-BE49-F238E27FC236}">
                  <a16:creationId xmlns:a16="http://schemas.microsoft.com/office/drawing/2014/main" id="{5A299110-AE92-49B4-84E7-7B2BD589CB02}"/>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0" name="Freeform 302">
              <a:extLst>
                <a:ext uri="{FF2B5EF4-FFF2-40B4-BE49-F238E27FC236}">
                  <a16:creationId xmlns:a16="http://schemas.microsoft.com/office/drawing/2014/main" id="{2B8B831F-09F0-48DB-924A-2B28B0F60ED5}"/>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1" name="Freeform 303">
              <a:extLst>
                <a:ext uri="{FF2B5EF4-FFF2-40B4-BE49-F238E27FC236}">
                  <a16:creationId xmlns:a16="http://schemas.microsoft.com/office/drawing/2014/main" id="{F31CFEBE-0CB7-429F-BC83-57F3FF3F350B}"/>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2" name="Freeform 304">
              <a:extLst>
                <a:ext uri="{FF2B5EF4-FFF2-40B4-BE49-F238E27FC236}">
                  <a16:creationId xmlns:a16="http://schemas.microsoft.com/office/drawing/2014/main" id="{4C917E86-BBA6-4E60-AAF7-D39573F3B4BA}"/>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3" name="Freeform 305">
              <a:extLst>
                <a:ext uri="{FF2B5EF4-FFF2-40B4-BE49-F238E27FC236}">
                  <a16:creationId xmlns:a16="http://schemas.microsoft.com/office/drawing/2014/main" id="{FABAD69A-B748-4910-83F5-8B99CB593AB1}"/>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4" name="Freeform 306">
              <a:extLst>
                <a:ext uri="{FF2B5EF4-FFF2-40B4-BE49-F238E27FC236}">
                  <a16:creationId xmlns:a16="http://schemas.microsoft.com/office/drawing/2014/main" id="{AC953D52-83A8-473C-87A0-BF955683616B}"/>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5" name="Freeform 307">
              <a:extLst>
                <a:ext uri="{FF2B5EF4-FFF2-40B4-BE49-F238E27FC236}">
                  <a16:creationId xmlns:a16="http://schemas.microsoft.com/office/drawing/2014/main" id="{4AF37A78-8A55-4A90-BF7D-DC95654C9136}"/>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6" name="Freeform 308">
              <a:extLst>
                <a:ext uri="{FF2B5EF4-FFF2-40B4-BE49-F238E27FC236}">
                  <a16:creationId xmlns:a16="http://schemas.microsoft.com/office/drawing/2014/main" id="{888ACFAF-1BCA-44CA-8409-B8977F70EE63}"/>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7" name="Freeform 309">
              <a:extLst>
                <a:ext uri="{FF2B5EF4-FFF2-40B4-BE49-F238E27FC236}">
                  <a16:creationId xmlns:a16="http://schemas.microsoft.com/office/drawing/2014/main" id="{F486986E-365D-4A95-8510-94F3F54243CD}"/>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8" name="Freeform 310">
              <a:extLst>
                <a:ext uri="{FF2B5EF4-FFF2-40B4-BE49-F238E27FC236}">
                  <a16:creationId xmlns:a16="http://schemas.microsoft.com/office/drawing/2014/main" id="{4E82533D-5632-48AC-99CB-0D6B90FD3D0E}"/>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9" name="Freeform 311">
              <a:extLst>
                <a:ext uri="{FF2B5EF4-FFF2-40B4-BE49-F238E27FC236}">
                  <a16:creationId xmlns:a16="http://schemas.microsoft.com/office/drawing/2014/main" id="{3F5DF3D7-1BC4-485A-9EDA-88B2217DF07A}"/>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0" name="Freeform 312">
              <a:extLst>
                <a:ext uri="{FF2B5EF4-FFF2-40B4-BE49-F238E27FC236}">
                  <a16:creationId xmlns:a16="http://schemas.microsoft.com/office/drawing/2014/main" id="{9C29CE2B-C643-4AB2-AFD5-E7C84EDB27D4}"/>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1" name="Freeform 313">
              <a:extLst>
                <a:ext uri="{FF2B5EF4-FFF2-40B4-BE49-F238E27FC236}">
                  <a16:creationId xmlns:a16="http://schemas.microsoft.com/office/drawing/2014/main" id="{73264236-28BE-4EBF-863B-07B5C71B5572}"/>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2" name="Freeform 314">
              <a:extLst>
                <a:ext uri="{FF2B5EF4-FFF2-40B4-BE49-F238E27FC236}">
                  <a16:creationId xmlns:a16="http://schemas.microsoft.com/office/drawing/2014/main" id="{A29E5841-6189-423F-82B3-AC69540B3A84}"/>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3" name="Freeform 315">
              <a:extLst>
                <a:ext uri="{FF2B5EF4-FFF2-40B4-BE49-F238E27FC236}">
                  <a16:creationId xmlns:a16="http://schemas.microsoft.com/office/drawing/2014/main" id="{B2D7928A-86AF-4CA2-AA4A-18FFC843A225}"/>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4" name="Freeform 316">
              <a:extLst>
                <a:ext uri="{FF2B5EF4-FFF2-40B4-BE49-F238E27FC236}">
                  <a16:creationId xmlns:a16="http://schemas.microsoft.com/office/drawing/2014/main" id="{8FDA21EC-5A85-4A30-ADDF-9365920FA9D7}"/>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5" name="Freeform 317">
              <a:extLst>
                <a:ext uri="{FF2B5EF4-FFF2-40B4-BE49-F238E27FC236}">
                  <a16:creationId xmlns:a16="http://schemas.microsoft.com/office/drawing/2014/main" id="{E31C089B-5791-4509-9CB1-F2354F5DB521}"/>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6" name="Freeform 318">
              <a:extLst>
                <a:ext uri="{FF2B5EF4-FFF2-40B4-BE49-F238E27FC236}">
                  <a16:creationId xmlns:a16="http://schemas.microsoft.com/office/drawing/2014/main" id="{751267ED-8853-460F-9E93-0D1367014963}"/>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7" name="Freeform 319">
              <a:extLst>
                <a:ext uri="{FF2B5EF4-FFF2-40B4-BE49-F238E27FC236}">
                  <a16:creationId xmlns:a16="http://schemas.microsoft.com/office/drawing/2014/main" id="{2703159B-63CD-41DD-B258-847D4C276CCA}"/>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8" name="Freeform 320">
              <a:extLst>
                <a:ext uri="{FF2B5EF4-FFF2-40B4-BE49-F238E27FC236}">
                  <a16:creationId xmlns:a16="http://schemas.microsoft.com/office/drawing/2014/main" id="{B44CBAC1-0DC8-457D-9AA2-771126B73358}"/>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9" name="Freeform 321">
              <a:extLst>
                <a:ext uri="{FF2B5EF4-FFF2-40B4-BE49-F238E27FC236}">
                  <a16:creationId xmlns:a16="http://schemas.microsoft.com/office/drawing/2014/main" id="{F78CEC32-CADA-4B6B-991D-A5A5BCE9E913}"/>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0" name="Freeform 322">
              <a:extLst>
                <a:ext uri="{FF2B5EF4-FFF2-40B4-BE49-F238E27FC236}">
                  <a16:creationId xmlns:a16="http://schemas.microsoft.com/office/drawing/2014/main" id="{F2042392-CCE9-4F6B-8CE5-14835FB5DFC9}"/>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1" name="Freeform 323">
              <a:extLst>
                <a:ext uri="{FF2B5EF4-FFF2-40B4-BE49-F238E27FC236}">
                  <a16:creationId xmlns:a16="http://schemas.microsoft.com/office/drawing/2014/main" id="{8CF5A348-33E1-4576-AE4D-8BA4B78B8C96}"/>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2" name="Freeform 324">
              <a:extLst>
                <a:ext uri="{FF2B5EF4-FFF2-40B4-BE49-F238E27FC236}">
                  <a16:creationId xmlns:a16="http://schemas.microsoft.com/office/drawing/2014/main" id="{11C911B2-30A2-4742-8C40-63A24C0CFFA4}"/>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3" name="Freeform 325">
              <a:extLst>
                <a:ext uri="{FF2B5EF4-FFF2-40B4-BE49-F238E27FC236}">
                  <a16:creationId xmlns:a16="http://schemas.microsoft.com/office/drawing/2014/main" id="{98B75307-B492-4FF0-87D9-F736893A581A}"/>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4" name="Freeform 326">
              <a:extLst>
                <a:ext uri="{FF2B5EF4-FFF2-40B4-BE49-F238E27FC236}">
                  <a16:creationId xmlns:a16="http://schemas.microsoft.com/office/drawing/2014/main" id="{8D594871-69B1-4077-A9C3-27BBFF1B7A58}"/>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5" name="Freeform 327">
              <a:extLst>
                <a:ext uri="{FF2B5EF4-FFF2-40B4-BE49-F238E27FC236}">
                  <a16:creationId xmlns:a16="http://schemas.microsoft.com/office/drawing/2014/main" id="{63A5FCFD-0E0A-471B-8701-9300C43D2E22}"/>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6" name="Freeform 328">
              <a:extLst>
                <a:ext uri="{FF2B5EF4-FFF2-40B4-BE49-F238E27FC236}">
                  <a16:creationId xmlns:a16="http://schemas.microsoft.com/office/drawing/2014/main" id="{FF604007-AC9C-4BF8-B924-62663DB26916}"/>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7" name="Freeform 329">
              <a:extLst>
                <a:ext uri="{FF2B5EF4-FFF2-40B4-BE49-F238E27FC236}">
                  <a16:creationId xmlns:a16="http://schemas.microsoft.com/office/drawing/2014/main" id="{77B5F456-272C-4D58-B7E0-98EA0CC7E24F}"/>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8" name="Freeform 330">
              <a:extLst>
                <a:ext uri="{FF2B5EF4-FFF2-40B4-BE49-F238E27FC236}">
                  <a16:creationId xmlns:a16="http://schemas.microsoft.com/office/drawing/2014/main" id="{ECA24E9F-CF1B-4341-AB5D-CDAC70B2C505}"/>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9" name="Freeform 331">
              <a:extLst>
                <a:ext uri="{FF2B5EF4-FFF2-40B4-BE49-F238E27FC236}">
                  <a16:creationId xmlns:a16="http://schemas.microsoft.com/office/drawing/2014/main" id="{6051E503-6EFD-4AB2-B659-BD36CF64D15F}"/>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0" name="Freeform 332">
              <a:extLst>
                <a:ext uri="{FF2B5EF4-FFF2-40B4-BE49-F238E27FC236}">
                  <a16:creationId xmlns:a16="http://schemas.microsoft.com/office/drawing/2014/main" id="{ED45F8D1-7B30-405B-8652-9E2A628BFACF}"/>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1" name="Freeform 333">
              <a:extLst>
                <a:ext uri="{FF2B5EF4-FFF2-40B4-BE49-F238E27FC236}">
                  <a16:creationId xmlns:a16="http://schemas.microsoft.com/office/drawing/2014/main" id="{87234F36-1DC3-464F-8885-DAF51A307E17}"/>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2" name="Freeform 334">
              <a:extLst>
                <a:ext uri="{FF2B5EF4-FFF2-40B4-BE49-F238E27FC236}">
                  <a16:creationId xmlns:a16="http://schemas.microsoft.com/office/drawing/2014/main" id="{C21E6EB5-703D-4C65-BD2A-BFEE98783008}"/>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3" name="Freeform 335">
              <a:extLst>
                <a:ext uri="{FF2B5EF4-FFF2-40B4-BE49-F238E27FC236}">
                  <a16:creationId xmlns:a16="http://schemas.microsoft.com/office/drawing/2014/main" id="{99147CDB-BC4E-470E-A687-CA1508A16047}"/>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4" name="Freeform 336">
              <a:extLst>
                <a:ext uri="{FF2B5EF4-FFF2-40B4-BE49-F238E27FC236}">
                  <a16:creationId xmlns:a16="http://schemas.microsoft.com/office/drawing/2014/main" id="{7D13195C-891F-46A1-9996-35861A215761}"/>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5" name="Freeform 337">
              <a:extLst>
                <a:ext uri="{FF2B5EF4-FFF2-40B4-BE49-F238E27FC236}">
                  <a16:creationId xmlns:a16="http://schemas.microsoft.com/office/drawing/2014/main" id="{80B1776A-35E4-45D3-91B6-AAB119A296A4}"/>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6" name="Freeform 338">
              <a:extLst>
                <a:ext uri="{FF2B5EF4-FFF2-40B4-BE49-F238E27FC236}">
                  <a16:creationId xmlns:a16="http://schemas.microsoft.com/office/drawing/2014/main" id="{271B5C71-51E2-49A9-AEBA-BC9D8831B4DB}"/>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7" name="Freeform 339">
              <a:extLst>
                <a:ext uri="{FF2B5EF4-FFF2-40B4-BE49-F238E27FC236}">
                  <a16:creationId xmlns:a16="http://schemas.microsoft.com/office/drawing/2014/main" id="{309D1FDF-9EE0-42C6-BC2E-DE60CBE4D8E4}"/>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8" name="Freeform 340">
              <a:extLst>
                <a:ext uri="{FF2B5EF4-FFF2-40B4-BE49-F238E27FC236}">
                  <a16:creationId xmlns:a16="http://schemas.microsoft.com/office/drawing/2014/main" id="{3325FFE1-E7F0-4E8C-A663-A75AFCB643E5}"/>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9" name="Freeform 341">
              <a:extLst>
                <a:ext uri="{FF2B5EF4-FFF2-40B4-BE49-F238E27FC236}">
                  <a16:creationId xmlns:a16="http://schemas.microsoft.com/office/drawing/2014/main" id="{ED842D0C-B8E8-4614-A5C8-ED609736B61B}"/>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0" name="Freeform 342">
              <a:extLst>
                <a:ext uri="{FF2B5EF4-FFF2-40B4-BE49-F238E27FC236}">
                  <a16:creationId xmlns:a16="http://schemas.microsoft.com/office/drawing/2014/main" id="{31A7DFFB-CF34-4746-9969-59A5CA5C1107}"/>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1" name="Freeform 343">
              <a:extLst>
                <a:ext uri="{FF2B5EF4-FFF2-40B4-BE49-F238E27FC236}">
                  <a16:creationId xmlns:a16="http://schemas.microsoft.com/office/drawing/2014/main" id="{71A5035E-3087-45A5-AB3F-56E3F123173D}"/>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2" name="Freeform 344">
              <a:extLst>
                <a:ext uri="{FF2B5EF4-FFF2-40B4-BE49-F238E27FC236}">
                  <a16:creationId xmlns:a16="http://schemas.microsoft.com/office/drawing/2014/main" id="{83C1BF27-4C17-4A02-BFAA-B4CE980B88F3}"/>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3" name="Freeform 345">
              <a:extLst>
                <a:ext uri="{FF2B5EF4-FFF2-40B4-BE49-F238E27FC236}">
                  <a16:creationId xmlns:a16="http://schemas.microsoft.com/office/drawing/2014/main" id="{C220D6E1-E65B-46B2-AC7F-46F5FDC56E68}"/>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4" name="Freeform 346">
              <a:extLst>
                <a:ext uri="{FF2B5EF4-FFF2-40B4-BE49-F238E27FC236}">
                  <a16:creationId xmlns:a16="http://schemas.microsoft.com/office/drawing/2014/main" id="{4A33F73D-2623-4CB1-B6A2-61599DB4936A}"/>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5" name="Freeform 347">
              <a:extLst>
                <a:ext uri="{FF2B5EF4-FFF2-40B4-BE49-F238E27FC236}">
                  <a16:creationId xmlns:a16="http://schemas.microsoft.com/office/drawing/2014/main" id="{87EFBEDF-CB43-4759-BAAC-E3DEBD9F2EFA}"/>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6" name="Freeform 348">
              <a:extLst>
                <a:ext uri="{FF2B5EF4-FFF2-40B4-BE49-F238E27FC236}">
                  <a16:creationId xmlns:a16="http://schemas.microsoft.com/office/drawing/2014/main" id="{A53BD692-2E4A-4F6A-B8A2-E51889D74632}"/>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7" name="Freeform 349">
              <a:extLst>
                <a:ext uri="{FF2B5EF4-FFF2-40B4-BE49-F238E27FC236}">
                  <a16:creationId xmlns:a16="http://schemas.microsoft.com/office/drawing/2014/main" id="{D794382C-AF01-4BBE-B603-9BFFD8F16A04}"/>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8" name="Freeform 350">
              <a:extLst>
                <a:ext uri="{FF2B5EF4-FFF2-40B4-BE49-F238E27FC236}">
                  <a16:creationId xmlns:a16="http://schemas.microsoft.com/office/drawing/2014/main" id="{A3B6B8D7-5D51-4A12-9588-ABEB58503758}"/>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9" name="Freeform 351">
              <a:extLst>
                <a:ext uri="{FF2B5EF4-FFF2-40B4-BE49-F238E27FC236}">
                  <a16:creationId xmlns:a16="http://schemas.microsoft.com/office/drawing/2014/main" id="{6328994F-0AC1-4225-8CE2-856259AD7ECB}"/>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0" name="Freeform 352">
              <a:extLst>
                <a:ext uri="{FF2B5EF4-FFF2-40B4-BE49-F238E27FC236}">
                  <a16:creationId xmlns:a16="http://schemas.microsoft.com/office/drawing/2014/main" id="{589C9DE7-6A55-4777-B697-91E51A8A4665}"/>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1" name="Rectangle 353">
              <a:extLst>
                <a:ext uri="{FF2B5EF4-FFF2-40B4-BE49-F238E27FC236}">
                  <a16:creationId xmlns:a16="http://schemas.microsoft.com/office/drawing/2014/main" id="{A4EEA82A-7754-4515-9F8D-A7555909C84C}"/>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2" name="Freeform 354">
              <a:extLst>
                <a:ext uri="{FF2B5EF4-FFF2-40B4-BE49-F238E27FC236}">
                  <a16:creationId xmlns:a16="http://schemas.microsoft.com/office/drawing/2014/main" id="{833C5F41-A35C-48CC-8B1B-549C5F7922CE}"/>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3" name="Freeform 355">
              <a:extLst>
                <a:ext uri="{FF2B5EF4-FFF2-40B4-BE49-F238E27FC236}">
                  <a16:creationId xmlns:a16="http://schemas.microsoft.com/office/drawing/2014/main" id="{64DCCFC7-A1B8-4FCB-B88E-099D8B733CAE}"/>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4" name="Freeform 356">
              <a:extLst>
                <a:ext uri="{FF2B5EF4-FFF2-40B4-BE49-F238E27FC236}">
                  <a16:creationId xmlns:a16="http://schemas.microsoft.com/office/drawing/2014/main" id="{D00E3280-6E33-43CD-BCEF-E4D2D56060BD}"/>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5" name="Freeform 357">
              <a:extLst>
                <a:ext uri="{FF2B5EF4-FFF2-40B4-BE49-F238E27FC236}">
                  <a16:creationId xmlns:a16="http://schemas.microsoft.com/office/drawing/2014/main" id="{65AC5FAD-128D-485D-B1C8-E2EBEEEE422B}"/>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6" name="Freeform 358">
              <a:extLst>
                <a:ext uri="{FF2B5EF4-FFF2-40B4-BE49-F238E27FC236}">
                  <a16:creationId xmlns:a16="http://schemas.microsoft.com/office/drawing/2014/main" id="{CF23DFC5-3B1F-44B2-B5DF-43BBCB57588E}"/>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7" name="Freeform 359">
              <a:extLst>
                <a:ext uri="{FF2B5EF4-FFF2-40B4-BE49-F238E27FC236}">
                  <a16:creationId xmlns:a16="http://schemas.microsoft.com/office/drawing/2014/main" id="{1BDE72F5-AAC8-4396-AFFA-7F8B04595BED}"/>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8" name="Freeform 360">
              <a:extLst>
                <a:ext uri="{FF2B5EF4-FFF2-40B4-BE49-F238E27FC236}">
                  <a16:creationId xmlns:a16="http://schemas.microsoft.com/office/drawing/2014/main" id="{10A75828-D233-493D-8D44-5A61CE43AA15}"/>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9" name="Freeform 361">
              <a:extLst>
                <a:ext uri="{FF2B5EF4-FFF2-40B4-BE49-F238E27FC236}">
                  <a16:creationId xmlns:a16="http://schemas.microsoft.com/office/drawing/2014/main" id="{53703DB5-77AD-44A5-98D9-40832B4034A7}"/>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0" name="Freeform 362">
              <a:extLst>
                <a:ext uri="{FF2B5EF4-FFF2-40B4-BE49-F238E27FC236}">
                  <a16:creationId xmlns:a16="http://schemas.microsoft.com/office/drawing/2014/main" id="{A3516FD6-9131-4CC4-A467-A15E2F5B1C31}"/>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1" name="Freeform 363">
              <a:extLst>
                <a:ext uri="{FF2B5EF4-FFF2-40B4-BE49-F238E27FC236}">
                  <a16:creationId xmlns:a16="http://schemas.microsoft.com/office/drawing/2014/main" id="{3B5B0D4B-511E-4BFE-8CB8-B33A6F16FF5F}"/>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2" name="Freeform 364">
              <a:extLst>
                <a:ext uri="{FF2B5EF4-FFF2-40B4-BE49-F238E27FC236}">
                  <a16:creationId xmlns:a16="http://schemas.microsoft.com/office/drawing/2014/main" id="{9B66C607-8E22-4AE8-8C70-31CD3B1D92E2}"/>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3" name="Freeform 365">
              <a:extLst>
                <a:ext uri="{FF2B5EF4-FFF2-40B4-BE49-F238E27FC236}">
                  <a16:creationId xmlns:a16="http://schemas.microsoft.com/office/drawing/2014/main" id="{0D5A6D72-B114-429A-9CFA-FC117C2E1962}"/>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4" name="Freeform 366">
              <a:extLst>
                <a:ext uri="{FF2B5EF4-FFF2-40B4-BE49-F238E27FC236}">
                  <a16:creationId xmlns:a16="http://schemas.microsoft.com/office/drawing/2014/main" id="{94AB6E73-741C-45CB-A1F8-4BAC0A908B1D}"/>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5" name="Freeform 367">
              <a:extLst>
                <a:ext uri="{FF2B5EF4-FFF2-40B4-BE49-F238E27FC236}">
                  <a16:creationId xmlns:a16="http://schemas.microsoft.com/office/drawing/2014/main" id="{64DAA29B-8FF1-4F99-A3C2-1DF14D4A0114}"/>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6" name="Freeform 368">
              <a:extLst>
                <a:ext uri="{FF2B5EF4-FFF2-40B4-BE49-F238E27FC236}">
                  <a16:creationId xmlns:a16="http://schemas.microsoft.com/office/drawing/2014/main" id="{6EB5AA81-40A9-4B0A-B706-107D9303EE43}"/>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7" name="Freeform 369">
              <a:extLst>
                <a:ext uri="{FF2B5EF4-FFF2-40B4-BE49-F238E27FC236}">
                  <a16:creationId xmlns:a16="http://schemas.microsoft.com/office/drawing/2014/main" id="{BBBADD30-EF36-4199-BF22-183952247868}"/>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8" name="Freeform 370">
              <a:extLst>
                <a:ext uri="{FF2B5EF4-FFF2-40B4-BE49-F238E27FC236}">
                  <a16:creationId xmlns:a16="http://schemas.microsoft.com/office/drawing/2014/main" id="{9E38A6FB-8330-4688-8E89-DB0044A87776}"/>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9" name="Freeform 371">
              <a:extLst>
                <a:ext uri="{FF2B5EF4-FFF2-40B4-BE49-F238E27FC236}">
                  <a16:creationId xmlns:a16="http://schemas.microsoft.com/office/drawing/2014/main" id="{9E5336C6-A928-48C8-ABBB-87282A05D594}"/>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0" name="Freeform 372">
              <a:extLst>
                <a:ext uri="{FF2B5EF4-FFF2-40B4-BE49-F238E27FC236}">
                  <a16:creationId xmlns:a16="http://schemas.microsoft.com/office/drawing/2014/main" id="{53AD4C00-2F9C-48EC-99AB-5A8AD330B113}"/>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1" name="Freeform 373">
              <a:extLst>
                <a:ext uri="{FF2B5EF4-FFF2-40B4-BE49-F238E27FC236}">
                  <a16:creationId xmlns:a16="http://schemas.microsoft.com/office/drawing/2014/main" id="{71054AB5-23B7-4996-B4BB-1451C45895DD}"/>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2" name="Freeform 374">
              <a:extLst>
                <a:ext uri="{FF2B5EF4-FFF2-40B4-BE49-F238E27FC236}">
                  <a16:creationId xmlns:a16="http://schemas.microsoft.com/office/drawing/2014/main" id="{DD4E93D1-CB33-4930-9BBD-8CD96C68BA96}"/>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3" name="Freeform 375">
              <a:extLst>
                <a:ext uri="{FF2B5EF4-FFF2-40B4-BE49-F238E27FC236}">
                  <a16:creationId xmlns:a16="http://schemas.microsoft.com/office/drawing/2014/main" id="{F347A2C8-34E2-4D51-A2BA-E58242C18476}"/>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4" name="Freeform 376">
              <a:extLst>
                <a:ext uri="{FF2B5EF4-FFF2-40B4-BE49-F238E27FC236}">
                  <a16:creationId xmlns:a16="http://schemas.microsoft.com/office/drawing/2014/main" id="{FD0F7D81-1ECF-420B-B491-7393A0ED18A3}"/>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5" name="Freeform 377">
              <a:extLst>
                <a:ext uri="{FF2B5EF4-FFF2-40B4-BE49-F238E27FC236}">
                  <a16:creationId xmlns:a16="http://schemas.microsoft.com/office/drawing/2014/main" id="{C79417AB-C75B-4A9E-82C4-23DAE86FA9BC}"/>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6" name="Freeform 378">
              <a:extLst>
                <a:ext uri="{FF2B5EF4-FFF2-40B4-BE49-F238E27FC236}">
                  <a16:creationId xmlns:a16="http://schemas.microsoft.com/office/drawing/2014/main" id="{428298FA-3633-4B1F-B0CF-73F5A0BC590E}"/>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7" name="Freeform 379">
              <a:extLst>
                <a:ext uri="{FF2B5EF4-FFF2-40B4-BE49-F238E27FC236}">
                  <a16:creationId xmlns:a16="http://schemas.microsoft.com/office/drawing/2014/main" id="{C126DE27-DC83-4738-A329-82A0BED7AF84}"/>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8" name="Freeform 380">
              <a:extLst>
                <a:ext uri="{FF2B5EF4-FFF2-40B4-BE49-F238E27FC236}">
                  <a16:creationId xmlns:a16="http://schemas.microsoft.com/office/drawing/2014/main" id="{D7F6A9ED-5584-4062-93B2-2FEF4C2CF401}"/>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9" name="Freeform 381">
              <a:extLst>
                <a:ext uri="{FF2B5EF4-FFF2-40B4-BE49-F238E27FC236}">
                  <a16:creationId xmlns:a16="http://schemas.microsoft.com/office/drawing/2014/main" id="{7A94E9B4-A249-4E86-845B-2C3E82D33675}"/>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0" name="Freeform 382">
              <a:extLst>
                <a:ext uri="{FF2B5EF4-FFF2-40B4-BE49-F238E27FC236}">
                  <a16:creationId xmlns:a16="http://schemas.microsoft.com/office/drawing/2014/main" id="{29044F48-2180-4D50-B9A2-828420E3D6CE}"/>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1" name="Freeform 383">
              <a:extLst>
                <a:ext uri="{FF2B5EF4-FFF2-40B4-BE49-F238E27FC236}">
                  <a16:creationId xmlns:a16="http://schemas.microsoft.com/office/drawing/2014/main" id="{8C31B6D4-2E30-4A85-9C05-71991D471D41}"/>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2" name="Freeform 384">
              <a:extLst>
                <a:ext uri="{FF2B5EF4-FFF2-40B4-BE49-F238E27FC236}">
                  <a16:creationId xmlns:a16="http://schemas.microsoft.com/office/drawing/2014/main" id="{8AA820B3-DF98-4DB0-919C-6B67DE43B2E3}"/>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3" name="Freeform 385">
              <a:extLst>
                <a:ext uri="{FF2B5EF4-FFF2-40B4-BE49-F238E27FC236}">
                  <a16:creationId xmlns:a16="http://schemas.microsoft.com/office/drawing/2014/main" id="{9C726E7B-F27F-436D-8B9D-B3FB76F52684}"/>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4" name="Freeform 386">
              <a:extLst>
                <a:ext uri="{FF2B5EF4-FFF2-40B4-BE49-F238E27FC236}">
                  <a16:creationId xmlns:a16="http://schemas.microsoft.com/office/drawing/2014/main" id="{F0D35C07-368D-4382-8FBA-07985C4942C7}"/>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5" name="Freeform 387">
              <a:extLst>
                <a:ext uri="{FF2B5EF4-FFF2-40B4-BE49-F238E27FC236}">
                  <a16:creationId xmlns:a16="http://schemas.microsoft.com/office/drawing/2014/main" id="{A420C12E-8767-45FC-A326-84B151CC4095}"/>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6" name="Freeform 388">
              <a:extLst>
                <a:ext uri="{FF2B5EF4-FFF2-40B4-BE49-F238E27FC236}">
                  <a16:creationId xmlns:a16="http://schemas.microsoft.com/office/drawing/2014/main" id="{0F9625FB-51C0-4163-8D3A-B287092118EC}"/>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7" name="Freeform 389">
              <a:extLst>
                <a:ext uri="{FF2B5EF4-FFF2-40B4-BE49-F238E27FC236}">
                  <a16:creationId xmlns:a16="http://schemas.microsoft.com/office/drawing/2014/main" id="{41CA1457-D307-4F5C-AD31-B7BEEB661A68}"/>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8" name="Freeform 390">
              <a:extLst>
                <a:ext uri="{FF2B5EF4-FFF2-40B4-BE49-F238E27FC236}">
                  <a16:creationId xmlns:a16="http://schemas.microsoft.com/office/drawing/2014/main" id="{4C6F80BC-174F-4E0C-8284-575408D51BD1}"/>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9" name="Freeform 391">
              <a:extLst>
                <a:ext uri="{FF2B5EF4-FFF2-40B4-BE49-F238E27FC236}">
                  <a16:creationId xmlns:a16="http://schemas.microsoft.com/office/drawing/2014/main" id="{98CE684D-4E02-4918-AAF6-09C89AB388FE}"/>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0" name="Freeform 392">
              <a:extLst>
                <a:ext uri="{FF2B5EF4-FFF2-40B4-BE49-F238E27FC236}">
                  <a16:creationId xmlns:a16="http://schemas.microsoft.com/office/drawing/2014/main" id="{7FC98D14-9536-4DDB-B49D-EE2BA1C92739}"/>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1" name="Freeform 393">
              <a:extLst>
                <a:ext uri="{FF2B5EF4-FFF2-40B4-BE49-F238E27FC236}">
                  <a16:creationId xmlns:a16="http://schemas.microsoft.com/office/drawing/2014/main" id="{2A1D439B-CB7F-4443-8EF6-8EA8FD8F3FCA}"/>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2" name="Freeform 394">
              <a:extLst>
                <a:ext uri="{FF2B5EF4-FFF2-40B4-BE49-F238E27FC236}">
                  <a16:creationId xmlns:a16="http://schemas.microsoft.com/office/drawing/2014/main" id="{231D7CF0-D0EB-4934-96F9-D8168D7CAD39}"/>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3" name="Freeform 395">
              <a:extLst>
                <a:ext uri="{FF2B5EF4-FFF2-40B4-BE49-F238E27FC236}">
                  <a16:creationId xmlns:a16="http://schemas.microsoft.com/office/drawing/2014/main" id="{83965A1E-7E90-47D9-8AFC-08E9EA80C528}"/>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4" name="Freeform 396">
              <a:extLst>
                <a:ext uri="{FF2B5EF4-FFF2-40B4-BE49-F238E27FC236}">
                  <a16:creationId xmlns:a16="http://schemas.microsoft.com/office/drawing/2014/main" id="{63FCBAC7-2ADC-42A9-B538-DEC785D7CDBB}"/>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5" name="Freeform 397">
              <a:extLst>
                <a:ext uri="{FF2B5EF4-FFF2-40B4-BE49-F238E27FC236}">
                  <a16:creationId xmlns:a16="http://schemas.microsoft.com/office/drawing/2014/main" id="{2E125AEA-94B2-4FF4-98E7-C92402884378}"/>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6" name="Freeform 398">
              <a:extLst>
                <a:ext uri="{FF2B5EF4-FFF2-40B4-BE49-F238E27FC236}">
                  <a16:creationId xmlns:a16="http://schemas.microsoft.com/office/drawing/2014/main" id="{7FC5EE8F-1C72-4B96-8825-D56B4733D716}"/>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7" name="Freeform 399">
              <a:extLst>
                <a:ext uri="{FF2B5EF4-FFF2-40B4-BE49-F238E27FC236}">
                  <a16:creationId xmlns:a16="http://schemas.microsoft.com/office/drawing/2014/main" id="{24633905-BF5C-4C5B-ABDF-B1435F68F54C}"/>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8" name="Freeform 400">
              <a:extLst>
                <a:ext uri="{FF2B5EF4-FFF2-40B4-BE49-F238E27FC236}">
                  <a16:creationId xmlns:a16="http://schemas.microsoft.com/office/drawing/2014/main" id="{89BB0B23-D30C-4F28-9C55-15B7FD72FFBB}"/>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9" name="Freeform 401">
              <a:extLst>
                <a:ext uri="{FF2B5EF4-FFF2-40B4-BE49-F238E27FC236}">
                  <a16:creationId xmlns:a16="http://schemas.microsoft.com/office/drawing/2014/main" id="{CF8EC063-F725-4F36-83EF-8B82AE37201E}"/>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0" name="Freeform 402">
              <a:extLst>
                <a:ext uri="{FF2B5EF4-FFF2-40B4-BE49-F238E27FC236}">
                  <a16:creationId xmlns:a16="http://schemas.microsoft.com/office/drawing/2014/main" id="{67AEA7CF-2FB7-47EC-B83C-58B5B1E60712}"/>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1" name="Freeform 403">
              <a:extLst>
                <a:ext uri="{FF2B5EF4-FFF2-40B4-BE49-F238E27FC236}">
                  <a16:creationId xmlns:a16="http://schemas.microsoft.com/office/drawing/2014/main" id="{CDA657FD-9269-4756-A022-838C95B0A9DF}"/>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2" name="Freeform 404">
              <a:extLst>
                <a:ext uri="{FF2B5EF4-FFF2-40B4-BE49-F238E27FC236}">
                  <a16:creationId xmlns:a16="http://schemas.microsoft.com/office/drawing/2014/main" id="{BEDE9BDA-FB61-43B4-809E-B2D2A9649E97}"/>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3" name="Freeform 405">
              <a:extLst>
                <a:ext uri="{FF2B5EF4-FFF2-40B4-BE49-F238E27FC236}">
                  <a16:creationId xmlns:a16="http://schemas.microsoft.com/office/drawing/2014/main" id="{E7598C87-2D12-4F03-85A4-F48C31B64812}"/>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4" name="Freeform 406">
              <a:extLst>
                <a:ext uri="{FF2B5EF4-FFF2-40B4-BE49-F238E27FC236}">
                  <a16:creationId xmlns:a16="http://schemas.microsoft.com/office/drawing/2014/main" id="{5D9B820E-8F99-4074-8195-32F032A67331}"/>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5" name="Freeform 407">
              <a:extLst>
                <a:ext uri="{FF2B5EF4-FFF2-40B4-BE49-F238E27FC236}">
                  <a16:creationId xmlns:a16="http://schemas.microsoft.com/office/drawing/2014/main" id="{BC8A5F15-5A03-465C-B0A0-CB6DE05141D3}"/>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6" name="Freeform 408">
              <a:extLst>
                <a:ext uri="{FF2B5EF4-FFF2-40B4-BE49-F238E27FC236}">
                  <a16:creationId xmlns:a16="http://schemas.microsoft.com/office/drawing/2014/main" id="{D4BED1BD-AF21-4265-85B0-F60FF7289F77}"/>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7" name="Freeform 409">
              <a:extLst>
                <a:ext uri="{FF2B5EF4-FFF2-40B4-BE49-F238E27FC236}">
                  <a16:creationId xmlns:a16="http://schemas.microsoft.com/office/drawing/2014/main" id="{2EB3A0F3-2F93-4A69-B078-F6BABC8B1746}"/>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8" name="Freeform 410">
              <a:extLst>
                <a:ext uri="{FF2B5EF4-FFF2-40B4-BE49-F238E27FC236}">
                  <a16:creationId xmlns:a16="http://schemas.microsoft.com/office/drawing/2014/main" id="{80704732-908D-4E88-B81E-6D532978E33F}"/>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9" name="Freeform 411">
              <a:extLst>
                <a:ext uri="{FF2B5EF4-FFF2-40B4-BE49-F238E27FC236}">
                  <a16:creationId xmlns:a16="http://schemas.microsoft.com/office/drawing/2014/main" id="{AA0D529A-68DC-44C3-8359-C5DFD9D90FF3}"/>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0" name="Freeform 412">
              <a:extLst>
                <a:ext uri="{FF2B5EF4-FFF2-40B4-BE49-F238E27FC236}">
                  <a16:creationId xmlns:a16="http://schemas.microsoft.com/office/drawing/2014/main" id="{E4EF176F-28D1-4B07-9337-02F2DDA16929}"/>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1" name="Freeform 413">
              <a:extLst>
                <a:ext uri="{FF2B5EF4-FFF2-40B4-BE49-F238E27FC236}">
                  <a16:creationId xmlns:a16="http://schemas.microsoft.com/office/drawing/2014/main" id="{2567438D-ACED-4A26-BD7A-88363BDEF1F4}"/>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2" name="Freeform 414">
              <a:extLst>
                <a:ext uri="{FF2B5EF4-FFF2-40B4-BE49-F238E27FC236}">
                  <a16:creationId xmlns:a16="http://schemas.microsoft.com/office/drawing/2014/main" id="{FB2276D6-E137-4BC7-8973-856DFE019D2D}"/>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3" name="Freeform 415">
              <a:extLst>
                <a:ext uri="{FF2B5EF4-FFF2-40B4-BE49-F238E27FC236}">
                  <a16:creationId xmlns:a16="http://schemas.microsoft.com/office/drawing/2014/main" id="{623B1CBF-65AD-4189-835B-4495A5BFA680}"/>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4" name="Freeform 416">
              <a:extLst>
                <a:ext uri="{FF2B5EF4-FFF2-40B4-BE49-F238E27FC236}">
                  <a16:creationId xmlns:a16="http://schemas.microsoft.com/office/drawing/2014/main" id="{4A5113D9-A6EB-41F8-83E1-A7A762F673E5}"/>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5" name="Freeform 417">
              <a:extLst>
                <a:ext uri="{FF2B5EF4-FFF2-40B4-BE49-F238E27FC236}">
                  <a16:creationId xmlns:a16="http://schemas.microsoft.com/office/drawing/2014/main" id="{B5893EE9-1A79-4841-97BE-D09FE7CDB92C}"/>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6" name="Freeform 418">
              <a:extLst>
                <a:ext uri="{FF2B5EF4-FFF2-40B4-BE49-F238E27FC236}">
                  <a16:creationId xmlns:a16="http://schemas.microsoft.com/office/drawing/2014/main" id="{C68D34E9-EB33-4E24-9604-D22345FF8248}"/>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7" name="Freeform 419">
              <a:extLst>
                <a:ext uri="{FF2B5EF4-FFF2-40B4-BE49-F238E27FC236}">
                  <a16:creationId xmlns:a16="http://schemas.microsoft.com/office/drawing/2014/main" id="{067BD7DC-3722-4C50-AE63-0525D0630969}"/>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8" name="Freeform 420">
              <a:extLst>
                <a:ext uri="{FF2B5EF4-FFF2-40B4-BE49-F238E27FC236}">
                  <a16:creationId xmlns:a16="http://schemas.microsoft.com/office/drawing/2014/main" id="{D4D1261C-2651-4BFC-A501-1AD4A5A951C1}"/>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9" name="Freeform 421">
              <a:extLst>
                <a:ext uri="{FF2B5EF4-FFF2-40B4-BE49-F238E27FC236}">
                  <a16:creationId xmlns:a16="http://schemas.microsoft.com/office/drawing/2014/main" id="{5451E6CE-056B-4E0E-8828-BC86F2EE9710}"/>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0" name="Freeform 422">
              <a:extLst>
                <a:ext uri="{FF2B5EF4-FFF2-40B4-BE49-F238E27FC236}">
                  <a16:creationId xmlns:a16="http://schemas.microsoft.com/office/drawing/2014/main" id="{E28716D6-99CA-46BD-A453-E4CE433C243C}"/>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1" name="Freeform 423">
              <a:extLst>
                <a:ext uri="{FF2B5EF4-FFF2-40B4-BE49-F238E27FC236}">
                  <a16:creationId xmlns:a16="http://schemas.microsoft.com/office/drawing/2014/main" id="{F60A55AF-71E1-4C48-AFA4-85AAF6F88A59}"/>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2" name="Freeform 425">
              <a:extLst>
                <a:ext uri="{FF2B5EF4-FFF2-40B4-BE49-F238E27FC236}">
                  <a16:creationId xmlns:a16="http://schemas.microsoft.com/office/drawing/2014/main" id="{774E19E2-D5A9-40F4-ACF3-D52A1D5A92E5}"/>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3" name="Freeform 426">
              <a:extLst>
                <a:ext uri="{FF2B5EF4-FFF2-40B4-BE49-F238E27FC236}">
                  <a16:creationId xmlns:a16="http://schemas.microsoft.com/office/drawing/2014/main" id="{1C08240B-A2BE-44C0-9467-D0387A92CBEE}"/>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4" name="Freeform 427">
              <a:extLst>
                <a:ext uri="{FF2B5EF4-FFF2-40B4-BE49-F238E27FC236}">
                  <a16:creationId xmlns:a16="http://schemas.microsoft.com/office/drawing/2014/main" id="{B994541F-6B80-4E3B-9309-293C667FEEE7}"/>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5" name="Freeform 428">
              <a:extLst>
                <a:ext uri="{FF2B5EF4-FFF2-40B4-BE49-F238E27FC236}">
                  <a16:creationId xmlns:a16="http://schemas.microsoft.com/office/drawing/2014/main" id="{1BDA6914-F7B2-4F68-B683-905DC5B50E37}"/>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6" name="Freeform 429">
              <a:extLst>
                <a:ext uri="{FF2B5EF4-FFF2-40B4-BE49-F238E27FC236}">
                  <a16:creationId xmlns:a16="http://schemas.microsoft.com/office/drawing/2014/main" id="{7F8AB316-2B41-49F8-90B9-8637376F1D1B}"/>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7" name="Freeform 430">
              <a:extLst>
                <a:ext uri="{FF2B5EF4-FFF2-40B4-BE49-F238E27FC236}">
                  <a16:creationId xmlns:a16="http://schemas.microsoft.com/office/drawing/2014/main" id="{D9CBAD75-7F3A-4E69-9301-712A480731B3}"/>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8" name="Freeform 431">
              <a:extLst>
                <a:ext uri="{FF2B5EF4-FFF2-40B4-BE49-F238E27FC236}">
                  <a16:creationId xmlns:a16="http://schemas.microsoft.com/office/drawing/2014/main" id="{4AC1A688-8C06-41B1-9654-96D6BE0537C4}"/>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9" name="Freeform 432">
              <a:extLst>
                <a:ext uri="{FF2B5EF4-FFF2-40B4-BE49-F238E27FC236}">
                  <a16:creationId xmlns:a16="http://schemas.microsoft.com/office/drawing/2014/main" id="{79C95F30-9165-4499-AF62-EE933D14836C}"/>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0" name="Freeform 433">
              <a:extLst>
                <a:ext uri="{FF2B5EF4-FFF2-40B4-BE49-F238E27FC236}">
                  <a16:creationId xmlns:a16="http://schemas.microsoft.com/office/drawing/2014/main" id="{1984029E-F9EB-4875-8CF2-BBFCC45924AD}"/>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1" name="Freeform 434">
              <a:extLst>
                <a:ext uri="{FF2B5EF4-FFF2-40B4-BE49-F238E27FC236}">
                  <a16:creationId xmlns:a16="http://schemas.microsoft.com/office/drawing/2014/main" id="{F87210CB-1C72-4019-9A33-F9AA7D72F3D0}"/>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2" name="Freeform 435">
              <a:extLst>
                <a:ext uri="{FF2B5EF4-FFF2-40B4-BE49-F238E27FC236}">
                  <a16:creationId xmlns:a16="http://schemas.microsoft.com/office/drawing/2014/main" id="{BA84CE84-56F7-4FD6-9FFE-FF2A6952B876}"/>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3" name="Freeform 436">
              <a:extLst>
                <a:ext uri="{FF2B5EF4-FFF2-40B4-BE49-F238E27FC236}">
                  <a16:creationId xmlns:a16="http://schemas.microsoft.com/office/drawing/2014/main" id="{2C4F3406-BEFD-4A31-BCA9-2A7A39BF9BD4}"/>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4" name="Freeform 437">
              <a:extLst>
                <a:ext uri="{FF2B5EF4-FFF2-40B4-BE49-F238E27FC236}">
                  <a16:creationId xmlns:a16="http://schemas.microsoft.com/office/drawing/2014/main" id="{447D2F13-6C92-48EA-A00E-7E6B71B54ECC}"/>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5" name="Freeform 438">
              <a:extLst>
                <a:ext uri="{FF2B5EF4-FFF2-40B4-BE49-F238E27FC236}">
                  <a16:creationId xmlns:a16="http://schemas.microsoft.com/office/drawing/2014/main" id="{F4D90B8B-F702-4BCA-ABCB-60648FADC983}"/>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6" name="Freeform 439">
              <a:extLst>
                <a:ext uri="{FF2B5EF4-FFF2-40B4-BE49-F238E27FC236}">
                  <a16:creationId xmlns:a16="http://schemas.microsoft.com/office/drawing/2014/main" id="{81AB21A5-EC26-4C13-8F02-45BB821ED00C}"/>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7" name="Freeform 440">
              <a:extLst>
                <a:ext uri="{FF2B5EF4-FFF2-40B4-BE49-F238E27FC236}">
                  <a16:creationId xmlns:a16="http://schemas.microsoft.com/office/drawing/2014/main" id="{BCE453E1-D54B-445D-A6AC-8CCC37CBFB82}"/>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8" name="Freeform 441">
              <a:extLst>
                <a:ext uri="{FF2B5EF4-FFF2-40B4-BE49-F238E27FC236}">
                  <a16:creationId xmlns:a16="http://schemas.microsoft.com/office/drawing/2014/main" id="{8B5449C4-3728-4FBB-8026-3E1C9F4D05F3}"/>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9" name="Freeform 442">
              <a:extLst>
                <a:ext uri="{FF2B5EF4-FFF2-40B4-BE49-F238E27FC236}">
                  <a16:creationId xmlns:a16="http://schemas.microsoft.com/office/drawing/2014/main" id="{F9E57E76-68FA-46AE-B03B-47DA3BBAA8D1}"/>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0" name="Freeform 443">
              <a:extLst>
                <a:ext uri="{FF2B5EF4-FFF2-40B4-BE49-F238E27FC236}">
                  <a16:creationId xmlns:a16="http://schemas.microsoft.com/office/drawing/2014/main" id="{3EE4C26C-4A44-42AE-8936-D87EA1FD5CA1}"/>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1" name="Freeform 444">
              <a:extLst>
                <a:ext uri="{FF2B5EF4-FFF2-40B4-BE49-F238E27FC236}">
                  <a16:creationId xmlns:a16="http://schemas.microsoft.com/office/drawing/2014/main" id="{4CC0F258-6A6D-40A6-80A2-3E8F82EDCBBC}"/>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2" name="Freeform 445">
              <a:extLst>
                <a:ext uri="{FF2B5EF4-FFF2-40B4-BE49-F238E27FC236}">
                  <a16:creationId xmlns:a16="http://schemas.microsoft.com/office/drawing/2014/main" id="{2B1B4531-86EC-4988-8EAE-87D97FA0D861}"/>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3" name="Freeform 446">
              <a:extLst>
                <a:ext uri="{FF2B5EF4-FFF2-40B4-BE49-F238E27FC236}">
                  <a16:creationId xmlns:a16="http://schemas.microsoft.com/office/drawing/2014/main" id="{334E6463-0A06-4461-A7AB-B1BE7A2294D6}"/>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4" name="Freeform 447">
              <a:extLst>
                <a:ext uri="{FF2B5EF4-FFF2-40B4-BE49-F238E27FC236}">
                  <a16:creationId xmlns:a16="http://schemas.microsoft.com/office/drawing/2014/main" id="{8834C8DD-DD84-4381-8194-80B5C7A1C533}"/>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5" name="Freeform 448">
              <a:extLst>
                <a:ext uri="{FF2B5EF4-FFF2-40B4-BE49-F238E27FC236}">
                  <a16:creationId xmlns:a16="http://schemas.microsoft.com/office/drawing/2014/main" id="{6C6F7273-E6A5-40CE-A7DF-6006B2F6704D}"/>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6" name="Freeform 449">
              <a:extLst>
                <a:ext uri="{FF2B5EF4-FFF2-40B4-BE49-F238E27FC236}">
                  <a16:creationId xmlns:a16="http://schemas.microsoft.com/office/drawing/2014/main" id="{53968294-AD52-4139-913C-B1D81F01B7AB}"/>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7" name="Freeform 450">
              <a:extLst>
                <a:ext uri="{FF2B5EF4-FFF2-40B4-BE49-F238E27FC236}">
                  <a16:creationId xmlns:a16="http://schemas.microsoft.com/office/drawing/2014/main" id="{CD8218C0-1ACC-42A4-86CB-53628224394B}"/>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8" name="Freeform 451">
              <a:extLst>
                <a:ext uri="{FF2B5EF4-FFF2-40B4-BE49-F238E27FC236}">
                  <a16:creationId xmlns:a16="http://schemas.microsoft.com/office/drawing/2014/main" id="{FE1D9F04-ABFA-44C6-A3FD-316FD7CA05E2}"/>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9" name="Freeform 452">
              <a:extLst>
                <a:ext uri="{FF2B5EF4-FFF2-40B4-BE49-F238E27FC236}">
                  <a16:creationId xmlns:a16="http://schemas.microsoft.com/office/drawing/2014/main" id="{C56AB4FB-18E2-4AFD-993A-6870A1BBC048}"/>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0" name="Freeform 453">
              <a:extLst>
                <a:ext uri="{FF2B5EF4-FFF2-40B4-BE49-F238E27FC236}">
                  <a16:creationId xmlns:a16="http://schemas.microsoft.com/office/drawing/2014/main" id="{8DECB25F-DFC4-4A2D-B521-C72EBB508871}"/>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1" name="Freeform 454">
              <a:extLst>
                <a:ext uri="{FF2B5EF4-FFF2-40B4-BE49-F238E27FC236}">
                  <a16:creationId xmlns:a16="http://schemas.microsoft.com/office/drawing/2014/main" id="{4068FAA4-C17A-4C44-A2B3-012D9DCC7976}"/>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2" name="Rectangle 455">
              <a:extLst>
                <a:ext uri="{FF2B5EF4-FFF2-40B4-BE49-F238E27FC236}">
                  <a16:creationId xmlns:a16="http://schemas.microsoft.com/office/drawing/2014/main" id="{8BA74E39-E579-48E3-AEC6-C10D3C6B9BDB}"/>
                </a:ext>
              </a:extLst>
            </p:cNvPr>
            <p:cNvSpPr>
              <a:spLocks noChangeArrowheads="1"/>
            </p:cNvSpPr>
            <p:nvPr/>
          </p:nvSpPr>
          <p:spPr bwMode="auto">
            <a:xfrm>
              <a:off x="8210550" y="4700588"/>
              <a:ext cx="1588" cy="1588"/>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3" name="Freeform 456">
              <a:extLst>
                <a:ext uri="{FF2B5EF4-FFF2-40B4-BE49-F238E27FC236}">
                  <a16:creationId xmlns:a16="http://schemas.microsoft.com/office/drawing/2014/main" id="{1AC8021D-02E7-4BC2-9EDD-1D07A65949C3}"/>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4" name="Freeform 457">
              <a:extLst>
                <a:ext uri="{FF2B5EF4-FFF2-40B4-BE49-F238E27FC236}">
                  <a16:creationId xmlns:a16="http://schemas.microsoft.com/office/drawing/2014/main" id="{2D1545DF-E4AA-4FDC-9636-D03B856EFAF8}"/>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5" name="Freeform 458">
              <a:extLst>
                <a:ext uri="{FF2B5EF4-FFF2-40B4-BE49-F238E27FC236}">
                  <a16:creationId xmlns:a16="http://schemas.microsoft.com/office/drawing/2014/main" id="{71E37BBD-79ED-4FA0-8309-7E86D93AD2D8}"/>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6" name="Freeform 459">
              <a:extLst>
                <a:ext uri="{FF2B5EF4-FFF2-40B4-BE49-F238E27FC236}">
                  <a16:creationId xmlns:a16="http://schemas.microsoft.com/office/drawing/2014/main" id="{80AA5E65-3C87-4D84-83F1-5AB67E9F5C00}"/>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7" name="Freeform 460">
              <a:extLst>
                <a:ext uri="{FF2B5EF4-FFF2-40B4-BE49-F238E27FC236}">
                  <a16:creationId xmlns:a16="http://schemas.microsoft.com/office/drawing/2014/main" id="{8A5E7943-FA29-4E69-B227-D7D29350A6B7}"/>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8" name="Freeform 461">
              <a:extLst>
                <a:ext uri="{FF2B5EF4-FFF2-40B4-BE49-F238E27FC236}">
                  <a16:creationId xmlns:a16="http://schemas.microsoft.com/office/drawing/2014/main" id="{48347474-775C-4634-A594-CC689D9354D3}"/>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9" name="Freeform 462">
              <a:extLst>
                <a:ext uri="{FF2B5EF4-FFF2-40B4-BE49-F238E27FC236}">
                  <a16:creationId xmlns:a16="http://schemas.microsoft.com/office/drawing/2014/main" id="{50CE5D64-FFE4-4EDB-9E5A-222F33D736A3}"/>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0" name="Freeform 463">
              <a:extLst>
                <a:ext uri="{FF2B5EF4-FFF2-40B4-BE49-F238E27FC236}">
                  <a16:creationId xmlns:a16="http://schemas.microsoft.com/office/drawing/2014/main" id="{945CD49C-87A2-402D-9936-BE064ED90896}"/>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1" name="Freeform 464">
              <a:extLst>
                <a:ext uri="{FF2B5EF4-FFF2-40B4-BE49-F238E27FC236}">
                  <a16:creationId xmlns:a16="http://schemas.microsoft.com/office/drawing/2014/main" id="{3D11C84F-4289-40A3-9E5A-9C25465AC7EA}"/>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2" name="Freeform 465">
              <a:extLst>
                <a:ext uri="{FF2B5EF4-FFF2-40B4-BE49-F238E27FC236}">
                  <a16:creationId xmlns:a16="http://schemas.microsoft.com/office/drawing/2014/main" id="{91ECEE45-6845-4523-9EF9-1EB2DACDD7B6}"/>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3" name="Freeform 472">
              <a:extLst>
                <a:ext uri="{FF2B5EF4-FFF2-40B4-BE49-F238E27FC236}">
                  <a16:creationId xmlns:a16="http://schemas.microsoft.com/office/drawing/2014/main" id="{51C6A776-30BD-46F0-9B5C-AA460ECD5ABD}"/>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4" name="Freeform 473">
              <a:extLst>
                <a:ext uri="{FF2B5EF4-FFF2-40B4-BE49-F238E27FC236}">
                  <a16:creationId xmlns:a16="http://schemas.microsoft.com/office/drawing/2014/main" id="{10F4DCDD-DA65-4621-AACE-A5AAD4F06E38}"/>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5" name="Freeform 474">
              <a:extLst>
                <a:ext uri="{FF2B5EF4-FFF2-40B4-BE49-F238E27FC236}">
                  <a16:creationId xmlns:a16="http://schemas.microsoft.com/office/drawing/2014/main" id="{1E34458D-297D-41C2-B6B0-BFEF1F9C8B35}"/>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6" name="Freeform 475">
              <a:extLst>
                <a:ext uri="{FF2B5EF4-FFF2-40B4-BE49-F238E27FC236}">
                  <a16:creationId xmlns:a16="http://schemas.microsoft.com/office/drawing/2014/main" id="{96E377C1-AE07-4217-89FD-ECE2474C95E5}"/>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7" name="Freeform 476">
              <a:extLst>
                <a:ext uri="{FF2B5EF4-FFF2-40B4-BE49-F238E27FC236}">
                  <a16:creationId xmlns:a16="http://schemas.microsoft.com/office/drawing/2014/main" id="{3857218A-DFAD-4C7E-AB19-CB0A901A0FBB}"/>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8" name="Freeform 477">
              <a:extLst>
                <a:ext uri="{FF2B5EF4-FFF2-40B4-BE49-F238E27FC236}">
                  <a16:creationId xmlns:a16="http://schemas.microsoft.com/office/drawing/2014/main" id="{1DC4DAD6-A639-40D9-87F6-CA4EBA651488}"/>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9" name="Freeform 478">
              <a:extLst>
                <a:ext uri="{FF2B5EF4-FFF2-40B4-BE49-F238E27FC236}">
                  <a16:creationId xmlns:a16="http://schemas.microsoft.com/office/drawing/2014/main" id="{1A18F8E0-C0BB-43FD-9975-50F01BF0ADF3}"/>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0" name="Freeform 479">
              <a:extLst>
                <a:ext uri="{FF2B5EF4-FFF2-40B4-BE49-F238E27FC236}">
                  <a16:creationId xmlns:a16="http://schemas.microsoft.com/office/drawing/2014/main" id="{7F4D7325-4573-43F7-BCFE-8F839A6412A4}"/>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1" name="Freeform 480">
              <a:extLst>
                <a:ext uri="{FF2B5EF4-FFF2-40B4-BE49-F238E27FC236}">
                  <a16:creationId xmlns:a16="http://schemas.microsoft.com/office/drawing/2014/main" id="{3BA97CB0-6AE7-48F0-AC8B-C6D5C90A5D77}"/>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2" name="Freeform 482">
              <a:extLst>
                <a:ext uri="{FF2B5EF4-FFF2-40B4-BE49-F238E27FC236}">
                  <a16:creationId xmlns:a16="http://schemas.microsoft.com/office/drawing/2014/main" id="{CCD54745-F5CC-4BD5-B4CD-FE62DA396EF3}"/>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grpSp>
      <p:sp>
        <p:nvSpPr>
          <p:cNvPr id="513" name="Rectangle 512">
            <a:extLst>
              <a:ext uri="{FF2B5EF4-FFF2-40B4-BE49-F238E27FC236}">
                <a16:creationId xmlns:a16="http://schemas.microsoft.com/office/drawing/2014/main" id="{890C80B6-86D8-4049-9F8B-19AC8BCCB90A}"/>
              </a:ext>
            </a:extLst>
          </p:cNvPr>
          <p:cNvSpPr/>
          <p:nvPr/>
        </p:nvSpPr>
        <p:spPr>
          <a:xfrm>
            <a:off x="2973565" y="4006932"/>
            <a:ext cx="1829991" cy="682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4" name="Rectangle 513">
            <a:extLst>
              <a:ext uri="{FF2B5EF4-FFF2-40B4-BE49-F238E27FC236}">
                <a16:creationId xmlns:a16="http://schemas.microsoft.com/office/drawing/2014/main" id="{120ABF74-B5E2-4CF3-9324-1F604E252824}"/>
              </a:ext>
            </a:extLst>
          </p:cNvPr>
          <p:cNvSpPr/>
          <p:nvPr/>
        </p:nvSpPr>
        <p:spPr>
          <a:xfrm>
            <a:off x="2818160" y="3847437"/>
            <a:ext cx="308610" cy="308610"/>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5" name="TextBox 514">
            <a:extLst>
              <a:ext uri="{FF2B5EF4-FFF2-40B4-BE49-F238E27FC236}">
                <a16:creationId xmlns:a16="http://schemas.microsoft.com/office/drawing/2014/main" id="{66ECD68B-C3C0-4500-AB4B-AECC911AEB95}"/>
              </a:ext>
            </a:extLst>
          </p:cNvPr>
          <p:cNvSpPr txBox="1"/>
          <p:nvPr/>
        </p:nvSpPr>
        <p:spPr>
          <a:xfrm>
            <a:off x="2796001" y="3894949"/>
            <a:ext cx="352928" cy="213585"/>
          </a:xfrm>
          <a:prstGeom prst="rect">
            <a:avLst/>
          </a:prstGeom>
          <a:noFill/>
        </p:spPr>
        <p:txBody>
          <a:bodyPr wrap="square" rtlCol="0" anchor="ctr">
            <a:spAutoFit/>
          </a:bodyPr>
          <a:lstStyle/>
          <a:p>
            <a:pPr algn="ctr"/>
            <a:r>
              <a:rPr lang="en-US" sz="788" b="1" dirty="0">
                <a:solidFill>
                  <a:schemeClr val="bg2"/>
                </a:solidFill>
                <a:latin typeface="+mj-lt"/>
              </a:rPr>
              <a:t>02</a:t>
            </a:r>
          </a:p>
        </p:txBody>
      </p:sp>
      <p:sp>
        <p:nvSpPr>
          <p:cNvPr id="516" name="TextBox 515">
            <a:extLst>
              <a:ext uri="{FF2B5EF4-FFF2-40B4-BE49-F238E27FC236}">
                <a16:creationId xmlns:a16="http://schemas.microsoft.com/office/drawing/2014/main" id="{B2F7A90B-33A4-4E90-9ABB-5F2894A1FCA8}"/>
              </a:ext>
            </a:extLst>
          </p:cNvPr>
          <p:cNvSpPr txBox="1"/>
          <p:nvPr/>
        </p:nvSpPr>
        <p:spPr>
          <a:xfrm>
            <a:off x="3200640" y="4306492"/>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17" name="TextBox 516">
            <a:extLst>
              <a:ext uri="{FF2B5EF4-FFF2-40B4-BE49-F238E27FC236}">
                <a16:creationId xmlns:a16="http://schemas.microsoft.com/office/drawing/2014/main" id="{DF21D33D-16E4-48B6-BE48-65331DD64CEA}"/>
              </a:ext>
            </a:extLst>
          </p:cNvPr>
          <p:cNvSpPr txBox="1"/>
          <p:nvPr/>
        </p:nvSpPr>
        <p:spPr>
          <a:xfrm>
            <a:off x="3200641" y="4113904"/>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18" name="Rectangle 517">
            <a:extLst>
              <a:ext uri="{FF2B5EF4-FFF2-40B4-BE49-F238E27FC236}">
                <a16:creationId xmlns:a16="http://schemas.microsoft.com/office/drawing/2014/main" id="{10EEA281-3539-42E8-AB19-39DFEFA468AA}"/>
              </a:ext>
            </a:extLst>
          </p:cNvPr>
          <p:cNvSpPr/>
          <p:nvPr/>
        </p:nvSpPr>
        <p:spPr>
          <a:xfrm>
            <a:off x="1141932" y="2861730"/>
            <a:ext cx="1829991" cy="682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9" name="Rectangle 518">
            <a:extLst>
              <a:ext uri="{FF2B5EF4-FFF2-40B4-BE49-F238E27FC236}">
                <a16:creationId xmlns:a16="http://schemas.microsoft.com/office/drawing/2014/main" id="{1778A5B4-6F89-4724-8B97-23CD06A0ABE8}"/>
              </a:ext>
            </a:extLst>
          </p:cNvPr>
          <p:cNvSpPr/>
          <p:nvPr/>
        </p:nvSpPr>
        <p:spPr>
          <a:xfrm>
            <a:off x="2817335" y="2702235"/>
            <a:ext cx="308610" cy="308610"/>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20" name="TextBox 519">
            <a:extLst>
              <a:ext uri="{FF2B5EF4-FFF2-40B4-BE49-F238E27FC236}">
                <a16:creationId xmlns:a16="http://schemas.microsoft.com/office/drawing/2014/main" id="{C7733203-41C6-4C4A-98EF-7F632BFEFC8A}"/>
              </a:ext>
            </a:extLst>
          </p:cNvPr>
          <p:cNvSpPr txBox="1"/>
          <p:nvPr/>
        </p:nvSpPr>
        <p:spPr>
          <a:xfrm>
            <a:off x="2795177" y="2749747"/>
            <a:ext cx="352928" cy="213585"/>
          </a:xfrm>
          <a:prstGeom prst="rect">
            <a:avLst/>
          </a:prstGeom>
          <a:noFill/>
        </p:spPr>
        <p:txBody>
          <a:bodyPr wrap="square" rtlCol="0" anchor="ctr">
            <a:spAutoFit/>
          </a:bodyPr>
          <a:lstStyle/>
          <a:p>
            <a:pPr algn="ctr"/>
            <a:r>
              <a:rPr lang="en-US" sz="788" b="1" dirty="0">
                <a:solidFill>
                  <a:schemeClr val="bg2"/>
                </a:solidFill>
                <a:latin typeface="+mj-lt"/>
              </a:rPr>
              <a:t>01</a:t>
            </a:r>
          </a:p>
        </p:txBody>
      </p:sp>
      <p:sp>
        <p:nvSpPr>
          <p:cNvPr id="521" name="TextBox 520">
            <a:extLst>
              <a:ext uri="{FF2B5EF4-FFF2-40B4-BE49-F238E27FC236}">
                <a16:creationId xmlns:a16="http://schemas.microsoft.com/office/drawing/2014/main" id="{0662292A-715B-483D-A5D6-9527F4003149}"/>
              </a:ext>
            </a:extLst>
          </p:cNvPr>
          <p:cNvSpPr txBox="1"/>
          <p:nvPr/>
        </p:nvSpPr>
        <p:spPr>
          <a:xfrm>
            <a:off x="1355690" y="3161290"/>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22" name="TextBox 521">
            <a:extLst>
              <a:ext uri="{FF2B5EF4-FFF2-40B4-BE49-F238E27FC236}">
                <a16:creationId xmlns:a16="http://schemas.microsoft.com/office/drawing/2014/main" id="{F85A4C0C-E16C-4CC0-AE38-DC665095C69D}"/>
              </a:ext>
            </a:extLst>
          </p:cNvPr>
          <p:cNvSpPr txBox="1"/>
          <p:nvPr/>
        </p:nvSpPr>
        <p:spPr>
          <a:xfrm>
            <a:off x="1355691" y="2968702"/>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23" name="TextBox 522">
            <a:extLst>
              <a:ext uri="{FF2B5EF4-FFF2-40B4-BE49-F238E27FC236}">
                <a16:creationId xmlns:a16="http://schemas.microsoft.com/office/drawing/2014/main" id="{A2E45D13-5E67-43EC-8672-9B9CDEA457BA}"/>
              </a:ext>
            </a:extLst>
          </p:cNvPr>
          <p:cNvSpPr txBox="1"/>
          <p:nvPr/>
        </p:nvSpPr>
        <p:spPr>
          <a:xfrm>
            <a:off x="5320726" y="2317657"/>
            <a:ext cx="1330561" cy="507831"/>
          </a:xfrm>
          <a:prstGeom prst="rect">
            <a:avLst/>
          </a:prstGeom>
          <a:noFill/>
        </p:spPr>
        <p:txBody>
          <a:bodyPr wrap="square" rtlCol="0" anchor="ctr">
            <a:spAutoFit/>
          </a:bodyPr>
          <a:lstStyle/>
          <a:p>
            <a:r>
              <a:rPr lang="en-US" sz="2700" b="1" dirty="0">
                <a:solidFill>
                  <a:schemeClr val="accent1"/>
                </a:solidFill>
                <a:latin typeface="+mj-lt"/>
              </a:rPr>
              <a:t>+242K</a:t>
            </a:r>
          </a:p>
        </p:txBody>
      </p:sp>
      <p:sp>
        <p:nvSpPr>
          <p:cNvPr id="524" name="TextBox 523">
            <a:extLst>
              <a:ext uri="{FF2B5EF4-FFF2-40B4-BE49-F238E27FC236}">
                <a16:creationId xmlns:a16="http://schemas.microsoft.com/office/drawing/2014/main" id="{DC27ED2F-4D84-4071-AE07-F5E9B54F77C8}"/>
              </a:ext>
            </a:extLst>
          </p:cNvPr>
          <p:cNvSpPr txBox="1"/>
          <p:nvPr/>
        </p:nvSpPr>
        <p:spPr>
          <a:xfrm>
            <a:off x="5320726" y="2746736"/>
            <a:ext cx="1071563" cy="230832"/>
          </a:xfrm>
          <a:prstGeom prst="rect">
            <a:avLst/>
          </a:prstGeom>
          <a:noFill/>
        </p:spPr>
        <p:txBody>
          <a:bodyPr wrap="square" rtlCol="0" anchor="ctr">
            <a:spAutoFit/>
          </a:bodyPr>
          <a:lstStyle/>
          <a:p>
            <a:r>
              <a:rPr lang="en-US" sz="900" dirty="0"/>
              <a:t>Description</a:t>
            </a:r>
          </a:p>
        </p:txBody>
      </p:sp>
      <p:sp>
        <p:nvSpPr>
          <p:cNvPr id="525" name="TextBox 524">
            <a:extLst>
              <a:ext uri="{FF2B5EF4-FFF2-40B4-BE49-F238E27FC236}">
                <a16:creationId xmlns:a16="http://schemas.microsoft.com/office/drawing/2014/main" id="{E98068CB-765E-46B6-BE07-171BE6D6D517}"/>
              </a:ext>
            </a:extLst>
          </p:cNvPr>
          <p:cNvSpPr txBox="1"/>
          <p:nvPr/>
        </p:nvSpPr>
        <p:spPr>
          <a:xfrm>
            <a:off x="6725799" y="2317657"/>
            <a:ext cx="1330561" cy="507831"/>
          </a:xfrm>
          <a:prstGeom prst="rect">
            <a:avLst/>
          </a:prstGeom>
          <a:noFill/>
        </p:spPr>
        <p:txBody>
          <a:bodyPr wrap="square" rtlCol="0" anchor="ctr">
            <a:spAutoFit/>
          </a:bodyPr>
          <a:lstStyle/>
          <a:p>
            <a:r>
              <a:rPr lang="en-US" sz="2700" b="1" dirty="0">
                <a:solidFill>
                  <a:schemeClr val="accent2"/>
                </a:solidFill>
                <a:latin typeface="+mj-lt"/>
              </a:rPr>
              <a:t>+451K</a:t>
            </a:r>
          </a:p>
        </p:txBody>
      </p:sp>
      <p:sp>
        <p:nvSpPr>
          <p:cNvPr id="526" name="TextBox 525">
            <a:extLst>
              <a:ext uri="{FF2B5EF4-FFF2-40B4-BE49-F238E27FC236}">
                <a16:creationId xmlns:a16="http://schemas.microsoft.com/office/drawing/2014/main" id="{95826979-E0FC-474B-BD13-EF690FFFDEC5}"/>
              </a:ext>
            </a:extLst>
          </p:cNvPr>
          <p:cNvSpPr txBox="1"/>
          <p:nvPr/>
        </p:nvSpPr>
        <p:spPr>
          <a:xfrm>
            <a:off x="6725798" y="2746736"/>
            <a:ext cx="1071563" cy="230832"/>
          </a:xfrm>
          <a:prstGeom prst="rect">
            <a:avLst/>
          </a:prstGeom>
          <a:noFill/>
        </p:spPr>
        <p:txBody>
          <a:bodyPr wrap="square" rtlCol="0" anchor="ctr">
            <a:spAutoFit/>
          </a:bodyPr>
          <a:lstStyle/>
          <a:p>
            <a:r>
              <a:rPr lang="en-US" sz="900" dirty="0"/>
              <a:t>Description</a:t>
            </a:r>
          </a:p>
        </p:txBody>
      </p:sp>
      <p:sp>
        <p:nvSpPr>
          <p:cNvPr id="527" name="TextBox 526">
            <a:extLst>
              <a:ext uri="{FF2B5EF4-FFF2-40B4-BE49-F238E27FC236}">
                <a16:creationId xmlns:a16="http://schemas.microsoft.com/office/drawing/2014/main" id="{6B8D5CF3-8A0D-4A59-8A98-DCC3809668C9}"/>
              </a:ext>
            </a:extLst>
          </p:cNvPr>
          <p:cNvSpPr txBox="1"/>
          <p:nvPr/>
        </p:nvSpPr>
        <p:spPr>
          <a:xfrm>
            <a:off x="5320726" y="2962039"/>
            <a:ext cx="2965097" cy="1523174"/>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a:t>
            </a:r>
          </a:p>
        </p:txBody>
      </p:sp>
      <p:sp>
        <p:nvSpPr>
          <p:cNvPr id="529" name="TextBox 528">
            <a:extLst>
              <a:ext uri="{FF2B5EF4-FFF2-40B4-BE49-F238E27FC236}">
                <a16:creationId xmlns:a16="http://schemas.microsoft.com/office/drawing/2014/main" id="{CA8E4AC7-E887-4D16-A9EF-1F908346EDC4}"/>
              </a:ext>
            </a:extLst>
          </p:cNvPr>
          <p:cNvSpPr txBox="1"/>
          <p:nvPr/>
        </p:nvSpPr>
        <p:spPr>
          <a:xfrm>
            <a:off x="5320726" y="45055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536" name="Title 535">
            <a:extLst>
              <a:ext uri="{FF2B5EF4-FFF2-40B4-BE49-F238E27FC236}">
                <a16:creationId xmlns:a16="http://schemas.microsoft.com/office/drawing/2014/main" id="{D00C3A11-A540-4329-9044-2F29EDC1C3E0}"/>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Map Region</a:t>
            </a:r>
            <a:endParaRPr lang="en-ID" dirty="0">
              <a:solidFill>
                <a:schemeClr val="accent1"/>
              </a:solidFill>
            </a:endParaRPr>
          </a:p>
        </p:txBody>
      </p:sp>
    </p:spTree>
    <p:extLst>
      <p:ext uri="{BB962C8B-B14F-4D97-AF65-F5344CB8AC3E}">
        <p14:creationId xmlns:p14="http://schemas.microsoft.com/office/powerpoint/2010/main" val="23581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C46A93D4-024B-4F9D-BF29-E7CA69F675CA}"/>
              </a:ext>
            </a:extLst>
          </p:cNvPr>
          <p:cNvGraphicFramePr/>
          <p:nvPr>
            <p:extLst>
              <p:ext uri="{D42A27DB-BD31-4B8C-83A1-F6EECF244321}">
                <p14:modId xmlns:p14="http://schemas.microsoft.com/office/powerpoint/2010/main" val="2292380310"/>
              </p:ext>
            </p:extLst>
          </p:nvPr>
        </p:nvGraphicFramePr>
        <p:xfrm>
          <a:off x="2587813" y="1750381"/>
          <a:ext cx="3968375" cy="2920725"/>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114C1404-11D5-49F4-9406-0974851A607A}"/>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BB9F528-CFDD-4CA5-B824-CCCEB3D1A3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D40A897-09AE-4BA5-97F9-ED1EFBCF9B8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41F4CA3-08CD-4825-92C8-65523A2DA15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169CD33D-75B7-44D3-B09E-104AC0406E2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BD04D6B8-8A71-48F2-A0D1-0039B33A9E7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5F6523FB-6AE8-443E-B229-5A0AED582C9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7B88B901-C5EC-425F-83B5-D563CE756EA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C0DB0B54-CC4D-423A-9F91-71B802D9BF9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9" name="Rectangle 18">
            <a:extLst>
              <a:ext uri="{FF2B5EF4-FFF2-40B4-BE49-F238E27FC236}">
                <a16:creationId xmlns:a16="http://schemas.microsoft.com/office/drawing/2014/main" id="{FD42DA38-3FD2-43CC-B33E-3903271CEDB4}"/>
              </a:ext>
            </a:extLst>
          </p:cNvPr>
          <p:cNvSpPr/>
          <p:nvPr/>
        </p:nvSpPr>
        <p:spPr>
          <a:xfrm>
            <a:off x="6636212" y="2443645"/>
            <a:ext cx="452628" cy="45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2F4C25BC-AC84-4F78-B890-FAA581DDCDBD}"/>
              </a:ext>
            </a:extLst>
          </p:cNvPr>
          <p:cNvSpPr/>
          <p:nvPr/>
        </p:nvSpPr>
        <p:spPr>
          <a:xfrm>
            <a:off x="2067185" y="2443645"/>
            <a:ext cx="452628" cy="4526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B11282A0-F29F-487B-A517-32EC5804CC87}"/>
              </a:ext>
            </a:extLst>
          </p:cNvPr>
          <p:cNvSpPr txBox="1"/>
          <p:nvPr/>
        </p:nvSpPr>
        <p:spPr>
          <a:xfrm>
            <a:off x="7224950" y="2678612"/>
            <a:ext cx="1356589" cy="219291"/>
          </a:xfrm>
          <a:prstGeom prst="rect">
            <a:avLst/>
          </a:prstGeom>
          <a:noFill/>
        </p:spPr>
        <p:txBody>
          <a:bodyPr wrap="square" rtlCol="0" anchor="t">
            <a:spAutoFit/>
          </a:bodyPr>
          <a:lstStyle/>
          <a:p>
            <a:r>
              <a:rPr lang="en-US" sz="825" dirty="0"/>
              <a:t>A wonderful serenity</a:t>
            </a:r>
          </a:p>
        </p:txBody>
      </p:sp>
      <p:sp>
        <p:nvSpPr>
          <p:cNvPr id="23" name="TextBox 22">
            <a:extLst>
              <a:ext uri="{FF2B5EF4-FFF2-40B4-BE49-F238E27FC236}">
                <a16:creationId xmlns:a16="http://schemas.microsoft.com/office/drawing/2014/main" id="{38D6C189-13EE-4722-8724-540F0D0112CB}"/>
              </a:ext>
            </a:extLst>
          </p:cNvPr>
          <p:cNvSpPr txBox="1"/>
          <p:nvPr/>
        </p:nvSpPr>
        <p:spPr>
          <a:xfrm>
            <a:off x="7224951" y="2453557"/>
            <a:ext cx="1221123" cy="276999"/>
          </a:xfrm>
          <a:prstGeom prst="rect">
            <a:avLst/>
          </a:prstGeom>
          <a:noFill/>
        </p:spPr>
        <p:txBody>
          <a:bodyPr wrap="square" rtlCol="0" anchor="ctr">
            <a:spAutoFit/>
          </a:bodyPr>
          <a:lstStyle/>
          <a:p>
            <a:r>
              <a:rPr lang="en-US" sz="1200" b="1" dirty="0">
                <a:solidFill>
                  <a:schemeClr val="accent2"/>
                </a:solidFill>
                <a:latin typeface="+mj-lt"/>
              </a:rPr>
              <a:t>Description</a:t>
            </a:r>
            <a:endParaRPr lang="en-ID" sz="1200" b="1" dirty="0">
              <a:solidFill>
                <a:schemeClr val="accent2"/>
              </a:solidFill>
              <a:latin typeface="+mj-lt"/>
            </a:endParaRPr>
          </a:p>
        </p:txBody>
      </p:sp>
      <p:sp>
        <p:nvSpPr>
          <p:cNvPr id="26" name="TextBox 25">
            <a:extLst>
              <a:ext uri="{FF2B5EF4-FFF2-40B4-BE49-F238E27FC236}">
                <a16:creationId xmlns:a16="http://schemas.microsoft.com/office/drawing/2014/main" id="{92A31F1F-7BBE-47C0-B6C9-7DEA5BD7113D}"/>
              </a:ext>
            </a:extLst>
          </p:cNvPr>
          <p:cNvSpPr txBox="1"/>
          <p:nvPr/>
        </p:nvSpPr>
        <p:spPr>
          <a:xfrm>
            <a:off x="411689" y="2678611"/>
            <a:ext cx="1504966" cy="219291"/>
          </a:xfrm>
          <a:prstGeom prst="rect">
            <a:avLst/>
          </a:prstGeom>
          <a:noFill/>
        </p:spPr>
        <p:txBody>
          <a:bodyPr wrap="square" rtlCol="0" anchor="t">
            <a:spAutoFit/>
          </a:bodyPr>
          <a:lstStyle/>
          <a:p>
            <a:pPr algn="r"/>
            <a:r>
              <a:rPr lang="en-US" sz="825" dirty="0"/>
              <a:t>A wonderful serenity</a:t>
            </a:r>
          </a:p>
        </p:txBody>
      </p:sp>
      <p:sp>
        <p:nvSpPr>
          <p:cNvPr id="27" name="TextBox 26">
            <a:extLst>
              <a:ext uri="{FF2B5EF4-FFF2-40B4-BE49-F238E27FC236}">
                <a16:creationId xmlns:a16="http://schemas.microsoft.com/office/drawing/2014/main" id="{221B6D9D-1BE5-4426-BAB5-4D77865FD4E7}"/>
              </a:ext>
            </a:extLst>
          </p:cNvPr>
          <p:cNvSpPr txBox="1"/>
          <p:nvPr/>
        </p:nvSpPr>
        <p:spPr>
          <a:xfrm>
            <a:off x="695532" y="2453557"/>
            <a:ext cx="1221123" cy="276999"/>
          </a:xfrm>
          <a:prstGeom prst="rect">
            <a:avLst/>
          </a:prstGeom>
          <a:noFill/>
        </p:spPr>
        <p:txBody>
          <a:bodyPr wrap="square" rtlCol="0" anchor="ctr">
            <a:spAutoFit/>
          </a:bodyPr>
          <a:lstStyle/>
          <a:p>
            <a:pPr algn="r"/>
            <a:r>
              <a:rPr lang="en-US" sz="1200" b="1" dirty="0">
                <a:solidFill>
                  <a:schemeClr val="accent3"/>
                </a:solidFill>
                <a:latin typeface="+mj-lt"/>
              </a:rPr>
              <a:t>Description</a:t>
            </a:r>
            <a:endParaRPr lang="en-ID" sz="1200" b="1" dirty="0">
              <a:solidFill>
                <a:schemeClr val="accent3"/>
              </a:solidFill>
              <a:latin typeface="+mj-lt"/>
            </a:endParaRPr>
          </a:p>
        </p:txBody>
      </p:sp>
      <p:sp>
        <p:nvSpPr>
          <p:cNvPr id="29" name="Rectangle 28">
            <a:extLst>
              <a:ext uri="{FF2B5EF4-FFF2-40B4-BE49-F238E27FC236}">
                <a16:creationId xmlns:a16="http://schemas.microsoft.com/office/drawing/2014/main" id="{014775C5-2557-4175-A57E-8B9302672DF6}"/>
              </a:ext>
            </a:extLst>
          </p:cNvPr>
          <p:cNvSpPr/>
          <p:nvPr/>
        </p:nvSpPr>
        <p:spPr>
          <a:xfrm>
            <a:off x="6636857" y="3587914"/>
            <a:ext cx="452628" cy="45262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913486F1-7433-48AF-8021-EF86BD3462BA}"/>
              </a:ext>
            </a:extLst>
          </p:cNvPr>
          <p:cNvSpPr/>
          <p:nvPr/>
        </p:nvSpPr>
        <p:spPr>
          <a:xfrm>
            <a:off x="2067185" y="3587914"/>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E204377A-8587-43BA-83F4-D1CB74793A5B}"/>
              </a:ext>
            </a:extLst>
          </p:cNvPr>
          <p:cNvSpPr txBox="1"/>
          <p:nvPr/>
        </p:nvSpPr>
        <p:spPr>
          <a:xfrm>
            <a:off x="7224950" y="3822881"/>
            <a:ext cx="1356589" cy="219291"/>
          </a:xfrm>
          <a:prstGeom prst="rect">
            <a:avLst/>
          </a:prstGeom>
          <a:noFill/>
        </p:spPr>
        <p:txBody>
          <a:bodyPr wrap="square" rtlCol="0" anchor="t">
            <a:spAutoFit/>
          </a:bodyPr>
          <a:lstStyle/>
          <a:p>
            <a:r>
              <a:rPr lang="en-US" sz="825" dirty="0"/>
              <a:t>A wonderful serenity</a:t>
            </a:r>
          </a:p>
        </p:txBody>
      </p:sp>
      <p:sp>
        <p:nvSpPr>
          <p:cNvPr id="33" name="TextBox 32">
            <a:extLst>
              <a:ext uri="{FF2B5EF4-FFF2-40B4-BE49-F238E27FC236}">
                <a16:creationId xmlns:a16="http://schemas.microsoft.com/office/drawing/2014/main" id="{401138E1-70B9-4341-9C81-627605F36F3C}"/>
              </a:ext>
            </a:extLst>
          </p:cNvPr>
          <p:cNvSpPr txBox="1"/>
          <p:nvPr/>
        </p:nvSpPr>
        <p:spPr>
          <a:xfrm>
            <a:off x="7224951" y="3597826"/>
            <a:ext cx="1221123" cy="276999"/>
          </a:xfrm>
          <a:prstGeom prst="rect">
            <a:avLst/>
          </a:prstGeom>
          <a:noFill/>
        </p:spPr>
        <p:txBody>
          <a:bodyPr wrap="square" rtlCol="0" anchor="ctr">
            <a:spAutoFit/>
          </a:bodyPr>
          <a:lstStyle/>
          <a:p>
            <a:r>
              <a:rPr lang="en-US" sz="1200" b="1" dirty="0">
                <a:solidFill>
                  <a:schemeClr val="tx1">
                    <a:alpha val="10000"/>
                  </a:schemeClr>
                </a:solidFill>
                <a:latin typeface="+mj-lt"/>
              </a:rPr>
              <a:t>Description</a:t>
            </a:r>
            <a:endParaRPr lang="en-ID" sz="1200" b="1" dirty="0">
              <a:solidFill>
                <a:schemeClr val="tx1">
                  <a:alpha val="10000"/>
                </a:schemeClr>
              </a:solidFill>
              <a:latin typeface="+mj-lt"/>
            </a:endParaRPr>
          </a:p>
        </p:txBody>
      </p:sp>
      <p:sp>
        <p:nvSpPr>
          <p:cNvPr id="35" name="TextBox 34">
            <a:extLst>
              <a:ext uri="{FF2B5EF4-FFF2-40B4-BE49-F238E27FC236}">
                <a16:creationId xmlns:a16="http://schemas.microsoft.com/office/drawing/2014/main" id="{931D482D-CFC6-48F2-87AC-9CBA38AC2C07}"/>
              </a:ext>
            </a:extLst>
          </p:cNvPr>
          <p:cNvSpPr txBox="1"/>
          <p:nvPr/>
        </p:nvSpPr>
        <p:spPr>
          <a:xfrm>
            <a:off x="411689" y="3822880"/>
            <a:ext cx="1504966" cy="219291"/>
          </a:xfrm>
          <a:prstGeom prst="rect">
            <a:avLst/>
          </a:prstGeom>
          <a:noFill/>
        </p:spPr>
        <p:txBody>
          <a:bodyPr wrap="square" rtlCol="0" anchor="t">
            <a:spAutoFit/>
          </a:bodyPr>
          <a:lstStyle/>
          <a:p>
            <a:pPr algn="r"/>
            <a:r>
              <a:rPr lang="en-US" sz="825" dirty="0"/>
              <a:t>A wonderful serenity</a:t>
            </a:r>
          </a:p>
        </p:txBody>
      </p:sp>
      <p:sp>
        <p:nvSpPr>
          <p:cNvPr id="36" name="TextBox 35">
            <a:extLst>
              <a:ext uri="{FF2B5EF4-FFF2-40B4-BE49-F238E27FC236}">
                <a16:creationId xmlns:a16="http://schemas.microsoft.com/office/drawing/2014/main" id="{DEC26A90-5B91-4280-B0FA-6D454A61BE37}"/>
              </a:ext>
            </a:extLst>
          </p:cNvPr>
          <p:cNvSpPr txBox="1"/>
          <p:nvPr/>
        </p:nvSpPr>
        <p:spPr>
          <a:xfrm>
            <a:off x="695532" y="3597826"/>
            <a:ext cx="1221123" cy="276999"/>
          </a:xfrm>
          <a:prstGeom prst="rect">
            <a:avLst/>
          </a:prstGeom>
          <a:noFill/>
        </p:spPr>
        <p:txBody>
          <a:bodyPr wrap="square" rtlCol="0" anchor="ctr">
            <a:spAutoFit/>
          </a:bodyPr>
          <a:lstStyle/>
          <a:p>
            <a:pPr algn="r"/>
            <a:r>
              <a:rPr lang="en-US" sz="1200" b="1" dirty="0">
                <a:solidFill>
                  <a:schemeClr val="accent1"/>
                </a:solidFill>
                <a:latin typeface="+mj-lt"/>
              </a:rPr>
              <a:t>Description</a:t>
            </a:r>
            <a:endParaRPr lang="en-ID" sz="1200" b="1" dirty="0">
              <a:solidFill>
                <a:schemeClr val="accent1"/>
              </a:solidFill>
              <a:latin typeface="+mj-lt"/>
            </a:endParaRPr>
          </a:p>
        </p:txBody>
      </p:sp>
      <p:sp>
        <p:nvSpPr>
          <p:cNvPr id="48" name="TextBox 47">
            <a:extLst>
              <a:ext uri="{FF2B5EF4-FFF2-40B4-BE49-F238E27FC236}">
                <a16:creationId xmlns:a16="http://schemas.microsoft.com/office/drawing/2014/main" id="{800852A6-70A9-49B2-83B2-5FF75B7E6E46}"/>
              </a:ext>
            </a:extLst>
          </p:cNvPr>
          <p:cNvSpPr txBox="1"/>
          <p:nvPr/>
        </p:nvSpPr>
        <p:spPr>
          <a:xfrm>
            <a:off x="1759998" y="4780168"/>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99BEAB9E-3C72-440C-9D72-EF50A62D9904}"/>
              </a:ext>
            </a:extLst>
          </p:cNvPr>
          <p:cNvSpPr txBox="1"/>
          <p:nvPr/>
        </p:nvSpPr>
        <p:spPr>
          <a:xfrm>
            <a:off x="3324957" y="3178094"/>
            <a:ext cx="1041281" cy="415498"/>
          </a:xfrm>
          <a:prstGeom prst="rect">
            <a:avLst/>
          </a:prstGeom>
          <a:noFill/>
        </p:spPr>
        <p:txBody>
          <a:bodyPr wrap="square" rtlCol="0" anchor="ctr">
            <a:spAutoFit/>
          </a:bodyPr>
          <a:lstStyle/>
          <a:p>
            <a:pPr algn="ctr"/>
            <a:r>
              <a:rPr lang="en-US" sz="2100" b="1" dirty="0">
                <a:solidFill>
                  <a:schemeClr val="bg2"/>
                </a:solidFill>
                <a:latin typeface="+mj-lt"/>
              </a:rPr>
              <a:t>21,2%</a:t>
            </a:r>
            <a:endParaRPr lang="en-ID" sz="2100" b="1" dirty="0">
              <a:solidFill>
                <a:schemeClr val="bg2"/>
              </a:solidFill>
              <a:latin typeface="+mj-lt"/>
            </a:endParaRPr>
          </a:p>
        </p:txBody>
      </p:sp>
      <p:sp>
        <p:nvSpPr>
          <p:cNvPr id="50" name="TextBox 49">
            <a:extLst>
              <a:ext uri="{FF2B5EF4-FFF2-40B4-BE49-F238E27FC236}">
                <a16:creationId xmlns:a16="http://schemas.microsoft.com/office/drawing/2014/main" id="{B3EAA3F2-97F4-49B5-8C03-49CF498EFFBC}"/>
              </a:ext>
            </a:extLst>
          </p:cNvPr>
          <p:cNvSpPr txBox="1"/>
          <p:nvPr/>
        </p:nvSpPr>
        <p:spPr>
          <a:xfrm>
            <a:off x="4502847" y="3037551"/>
            <a:ext cx="1518082" cy="507831"/>
          </a:xfrm>
          <a:prstGeom prst="rect">
            <a:avLst/>
          </a:prstGeom>
          <a:noFill/>
        </p:spPr>
        <p:txBody>
          <a:bodyPr wrap="square" rtlCol="0" anchor="ctr">
            <a:spAutoFit/>
          </a:bodyPr>
          <a:lstStyle/>
          <a:p>
            <a:pPr algn="ctr"/>
            <a:r>
              <a:rPr lang="en-US" sz="2700" b="1" dirty="0">
                <a:solidFill>
                  <a:schemeClr val="bg2"/>
                </a:solidFill>
                <a:latin typeface="+mj-lt"/>
              </a:rPr>
              <a:t>36,8%</a:t>
            </a:r>
            <a:endParaRPr lang="en-ID" sz="2700" b="1" dirty="0">
              <a:solidFill>
                <a:schemeClr val="bg2"/>
              </a:solidFill>
              <a:latin typeface="+mj-lt"/>
            </a:endParaRPr>
          </a:p>
        </p:txBody>
      </p:sp>
      <p:sp>
        <p:nvSpPr>
          <p:cNvPr id="51" name="TextBox 50">
            <a:extLst>
              <a:ext uri="{FF2B5EF4-FFF2-40B4-BE49-F238E27FC236}">
                <a16:creationId xmlns:a16="http://schemas.microsoft.com/office/drawing/2014/main" id="{09DAB3D8-1D68-426E-8DC7-D9F8DB176474}"/>
              </a:ext>
            </a:extLst>
          </p:cNvPr>
          <p:cNvSpPr txBox="1"/>
          <p:nvPr/>
        </p:nvSpPr>
        <p:spPr>
          <a:xfrm>
            <a:off x="3415012" y="2368515"/>
            <a:ext cx="646655" cy="230832"/>
          </a:xfrm>
          <a:prstGeom prst="rect">
            <a:avLst/>
          </a:prstGeom>
          <a:noFill/>
        </p:spPr>
        <p:txBody>
          <a:bodyPr wrap="square" rtlCol="0" anchor="ctr">
            <a:spAutoFit/>
          </a:bodyPr>
          <a:lstStyle/>
          <a:p>
            <a:pPr algn="ctr"/>
            <a:r>
              <a:rPr lang="en-US" sz="900" b="1" dirty="0">
                <a:solidFill>
                  <a:schemeClr val="bg2"/>
                </a:solidFill>
                <a:latin typeface="+mj-lt"/>
              </a:rPr>
              <a:t>12,9%</a:t>
            </a:r>
            <a:endParaRPr lang="en-ID" sz="900" b="1" dirty="0">
              <a:solidFill>
                <a:schemeClr val="bg2"/>
              </a:solidFill>
              <a:latin typeface="+mj-lt"/>
            </a:endParaRPr>
          </a:p>
        </p:txBody>
      </p:sp>
      <p:sp>
        <p:nvSpPr>
          <p:cNvPr id="52" name="TextBox 51">
            <a:extLst>
              <a:ext uri="{FF2B5EF4-FFF2-40B4-BE49-F238E27FC236}">
                <a16:creationId xmlns:a16="http://schemas.microsoft.com/office/drawing/2014/main" id="{AA7D5723-A7E9-4AB5-BC03-7178BFF6ACF0}"/>
              </a:ext>
            </a:extLst>
          </p:cNvPr>
          <p:cNvSpPr txBox="1"/>
          <p:nvPr/>
        </p:nvSpPr>
        <p:spPr>
          <a:xfrm>
            <a:off x="3954196" y="2016934"/>
            <a:ext cx="646655" cy="230832"/>
          </a:xfrm>
          <a:prstGeom prst="rect">
            <a:avLst/>
          </a:prstGeom>
          <a:noFill/>
        </p:spPr>
        <p:txBody>
          <a:bodyPr wrap="square" rtlCol="0" anchor="ctr">
            <a:spAutoFit/>
          </a:bodyPr>
          <a:lstStyle/>
          <a:p>
            <a:pPr algn="ctr"/>
            <a:r>
              <a:rPr lang="en-US" sz="900" b="1" dirty="0">
                <a:solidFill>
                  <a:schemeClr val="bg2"/>
                </a:solidFill>
                <a:latin typeface="+mj-lt"/>
              </a:rPr>
              <a:t>12,2%</a:t>
            </a:r>
            <a:endParaRPr lang="en-ID" sz="900" b="1" dirty="0">
              <a:solidFill>
                <a:schemeClr val="bg2"/>
              </a:solidFill>
              <a:latin typeface="+mj-lt"/>
            </a:endParaRPr>
          </a:p>
        </p:txBody>
      </p:sp>
      <p:sp>
        <p:nvSpPr>
          <p:cNvPr id="2" name="Title 1">
            <a:extLst>
              <a:ext uri="{FF2B5EF4-FFF2-40B4-BE49-F238E27FC236}">
                <a16:creationId xmlns:a16="http://schemas.microsoft.com/office/drawing/2014/main" id="{9EF3BDB6-15B0-4D0E-90EC-F68E58CEC192}"/>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Validation</a:t>
            </a:r>
            <a:endParaRPr lang="en-ID" dirty="0">
              <a:solidFill>
                <a:schemeClr val="accent1"/>
              </a:solidFill>
            </a:endParaRPr>
          </a:p>
        </p:txBody>
      </p:sp>
      <p:grpSp>
        <p:nvGrpSpPr>
          <p:cNvPr id="34" name="Group 33">
            <a:extLst>
              <a:ext uri="{FF2B5EF4-FFF2-40B4-BE49-F238E27FC236}">
                <a16:creationId xmlns:a16="http://schemas.microsoft.com/office/drawing/2014/main" id="{A80E4C42-E41C-4F25-88FF-50869D055028}"/>
              </a:ext>
            </a:extLst>
          </p:cNvPr>
          <p:cNvGrpSpPr>
            <a:grpSpLocks noChangeAspect="1"/>
          </p:cNvGrpSpPr>
          <p:nvPr/>
        </p:nvGrpSpPr>
        <p:grpSpPr>
          <a:xfrm>
            <a:off x="2201363" y="2579034"/>
            <a:ext cx="184274" cy="181850"/>
            <a:chOff x="299436" y="5382476"/>
            <a:chExt cx="723900" cy="714375"/>
          </a:xfrm>
          <a:solidFill>
            <a:schemeClr val="bg2"/>
          </a:solidFill>
        </p:grpSpPr>
        <p:sp>
          <p:nvSpPr>
            <p:cNvPr id="37" name="Freeform: Shape 36">
              <a:extLst>
                <a:ext uri="{FF2B5EF4-FFF2-40B4-BE49-F238E27FC236}">
                  <a16:creationId xmlns:a16="http://schemas.microsoft.com/office/drawing/2014/main" id="{E11600C6-0F1C-44AA-AC42-95ACC9854D7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E735323-501B-40C6-8065-D66F0C516C84}"/>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392E83C-49F0-46CD-9C10-89100591317C}"/>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5305ADF7-D1F2-432D-AA60-ECFE8E936B31}"/>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229DC292-85AF-4B1A-9763-5F7B5F8540B7}"/>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7BB172FE-5F5E-4177-BC76-7806E9CEC587}"/>
              </a:ext>
            </a:extLst>
          </p:cNvPr>
          <p:cNvGrpSpPr>
            <a:grpSpLocks noChangeAspect="1"/>
          </p:cNvGrpSpPr>
          <p:nvPr/>
        </p:nvGrpSpPr>
        <p:grpSpPr>
          <a:xfrm>
            <a:off x="6770588" y="3737228"/>
            <a:ext cx="185166" cy="154001"/>
            <a:chOff x="-776215" y="3626524"/>
            <a:chExt cx="799958" cy="665320"/>
          </a:xfrm>
          <a:solidFill>
            <a:schemeClr val="bg2"/>
          </a:solidFill>
        </p:grpSpPr>
        <p:sp>
          <p:nvSpPr>
            <p:cNvPr id="47" name="Freeform: Shape 46">
              <a:extLst>
                <a:ext uri="{FF2B5EF4-FFF2-40B4-BE49-F238E27FC236}">
                  <a16:creationId xmlns:a16="http://schemas.microsoft.com/office/drawing/2014/main" id="{F1463E50-B565-4472-86E8-1548975B3B01}"/>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964E9C53-A088-47DD-9A03-505379BBAEDF}"/>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D002804A-57D3-4CE1-8C0E-336F0BC50E8E}"/>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1C75B2DD-4900-4F6A-994E-FC0923A3B176}"/>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5538B53C-31A4-4476-BD84-32D495C88A2E}"/>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57" name="Group 56">
            <a:extLst>
              <a:ext uri="{FF2B5EF4-FFF2-40B4-BE49-F238E27FC236}">
                <a16:creationId xmlns:a16="http://schemas.microsoft.com/office/drawing/2014/main" id="{52B3EEC6-1405-4F52-A7E5-4D66D2826FDF}"/>
              </a:ext>
            </a:extLst>
          </p:cNvPr>
          <p:cNvGrpSpPr>
            <a:grpSpLocks noChangeAspect="1"/>
          </p:cNvGrpSpPr>
          <p:nvPr/>
        </p:nvGrpSpPr>
        <p:grpSpPr>
          <a:xfrm>
            <a:off x="6769943" y="2589527"/>
            <a:ext cx="185166" cy="160863"/>
            <a:chOff x="-474040" y="6113577"/>
            <a:chExt cx="762000" cy="661987"/>
          </a:xfrm>
          <a:solidFill>
            <a:schemeClr val="bg2"/>
          </a:solidFill>
        </p:grpSpPr>
        <p:sp>
          <p:nvSpPr>
            <p:cNvPr id="58" name="Freeform: Shape 57">
              <a:extLst>
                <a:ext uri="{FF2B5EF4-FFF2-40B4-BE49-F238E27FC236}">
                  <a16:creationId xmlns:a16="http://schemas.microsoft.com/office/drawing/2014/main" id="{03E3048A-454B-417D-9084-2CB847085447}"/>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1C7E060A-6ABE-45F0-86EA-D0EB286BAF55}"/>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60" name="Group 59">
            <a:extLst>
              <a:ext uri="{FF2B5EF4-FFF2-40B4-BE49-F238E27FC236}">
                <a16:creationId xmlns:a16="http://schemas.microsoft.com/office/drawing/2014/main" id="{FE80945F-A89F-4226-87C2-11D0DF0450CC}"/>
              </a:ext>
            </a:extLst>
          </p:cNvPr>
          <p:cNvGrpSpPr>
            <a:grpSpLocks noChangeAspect="1"/>
          </p:cNvGrpSpPr>
          <p:nvPr/>
        </p:nvGrpSpPr>
        <p:grpSpPr>
          <a:xfrm>
            <a:off x="2209238" y="3721645"/>
            <a:ext cx="168524" cy="185166"/>
            <a:chOff x="8180808" y="4049595"/>
            <a:chExt cx="693515" cy="761999"/>
          </a:xfrm>
          <a:solidFill>
            <a:schemeClr val="bg2"/>
          </a:solidFill>
        </p:grpSpPr>
        <p:sp>
          <p:nvSpPr>
            <p:cNvPr id="61" name="Freeform: Shape 60">
              <a:extLst>
                <a:ext uri="{FF2B5EF4-FFF2-40B4-BE49-F238E27FC236}">
                  <a16:creationId xmlns:a16="http://schemas.microsoft.com/office/drawing/2014/main" id="{45E50588-2F21-449E-95AD-A925FE9A684F}"/>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5F89F5D7-5EC0-42E3-A640-22BE4257120D}"/>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A4127603-1528-49FF-8C3F-53CDF891ACA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1CD73A4D-E266-40FE-8282-44A1D9742BE0}"/>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A5DD571-9A98-4DAD-8740-9BE8B036B2C5}"/>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2F859067-F9D4-42B1-A3B6-623BE64AF08B}"/>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2311D28D-1826-4371-81C9-7BBB9A5AA568}"/>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356995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1" grpId="0" animBg="1"/>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sHolder1">
            <a:extLst>
              <a:ext uri="{FF2B5EF4-FFF2-40B4-BE49-F238E27FC236}">
                <a16:creationId xmlns:a16="http://schemas.microsoft.com/office/drawing/2014/main" id="{C8D92386-B2B3-49B1-9986-3B3CEE74E794}"/>
              </a:ext>
            </a:extLst>
          </p:cNvPr>
          <p:cNvSpPr>
            <a:spLocks noGrp="1"/>
          </p:cNvSpPr>
          <p:nvPr>
            <p:ph type="pic" sz="quarter" idx="10"/>
          </p:nvPr>
        </p:nvSpPr>
        <p:spPr/>
      </p:sp>
      <p:sp>
        <p:nvSpPr>
          <p:cNvPr id="13" name="Rectangle 12">
            <a:extLst>
              <a:ext uri="{FF2B5EF4-FFF2-40B4-BE49-F238E27FC236}">
                <a16:creationId xmlns:a16="http://schemas.microsoft.com/office/drawing/2014/main" id="{919245F2-3BED-4F29-B7BA-865DA929BA52}"/>
              </a:ext>
            </a:extLst>
          </p:cNvPr>
          <p:cNvSpPr/>
          <p:nvPr/>
        </p:nvSpPr>
        <p:spPr>
          <a:xfrm>
            <a:off x="5715001" y="2057401"/>
            <a:ext cx="3428999" cy="4800599"/>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Title 44">
            <a:extLst>
              <a:ext uri="{FF2B5EF4-FFF2-40B4-BE49-F238E27FC236}">
                <a16:creationId xmlns:a16="http://schemas.microsoft.com/office/drawing/2014/main" id="{3BED6876-D5F0-4807-A298-E71B77E1B9CD}"/>
              </a:ext>
            </a:extLst>
          </p:cNvPr>
          <p:cNvSpPr>
            <a:spLocks noGrp="1"/>
          </p:cNvSpPr>
          <p:nvPr>
            <p:ph type="title"/>
          </p:nvPr>
        </p:nvSpPr>
        <p:spPr/>
        <p:txBody>
          <a:bodyPr/>
          <a:lstStyle/>
          <a:p>
            <a:r>
              <a:rPr lang="en-US" dirty="0" err="1"/>
              <a:t>iMappe</a:t>
            </a:r>
            <a:r>
              <a:rPr lang="en-US" dirty="0"/>
              <a:t> </a:t>
            </a:r>
            <a:r>
              <a:rPr lang="en-US" dirty="0">
                <a:solidFill>
                  <a:schemeClr val="accent1"/>
                </a:solidFill>
              </a:rPr>
              <a:t>Market Share</a:t>
            </a:r>
            <a:endParaRPr lang="en-ID" dirty="0">
              <a:solidFill>
                <a:schemeClr val="accent1"/>
              </a:solidFill>
            </a:endParaRPr>
          </a:p>
        </p:txBody>
      </p:sp>
      <p:grpSp>
        <p:nvGrpSpPr>
          <p:cNvPr id="3" name="Graphic 8">
            <a:extLst>
              <a:ext uri="{FF2B5EF4-FFF2-40B4-BE49-F238E27FC236}">
                <a16:creationId xmlns:a16="http://schemas.microsoft.com/office/drawing/2014/main" id="{DE27E342-2960-4E4D-A6E4-52CB07525B1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F844CDC-F06F-4F40-85E8-50595EB9A3A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EE5149-1C81-4AB6-A150-EC413B83DDE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1339E35-95C6-47D8-982E-153D583570D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956279C-036E-442F-91E6-6E2935FE422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A3F2F4B-C485-4D1C-9A17-0CBC7E53671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43464D01-9008-4A25-82A8-2BBE1CD8678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B2E80D10-D9C6-4F32-9CB3-C6B7C69AC03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2B9BC74A-4BF1-41E7-92D9-AD890F83DEB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aphicFrame>
        <p:nvGraphicFramePr>
          <p:cNvPr id="14" name="Chart 13">
            <a:extLst>
              <a:ext uri="{FF2B5EF4-FFF2-40B4-BE49-F238E27FC236}">
                <a16:creationId xmlns:a16="http://schemas.microsoft.com/office/drawing/2014/main" id="{D4D21CE0-9051-46A5-9072-D2BBD4FB9E24}"/>
              </a:ext>
            </a:extLst>
          </p:cNvPr>
          <p:cNvGraphicFramePr/>
          <p:nvPr>
            <p:extLst>
              <p:ext uri="{D42A27DB-BD31-4B8C-83A1-F6EECF244321}">
                <p14:modId xmlns:p14="http://schemas.microsoft.com/office/powerpoint/2010/main" val="2869080926"/>
              </p:ext>
            </p:extLst>
          </p:nvPr>
        </p:nvGraphicFramePr>
        <p:xfrm>
          <a:off x="621871" y="1975192"/>
          <a:ext cx="4692995" cy="3028563"/>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3CDAB397-6C54-4A93-AEB1-772940864BCB}"/>
              </a:ext>
            </a:extLst>
          </p:cNvPr>
          <p:cNvSpPr txBox="1"/>
          <p:nvPr/>
        </p:nvSpPr>
        <p:spPr>
          <a:xfrm>
            <a:off x="7139144" y="3383579"/>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16" name="TextBox 15">
            <a:extLst>
              <a:ext uri="{FF2B5EF4-FFF2-40B4-BE49-F238E27FC236}">
                <a16:creationId xmlns:a16="http://schemas.microsoft.com/office/drawing/2014/main" id="{49A52FF5-9BDC-480C-BF6B-318E90CD70E9}"/>
              </a:ext>
            </a:extLst>
          </p:cNvPr>
          <p:cNvSpPr txBox="1"/>
          <p:nvPr/>
        </p:nvSpPr>
        <p:spPr>
          <a:xfrm>
            <a:off x="7139144" y="3008487"/>
            <a:ext cx="1362531" cy="507831"/>
          </a:xfrm>
          <a:prstGeom prst="rect">
            <a:avLst/>
          </a:prstGeom>
          <a:noFill/>
        </p:spPr>
        <p:txBody>
          <a:bodyPr wrap="square" rtlCol="0" anchor="ctr">
            <a:spAutoFit/>
          </a:bodyPr>
          <a:lstStyle/>
          <a:p>
            <a:r>
              <a:rPr lang="en-US" sz="2700" b="1" dirty="0">
                <a:solidFill>
                  <a:schemeClr val="bg2"/>
                </a:solidFill>
                <a:latin typeface="+mj-lt"/>
              </a:rPr>
              <a:t>+265K</a:t>
            </a:r>
            <a:endParaRPr lang="en-ID" sz="2700" b="1" dirty="0">
              <a:solidFill>
                <a:schemeClr val="bg2"/>
              </a:solidFill>
              <a:latin typeface="+mj-lt"/>
            </a:endParaRPr>
          </a:p>
        </p:txBody>
      </p:sp>
      <p:grpSp>
        <p:nvGrpSpPr>
          <p:cNvPr id="17" name="Group 16">
            <a:extLst>
              <a:ext uri="{FF2B5EF4-FFF2-40B4-BE49-F238E27FC236}">
                <a16:creationId xmlns:a16="http://schemas.microsoft.com/office/drawing/2014/main" id="{75F87A92-FEEF-44E2-94B1-5A03F849A115}"/>
              </a:ext>
            </a:extLst>
          </p:cNvPr>
          <p:cNvGrpSpPr/>
          <p:nvPr/>
        </p:nvGrpSpPr>
        <p:grpSpPr>
          <a:xfrm>
            <a:off x="6549543" y="3174527"/>
            <a:ext cx="415221" cy="360723"/>
            <a:chOff x="5734050" y="3076575"/>
            <a:chExt cx="762000" cy="661987"/>
          </a:xfrm>
          <a:solidFill>
            <a:schemeClr val="bg2"/>
          </a:solidFill>
        </p:grpSpPr>
        <p:sp>
          <p:nvSpPr>
            <p:cNvPr id="18" name="Freeform: Shape 17">
              <a:extLst>
                <a:ext uri="{FF2B5EF4-FFF2-40B4-BE49-F238E27FC236}">
                  <a16:creationId xmlns:a16="http://schemas.microsoft.com/office/drawing/2014/main" id="{9661AE30-23F6-4A72-AE53-C808FA61CEDD}"/>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8DADEA43-1A14-40BA-A294-CAACC9C0FC17}"/>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
        <p:nvSpPr>
          <p:cNvPr id="20" name="TextBox 19">
            <a:extLst>
              <a:ext uri="{FF2B5EF4-FFF2-40B4-BE49-F238E27FC236}">
                <a16:creationId xmlns:a16="http://schemas.microsoft.com/office/drawing/2014/main" id="{7F43B475-4172-4B35-B7B9-F75D29B6A656}"/>
              </a:ext>
            </a:extLst>
          </p:cNvPr>
          <p:cNvSpPr txBox="1"/>
          <p:nvPr/>
        </p:nvSpPr>
        <p:spPr>
          <a:xfrm>
            <a:off x="7139144" y="4492994"/>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1" name="TextBox 20">
            <a:extLst>
              <a:ext uri="{FF2B5EF4-FFF2-40B4-BE49-F238E27FC236}">
                <a16:creationId xmlns:a16="http://schemas.microsoft.com/office/drawing/2014/main" id="{7B71751A-8F7B-4298-8E28-D99A86EEAA9F}"/>
              </a:ext>
            </a:extLst>
          </p:cNvPr>
          <p:cNvSpPr txBox="1"/>
          <p:nvPr/>
        </p:nvSpPr>
        <p:spPr>
          <a:xfrm>
            <a:off x="7139144" y="4111243"/>
            <a:ext cx="1362531" cy="507831"/>
          </a:xfrm>
          <a:prstGeom prst="rect">
            <a:avLst/>
          </a:prstGeom>
          <a:noFill/>
        </p:spPr>
        <p:txBody>
          <a:bodyPr wrap="square" rtlCol="0" anchor="ctr">
            <a:spAutoFit/>
          </a:bodyPr>
          <a:lstStyle/>
          <a:p>
            <a:r>
              <a:rPr lang="en-US" sz="2700" b="1" dirty="0">
                <a:solidFill>
                  <a:schemeClr val="bg2"/>
                </a:solidFill>
                <a:latin typeface="+mj-lt"/>
              </a:rPr>
              <a:t>+344K</a:t>
            </a:r>
            <a:endParaRPr lang="en-ID" sz="2700" b="1" dirty="0">
              <a:solidFill>
                <a:schemeClr val="bg2"/>
              </a:solidFill>
              <a:latin typeface="+mj-lt"/>
            </a:endParaRPr>
          </a:p>
        </p:txBody>
      </p:sp>
      <p:sp>
        <p:nvSpPr>
          <p:cNvPr id="22" name="TextBox 21">
            <a:extLst>
              <a:ext uri="{FF2B5EF4-FFF2-40B4-BE49-F238E27FC236}">
                <a16:creationId xmlns:a16="http://schemas.microsoft.com/office/drawing/2014/main" id="{364DD2E9-1D5D-4A3F-A71E-229FB904A8AE}"/>
              </a:ext>
            </a:extLst>
          </p:cNvPr>
          <p:cNvSpPr txBox="1"/>
          <p:nvPr/>
        </p:nvSpPr>
        <p:spPr>
          <a:xfrm>
            <a:off x="7139144" y="5589092"/>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3" name="TextBox 22">
            <a:extLst>
              <a:ext uri="{FF2B5EF4-FFF2-40B4-BE49-F238E27FC236}">
                <a16:creationId xmlns:a16="http://schemas.microsoft.com/office/drawing/2014/main" id="{29FDB8BE-D089-4F7F-99A2-809DBAFFD12D}"/>
              </a:ext>
            </a:extLst>
          </p:cNvPr>
          <p:cNvSpPr txBox="1"/>
          <p:nvPr/>
        </p:nvSpPr>
        <p:spPr>
          <a:xfrm>
            <a:off x="7139144" y="5214000"/>
            <a:ext cx="1362531" cy="507831"/>
          </a:xfrm>
          <a:prstGeom prst="rect">
            <a:avLst/>
          </a:prstGeom>
          <a:noFill/>
        </p:spPr>
        <p:txBody>
          <a:bodyPr wrap="square" rtlCol="0" anchor="ctr">
            <a:spAutoFit/>
          </a:bodyPr>
          <a:lstStyle/>
          <a:p>
            <a:r>
              <a:rPr lang="en-US" sz="2700" b="1" dirty="0">
                <a:solidFill>
                  <a:schemeClr val="bg2"/>
                </a:solidFill>
                <a:latin typeface="+mj-lt"/>
              </a:rPr>
              <a:t>+562K</a:t>
            </a:r>
            <a:endParaRPr lang="en-ID" sz="2700" b="1" dirty="0">
              <a:solidFill>
                <a:schemeClr val="bg2"/>
              </a:solidFill>
              <a:latin typeface="+mj-lt"/>
            </a:endParaRPr>
          </a:p>
        </p:txBody>
      </p:sp>
      <p:grpSp>
        <p:nvGrpSpPr>
          <p:cNvPr id="24" name="Group 23">
            <a:extLst>
              <a:ext uri="{FF2B5EF4-FFF2-40B4-BE49-F238E27FC236}">
                <a16:creationId xmlns:a16="http://schemas.microsoft.com/office/drawing/2014/main" id="{00D15001-B5E1-4EB3-929A-63CEEBF4C52F}"/>
              </a:ext>
            </a:extLst>
          </p:cNvPr>
          <p:cNvGrpSpPr>
            <a:grpSpLocks noChangeAspect="1"/>
          </p:cNvGrpSpPr>
          <p:nvPr/>
        </p:nvGrpSpPr>
        <p:grpSpPr>
          <a:xfrm>
            <a:off x="6571006" y="4247673"/>
            <a:ext cx="380741" cy="418338"/>
            <a:chOff x="8180808" y="4049595"/>
            <a:chExt cx="693515" cy="761999"/>
          </a:xfrm>
          <a:solidFill>
            <a:schemeClr val="bg2"/>
          </a:solidFill>
        </p:grpSpPr>
        <p:sp>
          <p:nvSpPr>
            <p:cNvPr id="25" name="Freeform: Shape 24">
              <a:extLst>
                <a:ext uri="{FF2B5EF4-FFF2-40B4-BE49-F238E27FC236}">
                  <a16:creationId xmlns:a16="http://schemas.microsoft.com/office/drawing/2014/main" id="{2A7D9FED-4330-4412-9902-8261FD33959D}"/>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AE754CEB-56F6-4FBC-BAA8-A1992BE61787}"/>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D4E91685-5998-458F-81C8-A0ACDE83648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B6F99187-1702-48BE-9C26-227B2230E25C}"/>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95D62D44-012D-4AE8-90A2-DD90ECE63C93}"/>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F005002C-41E6-41AB-A050-6E698F97D8E7}"/>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7BBE1401-BDB8-4760-AD7E-A15DEC194920}"/>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2" name="Group 31">
            <a:extLst>
              <a:ext uri="{FF2B5EF4-FFF2-40B4-BE49-F238E27FC236}">
                <a16:creationId xmlns:a16="http://schemas.microsoft.com/office/drawing/2014/main" id="{B626ACE4-D7CF-4E85-A56A-BB9FCFE51150}"/>
              </a:ext>
            </a:extLst>
          </p:cNvPr>
          <p:cNvGrpSpPr>
            <a:grpSpLocks noChangeAspect="1"/>
          </p:cNvGrpSpPr>
          <p:nvPr/>
        </p:nvGrpSpPr>
        <p:grpSpPr>
          <a:xfrm>
            <a:off x="6549543" y="5412128"/>
            <a:ext cx="418338" cy="293882"/>
            <a:chOff x="1418602" y="6135827"/>
            <a:chExt cx="761999" cy="535304"/>
          </a:xfrm>
          <a:solidFill>
            <a:schemeClr val="bg2"/>
          </a:solidFill>
        </p:grpSpPr>
        <p:sp>
          <p:nvSpPr>
            <p:cNvPr id="33" name="Freeform: Shape 32">
              <a:extLst>
                <a:ext uri="{FF2B5EF4-FFF2-40B4-BE49-F238E27FC236}">
                  <a16:creationId xmlns:a16="http://schemas.microsoft.com/office/drawing/2014/main" id="{DF515A00-EB8C-4E43-BEB1-2216F3DB17E8}"/>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7B30563C-50AD-4B2A-99E5-D0CD8F6E1314}"/>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BE3820F2-0065-4FAD-99E8-3193AED06F4E}"/>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BFB78C7B-3C92-4A6F-946B-8BBFCD6C502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615078B7-A274-43CF-9001-D4BAE03200C1}"/>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E180C34-34C8-44BD-BCCA-F295EE591A22}"/>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B27972B2-A619-4C4F-AE91-F7E8A68A96F4}"/>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sp>
        <p:nvSpPr>
          <p:cNvPr id="42" name="TextBox 41">
            <a:extLst>
              <a:ext uri="{FF2B5EF4-FFF2-40B4-BE49-F238E27FC236}">
                <a16:creationId xmlns:a16="http://schemas.microsoft.com/office/drawing/2014/main" id="{33D125D3-AB96-44C4-B546-EFC2B94A2D46}"/>
              </a:ext>
            </a:extLst>
          </p:cNvPr>
          <p:cNvSpPr txBox="1"/>
          <p:nvPr/>
        </p:nvSpPr>
        <p:spPr>
          <a:xfrm>
            <a:off x="1061713" y="5105699"/>
            <a:ext cx="401096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alone and feel the charm of existence in this spot</a:t>
            </a:r>
          </a:p>
        </p:txBody>
      </p:sp>
    </p:spTree>
    <p:extLst>
      <p:ext uri="{BB962C8B-B14F-4D97-AF65-F5344CB8AC3E}">
        <p14:creationId xmlns:p14="http://schemas.microsoft.com/office/powerpoint/2010/main" val="159821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P spid="11" grpId="0" animBg="1"/>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64E2CFD-6B0B-486E-8542-F7D5B57B8FE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Rounded Corners 13">
            <a:extLst>
              <a:ext uri="{FF2B5EF4-FFF2-40B4-BE49-F238E27FC236}">
                <a16:creationId xmlns:a16="http://schemas.microsoft.com/office/drawing/2014/main" id="{36628A74-4A23-4E46-AE47-A60E3DD07481}"/>
              </a:ext>
            </a:extLst>
          </p:cNvPr>
          <p:cNvSpPr/>
          <p:nvPr/>
        </p:nvSpPr>
        <p:spPr>
          <a:xfrm>
            <a:off x="3054020" y="1856007"/>
            <a:ext cx="683895" cy="4552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7583B81A-1B32-439D-8C97-47C38154D83F}"/>
              </a:ext>
            </a:extLst>
          </p:cNvPr>
          <p:cNvSpPr txBox="1"/>
          <p:nvPr/>
        </p:nvSpPr>
        <p:spPr>
          <a:xfrm>
            <a:off x="3888488"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16" name="TextBox 15">
            <a:extLst>
              <a:ext uri="{FF2B5EF4-FFF2-40B4-BE49-F238E27FC236}">
                <a16:creationId xmlns:a16="http://schemas.microsoft.com/office/drawing/2014/main" id="{2965E337-D3AC-443C-93C2-F545AA075C1D}"/>
              </a:ext>
            </a:extLst>
          </p:cNvPr>
          <p:cNvSpPr txBox="1"/>
          <p:nvPr/>
        </p:nvSpPr>
        <p:spPr>
          <a:xfrm>
            <a:off x="3888488" y="1741095"/>
            <a:ext cx="1260699" cy="300082"/>
          </a:xfrm>
          <a:prstGeom prst="rect">
            <a:avLst/>
          </a:prstGeom>
          <a:noFill/>
        </p:spPr>
        <p:txBody>
          <a:bodyPr wrap="square" rtlCol="0" anchor="ctr">
            <a:spAutoFit/>
          </a:bodyPr>
          <a:lstStyle/>
          <a:p>
            <a:r>
              <a:rPr lang="en-US" sz="1350" b="1" dirty="0">
                <a:solidFill>
                  <a:schemeClr val="accent1"/>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8469F70F-07ED-499F-BCFE-FE8FBCE6319C}"/>
              </a:ext>
            </a:extLst>
          </p:cNvPr>
          <p:cNvSpPr txBox="1"/>
          <p:nvPr/>
        </p:nvSpPr>
        <p:spPr>
          <a:xfrm>
            <a:off x="3054020"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+265</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4E4790C6-7355-4351-BAE1-4E564FA6A37F}"/>
              </a:ext>
            </a:extLst>
          </p:cNvPr>
          <p:cNvSpPr/>
          <p:nvPr/>
        </p:nvSpPr>
        <p:spPr>
          <a:xfrm>
            <a:off x="5791753" y="1856007"/>
            <a:ext cx="683895" cy="4552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B941D930-C2D9-4ECF-B7EB-961387203F67}"/>
              </a:ext>
            </a:extLst>
          </p:cNvPr>
          <p:cNvSpPr txBox="1"/>
          <p:nvPr/>
        </p:nvSpPr>
        <p:spPr>
          <a:xfrm>
            <a:off x="6626221"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20" name="TextBox 19">
            <a:extLst>
              <a:ext uri="{FF2B5EF4-FFF2-40B4-BE49-F238E27FC236}">
                <a16:creationId xmlns:a16="http://schemas.microsoft.com/office/drawing/2014/main" id="{CBEE59A4-710F-4F1B-ADE5-6C8B52CF9DD9}"/>
              </a:ext>
            </a:extLst>
          </p:cNvPr>
          <p:cNvSpPr txBox="1"/>
          <p:nvPr/>
        </p:nvSpPr>
        <p:spPr>
          <a:xfrm>
            <a:off x="6626221" y="1741095"/>
            <a:ext cx="1260699" cy="300082"/>
          </a:xfrm>
          <a:prstGeom prst="rect">
            <a:avLst/>
          </a:prstGeom>
          <a:noFill/>
        </p:spPr>
        <p:txBody>
          <a:bodyPr wrap="square" rtlCol="0" anchor="ctr">
            <a:spAutoFit/>
          </a:bodyPr>
          <a:lstStyle/>
          <a:p>
            <a:r>
              <a:rPr lang="en-US" sz="1350" b="1" dirty="0">
                <a:solidFill>
                  <a:schemeClr val="accent2"/>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FD751070-7C7F-4173-BB00-A41A399114DD}"/>
              </a:ext>
            </a:extLst>
          </p:cNvPr>
          <p:cNvSpPr txBox="1"/>
          <p:nvPr/>
        </p:nvSpPr>
        <p:spPr>
          <a:xfrm>
            <a:off x="5791754"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+134</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8BE66329-384C-4652-A9D7-507992C138B7}"/>
              </a:ext>
            </a:extLst>
          </p:cNvPr>
          <p:cNvSpPr txBox="1"/>
          <p:nvPr/>
        </p:nvSpPr>
        <p:spPr>
          <a:xfrm>
            <a:off x="976243" y="1663764"/>
            <a:ext cx="1796939" cy="461665"/>
          </a:xfrm>
          <a:prstGeom prst="rect">
            <a:avLst/>
          </a:prstGeom>
          <a:noFill/>
        </p:spPr>
        <p:txBody>
          <a:bodyPr wrap="square" rtlCol="0" anchor="ctr">
            <a:spAutoFit/>
          </a:bodyPr>
          <a:lstStyle/>
          <a:p>
            <a:r>
              <a:rPr lang="en-US" sz="2400" b="1" dirty="0">
                <a:solidFill>
                  <a:schemeClr val="accent1"/>
                </a:solidFill>
                <a:latin typeface="+mj-lt"/>
              </a:rPr>
              <a:t>+232,874</a:t>
            </a:r>
          </a:p>
        </p:txBody>
      </p:sp>
      <p:sp>
        <p:nvSpPr>
          <p:cNvPr id="23" name="TextBox 22">
            <a:extLst>
              <a:ext uri="{FF2B5EF4-FFF2-40B4-BE49-F238E27FC236}">
                <a16:creationId xmlns:a16="http://schemas.microsoft.com/office/drawing/2014/main" id="{CD3D9574-6B16-4D0C-B0C7-5370E340B096}"/>
              </a:ext>
            </a:extLst>
          </p:cNvPr>
          <p:cNvSpPr txBox="1"/>
          <p:nvPr/>
        </p:nvSpPr>
        <p:spPr>
          <a:xfrm>
            <a:off x="976243" y="2011951"/>
            <a:ext cx="1621109" cy="484428"/>
          </a:xfrm>
          <a:prstGeom prst="rect">
            <a:avLst/>
          </a:prstGeom>
          <a:noFill/>
        </p:spPr>
        <p:txBody>
          <a:bodyPr wrap="square" rtlCol="0" anchor="ctr">
            <a:spAutoFit/>
          </a:bodyPr>
          <a:lstStyle/>
          <a:p>
            <a:pPr>
              <a:lnSpc>
                <a:spcPct val="150000"/>
              </a:lnSpc>
            </a:pPr>
            <a:r>
              <a:rPr lang="en-US" sz="900" dirty="0"/>
              <a:t>A wonderful serenity has taken possession</a:t>
            </a:r>
          </a:p>
        </p:txBody>
      </p:sp>
      <p:grpSp>
        <p:nvGrpSpPr>
          <p:cNvPr id="25" name="Graphic 8">
            <a:extLst>
              <a:ext uri="{FF2B5EF4-FFF2-40B4-BE49-F238E27FC236}">
                <a16:creationId xmlns:a16="http://schemas.microsoft.com/office/drawing/2014/main" id="{DBA7BEFB-29BF-4A84-8A3D-A414D00B8B3E}"/>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EAFD9D4A-BAC8-4064-A389-506D1366219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6A2CFA29-D5BF-4869-8130-6B8A93C9FDB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0A8742E-0A1A-4EEF-84B3-463904D8B7A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BE001E57-9579-4C24-976A-FC1B65E3BF1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BED004F7-0047-4C1A-9AA0-BEAA63946FD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5060FA96-D405-49CB-A263-1493D3DD8DE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2" name="TextBox 31">
            <a:extLst>
              <a:ext uri="{FF2B5EF4-FFF2-40B4-BE49-F238E27FC236}">
                <a16:creationId xmlns:a16="http://schemas.microsoft.com/office/drawing/2014/main" id="{278F2B49-E174-4482-8DC7-7520287FFA3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graphicFrame>
        <p:nvGraphicFramePr>
          <p:cNvPr id="35" name="Chart 34">
            <a:extLst>
              <a:ext uri="{FF2B5EF4-FFF2-40B4-BE49-F238E27FC236}">
                <a16:creationId xmlns:a16="http://schemas.microsoft.com/office/drawing/2014/main" id="{F9676C17-EB30-480C-9130-613FF2DAA874}"/>
              </a:ext>
            </a:extLst>
          </p:cNvPr>
          <p:cNvGraphicFramePr/>
          <p:nvPr>
            <p:extLst>
              <p:ext uri="{D42A27DB-BD31-4B8C-83A1-F6EECF244321}">
                <p14:modId xmlns:p14="http://schemas.microsoft.com/office/powerpoint/2010/main" val="697596998"/>
              </p:ext>
            </p:extLst>
          </p:nvPr>
        </p:nvGraphicFramePr>
        <p:xfrm>
          <a:off x="931336" y="2712694"/>
          <a:ext cx="7281329" cy="2711562"/>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BC64D143-8672-455F-9B47-61326F421C09}"/>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Distribution</a:t>
            </a:r>
            <a:endParaRPr lang="en-ID" dirty="0">
              <a:solidFill>
                <a:schemeClr val="accent1"/>
              </a:solidFill>
            </a:endParaRPr>
          </a:p>
        </p:txBody>
      </p:sp>
    </p:spTree>
    <p:extLst>
      <p:ext uri="{BB962C8B-B14F-4D97-AF65-F5344CB8AC3E}">
        <p14:creationId xmlns:p14="http://schemas.microsoft.com/office/powerpoint/2010/main" val="136323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E26BEC9-61F5-4F39-8F9F-72F25C09294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0C8FBB09-B876-4BE9-8D42-B88329A2771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23C79C7-AAEE-4DF1-844D-57698AF2448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70C4F387-566F-46A2-87C4-D367EBD69E7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3033FC58-6EA8-49F8-A571-02D5A9E9E5A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044B9809-625A-4717-A0F4-8BD3E716837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1C9DD84-4799-4777-AD52-FCCD168B070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FBBF96-9DD9-4C10-A01A-665D3105AC35}"/>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5DFCB067-075C-46A8-9B72-E8E1026D564F}"/>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5">
            <a:extLst>
              <a:ext uri="{FF2B5EF4-FFF2-40B4-BE49-F238E27FC236}">
                <a16:creationId xmlns:a16="http://schemas.microsoft.com/office/drawing/2014/main" id="{89D7D327-7AA0-45E4-BC7E-D6BF28A486D7}"/>
              </a:ext>
            </a:extLst>
          </p:cNvPr>
          <p:cNvSpPr txBox="1"/>
          <p:nvPr/>
        </p:nvSpPr>
        <p:spPr>
          <a:xfrm>
            <a:off x="1759998" y="4700265"/>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995FEED7-93C7-4D1F-9D43-CC82C5576537}"/>
              </a:ext>
            </a:extLst>
          </p:cNvPr>
          <p:cNvGraphicFramePr/>
          <p:nvPr>
            <p:extLst>
              <p:ext uri="{D42A27DB-BD31-4B8C-83A1-F6EECF244321}">
                <p14:modId xmlns:p14="http://schemas.microsoft.com/office/powerpoint/2010/main" val="3790215794"/>
              </p:ext>
            </p:extLst>
          </p:nvPr>
        </p:nvGraphicFramePr>
        <p:xfrm>
          <a:off x="759666" y="1944764"/>
          <a:ext cx="5150492" cy="2643326"/>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CAEE96A8-9563-429A-818B-38620A2C937A}"/>
              </a:ext>
            </a:extLst>
          </p:cNvPr>
          <p:cNvSpPr/>
          <p:nvPr/>
        </p:nvSpPr>
        <p:spPr>
          <a:xfrm>
            <a:off x="5947440" y="2014088"/>
            <a:ext cx="226314"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0A09C412-330B-424B-8C1F-BCEADB94EB2F}"/>
              </a:ext>
            </a:extLst>
          </p:cNvPr>
          <p:cNvSpPr/>
          <p:nvPr/>
        </p:nvSpPr>
        <p:spPr>
          <a:xfrm>
            <a:off x="5947440" y="3384610"/>
            <a:ext cx="226314" cy="9144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20" name="Straight Connector 19">
            <a:extLst>
              <a:ext uri="{FF2B5EF4-FFF2-40B4-BE49-F238E27FC236}">
                <a16:creationId xmlns:a16="http://schemas.microsoft.com/office/drawing/2014/main" id="{496F5AC7-2A38-4EF4-B0BA-840E486DC23D}"/>
              </a:ext>
            </a:extLst>
          </p:cNvPr>
          <p:cNvCxnSpPr>
            <a:cxnSpLocks/>
          </p:cNvCxnSpPr>
          <p:nvPr/>
        </p:nvCxnSpPr>
        <p:spPr>
          <a:xfrm rot="16200000">
            <a:off x="6410468" y="2387741"/>
            <a:ext cx="0" cy="395695"/>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BFCB4742-34AF-4105-9A4C-586DC1BE6E53}"/>
              </a:ext>
            </a:extLst>
          </p:cNvPr>
          <p:cNvSpPr>
            <a:spLocks noChangeArrowheads="1"/>
          </p:cNvSpPr>
          <p:nvPr/>
        </p:nvSpPr>
        <p:spPr bwMode="auto">
          <a:xfrm rot="16200000">
            <a:off x="6101233" y="2514746"/>
            <a:ext cx="142875" cy="141684"/>
          </a:xfrm>
          <a:prstGeom prst="ellipse">
            <a:avLst/>
          </a:prstGeom>
          <a:solidFill>
            <a:schemeClr val="accent3"/>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TextBox 21">
            <a:extLst>
              <a:ext uri="{FF2B5EF4-FFF2-40B4-BE49-F238E27FC236}">
                <a16:creationId xmlns:a16="http://schemas.microsoft.com/office/drawing/2014/main" id="{A604D06C-06A9-4515-9775-00B061A69579}"/>
              </a:ext>
            </a:extLst>
          </p:cNvPr>
          <p:cNvSpPr txBox="1"/>
          <p:nvPr/>
        </p:nvSpPr>
        <p:spPr>
          <a:xfrm>
            <a:off x="6814406" y="2061815"/>
            <a:ext cx="1569929" cy="553998"/>
          </a:xfrm>
          <a:prstGeom prst="rect">
            <a:avLst/>
          </a:prstGeom>
          <a:noFill/>
        </p:spPr>
        <p:txBody>
          <a:bodyPr wrap="square" rtlCol="0" anchor="t">
            <a:spAutoFit/>
          </a:bodyPr>
          <a:lstStyle/>
          <a:p>
            <a:r>
              <a:rPr lang="en-US" sz="3000" b="1" dirty="0">
                <a:solidFill>
                  <a:schemeClr val="accent3"/>
                </a:solidFill>
                <a:latin typeface="+mj-lt"/>
              </a:rPr>
              <a:t>65.95%</a:t>
            </a:r>
          </a:p>
        </p:txBody>
      </p:sp>
      <p:sp>
        <p:nvSpPr>
          <p:cNvPr id="23" name="TextBox 22">
            <a:extLst>
              <a:ext uri="{FF2B5EF4-FFF2-40B4-BE49-F238E27FC236}">
                <a16:creationId xmlns:a16="http://schemas.microsoft.com/office/drawing/2014/main" id="{D989C91D-3028-431E-85B9-8AE8B0C1EE6F}"/>
              </a:ext>
            </a:extLst>
          </p:cNvPr>
          <p:cNvSpPr txBox="1"/>
          <p:nvPr/>
        </p:nvSpPr>
        <p:spPr>
          <a:xfrm>
            <a:off x="6814406" y="2519262"/>
            <a:ext cx="1088915" cy="253916"/>
          </a:xfrm>
          <a:prstGeom prst="rect">
            <a:avLst/>
          </a:prstGeom>
          <a:noFill/>
        </p:spPr>
        <p:txBody>
          <a:bodyPr wrap="square" rtlCol="0" anchor="ctr">
            <a:spAutoFit/>
          </a:bodyPr>
          <a:lstStyle/>
          <a:p>
            <a:r>
              <a:rPr lang="en-US" sz="1050" b="1" dirty="0">
                <a:latin typeface="+mj-lt"/>
              </a:rPr>
              <a:t>Description</a:t>
            </a:r>
          </a:p>
        </p:txBody>
      </p:sp>
      <p:sp>
        <p:nvSpPr>
          <p:cNvPr id="25" name="TextBox 24">
            <a:extLst>
              <a:ext uri="{FF2B5EF4-FFF2-40B4-BE49-F238E27FC236}">
                <a16:creationId xmlns:a16="http://schemas.microsoft.com/office/drawing/2014/main" id="{EF38E93D-34FD-40CA-B365-B620F90856DA}"/>
              </a:ext>
            </a:extLst>
          </p:cNvPr>
          <p:cNvSpPr txBox="1"/>
          <p:nvPr/>
        </p:nvSpPr>
        <p:spPr>
          <a:xfrm>
            <a:off x="6814406" y="2697037"/>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cxnSp>
        <p:nvCxnSpPr>
          <p:cNvPr id="27" name="Straight Connector 26">
            <a:extLst>
              <a:ext uri="{FF2B5EF4-FFF2-40B4-BE49-F238E27FC236}">
                <a16:creationId xmlns:a16="http://schemas.microsoft.com/office/drawing/2014/main" id="{9DAE24E3-03B9-4DEE-8347-31621D4A7177}"/>
              </a:ext>
            </a:extLst>
          </p:cNvPr>
          <p:cNvCxnSpPr>
            <a:cxnSpLocks/>
          </p:cNvCxnSpPr>
          <p:nvPr/>
        </p:nvCxnSpPr>
        <p:spPr>
          <a:xfrm rot="16200000">
            <a:off x="6410468" y="3643963"/>
            <a:ext cx="0" cy="395695"/>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246C2978-3978-4819-8AB0-57108C679604}"/>
              </a:ext>
            </a:extLst>
          </p:cNvPr>
          <p:cNvSpPr>
            <a:spLocks noChangeArrowheads="1"/>
          </p:cNvSpPr>
          <p:nvPr/>
        </p:nvSpPr>
        <p:spPr bwMode="auto">
          <a:xfrm rot="16200000">
            <a:off x="6101233" y="3770969"/>
            <a:ext cx="142875" cy="141684"/>
          </a:xfrm>
          <a:prstGeom prst="ellipse">
            <a:avLst/>
          </a:prstGeom>
          <a:solidFill>
            <a:schemeClr val="bg2">
              <a:lumMod val="85000"/>
            </a:schemeClr>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TextBox 29">
            <a:extLst>
              <a:ext uri="{FF2B5EF4-FFF2-40B4-BE49-F238E27FC236}">
                <a16:creationId xmlns:a16="http://schemas.microsoft.com/office/drawing/2014/main" id="{9BFC3B18-31C1-4E08-8F26-F6DE069630C6}"/>
              </a:ext>
            </a:extLst>
          </p:cNvPr>
          <p:cNvSpPr txBox="1"/>
          <p:nvPr/>
        </p:nvSpPr>
        <p:spPr>
          <a:xfrm>
            <a:off x="6814406" y="3318038"/>
            <a:ext cx="1700944" cy="553998"/>
          </a:xfrm>
          <a:prstGeom prst="rect">
            <a:avLst/>
          </a:prstGeom>
          <a:noFill/>
        </p:spPr>
        <p:txBody>
          <a:bodyPr wrap="square" rtlCol="0" anchor="t">
            <a:spAutoFit/>
          </a:bodyPr>
          <a:lstStyle/>
          <a:p>
            <a:r>
              <a:rPr lang="en-US" sz="3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34950A05-67C1-4378-BD92-E2D400284EA5}"/>
              </a:ext>
            </a:extLst>
          </p:cNvPr>
          <p:cNvSpPr txBox="1"/>
          <p:nvPr/>
        </p:nvSpPr>
        <p:spPr>
          <a:xfrm>
            <a:off x="6814406" y="3775484"/>
            <a:ext cx="1088915" cy="253916"/>
          </a:xfrm>
          <a:prstGeom prst="rect">
            <a:avLst/>
          </a:prstGeom>
          <a:noFill/>
        </p:spPr>
        <p:txBody>
          <a:bodyPr wrap="square" rtlCol="0" anchor="ctr">
            <a:spAutoFit/>
          </a:bodyPr>
          <a:lstStyle/>
          <a:p>
            <a:r>
              <a:rPr lang="en-US" sz="1050" b="1" dirty="0">
                <a:latin typeface="+mj-lt"/>
              </a:rPr>
              <a:t>Description</a:t>
            </a:r>
          </a:p>
        </p:txBody>
      </p:sp>
      <p:sp>
        <p:nvSpPr>
          <p:cNvPr id="32" name="TextBox 31">
            <a:extLst>
              <a:ext uri="{FF2B5EF4-FFF2-40B4-BE49-F238E27FC236}">
                <a16:creationId xmlns:a16="http://schemas.microsoft.com/office/drawing/2014/main" id="{F31ECBDE-9D3B-4F1A-8167-4EC1A24B154D}"/>
              </a:ext>
            </a:extLst>
          </p:cNvPr>
          <p:cNvSpPr txBox="1"/>
          <p:nvPr/>
        </p:nvSpPr>
        <p:spPr>
          <a:xfrm>
            <a:off x="6814406" y="3953259"/>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sp>
        <p:nvSpPr>
          <p:cNvPr id="2" name="Title 1">
            <a:extLst>
              <a:ext uri="{FF2B5EF4-FFF2-40B4-BE49-F238E27FC236}">
                <a16:creationId xmlns:a16="http://schemas.microsoft.com/office/drawing/2014/main" id="{50B7923D-36FE-4B51-BCDE-58FE92A03C98}"/>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Potential</a:t>
            </a:r>
            <a:endParaRPr lang="en-ID" dirty="0">
              <a:solidFill>
                <a:schemeClr val="accent1"/>
              </a:solidFill>
            </a:endParaRPr>
          </a:p>
        </p:txBody>
      </p:sp>
    </p:spTree>
    <p:extLst>
      <p:ext uri="{BB962C8B-B14F-4D97-AF65-F5344CB8AC3E}">
        <p14:creationId xmlns:p14="http://schemas.microsoft.com/office/powerpoint/2010/main" val="369416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586E0B97-25B9-4E31-8726-20609911CA9E}"/>
              </a:ext>
            </a:extLst>
          </p:cNvPr>
          <p:cNvSpPr/>
          <p:nvPr/>
        </p:nvSpPr>
        <p:spPr>
          <a:xfrm>
            <a:off x="4572000" y="2053290"/>
            <a:ext cx="2286000" cy="4804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3">
            <a:extLst>
              <a:ext uri="{FF2B5EF4-FFF2-40B4-BE49-F238E27FC236}">
                <a16:creationId xmlns:a16="http://schemas.microsoft.com/office/drawing/2014/main" id="{B40D5CD3-E626-4D2F-957E-382CAFF92757}"/>
              </a:ext>
            </a:extLst>
          </p:cNvPr>
          <p:cNvSpPr/>
          <p:nvPr/>
        </p:nvSpPr>
        <p:spPr>
          <a:xfrm>
            <a:off x="0" y="2053291"/>
            <a:ext cx="2286000" cy="4804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3" name="Graphic 8">
            <a:extLst>
              <a:ext uri="{FF2B5EF4-FFF2-40B4-BE49-F238E27FC236}">
                <a16:creationId xmlns:a16="http://schemas.microsoft.com/office/drawing/2014/main" id="{E454D42F-F950-48EA-8574-31CCEE8E26CA}"/>
              </a:ext>
            </a:extLst>
          </p:cNvPr>
          <p:cNvGrpSpPr/>
          <p:nvPr/>
        </p:nvGrpSpPr>
        <p:grpSpPr>
          <a:xfrm>
            <a:off x="411689" y="6303759"/>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B619150E-8809-4025-8BD8-04F23A888F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B6B2AD14-B3BC-4423-815A-E53A9DAAA83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779BD92-EF6E-4188-8F1D-E6BF59E9C4E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41362BD0-C9B7-4C8F-A0A3-300DA38E3E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7685FB0-A033-4B05-B8D3-FE6927746E7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DB9D06E-3C56-49B5-8EDE-1DF82195FD4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F1E6A216-57F6-4003-92A4-869F2F652AB6}"/>
              </a:ext>
            </a:extLst>
          </p:cNvPr>
          <p:cNvSpPr txBox="1"/>
          <p:nvPr/>
        </p:nvSpPr>
        <p:spPr>
          <a:xfrm>
            <a:off x="1151671" y="630934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9976388-D2B1-4498-9184-1DA76927AD6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8">
            <a:extLst>
              <a:ext uri="{FF2B5EF4-FFF2-40B4-BE49-F238E27FC236}">
                <a16:creationId xmlns:a16="http://schemas.microsoft.com/office/drawing/2014/main" id="{9F58EAA1-7086-4CD9-B25C-7DB7A92AF6A6}"/>
              </a:ext>
            </a:extLst>
          </p:cNvPr>
          <p:cNvSpPr txBox="1"/>
          <p:nvPr/>
        </p:nvSpPr>
        <p:spPr>
          <a:xfrm>
            <a:off x="2661250" y="4539881"/>
            <a:ext cx="1535501" cy="219291"/>
          </a:xfrm>
          <a:prstGeom prst="rect">
            <a:avLst/>
          </a:prstGeom>
          <a:noFill/>
        </p:spPr>
        <p:txBody>
          <a:bodyPr wrap="square" rtlCol="0" anchor="ctr">
            <a:spAutoFit/>
          </a:bodyPr>
          <a:lstStyle/>
          <a:p>
            <a:pPr algn="ctr"/>
            <a:r>
              <a:rPr lang="en-US" sz="825" dirty="0"/>
              <a:t>Management Team</a:t>
            </a:r>
          </a:p>
        </p:txBody>
      </p:sp>
      <p:sp>
        <p:nvSpPr>
          <p:cNvPr id="17" name="TextBox 19">
            <a:extLst>
              <a:ext uri="{FF2B5EF4-FFF2-40B4-BE49-F238E27FC236}">
                <a16:creationId xmlns:a16="http://schemas.microsoft.com/office/drawing/2014/main" id="{87582C46-89BB-4EEA-A2E6-0EDAA745DC42}"/>
              </a:ext>
            </a:extLst>
          </p:cNvPr>
          <p:cNvSpPr txBox="1"/>
          <p:nvPr/>
        </p:nvSpPr>
        <p:spPr>
          <a:xfrm>
            <a:off x="2661251" y="4308307"/>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sp>
        <p:nvSpPr>
          <p:cNvPr id="18" name="TextBox 40">
            <a:extLst>
              <a:ext uri="{FF2B5EF4-FFF2-40B4-BE49-F238E27FC236}">
                <a16:creationId xmlns:a16="http://schemas.microsoft.com/office/drawing/2014/main" id="{022C7CE3-FE1C-4C80-AC09-DAE92E3F9E42}"/>
              </a:ext>
            </a:extLst>
          </p:cNvPr>
          <p:cNvSpPr txBox="1"/>
          <p:nvPr/>
        </p:nvSpPr>
        <p:spPr>
          <a:xfrm>
            <a:off x="2573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19" name="Group 55">
            <a:extLst>
              <a:ext uri="{FF2B5EF4-FFF2-40B4-BE49-F238E27FC236}">
                <a16:creationId xmlns:a16="http://schemas.microsoft.com/office/drawing/2014/main" id="{5283F6FE-DC15-418F-915D-342AD5DF65D2}"/>
              </a:ext>
            </a:extLst>
          </p:cNvPr>
          <p:cNvGrpSpPr/>
          <p:nvPr/>
        </p:nvGrpSpPr>
        <p:grpSpPr>
          <a:xfrm>
            <a:off x="3157285" y="5239248"/>
            <a:ext cx="543431" cy="111108"/>
            <a:chOff x="926807" y="4838290"/>
            <a:chExt cx="1194365" cy="244196"/>
          </a:xfrm>
          <a:solidFill>
            <a:schemeClr val="accent1"/>
          </a:solidFill>
        </p:grpSpPr>
        <p:sp>
          <p:nvSpPr>
            <p:cNvPr id="51" name="Freeform 5">
              <a:extLst>
                <a:ext uri="{FF2B5EF4-FFF2-40B4-BE49-F238E27FC236}">
                  <a16:creationId xmlns:a16="http://schemas.microsoft.com/office/drawing/2014/main" id="{7743D65A-F11A-49FC-8689-9CBB1CF842E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52" name="Group 57">
              <a:extLst>
                <a:ext uri="{FF2B5EF4-FFF2-40B4-BE49-F238E27FC236}">
                  <a16:creationId xmlns:a16="http://schemas.microsoft.com/office/drawing/2014/main" id="{4996E9EA-BFFA-479F-8BBA-75EB8857F5CA}"/>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512D58E1-8338-4BA1-8EB2-66716A277CD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5" name="Freeform 7">
                <a:extLst>
                  <a:ext uri="{FF2B5EF4-FFF2-40B4-BE49-F238E27FC236}">
                    <a16:creationId xmlns:a16="http://schemas.microsoft.com/office/drawing/2014/main" id="{A2F37CD1-7D13-4640-9483-4FB3F3ED88EC}"/>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53" name="Freeform 8">
              <a:extLst>
                <a:ext uri="{FF2B5EF4-FFF2-40B4-BE49-F238E27FC236}">
                  <a16:creationId xmlns:a16="http://schemas.microsoft.com/office/drawing/2014/main" id="{7E6B7727-F520-4251-AB5B-561C695C1332}"/>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4" name="TextBox 18">
            <a:extLst>
              <a:ext uri="{FF2B5EF4-FFF2-40B4-BE49-F238E27FC236}">
                <a16:creationId xmlns:a16="http://schemas.microsoft.com/office/drawing/2014/main" id="{DABCBCF2-0F80-47DD-B41D-F1F5BC8D93B1}"/>
              </a:ext>
            </a:extLst>
          </p:cNvPr>
          <p:cNvSpPr txBox="1"/>
          <p:nvPr/>
        </p:nvSpPr>
        <p:spPr>
          <a:xfrm>
            <a:off x="375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5" name="TextBox 19">
            <a:extLst>
              <a:ext uri="{FF2B5EF4-FFF2-40B4-BE49-F238E27FC236}">
                <a16:creationId xmlns:a16="http://schemas.microsoft.com/office/drawing/2014/main" id="{57D2AA82-B701-4007-B6E2-8D4AB3BF41A8}"/>
              </a:ext>
            </a:extLst>
          </p:cNvPr>
          <p:cNvSpPr txBox="1"/>
          <p:nvPr/>
        </p:nvSpPr>
        <p:spPr>
          <a:xfrm>
            <a:off x="375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Julia Garcia</a:t>
            </a:r>
            <a:endParaRPr lang="en-ID" sz="1350" b="1" dirty="0">
              <a:solidFill>
                <a:schemeClr val="bg2"/>
              </a:solidFill>
              <a:latin typeface="+mj-lt"/>
            </a:endParaRPr>
          </a:p>
        </p:txBody>
      </p:sp>
      <p:sp>
        <p:nvSpPr>
          <p:cNvPr id="26" name="TextBox 40">
            <a:extLst>
              <a:ext uri="{FF2B5EF4-FFF2-40B4-BE49-F238E27FC236}">
                <a16:creationId xmlns:a16="http://schemas.microsoft.com/office/drawing/2014/main" id="{016B54C0-B179-42EB-9520-46FDBA652D8A}"/>
              </a:ext>
            </a:extLst>
          </p:cNvPr>
          <p:cNvSpPr txBox="1"/>
          <p:nvPr/>
        </p:nvSpPr>
        <p:spPr>
          <a:xfrm>
            <a:off x="287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27" name="Group 55">
            <a:extLst>
              <a:ext uri="{FF2B5EF4-FFF2-40B4-BE49-F238E27FC236}">
                <a16:creationId xmlns:a16="http://schemas.microsoft.com/office/drawing/2014/main" id="{5B6706AC-7AB0-4D8C-9C6D-B20B801F91D1}"/>
              </a:ext>
            </a:extLst>
          </p:cNvPr>
          <p:cNvGrpSpPr/>
          <p:nvPr/>
        </p:nvGrpSpPr>
        <p:grpSpPr>
          <a:xfrm>
            <a:off x="871285" y="5239248"/>
            <a:ext cx="543431" cy="111108"/>
            <a:chOff x="926807" y="4838290"/>
            <a:chExt cx="1194365" cy="244196"/>
          </a:xfrm>
          <a:solidFill>
            <a:schemeClr val="bg2"/>
          </a:solidFill>
        </p:grpSpPr>
        <p:sp>
          <p:nvSpPr>
            <p:cNvPr id="46" name="Freeform 5">
              <a:extLst>
                <a:ext uri="{FF2B5EF4-FFF2-40B4-BE49-F238E27FC236}">
                  <a16:creationId xmlns:a16="http://schemas.microsoft.com/office/drawing/2014/main" id="{D000C7B1-B4D8-4C64-81C5-4A25741D3E2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7" name="Group 57">
              <a:extLst>
                <a:ext uri="{FF2B5EF4-FFF2-40B4-BE49-F238E27FC236}">
                  <a16:creationId xmlns:a16="http://schemas.microsoft.com/office/drawing/2014/main" id="{DD24E142-1D59-4ED8-9B6D-BF201008F498}"/>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E1ECCE23-44B4-4296-9459-D99E5F89F51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0" name="Freeform 7">
                <a:extLst>
                  <a:ext uri="{FF2B5EF4-FFF2-40B4-BE49-F238E27FC236}">
                    <a16:creationId xmlns:a16="http://schemas.microsoft.com/office/drawing/2014/main" id="{DCBDDCE9-1105-41DC-A43D-E3A7DAA60C7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8" name="Freeform 8">
              <a:extLst>
                <a:ext uri="{FF2B5EF4-FFF2-40B4-BE49-F238E27FC236}">
                  <a16:creationId xmlns:a16="http://schemas.microsoft.com/office/drawing/2014/main" id="{3ECFA344-52CA-4CA7-BE46-28B3A82DD76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8" name="TextBox 18">
            <a:extLst>
              <a:ext uri="{FF2B5EF4-FFF2-40B4-BE49-F238E27FC236}">
                <a16:creationId xmlns:a16="http://schemas.microsoft.com/office/drawing/2014/main" id="{C1551BDA-8730-4944-80E6-3D71894B39A6}"/>
              </a:ext>
            </a:extLst>
          </p:cNvPr>
          <p:cNvSpPr txBox="1"/>
          <p:nvPr/>
        </p:nvSpPr>
        <p:spPr>
          <a:xfrm>
            <a:off x="4947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9" name="TextBox 19">
            <a:extLst>
              <a:ext uri="{FF2B5EF4-FFF2-40B4-BE49-F238E27FC236}">
                <a16:creationId xmlns:a16="http://schemas.microsoft.com/office/drawing/2014/main" id="{0EC9B453-A25B-4035-8134-ABA734BCDA40}"/>
              </a:ext>
            </a:extLst>
          </p:cNvPr>
          <p:cNvSpPr txBox="1"/>
          <p:nvPr/>
        </p:nvSpPr>
        <p:spPr>
          <a:xfrm>
            <a:off x="4947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Lucas Garcia</a:t>
            </a:r>
            <a:endParaRPr lang="en-ID" sz="1350" b="1" dirty="0">
              <a:solidFill>
                <a:schemeClr val="bg2"/>
              </a:solidFill>
              <a:latin typeface="+mj-lt"/>
            </a:endParaRPr>
          </a:p>
        </p:txBody>
      </p:sp>
      <p:sp>
        <p:nvSpPr>
          <p:cNvPr id="30" name="TextBox 40">
            <a:extLst>
              <a:ext uri="{FF2B5EF4-FFF2-40B4-BE49-F238E27FC236}">
                <a16:creationId xmlns:a16="http://schemas.microsoft.com/office/drawing/2014/main" id="{5B580221-5825-4D5E-9D20-B3CA73C7EBB7}"/>
              </a:ext>
            </a:extLst>
          </p:cNvPr>
          <p:cNvSpPr txBox="1"/>
          <p:nvPr/>
        </p:nvSpPr>
        <p:spPr>
          <a:xfrm>
            <a:off x="4859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31" name="Group 55">
            <a:extLst>
              <a:ext uri="{FF2B5EF4-FFF2-40B4-BE49-F238E27FC236}">
                <a16:creationId xmlns:a16="http://schemas.microsoft.com/office/drawing/2014/main" id="{56C4F48D-4288-4C0A-A659-7BE4D5FC6112}"/>
              </a:ext>
            </a:extLst>
          </p:cNvPr>
          <p:cNvGrpSpPr/>
          <p:nvPr/>
        </p:nvGrpSpPr>
        <p:grpSpPr>
          <a:xfrm>
            <a:off x="5443285" y="5239248"/>
            <a:ext cx="543431" cy="111108"/>
            <a:chOff x="926807" y="4838290"/>
            <a:chExt cx="1194365" cy="244196"/>
          </a:xfrm>
          <a:solidFill>
            <a:schemeClr val="bg2"/>
          </a:solidFill>
        </p:grpSpPr>
        <p:sp>
          <p:nvSpPr>
            <p:cNvPr id="41" name="Freeform 5">
              <a:extLst>
                <a:ext uri="{FF2B5EF4-FFF2-40B4-BE49-F238E27FC236}">
                  <a16:creationId xmlns:a16="http://schemas.microsoft.com/office/drawing/2014/main" id="{BE595EF7-14D7-4DE2-B8D0-DB006E235BF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2" name="Group 57">
              <a:extLst>
                <a:ext uri="{FF2B5EF4-FFF2-40B4-BE49-F238E27FC236}">
                  <a16:creationId xmlns:a16="http://schemas.microsoft.com/office/drawing/2014/main" id="{3B0937C1-CD83-477F-ABB4-0FB29441DD0D}"/>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95A36247-CBD0-4EF7-B322-D708F99569F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45" name="Freeform 7">
                <a:extLst>
                  <a:ext uri="{FF2B5EF4-FFF2-40B4-BE49-F238E27FC236}">
                    <a16:creationId xmlns:a16="http://schemas.microsoft.com/office/drawing/2014/main" id="{3412F513-4668-47EF-868D-2A30BA60E1B5}"/>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3" name="Freeform 8">
              <a:extLst>
                <a:ext uri="{FF2B5EF4-FFF2-40B4-BE49-F238E27FC236}">
                  <a16:creationId xmlns:a16="http://schemas.microsoft.com/office/drawing/2014/main" id="{BE192D16-DD74-4C3D-9A5D-609393831AB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32" name="TextBox 18">
            <a:extLst>
              <a:ext uri="{FF2B5EF4-FFF2-40B4-BE49-F238E27FC236}">
                <a16:creationId xmlns:a16="http://schemas.microsoft.com/office/drawing/2014/main" id="{D3169920-90BD-48B3-9FD0-6EA752354D76}"/>
              </a:ext>
            </a:extLst>
          </p:cNvPr>
          <p:cNvSpPr txBox="1"/>
          <p:nvPr/>
        </p:nvSpPr>
        <p:spPr>
          <a:xfrm>
            <a:off x="7233250" y="4539881"/>
            <a:ext cx="1535501" cy="219291"/>
          </a:xfrm>
          <a:prstGeom prst="rect">
            <a:avLst/>
          </a:prstGeom>
          <a:noFill/>
        </p:spPr>
        <p:txBody>
          <a:bodyPr wrap="square" rtlCol="0" anchor="ctr">
            <a:spAutoFit/>
          </a:bodyPr>
          <a:lstStyle/>
          <a:p>
            <a:pPr algn="ctr"/>
            <a:r>
              <a:rPr lang="en-US" sz="825" dirty="0"/>
              <a:t>Management Team</a:t>
            </a:r>
          </a:p>
        </p:txBody>
      </p:sp>
      <p:sp>
        <p:nvSpPr>
          <p:cNvPr id="33" name="TextBox 19">
            <a:extLst>
              <a:ext uri="{FF2B5EF4-FFF2-40B4-BE49-F238E27FC236}">
                <a16:creationId xmlns:a16="http://schemas.microsoft.com/office/drawing/2014/main" id="{EF7F44E4-ACD8-43BC-B80C-9A4167BD604D}"/>
              </a:ext>
            </a:extLst>
          </p:cNvPr>
          <p:cNvSpPr txBox="1"/>
          <p:nvPr/>
        </p:nvSpPr>
        <p:spPr>
          <a:xfrm>
            <a:off x="7233251" y="4308307"/>
            <a:ext cx="1535499" cy="300082"/>
          </a:xfrm>
          <a:prstGeom prst="rect">
            <a:avLst/>
          </a:prstGeom>
          <a:noFill/>
        </p:spPr>
        <p:txBody>
          <a:bodyPr wrap="square" rtlCol="0" anchor="ctr">
            <a:spAutoFit/>
          </a:bodyPr>
          <a:lstStyle/>
          <a:p>
            <a:pPr algn="ctr"/>
            <a:r>
              <a:rPr lang="en-US" sz="1350" b="1" dirty="0" err="1">
                <a:solidFill>
                  <a:schemeClr val="accent4"/>
                </a:solidFill>
                <a:latin typeface="+mj-lt"/>
              </a:rPr>
              <a:t>Adinda</a:t>
            </a:r>
            <a:r>
              <a:rPr lang="en-US" sz="1350" b="1" dirty="0">
                <a:solidFill>
                  <a:schemeClr val="accent4"/>
                </a:solidFill>
                <a:latin typeface="+mj-lt"/>
              </a:rPr>
              <a:t> Garcia</a:t>
            </a:r>
            <a:endParaRPr lang="en-ID" sz="1350" b="1" dirty="0">
              <a:solidFill>
                <a:schemeClr val="accent4"/>
              </a:solidFill>
              <a:latin typeface="+mj-lt"/>
            </a:endParaRPr>
          </a:p>
        </p:txBody>
      </p:sp>
      <p:sp>
        <p:nvSpPr>
          <p:cNvPr id="34" name="TextBox 40">
            <a:extLst>
              <a:ext uri="{FF2B5EF4-FFF2-40B4-BE49-F238E27FC236}">
                <a16:creationId xmlns:a16="http://schemas.microsoft.com/office/drawing/2014/main" id="{A3836E70-C135-4420-BE2E-4818870A5665}"/>
              </a:ext>
            </a:extLst>
          </p:cNvPr>
          <p:cNvSpPr txBox="1"/>
          <p:nvPr/>
        </p:nvSpPr>
        <p:spPr>
          <a:xfrm>
            <a:off x="7145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35" name="Group 55">
            <a:extLst>
              <a:ext uri="{FF2B5EF4-FFF2-40B4-BE49-F238E27FC236}">
                <a16:creationId xmlns:a16="http://schemas.microsoft.com/office/drawing/2014/main" id="{4E023DFC-99D7-4033-A736-829F2F4647FC}"/>
              </a:ext>
            </a:extLst>
          </p:cNvPr>
          <p:cNvGrpSpPr/>
          <p:nvPr/>
        </p:nvGrpSpPr>
        <p:grpSpPr>
          <a:xfrm>
            <a:off x="7729285" y="5239248"/>
            <a:ext cx="543431" cy="111108"/>
            <a:chOff x="926807" y="4838290"/>
            <a:chExt cx="1194365" cy="244196"/>
          </a:xfrm>
          <a:solidFill>
            <a:schemeClr val="accent1"/>
          </a:solidFill>
        </p:grpSpPr>
        <p:sp>
          <p:nvSpPr>
            <p:cNvPr id="36" name="Freeform 5">
              <a:extLst>
                <a:ext uri="{FF2B5EF4-FFF2-40B4-BE49-F238E27FC236}">
                  <a16:creationId xmlns:a16="http://schemas.microsoft.com/office/drawing/2014/main" id="{67A02049-B4E0-4599-B5DF-AA60F58D7399}"/>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nvGrpSpPr>
            <p:cNvPr id="37" name="Group 57">
              <a:extLst>
                <a:ext uri="{FF2B5EF4-FFF2-40B4-BE49-F238E27FC236}">
                  <a16:creationId xmlns:a16="http://schemas.microsoft.com/office/drawing/2014/main" id="{D9ED18E6-1647-48C1-AD1A-AEECCACA9ED7}"/>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A46E5553-2E67-4BB4-AFB2-89BC87D2B80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sp>
            <p:nvSpPr>
              <p:cNvPr id="40" name="Freeform 7">
                <a:extLst>
                  <a:ext uri="{FF2B5EF4-FFF2-40B4-BE49-F238E27FC236}">
                    <a16:creationId xmlns:a16="http://schemas.microsoft.com/office/drawing/2014/main" id="{DBCB25CC-28B6-4BFE-A436-B70C2DC56E62}"/>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38" name="Freeform 8">
              <a:extLst>
                <a:ext uri="{FF2B5EF4-FFF2-40B4-BE49-F238E27FC236}">
                  <a16:creationId xmlns:a16="http://schemas.microsoft.com/office/drawing/2014/main" id="{60724A3B-DC68-4CEE-987C-B22B3A5BDA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70" name="PsHolder22">
            <a:extLst>
              <a:ext uri="{FF2B5EF4-FFF2-40B4-BE49-F238E27FC236}">
                <a16:creationId xmlns:a16="http://schemas.microsoft.com/office/drawing/2014/main" id="{7C435BF8-EBD3-4C51-BDBE-B08EAEBEADEA}"/>
              </a:ext>
            </a:extLst>
          </p:cNvPr>
          <p:cNvSpPr>
            <a:spLocks noGrp="1"/>
          </p:cNvSpPr>
          <p:nvPr>
            <p:ph type="pic" sz="quarter" idx="13"/>
          </p:nvPr>
        </p:nvSpPr>
        <p:spPr/>
      </p:sp>
      <p:sp>
        <p:nvSpPr>
          <p:cNvPr id="68" name="PsHolder23">
            <a:extLst>
              <a:ext uri="{FF2B5EF4-FFF2-40B4-BE49-F238E27FC236}">
                <a16:creationId xmlns:a16="http://schemas.microsoft.com/office/drawing/2014/main" id="{78A4F560-61EB-470D-A4A9-652ED2D6E2E9}"/>
              </a:ext>
            </a:extLst>
          </p:cNvPr>
          <p:cNvSpPr>
            <a:spLocks noGrp="1"/>
          </p:cNvSpPr>
          <p:nvPr>
            <p:ph type="pic" sz="quarter" idx="12"/>
          </p:nvPr>
        </p:nvSpPr>
        <p:spPr/>
      </p:sp>
      <p:sp>
        <p:nvSpPr>
          <p:cNvPr id="64" name="Title 63">
            <a:extLst>
              <a:ext uri="{FF2B5EF4-FFF2-40B4-BE49-F238E27FC236}">
                <a16:creationId xmlns:a16="http://schemas.microsoft.com/office/drawing/2014/main" id="{9B462996-CC54-4775-955E-586F0422DD89}"/>
              </a:ext>
            </a:extLst>
          </p:cNvPr>
          <p:cNvSpPr>
            <a:spLocks noGrp="1"/>
          </p:cNvSpPr>
          <p:nvPr>
            <p:ph type="title"/>
          </p:nvPr>
        </p:nvSpPr>
        <p:spPr/>
        <p:txBody>
          <a:bodyPr/>
          <a:lstStyle/>
          <a:p>
            <a:r>
              <a:rPr lang="en-US" dirty="0" err="1"/>
              <a:t>iMappe</a:t>
            </a:r>
            <a:r>
              <a:rPr lang="en-US" dirty="0"/>
              <a:t> </a:t>
            </a:r>
            <a:r>
              <a:rPr lang="en-US" dirty="0">
                <a:solidFill>
                  <a:schemeClr val="accent1"/>
                </a:solidFill>
              </a:rPr>
              <a:t>Management Teams</a:t>
            </a:r>
            <a:endParaRPr lang="en-ID" dirty="0">
              <a:solidFill>
                <a:schemeClr val="accent1"/>
              </a:solidFill>
            </a:endParaRPr>
          </a:p>
        </p:txBody>
      </p:sp>
      <p:sp>
        <p:nvSpPr>
          <p:cNvPr id="66" name="PsHolder24">
            <a:extLst>
              <a:ext uri="{FF2B5EF4-FFF2-40B4-BE49-F238E27FC236}">
                <a16:creationId xmlns:a16="http://schemas.microsoft.com/office/drawing/2014/main" id="{2E648B9C-4036-4A27-84CC-DA0508CB000E}"/>
              </a:ext>
            </a:extLst>
          </p:cNvPr>
          <p:cNvSpPr>
            <a:spLocks noGrp="1"/>
          </p:cNvSpPr>
          <p:nvPr>
            <p:ph type="pic" sz="quarter" idx="11"/>
          </p:nvPr>
        </p:nvSpPr>
        <p:spPr/>
      </p:sp>
      <p:sp>
        <p:nvSpPr>
          <p:cNvPr id="23" name="PsHolder26">
            <a:extLst>
              <a:ext uri="{FF2B5EF4-FFF2-40B4-BE49-F238E27FC236}">
                <a16:creationId xmlns:a16="http://schemas.microsoft.com/office/drawing/2014/main" id="{533651FB-AFA3-44D4-AA2F-44DEED19AA37}"/>
              </a:ext>
            </a:extLst>
          </p:cNvPr>
          <p:cNvSpPr>
            <a:spLocks noGrp="1"/>
          </p:cNvSpPr>
          <p:nvPr>
            <p:ph type="pic" sz="quarter" idx="10"/>
          </p:nvPr>
        </p:nvSpPr>
        <p:spPr/>
      </p:sp>
    </p:spTree>
    <p:extLst>
      <p:ext uri="{BB962C8B-B14F-4D97-AF65-F5344CB8AC3E}">
        <p14:creationId xmlns:p14="http://schemas.microsoft.com/office/powerpoint/2010/main" val="175629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1" grpId="0" animBg="1"/>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B630E62-180A-46AC-B111-BA994866FDD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6CCD6805-F3FE-4136-A1A4-81E91C23C40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1E15517-30F3-40A8-8141-6FA55FB188D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922E224E-D29E-4366-97BE-45DEEB483BF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6694D846-85E6-4428-84F0-A74C85A0A25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672D253E-1444-470E-8983-3BE9A6359F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5F6BE08-06D2-453A-9CA9-74DD6A7059B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A6875F-FBCA-4550-B92E-94854CB432F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6A834E6-8927-442E-ABFA-44E1A37CC93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63" name="TextBox 18">
            <a:extLst>
              <a:ext uri="{FF2B5EF4-FFF2-40B4-BE49-F238E27FC236}">
                <a16:creationId xmlns:a16="http://schemas.microsoft.com/office/drawing/2014/main" id="{D38850C9-D957-4727-AD62-F2B474EB5C17}"/>
              </a:ext>
            </a:extLst>
          </p:cNvPr>
          <p:cNvSpPr txBox="1"/>
          <p:nvPr/>
        </p:nvSpPr>
        <p:spPr>
          <a:xfrm>
            <a:off x="3804250" y="4769318"/>
            <a:ext cx="1535501" cy="219291"/>
          </a:xfrm>
          <a:prstGeom prst="rect">
            <a:avLst/>
          </a:prstGeom>
          <a:noFill/>
        </p:spPr>
        <p:txBody>
          <a:bodyPr wrap="square" rtlCol="0" anchor="ctr">
            <a:spAutoFit/>
          </a:bodyPr>
          <a:lstStyle/>
          <a:p>
            <a:pPr algn="ctr"/>
            <a:r>
              <a:rPr lang="en-US" sz="825" dirty="0"/>
              <a:t>Developer Team</a:t>
            </a:r>
          </a:p>
        </p:txBody>
      </p:sp>
      <p:sp>
        <p:nvSpPr>
          <p:cNvPr id="64" name="TextBox 19">
            <a:extLst>
              <a:ext uri="{FF2B5EF4-FFF2-40B4-BE49-F238E27FC236}">
                <a16:creationId xmlns:a16="http://schemas.microsoft.com/office/drawing/2014/main" id="{6F7EF637-6C08-4354-9EC6-FA27F37B59F0}"/>
              </a:ext>
            </a:extLst>
          </p:cNvPr>
          <p:cNvSpPr txBox="1"/>
          <p:nvPr/>
        </p:nvSpPr>
        <p:spPr>
          <a:xfrm>
            <a:off x="3804251"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Martin Garcia</a:t>
            </a:r>
            <a:endParaRPr lang="en-ID" sz="1350" b="1" dirty="0">
              <a:solidFill>
                <a:schemeClr val="accent3"/>
              </a:solidFill>
              <a:latin typeface="+mj-lt"/>
            </a:endParaRPr>
          </a:p>
        </p:txBody>
      </p:sp>
      <p:grpSp>
        <p:nvGrpSpPr>
          <p:cNvPr id="66" name="Group 55">
            <a:extLst>
              <a:ext uri="{FF2B5EF4-FFF2-40B4-BE49-F238E27FC236}">
                <a16:creationId xmlns:a16="http://schemas.microsoft.com/office/drawing/2014/main" id="{2E15CFAD-0268-4669-9827-1FB3C4E0E2BA}"/>
              </a:ext>
            </a:extLst>
          </p:cNvPr>
          <p:cNvGrpSpPr/>
          <p:nvPr/>
        </p:nvGrpSpPr>
        <p:grpSpPr>
          <a:xfrm>
            <a:off x="4300285" y="5046915"/>
            <a:ext cx="543431" cy="111108"/>
            <a:chOff x="926807" y="4838290"/>
            <a:chExt cx="1194365" cy="244196"/>
          </a:xfrm>
          <a:solidFill>
            <a:schemeClr val="accent1"/>
          </a:solidFill>
        </p:grpSpPr>
        <p:sp>
          <p:nvSpPr>
            <p:cNvPr id="67" name="Freeform 5">
              <a:extLst>
                <a:ext uri="{FF2B5EF4-FFF2-40B4-BE49-F238E27FC236}">
                  <a16:creationId xmlns:a16="http://schemas.microsoft.com/office/drawing/2014/main" id="{AA73C690-436F-4816-9237-05517E2F9581}"/>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68" name="Group 57">
              <a:extLst>
                <a:ext uri="{FF2B5EF4-FFF2-40B4-BE49-F238E27FC236}">
                  <a16:creationId xmlns:a16="http://schemas.microsoft.com/office/drawing/2014/main" id="{818A1318-8816-4484-B361-229EF9DE8202}"/>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B329092A-A834-4ABE-A904-CAE3C97EEFDF}"/>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71" name="Freeform 7">
                <a:extLst>
                  <a:ext uri="{FF2B5EF4-FFF2-40B4-BE49-F238E27FC236}">
                    <a16:creationId xmlns:a16="http://schemas.microsoft.com/office/drawing/2014/main" id="{F72E9812-C03D-4C0C-AF26-9B231949939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69" name="Freeform 8">
              <a:extLst>
                <a:ext uri="{FF2B5EF4-FFF2-40B4-BE49-F238E27FC236}">
                  <a16:creationId xmlns:a16="http://schemas.microsoft.com/office/drawing/2014/main" id="{8598504A-A058-409F-8DB1-D5084ABC9A5E}"/>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4" name="TextBox 18">
            <a:extLst>
              <a:ext uri="{FF2B5EF4-FFF2-40B4-BE49-F238E27FC236}">
                <a16:creationId xmlns:a16="http://schemas.microsoft.com/office/drawing/2014/main" id="{3965C31A-CD57-4CD8-87EC-70629A1470F7}"/>
              </a:ext>
            </a:extLst>
          </p:cNvPr>
          <p:cNvSpPr txBox="1"/>
          <p:nvPr/>
        </p:nvSpPr>
        <p:spPr>
          <a:xfrm>
            <a:off x="1523718" y="4769318"/>
            <a:ext cx="1535501" cy="219291"/>
          </a:xfrm>
          <a:prstGeom prst="rect">
            <a:avLst/>
          </a:prstGeom>
          <a:noFill/>
        </p:spPr>
        <p:txBody>
          <a:bodyPr wrap="square" rtlCol="0" anchor="ctr">
            <a:spAutoFit/>
          </a:bodyPr>
          <a:lstStyle/>
          <a:p>
            <a:pPr algn="ctr"/>
            <a:r>
              <a:rPr lang="en-US" sz="825" dirty="0"/>
              <a:t>Developer Team</a:t>
            </a:r>
          </a:p>
        </p:txBody>
      </p:sp>
      <p:sp>
        <p:nvSpPr>
          <p:cNvPr id="75" name="TextBox 19">
            <a:extLst>
              <a:ext uri="{FF2B5EF4-FFF2-40B4-BE49-F238E27FC236}">
                <a16:creationId xmlns:a16="http://schemas.microsoft.com/office/drawing/2014/main" id="{EA191631-3F05-47B0-8E34-B5F8541D3EB8}"/>
              </a:ext>
            </a:extLst>
          </p:cNvPr>
          <p:cNvSpPr txBox="1"/>
          <p:nvPr/>
        </p:nvSpPr>
        <p:spPr>
          <a:xfrm>
            <a:off x="1523719"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Scarlett Garcia</a:t>
            </a:r>
            <a:endParaRPr lang="en-ID" sz="1350" b="1" dirty="0">
              <a:solidFill>
                <a:schemeClr val="accent3"/>
              </a:solidFill>
              <a:latin typeface="+mj-lt"/>
            </a:endParaRPr>
          </a:p>
        </p:txBody>
      </p:sp>
      <p:grpSp>
        <p:nvGrpSpPr>
          <p:cNvPr id="76" name="Group 55">
            <a:extLst>
              <a:ext uri="{FF2B5EF4-FFF2-40B4-BE49-F238E27FC236}">
                <a16:creationId xmlns:a16="http://schemas.microsoft.com/office/drawing/2014/main" id="{031F3665-B758-48F6-B029-7B7A97558D3E}"/>
              </a:ext>
            </a:extLst>
          </p:cNvPr>
          <p:cNvGrpSpPr/>
          <p:nvPr/>
        </p:nvGrpSpPr>
        <p:grpSpPr>
          <a:xfrm>
            <a:off x="2019753" y="5046915"/>
            <a:ext cx="543431" cy="111108"/>
            <a:chOff x="926807" y="4838290"/>
            <a:chExt cx="1194365" cy="244196"/>
          </a:xfrm>
          <a:solidFill>
            <a:schemeClr val="accent1"/>
          </a:solidFill>
        </p:grpSpPr>
        <p:sp>
          <p:nvSpPr>
            <p:cNvPr id="77" name="Freeform 5">
              <a:extLst>
                <a:ext uri="{FF2B5EF4-FFF2-40B4-BE49-F238E27FC236}">
                  <a16:creationId xmlns:a16="http://schemas.microsoft.com/office/drawing/2014/main" id="{3B435B78-B191-4BED-9615-74B600E4CEBC}"/>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78" name="Group 57">
              <a:extLst>
                <a:ext uri="{FF2B5EF4-FFF2-40B4-BE49-F238E27FC236}">
                  <a16:creationId xmlns:a16="http://schemas.microsoft.com/office/drawing/2014/main" id="{0D1617BA-0618-4F7A-A971-8EADC0B6568E}"/>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8F6DC311-4BDD-4ABD-8B92-3B491DA8A22A}"/>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81" name="Freeform 7">
                <a:extLst>
                  <a:ext uri="{FF2B5EF4-FFF2-40B4-BE49-F238E27FC236}">
                    <a16:creationId xmlns:a16="http://schemas.microsoft.com/office/drawing/2014/main" id="{76F3589D-B5B0-447F-B024-8A16F47BC3BF}"/>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9" name="Freeform 8">
              <a:extLst>
                <a:ext uri="{FF2B5EF4-FFF2-40B4-BE49-F238E27FC236}">
                  <a16:creationId xmlns:a16="http://schemas.microsoft.com/office/drawing/2014/main" id="{4A7C0FFC-F934-4672-A0B8-13200D8EFB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3" name="TextBox 18">
            <a:extLst>
              <a:ext uri="{FF2B5EF4-FFF2-40B4-BE49-F238E27FC236}">
                <a16:creationId xmlns:a16="http://schemas.microsoft.com/office/drawing/2014/main" id="{225A6FB1-235F-4588-90E4-F22FEA779818}"/>
              </a:ext>
            </a:extLst>
          </p:cNvPr>
          <p:cNvSpPr txBox="1"/>
          <p:nvPr/>
        </p:nvSpPr>
        <p:spPr>
          <a:xfrm>
            <a:off x="6098099" y="4769318"/>
            <a:ext cx="1535501" cy="219291"/>
          </a:xfrm>
          <a:prstGeom prst="rect">
            <a:avLst/>
          </a:prstGeom>
          <a:noFill/>
        </p:spPr>
        <p:txBody>
          <a:bodyPr wrap="square" rtlCol="0" anchor="ctr">
            <a:spAutoFit/>
          </a:bodyPr>
          <a:lstStyle/>
          <a:p>
            <a:pPr algn="ctr"/>
            <a:r>
              <a:rPr lang="en-US" sz="825" dirty="0"/>
              <a:t>Developer Team</a:t>
            </a:r>
          </a:p>
        </p:txBody>
      </p:sp>
      <p:sp>
        <p:nvSpPr>
          <p:cNvPr id="84" name="TextBox 19">
            <a:extLst>
              <a:ext uri="{FF2B5EF4-FFF2-40B4-BE49-F238E27FC236}">
                <a16:creationId xmlns:a16="http://schemas.microsoft.com/office/drawing/2014/main" id="{A74D590E-162A-4474-AFAD-B60A71CD0574}"/>
              </a:ext>
            </a:extLst>
          </p:cNvPr>
          <p:cNvSpPr txBox="1"/>
          <p:nvPr/>
        </p:nvSpPr>
        <p:spPr>
          <a:xfrm>
            <a:off x="6098100"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grpSp>
        <p:nvGrpSpPr>
          <p:cNvPr id="85" name="Group 55">
            <a:extLst>
              <a:ext uri="{FF2B5EF4-FFF2-40B4-BE49-F238E27FC236}">
                <a16:creationId xmlns:a16="http://schemas.microsoft.com/office/drawing/2014/main" id="{40A2C47F-1745-4D84-A786-C0463E28FB3A}"/>
              </a:ext>
            </a:extLst>
          </p:cNvPr>
          <p:cNvGrpSpPr/>
          <p:nvPr/>
        </p:nvGrpSpPr>
        <p:grpSpPr>
          <a:xfrm>
            <a:off x="6594134" y="5046915"/>
            <a:ext cx="543431" cy="111108"/>
            <a:chOff x="926807" y="4838290"/>
            <a:chExt cx="1194365" cy="244196"/>
          </a:xfrm>
          <a:solidFill>
            <a:schemeClr val="accent1"/>
          </a:solidFill>
        </p:grpSpPr>
        <p:sp>
          <p:nvSpPr>
            <p:cNvPr id="86" name="Freeform 5">
              <a:extLst>
                <a:ext uri="{FF2B5EF4-FFF2-40B4-BE49-F238E27FC236}">
                  <a16:creationId xmlns:a16="http://schemas.microsoft.com/office/drawing/2014/main" id="{21267AB1-7E37-40BE-B44E-88A327D243C2}"/>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87" name="Group 57">
              <a:extLst>
                <a:ext uri="{FF2B5EF4-FFF2-40B4-BE49-F238E27FC236}">
                  <a16:creationId xmlns:a16="http://schemas.microsoft.com/office/drawing/2014/main" id="{0BE63BD5-B1E9-466F-B65C-5BC0ABABC417}"/>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C751EFCF-EC96-4BA1-81BD-8C5B9026DB7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90" name="Freeform 7">
                <a:extLst>
                  <a:ext uri="{FF2B5EF4-FFF2-40B4-BE49-F238E27FC236}">
                    <a16:creationId xmlns:a16="http://schemas.microsoft.com/office/drawing/2014/main" id="{17C66454-06EE-41B7-9772-D5E86B1BDA2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8" name="Freeform 8">
              <a:extLst>
                <a:ext uri="{FF2B5EF4-FFF2-40B4-BE49-F238E27FC236}">
                  <a16:creationId xmlns:a16="http://schemas.microsoft.com/office/drawing/2014/main" id="{27C2A147-B763-4303-826B-A994D51E1E9B}"/>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18" name="PsHolder13">
            <a:extLst>
              <a:ext uri="{FF2B5EF4-FFF2-40B4-BE49-F238E27FC236}">
                <a16:creationId xmlns:a16="http://schemas.microsoft.com/office/drawing/2014/main" id="{F3774E42-5D51-4364-BC23-A42B38D384E8}"/>
              </a:ext>
            </a:extLst>
          </p:cNvPr>
          <p:cNvSpPr>
            <a:spLocks noGrp="1"/>
          </p:cNvSpPr>
          <p:nvPr>
            <p:ph type="pic" sz="quarter" idx="12"/>
          </p:nvPr>
        </p:nvSpPr>
        <p:spPr/>
      </p:sp>
      <p:sp>
        <p:nvSpPr>
          <p:cNvPr id="17" name="PsHolder14">
            <a:extLst>
              <a:ext uri="{FF2B5EF4-FFF2-40B4-BE49-F238E27FC236}">
                <a16:creationId xmlns:a16="http://schemas.microsoft.com/office/drawing/2014/main" id="{1C34E337-87CA-408B-A2BF-A82AA1D0FBF6}"/>
              </a:ext>
            </a:extLst>
          </p:cNvPr>
          <p:cNvSpPr>
            <a:spLocks noGrp="1"/>
          </p:cNvSpPr>
          <p:nvPr>
            <p:ph type="pic" sz="quarter" idx="11"/>
          </p:nvPr>
        </p:nvSpPr>
        <p:spPr/>
      </p:sp>
      <p:sp>
        <p:nvSpPr>
          <p:cNvPr id="33" name="Title 32">
            <a:extLst>
              <a:ext uri="{FF2B5EF4-FFF2-40B4-BE49-F238E27FC236}">
                <a16:creationId xmlns:a16="http://schemas.microsoft.com/office/drawing/2014/main" id="{AFD65011-B246-4A9A-B390-E0B50698A1E9}"/>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solidFill>
                <a:schemeClr val="accent1"/>
              </a:solidFill>
            </a:endParaRPr>
          </a:p>
        </p:txBody>
      </p:sp>
      <p:sp>
        <p:nvSpPr>
          <p:cNvPr id="16" name="PsHolder15">
            <a:extLst>
              <a:ext uri="{FF2B5EF4-FFF2-40B4-BE49-F238E27FC236}">
                <a16:creationId xmlns:a16="http://schemas.microsoft.com/office/drawing/2014/main" id="{777E9B81-C977-4A5C-909D-E21D1533323A}"/>
              </a:ext>
            </a:extLst>
          </p:cNvPr>
          <p:cNvSpPr>
            <a:spLocks noGrp="1"/>
          </p:cNvSpPr>
          <p:nvPr>
            <p:ph type="pic" sz="quarter" idx="10"/>
          </p:nvPr>
        </p:nvSpPr>
        <p:spPr/>
      </p:sp>
    </p:spTree>
    <p:extLst>
      <p:ext uri="{BB962C8B-B14F-4D97-AF65-F5344CB8AC3E}">
        <p14:creationId xmlns:p14="http://schemas.microsoft.com/office/powerpoint/2010/main" val="49183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DB1175F8-0A17-460A-9095-EEC0C36E8F7C}"/>
              </a:ext>
            </a:extLst>
          </p:cNvPr>
          <p:cNvGrpSpPr/>
          <p:nvPr/>
        </p:nvGrpSpPr>
        <p:grpSpPr>
          <a:xfrm>
            <a:off x="411689" y="6307820"/>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A7832896-462C-4C02-B630-2667E290032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4ACD1FC-F4AF-4670-BB9C-61EE2524EEC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FA353D7-0C1F-4692-9FF8-4B5A1D3A88F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857D6B4B-FCE1-4656-9597-2F9AEC9E0C0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40F09E4F-061E-4CD2-BB4F-6D8C9A1BDCC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E53697A6-5143-42A3-A5D8-AF3BB0FCF0B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6A4F7F3C-DFD0-4A75-8B18-147AC235ED15}"/>
              </a:ext>
            </a:extLst>
          </p:cNvPr>
          <p:cNvSpPr txBox="1"/>
          <p:nvPr/>
        </p:nvSpPr>
        <p:spPr>
          <a:xfrm>
            <a:off x="1151671" y="631340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EDE466A-4E79-4309-B380-38EB969B151E}"/>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210C8FA0-116C-46AC-A5F6-005FC7793CB9}"/>
              </a:ext>
            </a:extLst>
          </p:cNvPr>
          <p:cNvSpPr/>
          <p:nvPr/>
        </p:nvSpPr>
        <p:spPr>
          <a:xfrm rot="10800000">
            <a:off x="7842172" y="4108595"/>
            <a:ext cx="617220"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D3210671-3FBF-4169-B4D6-4751F6A7577E}"/>
              </a:ext>
            </a:extLst>
          </p:cNvPr>
          <p:cNvSpPr/>
          <p:nvPr/>
        </p:nvSpPr>
        <p:spPr>
          <a:xfrm rot="10800000">
            <a:off x="3891159" y="1370185"/>
            <a:ext cx="616738"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932C7A29-538A-4132-A5CF-FC8C53E94421}"/>
              </a:ext>
            </a:extLst>
          </p:cNvPr>
          <p:cNvSpPr txBox="1"/>
          <p:nvPr/>
        </p:nvSpPr>
        <p:spPr>
          <a:xfrm rot="16200000">
            <a:off x="3442532" y="1946339"/>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6" name="TextBox 15">
            <a:extLst>
              <a:ext uri="{FF2B5EF4-FFF2-40B4-BE49-F238E27FC236}">
                <a16:creationId xmlns:a16="http://schemas.microsoft.com/office/drawing/2014/main" id="{A97A2376-1ED7-4558-8884-971EBE086519}"/>
              </a:ext>
            </a:extLst>
          </p:cNvPr>
          <p:cNvSpPr txBox="1"/>
          <p:nvPr/>
        </p:nvSpPr>
        <p:spPr>
          <a:xfrm rot="16200000">
            <a:off x="7553565" y="4681918"/>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7" name="TextBox 16">
            <a:extLst>
              <a:ext uri="{FF2B5EF4-FFF2-40B4-BE49-F238E27FC236}">
                <a16:creationId xmlns:a16="http://schemas.microsoft.com/office/drawing/2014/main" id="{905F565F-04E8-41E8-9048-277BA346E15A}"/>
              </a:ext>
            </a:extLst>
          </p:cNvPr>
          <p:cNvSpPr txBox="1"/>
          <p:nvPr/>
        </p:nvSpPr>
        <p:spPr>
          <a:xfrm>
            <a:off x="4119759" y="38154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0611939A-C1C5-4969-9ED2-F7A492E39E60}"/>
              </a:ext>
            </a:extLst>
          </p:cNvPr>
          <p:cNvGrpSpPr>
            <a:grpSpLocks noChangeAspect="1"/>
          </p:cNvGrpSpPr>
          <p:nvPr/>
        </p:nvGrpSpPr>
        <p:grpSpPr>
          <a:xfrm>
            <a:off x="5022918" y="4936210"/>
            <a:ext cx="774293" cy="10287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68B01707-3365-4C2B-AC6C-0CB6603D277A}"/>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20" name="Freeform 6">
              <a:extLst>
                <a:ext uri="{FF2B5EF4-FFF2-40B4-BE49-F238E27FC236}">
                  <a16:creationId xmlns:a16="http://schemas.microsoft.com/office/drawing/2014/main" id="{5F61350F-3E84-48BD-9EF9-1AB4E49B8578}"/>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21" name="Group 20">
              <a:extLst>
                <a:ext uri="{FF2B5EF4-FFF2-40B4-BE49-F238E27FC236}">
                  <a16:creationId xmlns:a16="http://schemas.microsoft.com/office/drawing/2014/main" id="{B23170EF-7B0A-4ED3-B2B3-EA33EF65015D}"/>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BD3B30DD-F98E-4CB1-83B5-978F66CBCA1C}"/>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6" name="Freeform 12">
                <a:extLst>
                  <a:ext uri="{FF2B5EF4-FFF2-40B4-BE49-F238E27FC236}">
                    <a16:creationId xmlns:a16="http://schemas.microsoft.com/office/drawing/2014/main" id="{899D9345-BCB1-487F-922A-842AC28CECAA}"/>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22" name="Group 21">
              <a:extLst>
                <a:ext uri="{FF2B5EF4-FFF2-40B4-BE49-F238E27FC236}">
                  <a16:creationId xmlns:a16="http://schemas.microsoft.com/office/drawing/2014/main" id="{01E36DAF-FF7B-4320-B7E9-91B54850B818}"/>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CC073BA6-C803-4F7C-9C9D-27C960E44901}"/>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4" name="Freeform 14">
                <a:extLst>
                  <a:ext uri="{FF2B5EF4-FFF2-40B4-BE49-F238E27FC236}">
                    <a16:creationId xmlns:a16="http://schemas.microsoft.com/office/drawing/2014/main" id="{74CA839A-0DAB-4641-8903-32BE275A7020}"/>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27" name="TextBox 26">
            <a:extLst>
              <a:ext uri="{FF2B5EF4-FFF2-40B4-BE49-F238E27FC236}">
                <a16:creationId xmlns:a16="http://schemas.microsoft.com/office/drawing/2014/main" id="{E70908AD-8BE8-474A-86D6-A879A9CCD83B}"/>
              </a:ext>
            </a:extLst>
          </p:cNvPr>
          <p:cNvSpPr txBox="1"/>
          <p:nvPr/>
        </p:nvSpPr>
        <p:spPr>
          <a:xfrm>
            <a:off x="4119759" y="48780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28" name="TextBox 27">
            <a:extLst>
              <a:ext uri="{FF2B5EF4-FFF2-40B4-BE49-F238E27FC236}">
                <a16:creationId xmlns:a16="http://schemas.microsoft.com/office/drawing/2014/main" id="{E8787497-2220-445F-BFDA-CD22D7EF609E}"/>
              </a:ext>
            </a:extLst>
          </p:cNvPr>
          <p:cNvSpPr txBox="1"/>
          <p:nvPr/>
        </p:nvSpPr>
        <p:spPr>
          <a:xfrm>
            <a:off x="6510483" y="17580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7B3ADAED-ED4F-40E4-B0EB-D1FF20122BEB}"/>
              </a:ext>
            </a:extLst>
          </p:cNvPr>
          <p:cNvGrpSpPr>
            <a:grpSpLocks noChangeAspect="1"/>
          </p:cNvGrpSpPr>
          <p:nvPr/>
        </p:nvGrpSpPr>
        <p:grpSpPr>
          <a:xfrm>
            <a:off x="7413642" y="2878810"/>
            <a:ext cx="774293" cy="10287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A727F772-CB73-492E-8800-4FC82D8C7A07}"/>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31" name="Freeform 6">
              <a:extLst>
                <a:ext uri="{FF2B5EF4-FFF2-40B4-BE49-F238E27FC236}">
                  <a16:creationId xmlns:a16="http://schemas.microsoft.com/office/drawing/2014/main" id="{D0E568B8-419A-413D-AED8-B1741295F69C}"/>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32" name="Group 31">
              <a:extLst>
                <a:ext uri="{FF2B5EF4-FFF2-40B4-BE49-F238E27FC236}">
                  <a16:creationId xmlns:a16="http://schemas.microsoft.com/office/drawing/2014/main" id="{F43009AD-0AC1-4A5B-B6CD-6D6C2D82ED97}"/>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3DC85FF3-1108-42EC-A98B-0D508832F301}"/>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7" name="Freeform 12">
                <a:extLst>
                  <a:ext uri="{FF2B5EF4-FFF2-40B4-BE49-F238E27FC236}">
                    <a16:creationId xmlns:a16="http://schemas.microsoft.com/office/drawing/2014/main" id="{F6BE08F8-737C-419B-8EB6-923ACAAE0FF5}"/>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33" name="Group 32">
              <a:extLst>
                <a:ext uri="{FF2B5EF4-FFF2-40B4-BE49-F238E27FC236}">
                  <a16:creationId xmlns:a16="http://schemas.microsoft.com/office/drawing/2014/main" id="{1730FB4E-6EAB-455D-8459-863CB4FF1A9C}"/>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E00A0692-B8F3-448B-80B3-BEC824122176}"/>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5" name="Freeform 14">
                <a:extLst>
                  <a:ext uri="{FF2B5EF4-FFF2-40B4-BE49-F238E27FC236}">
                    <a16:creationId xmlns:a16="http://schemas.microsoft.com/office/drawing/2014/main" id="{E5C37719-A9B2-4F84-84A5-A4DD00F27B13}"/>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38" name="TextBox 37">
            <a:extLst>
              <a:ext uri="{FF2B5EF4-FFF2-40B4-BE49-F238E27FC236}">
                <a16:creationId xmlns:a16="http://schemas.microsoft.com/office/drawing/2014/main" id="{8DA58A3D-8052-4270-8AAF-BA809035EFDE}"/>
              </a:ext>
            </a:extLst>
          </p:cNvPr>
          <p:cNvSpPr txBox="1"/>
          <p:nvPr/>
        </p:nvSpPr>
        <p:spPr>
          <a:xfrm>
            <a:off x="6510483" y="28206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41" name="TextBox 40">
            <a:extLst>
              <a:ext uri="{FF2B5EF4-FFF2-40B4-BE49-F238E27FC236}">
                <a16:creationId xmlns:a16="http://schemas.microsoft.com/office/drawing/2014/main" id="{103132CA-0BE3-4DF9-B564-CC2812C2BD23}"/>
              </a:ext>
            </a:extLst>
          </p:cNvPr>
          <p:cNvSpPr txBox="1"/>
          <p:nvPr/>
        </p:nvSpPr>
        <p:spPr>
          <a:xfrm>
            <a:off x="995365" y="3119414"/>
            <a:ext cx="2209473" cy="1315425"/>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72B4507D-01C3-4E02-BDAA-98DD7E3B634C}"/>
              </a:ext>
            </a:extLst>
          </p:cNvPr>
          <p:cNvSpPr txBox="1"/>
          <p:nvPr/>
        </p:nvSpPr>
        <p:spPr>
          <a:xfrm>
            <a:off x="995366" y="44299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PsHolder16">
            <a:extLst>
              <a:ext uri="{FF2B5EF4-FFF2-40B4-BE49-F238E27FC236}">
                <a16:creationId xmlns:a16="http://schemas.microsoft.com/office/drawing/2014/main" id="{8704D756-3631-465F-9744-295E0FFC2816}"/>
              </a:ext>
            </a:extLst>
          </p:cNvPr>
          <p:cNvSpPr>
            <a:spLocks noGrp="1"/>
          </p:cNvSpPr>
          <p:nvPr>
            <p:ph type="pic" sz="quarter" idx="11"/>
          </p:nvPr>
        </p:nvSpPr>
        <p:spPr/>
      </p:sp>
      <p:sp>
        <p:nvSpPr>
          <p:cNvPr id="12" name="PsHolder17">
            <a:extLst>
              <a:ext uri="{FF2B5EF4-FFF2-40B4-BE49-F238E27FC236}">
                <a16:creationId xmlns:a16="http://schemas.microsoft.com/office/drawing/2014/main" id="{55A362F7-CA79-4B7B-A7D8-436DD0692060}"/>
              </a:ext>
            </a:extLst>
          </p:cNvPr>
          <p:cNvSpPr>
            <a:spLocks noGrp="1"/>
          </p:cNvSpPr>
          <p:nvPr>
            <p:ph type="pic" sz="quarter" idx="10"/>
          </p:nvPr>
        </p:nvSpPr>
        <p:spPr/>
      </p:sp>
      <p:sp>
        <p:nvSpPr>
          <p:cNvPr id="61" name="Title 60">
            <a:extLst>
              <a:ext uri="{FF2B5EF4-FFF2-40B4-BE49-F238E27FC236}">
                <a16:creationId xmlns:a16="http://schemas.microsoft.com/office/drawing/2014/main" id="{34D72329-F87F-4471-9511-25B88815771B}"/>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p>
        </p:txBody>
      </p:sp>
    </p:spTree>
    <p:extLst>
      <p:ext uri="{BB962C8B-B14F-4D97-AF65-F5344CB8AC3E}">
        <p14:creationId xmlns:p14="http://schemas.microsoft.com/office/powerpoint/2010/main" val="129834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287D09EB-981B-4EDA-9BEE-2C59BF51BC26}"/>
              </a:ext>
            </a:extLst>
          </p:cNvPr>
          <p:cNvSpPr>
            <a:spLocks noGrp="1"/>
          </p:cNvSpPr>
          <p:nvPr>
            <p:ph type="pic" sz="quarter" idx="11"/>
          </p:nvPr>
        </p:nvSpPr>
        <p:spPr/>
      </p:sp>
      <p:sp>
        <p:nvSpPr>
          <p:cNvPr id="13" name="Freeform: Shape 12">
            <a:extLst>
              <a:ext uri="{FF2B5EF4-FFF2-40B4-BE49-F238E27FC236}">
                <a16:creationId xmlns:a16="http://schemas.microsoft.com/office/drawing/2014/main" id="{10C3B3D5-8670-4C00-A11D-49C07106405E}"/>
              </a:ext>
            </a:extLst>
          </p:cNvPr>
          <p:cNvSpPr/>
          <p:nvPr/>
        </p:nvSpPr>
        <p:spPr>
          <a:xfrm>
            <a:off x="0" y="3864542"/>
            <a:ext cx="9144000" cy="2997196"/>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35" name="Title 34">
            <a:extLst>
              <a:ext uri="{FF2B5EF4-FFF2-40B4-BE49-F238E27FC236}">
                <a16:creationId xmlns:a16="http://schemas.microsoft.com/office/drawing/2014/main" id="{B3A880D3-5293-432C-A775-8022A73170B5}"/>
              </a:ext>
            </a:extLst>
          </p:cNvPr>
          <p:cNvSpPr>
            <a:spLocks noGrp="1"/>
          </p:cNvSpPr>
          <p:nvPr>
            <p:ph type="title"/>
          </p:nvPr>
        </p:nvSpPr>
        <p:spPr/>
        <p:txBody>
          <a:bodyPr/>
          <a:lstStyle/>
          <a:p>
            <a:r>
              <a:rPr lang="en-US" dirty="0"/>
              <a:t>Customer </a:t>
            </a:r>
            <a:r>
              <a:rPr lang="en-US" dirty="0">
                <a:solidFill>
                  <a:schemeClr val="accent1"/>
                </a:solidFill>
              </a:rPr>
              <a:t>Services</a:t>
            </a:r>
            <a:endParaRPr lang="en-ID" dirty="0"/>
          </a:p>
        </p:txBody>
      </p:sp>
      <p:grpSp>
        <p:nvGrpSpPr>
          <p:cNvPr id="3" name="Graphic 8">
            <a:extLst>
              <a:ext uri="{FF2B5EF4-FFF2-40B4-BE49-F238E27FC236}">
                <a16:creationId xmlns:a16="http://schemas.microsoft.com/office/drawing/2014/main" id="{C16EE9E7-0167-451F-8641-E98F7FBAC513}"/>
              </a:ext>
            </a:extLst>
          </p:cNvPr>
          <p:cNvGrpSpPr/>
          <p:nvPr/>
        </p:nvGrpSpPr>
        <p:grpSpPr>
          <a:xfrm>
            <a:off x="411689" y="6307497"/>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481B3711-24FA-43C8-8F62-54E57D9AC05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057C5A34-8D6F-4415-810E-FCBC27040E6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2435BB8-ED81-4993-9351-7825670DD26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378D06-BC7D-477A-A6C2-224D2CF0D30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AA2933FF-0D9F-4495-B5FB-0F07D369962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0EF7768-1D63-4448-9313-AD5A7CE82BF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067C6D0F-EECA-44E5-B2A2-CFC58CC141A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0A9D31CA-F754-4725-881E-EAE8977C646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23" name="TextBox 22">
            <a:extLst>
              <a:ext uri="{FF2B5EF4-FFF2-40B4-BE49-F238E27FC236}">
                <a16:creationId xmlns:a16="http://schemas.microsoft.com/office/drawing/2014/main" id="{6AE621CE-4745-4973-946D-C263736E5155}"/>
              </a:ext>
            </a:extLst>
          </p:cNvPr>
          <p:cNvSpPr txBox="1"/>
          <p:nvPr/>
        </p:nvSpPr>
        <p:spPr>
          <a:xfrm>
            <a:off x="5771440" y="1948721"/>
            <a:ext cx="1902832" cy="276999"/>
          </a:xfrm>
          <a:prstGeom prst="rect">
            <a:avLst/>
          </a:prstGeom>
          <a:noFill/>
        </p:spPr>
        <p:txBody>
          <a:bodyPr wrap="square" rtlCol="0" anchor="ctr">
            <a:spAutoFit/>
          </a:bodyPr>
          <a:lstStyle/>
          <a:p>
            <a:r>
              <a:rPr lang="en-US" sz="1200" b="1" dirty="0">
                <a:solidFill>
                  <a:schemeClr val="accent1"/>
                </a:solidFill>
                <a:latin typeface="+mj-lt"/>
              </a:rPr>
              <a:t>Visit Us At :</a:t>
            </a:r>
          </a:p>
        </p:txBody>
      </p:sp>
      <p:sp>
        <p:nvSpPr>
          <p:cNvPr id="24" name="TextBox 23">
            <a:extLst>
              <a:ext uri="{FF2B5EF4-FFF2-40B4-BE49-F238E27FC236}">
                <a16:creationId xmlns:a16="http://schemas.microsoft.com/office/drawing/2014/main" id="{477AA939-7F39-4A66-B119-0148ED328952}"/>
              </a:ext>
            </a:extLst>
          </p:cNvPr>
          <p:cNvSpPr txBox="1"/>
          <p:nvPr/>
        </p:nvSpPr>
        <p:spPr>
          <a:xfrm>
            <a:off x="6251579" y="2831911"/>
            <a:ext cx="1979209" cy="230832"/>
          </a:xfrm>
          <a:prstGeom prst="rect">
            <a:avLst/>
          </a:prstGeom>
          <a:noFill/>
        </p:spPr>
        <p:txBody>
          <a:bodyPr wrap="square" rtlCol="0" anchor="ctr">
            <a:spAutoFit/>
          </a:bodyPr>
          <a:lstStyle/>
          <a:p>
            <a:r>
              <a:rPr lang="en-US" sz="900" dirty="0"/>
              <a:t>http://yourwebsitehere.com</a:t>
            </a:r>
          </a:p>
        </p:txBody>
      </p:sp>
      <p:sp>
        <p:nvSpPr>
          <p:cNvPr id="25" name="Freeform 67">
            <a:extLst>
              <a:ext uri="{FF2B5EF4-FFF2-40B4-BE49-F238E27FC236}">
                <a16:creationId xmlns:a16="http://schemas.microsoft.com/office/drawing/2014/main" id="{B4D7EA70-FDBE-441A-9432-D15331192395}"/>
              </a:ext>
            </a:extLst>
          </p:cNvPr>
          <p:cNvSpPr>
            <a:spLocks noEditPoints="1"/>
          </p:cNvSpPr>
          <p:nvPr/>
        </p:nvSpPr>
        <p:spPr bwMode="auto">
          <a:xfrm>
            <a:off x="5824483" y="2858020"/>
            <a:ext cx="176306" cy="178616"/>
          </a:xfrm>
          <a:custGeom>
            <a:avLst/>
            <a:gdLst>
              <a:gd name="T0" fmla="*/ 0 w 97"/>
              <a:gd name="T1" fmla="*/ 49 h 98"/>
              <a:gd name="T2" fmla="*/ 97 w 97"/>
              <a:gd name="T3" fmla="*/ 49 h 98"/>
              <a:gd name="T4" fmla="*/ 69 w 97"/>
              <a:gd name="T5" fmla="*/ 46 h 98"/>
              <a:gd name="T6" fmla="*/ 50 w 97"/>
              <a:gd name="T7" fmla="*/ 48 h 98"/>
              <a:gd name="T8" fmla="*/ 65 w 97"/>
              <a:gd name="T9" fmla="*/ 31 h 98"/>
              <a:gd name="T10" fmla="*/ 32 w 97"/>
              <a:gd name="T11" fmla="*/ 31 h 98"/>
              <a:gd name="T12" fmla="*/ 46 w 97"/>
              <a:gd name="T13" fmla="*/ 48 h 98"/>
              <a:gd name="T14" fmla="*/ 29 w 97"/>
              <a:gd name="T15" fmla="*/ 46 h 98"/>
              <a:gd name="T16" fmla="*/ 46 w 97"/>
              <a:gd name="T17" fmla="*/ 28 h 98"/>
              <a:gd name="T18" fmla="*/ 46 w 97"/>
              <a:gd name="T19" fmla="*/ 11 h 98"/>
              <a:gd name="T20" fmla="*/ 46 w 97"/>
              <a:gd name="T21" fmla="*/ 53 h 98"/>
              <a:gd name="T22" fmla="*/ 33 w 97"/>
              <a:gd name="T23" fmla="*/ 68 h 98"/>
              <a:gd name="T24" fmla="*/ 46 w 97"/>
              <a:gd name="T25" fmla="*/ 53 h 98"/>
              <a:gd name="T26" fmla="*/ 46 w 97"/>
              <a:gd name="T27" fmla="*/ 89 h 98"/>
              <a:gd name="T28" fmla="*/ 46 w 97"/>
              <a:gd name="T29" fmla="*/ 72 h 98"/>
              <a:gd name="T30" fmla="*/ 62 w 97"/>
              <a:gd name="T31" fmla="*/ 73 h 98"/>
              <a:gd name="T32" fmla="*/ 50 w 97"/>
              <a:gd name="T33" fmla="*/ 72 h 98"/>
              <a:gd name="T34" fmla="*/ 50 w 97"/>
              <a:gd name="T35" fmla="*/ 53 h 98"/>
              <a:gd name="T36" fmla="*/ 65 w 97"/>
              <a:gd name="T37" fmla="*/ 68 h 98"/>
              <a:gd name="T38" fmla="*/ 50 w 97"/>
              <a:gd name="T39" fmla="*/ 28 h 98"/>
              <a:gd name="T40" fmla="*/ 62 w 97"/>
              <a:gd name="T41" fmla="*/ 26 h 98"/>
              <a:gd name="T42" fmla="*/ 29 w 97"/>
              <a:gd name="T43" fmla="*/ 25 h 98"/>
              <a:gd name="T44" fmla="*/ 41 w 97"/>
              <a:gd name="T45" fmla="*/ 9 h 98"/>
              <a:gd name="T46" fmla="*/ 27 w 97"/>
              <a:gd name="T47" fmla="*/ 29 h 98"/>
              <a:gd name="T48" fmla="*/ 23 w 97"/>
              <a:gd name="T49" fmla="*/ 48 h 98"/>
              <a:gd name="T50" fmla="*/ 16 w 97"/>
              <a:gd name="T51" fmla="*/ 24 h 98"/>
              <a:gd name="T52" fmla="*/ 23 w 97"/>
              <a:gd name="T53" fmla="*/ 53 h 98"/>
              <a:gd name="T54" fmla="*/ 17 w 97"/>
              <a:gd name="T55" fmla="*/ 75 h 98"/>
              <a:gd name="T56" fmla="*/ 23 w 97"/>
              <a:gd name="T57" fmla="*/ 53 h 98"/>
              <a:gd name="T58" fmla="*/ 39 w 97"/>
              <a:gd name="T59" fmla="*/ 89 h 98"/>
              <a:gd name="T60" fmla="*/ 30 w 97"/>
              <a:gd name="T61" fmla="*/ 75 h 98"/>
              <a:gd name="T62" fmla="*/ 77 w 97"/>
              <a:gd name="T63" fmla="*/ 79 h 98"/>
              <a:gd name="T64" fmla="*/ 67 w 97"/>
              <a:gd name="T65" fmla="*/ 75 h 98"/>
              <a:gd name="T66" fmla="*/ 74 w 97"/>
              <a:gd name="T67" fmla="*/ 53 h 98"/>
              <a:gd name="T68" fmla="*/ 80 w 97"/>
              <a:gd name="T69" fmla="*/ 75 h 98"/>
              <a:gd name="T70" fmla="*/ 74 w 97"/>
              <a:gd name="T71" fmla="*/ 48 h 98"/>
              <a:gd name="T72" fmla="*/ 70 w 97"/>
              <a:gd name="T73" fmla="*/ 30 h 98"/>
              <a:gd name="T74" fmla="*/ 89 w 97"/>
              <a:gd name="T75" fmla="*/ 48 h 98"/>
              <a:gd name="T76" fmla="*/ 78 w 97"/>
              <a:gd name="T77" fmla="*/ 20 h 98"/>
              <a:gd name="T78" fmla="*/ 56 w 97"/>
              <a:gd name="T79"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26" name="TextBox 25">
            <a:extLst>
              <a:ext uri="{FF2B5EF4-FFF2-40B4-BE49-F238E27FC236}">
                <a16:creationId xmlns:a16="http://schemas.microsoft.com/office/drawing/2014/main" id="{FF0729A0-D89F-4E4A-8DB7-41F61B866C3E}"/>
              </a:ext>
            </a:extLst>
          </p:cNvPr>
          <p:cNvSpPr txBox="1"/>
          <p:nvPr/>
        </p:nvSpPr>
        <p:spPr>
          <a:xfrm>
            <a:off x="6251579" y="2264456"/>
            <a:ext cx="2207813" cy="484428"/>
          </a:xfrm>
          <a:prstGeom prst="rect">
            <a:avLst/>
          </a:prstGeom>
          <a:noFill/>
        </p:spPr>
        <p:txBody>
          <a:bodyPr wrap="square" rtlCol="0">
            <a:spAutoFit/>
          </a:bodyPr>
          <a:lstStyle/>
          <a:p>
            <a:pPr>
              <a:lnSpc>
                <a:spcPct val="150000"/>
              </a:lnSpc>
            </a:pPr>
            <a:r>
              <a:rPr lang="en-US" sz="900" dirty="0">
                <a:ea typeface="Roboto" pitchFamily="2" charset="0"/>
                <a:cs typeface="Open Sans Light" panose="020B0306030504020204" pitchFamily="34" charset="0"/>
              </a:rPr>
              <a:t>15 Bland Street, Surry </a:t>
            </a:r>
            <a:r>
              <a:rPr lang="en-US" sz="900" dirty="0" err="1">
                <a:ea typeface="Roboto" pitchFamily="2" charset="0"/>
                <a:cs typeface="Open Sans Light" panose="020B0306030504020204" pitchFamily="34" charset="0"/>
              </a:rPr>
              <a:t>Hils</a:t>
            </a:r>
            <a:r>
              <a:rPr lang="en-US" sz="900" dirty="0">
                <a:ea typeface="Roboto" pitchFamily="2" charset="0"/>
                <a:cs typeface="Open Sans Light" panose="020B0306030504020204" pitchFamily="34" charset="0"/>
              </a:rPr>
              <a:t>, Block C</a:t>
            </a:r>
          </a:p>
          <a:p>
            <a:pPr>
              <a:lnSpc>
                <a:spcPct val="150000"/>
              </a:lnSpc>
            </a:pPr>
            <a:r>
              <a:rPr lang="en-US" sz="900" dirty="0">
                <a:ea typeface="Roboto" pitchFamily="2" charset="0"/>
                <a:cs typeface="Open Sans Light" panose="020B0306030504020204" pitchFamily="34" charset="0"/>
              </a:rPr>
              <a:t>Sydney, Australia</a:t>
            </a:r>
            <a:endParaRPr lang="en-GB" sz="900" dirty="0">
              <a:ea typeface="Roboto"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4BCE55CD-6163-4F60-B8AF-C53250AD3A62}"/>
              </a:ext>
            </a:extLst>
          </p:cNvPr>
          <p:cNvSpPr>
            <a:spLocks noEditPoints="1"/>
          </p:cNvSpPr>
          <p:nvPr/>
        </p:nvSpPr>
        <p:spPr bwMode="auto">
          <a:xfrm>
            <a:off x="5824483" y="2340713"/>
            <a:ext cx="176306" cy="271038"/>
          </a:xfrm>
          <a:custGeom>
            <a:avLst/>
            <a:gdLst>
              <a:gd name="T0" fmla="*/ 73 w 75"/>
              <a:gd name="T1" fmla="*/ 29 h 117"/>
              <a:gd name="T2" fmla="*/ 38 w 75"/>
              <a:gd name="T3" fmla="*/ 0 h 117"/>
              <a:gd name="T4" fmla="*/ 38 w 75"/>
              <a:gd name="T5" fmla="*/ 0 h 117"/>
              <a:gd name="T6" fmla="*/ 2 w 75"/>
              <a:gd name="T7" fmla="*/ 29 h 117"/>
              <a:gd name="T8" fmla="*/ 6 w 75"/>
              <a:gd name="T9" fmla="*/ 53 h 117"/>
              <a:gd name="T10" fmla="*/ 14 w 75"/>
              <a:gd name="T11" fmla="*/ 68 h 117"/>
              <a:gd name="T12" fmla="*/ 37 w 75"/>
              <a:gd name="T13" fmla="*/ 117 h 117"/>
              <a:gd name="T14" fmla="*/ 61 w 75"/>
              <a:gd name="T15" fmla="*/ 68 h 117"/>
              <a:gd name="T16" fmla="*/ 69 w 75"/>
              <a:gd name="T17" fmla="*/ 53 h 117"/>
              <a:gd name="T18" fmla="*/ 73 w 75"/>
              <a:gd name="T19" fmla="*/ 29 h 117"/>
              <a:gd name="T20" fmla="*/ 38 w 75"/>
              <a:gd name="T21" fmla="*/ 47 h 117"/>
              <a:gd name="T22" fmla="*/ 27 w 75"/>
              <a:gd name="T23" fmla="*/ 36 h 117"/>
              <a:gd name="T24" fmla="*/ 38 w 75"/>
              <a:gd name="T25" fmla="*/ 24 h 117"/>
              <a:gd name="T26" fmla="*/ 49 w 75"/>
              <a:gd name="T27" fmla="*/ 36 h 117"/>
              <a:gd name="T28" fmla="*/ 38 w 75"/>
              <a:gd name="T29" fmla="*/ 4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8" name="TextBox 27">
            <a:extLst>
              <a:ext uri="{FF2B5EF4-FFF2-40B4-BE49-F238E27FC236}">
                <a16:creationId xmlns:a16="http://schemas.microsoft.com/office/drawing/2014/main" id="{A62961AE-DFA7-4118-A5F8-E86DE24140B8}"/>
              </a:ext>
            </a:extLst>
          </p:cNvPr>
          <p:cNvSpPr txBox="1"/>
          <p:nvPr/>
        </p:nvSpPr>
        <p:spPr>
          <a:xfrm>
            <a:off x="5771440" y="3138512"/>
            <a:ext cx="2700898" cy="484428"/>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a:t>
            </a:r>
          </a:p>
        </p:txBody>
      </p:sp>
      <p:sp>
        <p:nvSpPr>
          <p:cNvPr id="22" name="TextBox 21">
            <a:extLst>
              <a:ext uri="{FF2B5EF4-FFF2-40B4-BE49-F238E27FC236}">
                <a16:creationId xmlns:a16="http://schemas.microsoft.com/office/drawing/2014/main" id="{E77913FD-6532-42A5-8D7E-1B0382ADB4FF}"/>
              </a:ext>
            </a:extLst>
          </p:cNvPr>
          <p:cNvSpPr txBox="1"/>
          <p:nvPr/>
        </p:nvSpPr>
        <p:spPr>
          <a:xfrm>
            <a:off x="5771440" y="4246263"/>
            <a:ext cx="2884288" cy="507831"/>
          </a:xfrm>
          <a:prstGeom prst="rect">
            <a:avLst/>
          </a:prstGeom>
          <a:noFill/>
        </p:spPr>
        <p:txBody>
          <a:bodyPr wrap="square" rtlCol="0" anchor="ctr">
            <a:spAutoFit/>
          </a:bodyPr>
          <a:lstStyle/>
          <a:p>
            <a:pPr algn="l" fontAlgn="base"/>
            <a:r>
              <a:rPr lang="en-US" sz="1350"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043AAA44-AE2F-4379-BDC9-831298F4BF98}"/>
              </a:ext>
            </a:extLst>
          </p:cNvPr>
          <p:cNvSpPr txBox="1"/>
          <p:nvPr/>
        </p:nvSpPr>
        <p:spPr>
          <a:xfrm>
            <a:off x="5771440" y="4668700"/>
            <a:ext cx="2570089" cy="435697"/>
          </a:xfrm>
          <a:prstGeom prst="rect">
            <a:avLst/>
          </a:prstGeom>
          <a:noFill/>
        </p:spPr>
        <p:txBody>
          <a:bodyPr wrap="square" rtlCol="0" anchor="ctr">
            <a:spAutoFit/>
          </a:bodyPr>
          <a:lstStyle/>
          <a:p>
            <a:pPr>
              <a:lnSpc>
                <a:spcPct val="150000"/>
              </a:lnSpc>
            </a:pPr>
            <a:r>
              <a:rPr lang="en-US" sz="788" dirty="0">
                <a:solidFill>
                  <a:schemeClr val="bg2"/>
                </a:solidFill>
              </a:rPr>
              <a:t>A wonderful serenity has taken possession entire soul like these sweet mornings</a:t>
            </a:r>
          </a:p>
        </p:txBody>
      </p:sp>
      <p:sp>
        <p:nvSpPr>
          <p:cNvPr id="12" name="PsHolder15">
            <a:extLst>
              <a:ext uri="{FF2B5EF4-FFF2-40B4-BE49-F238E27FC236}">
                <a16:creationId xmlns:a16="http://schemas.microsoft.com/office/drawing/2014/main" id="{B2D94B18-BDBE-4B66-8ED8-AC6D8C435F82}"/>
              </a:ext>
            </a:extLst>
          </p:cNvPr>
          <p:cNvSpPr>
            <a:spLocks noGrp="1"/>
          </p:cNvSpPr>
          <p:nvPr>
            <p:ph type="pic" sz="quarter" idx="10"/>
          </p:nvPr>
        </p:nvSpPr>
        <p:spPr/>
      </p:sp>
    </p:spTree>
    <p:extLst>
      <p:ext uri="{BB962C8B-B14F-4D97-AF65-F5344CB8AC3E}">
        <p14:creationId xmlns:p14="http://schemas.microsoft.com/office/powerpoint/2010/main" val="389711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5" grpId="0"/>
      <p:bldP spid="10" grpId="0"/>
      <p:bldP spid="11" grpId="0" animBg="1"/>
      <p:bldP spid="23" grpId="0"/>
      <p:bldP spid="24" grpId="0"/>
      <p:bldP spid="25" grpId="0" animBg="1"/>
      <p:bldP spid="26" grpId="0"/>
      <p:bldP spid="27" grpId="0" animBg="1"/>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sHolder1">
            <a:extLst>
              <a:ext uri="{FF2B5EF4-FFF2-40B4-BE49-F238E27FC236}">
                <a16:creationId xmlns:a16="http://schemas.microsoft.com/office/drawing/2014/main" id="{DE26AEDE-A600-44B6-83D2-3A15DF1434CF}"/>
              </a:ext>
            </a:extLst>
          </p:cNvPr>
          <p:cNvSpPr>
            <a:spLocks noGrp="1"/>
          </p:cNvSpPr>
          <p:nvPr>
            <p:ph type="pic" sz="quarter" idx="10"/>
          </p:nvPr>
        </p:nvSpPr>
        <p:spPr/>
      </p:sp>
      <p:sp>
        <p:nvSpPr>
          <p:cNvPr id="24" name="TextBox 23">
            <a:extLst>
              <a:ext uri="{FF2B5EF4-FFF2-40B4-BE49-F238E27FC236}">
                <a16:creationId xmlns:a16="http://schemas.microsoft.com/office/drawing/2014/main" id="{B6FF6D45-CCA7-44C6-B1B6-92BF1CD24EC5}"/>
              </a:ext>
            </a:extLst>
          </p:cNvPr>
          <p:cNvSpPr txBox="1"/>
          <p:nvPr/>
        </p:nvSpPr>
        <p:spPr>
          <a:xfrm>
            <a:off x="-597608" y="770147"/>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3" name="TextBox 12">
            <a:extLst>
              <a:ext uri="{FF2B5EF4-FFF2-40B4-BE49-F238E27FC236}">
                <a16:creationId xmlns:a16="http://schemas.microsoft.com/office/drawing/2014/main" id="{773BEB32-B25F-4475-9D43-94065B5215D5}"/>
              </a:ext>
            </a:extLst>
          </p:cNvPr>
          <p:cNvSpPr txBox="1"/>
          <p:nvPr/>
        </p:nvSpPr>
        <p:spPr>
          <a:xfrm rot="5400000" flipH="1">
            <a:off x="8243839" y="2211965"/>
            <a:ext cx="907965" cy="230832"/>
          </a:xfrm>
          <a:prstGeom prst="rect">
            <a:avLst/>
          </a:prstGeom>
          <a:noFill/>
        </p:spPr>
        <p:txBody>
          <a:bodyPr wrap="square" rtlCol="0" anchor="ctr">
            <a:spAutoFit/>
          </a:bodyPr>
          <a:lstStyle/>
          <a:p>
            <a:pPr algn="ctr"/>
            <a:r>
              <a:rPr lang="en-US" sz="900" dirty="0">
                <a:solidFill>
                  <a:schemeClr val="accent1"/>
                </a:solidFill>
              </a:rPr>
              <a:t>Design</a:t>
            </a:r>
          </a:p>
        </p:txBody>
      </p:sp>
      <p:sp>
        <p:nvSpPr>
          <p:cNvPr id="14" name="TextBox 13">
            <a:extLst>
              <a:ext uri="{FF2B5EF4-FFF2-40B4-BE49-F238E27FC236}">
                <a16:creationId xmlns:a16="http://schemas.microsoft.com/office/drawing/2014/main" id="{0926C6CE-303F-4C28-94A4-2749B8AAB3E1}"/>
              </a:ext>
            </a:extLst>
          </p:cNvPr>
          <p:cNvSpPr txBox="1"/>
          <p:nvPr/>
        </p:nvSpPr>
        <p:spPr>
          <a:xfrm rot="5400000" flipH="1">
            <a:off x="8243837" y="4415203"/>
            <a:ext cx="907965" cy="230832"/>
          </a:xfrm>
          <a:prstGeom prst="rect">
            <a:avLst/>
          </a:prstGeom>
          <a:noFill/>
        </p:spPr>
        <p:txBody>
          <a:bodyPr wrap="square" rtlCol="0" anchor="ctr">
            <a:spAutoFit/>
          </a:bodyPr>
          <a:lstStyle/>
          <a:p>
            <a:pPr algn="ctr"/>
            <a:r>
              <a:rPr lang="en-US" sz="900" dirty="0">
                <a:solidFill>
                  <a:schemeClr val="accent1"/>
                </a:solidFill>
              </a:rPr>
              <a:t>Sharing</a:t>
            </a:r>
          </a:p>
        </p:txBody>
      </p:sp>
      <p:sp>
        <p:nvSpPr>
          <p:cNvPr id="15" name="TextBox 14">
            <a:extLst>
              <a:ext uri="{FF2B5EF4-FFF2-40B4-BE49-F238E27FC236}">
                <a16:creationId xmlns:a16="http://schemas.microsoft.com/office/drawing/2014/main" id="{E0713F27-180A-4105-A0BA-4B1F4398EE93}"/>
              </a:ext>
            </a:extLst>
          </p:cNvPr>
          <p:cNvSpPr txBox="1"/>
          <p:nvPr/>
        </p:nvSpPr>
        <p:spPr>
          <a:xfrm rot="5400000" flipH="1">
            <a:off x="8243836" y="3313584"/>
            <a:ext cx="907965" cy="230832"/>
          </a:xfrm>
          <a:prstGeom prst="rect">
            <a:avLst/>
          </a:prstGeom>
          <a:noFill/>
        </p:spPr>
        <p:txBody>
          <a:bodyPr wrap="square" rtlCol="0" anchor="ctr">
            <a:spAutoFit/>
          </a:bodyPr>
          <a:lstStyle/>
          <a:p>
            <a:pPr algn="ctr"/>
            <a:r>
              <a:rPr lang="en-US" sz="900" dirty="0">
                <a:solidFill>
                  <a:schemeClr val="accent1"/>
                </a:solidFill>
              </a:rPr>
              <a:t>Content</a:t>
            </a:r>
          </a:p>
        </p:txBody>
      </p:sp>
      <p:sp>
        <p:nvSpPr>
          <p:cNvPr id="21" name="TextBox 20">
            <a:extLst>
              <a:ext uri="{FF2B5EF4-FFF2-40B4-BE49-F238E27FC236}">
                <a16:creationId xmlns:a16="http://schemas.microsoft.com/office/drawing/2014/main" id="{F538804D-3883-4DA8-81BC-5469ABF4697A}"/>
              </a:ext>
            </a:extLst>
          </p:cNvPr>
          <p:cNvSpPr txBox="1"/>
          <p:nvPr/>
        </p:nvSpPr>
        <p:spPr>
          <a:xfrm>
            <a:off x="966545"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C00DC6D2-EB03-4520-85A8-C38BD35AAFC3}"/>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solidFill>
                <a:schemeClr val="accent1"/>
              </a:solidFill>
            </a:endParaRPr>
          </a:p>
        </p:txBody>
      </p:sp>
      <p:sp>
        <p:nvSpPr>
          <p:cNvPr id="20" name="TextBox 19">
            <a:extLst>
              <a:ext uri="{FF2B5EF4-FFF2-40B4-BE49-F238E27FC236}">
                <a16:creationId xmlns:a16="http://schemas.microsoft.com/office/drawing/2014/main" id="{2FF18E6D-10A0-415E-985E-6C2212FB78F0}"/>
              </a:ext>
            </a:extLst>
          </p:cNvPr>
          <p:cNvSpPr txBox="1"/>
          <p:nvPr/>
        </p:nvSpPr>
        <p:spPr>
          <a:xfrm>
            <a:off x="966546" y="3604164"/>
            <a:ext cx="337114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1E2BC7A8-C562-4EFB-BAB8-DF20E92A03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DA740565-678E-44DE-94E6-E1A9EFA4F14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5D5167B-5DDA-4484-9150-8FD1927E65E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9C4C1BDC-C476-46FB-9481-762A14D528C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84B6CAE0-745F-4FA3-915A-9FAF43B3559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932E555-9B0D-486A-951F-9802D5BFDB0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8B22CE51-DC0E-4FEB-84E8-258A2F8B2CA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0" name="TextBox 29">
            <a:extLst>
              <a:ext uri="{FF2B5EF4-FFF2-40B4-BE49-F238E27FC236}">
                <a16:creationId xmlns:a16="http://schemas.microsoft.com/office/drawing/2014/main" id="{28F77ECB-D528-44D5-99B1-0673F25199E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31" name="Freeform: Shape 30">
            <a:extLst>
              <a:ext uri="{FF2B5EF4-FFF2-40B4-BE49-F238E27FC236}">
                <a16:creationId xmlns:a16="http://schemas.microsoft.com/office/drawing/2014/main" id="{0CD0A357-ECF1-4EDC-A66E-50912469F1C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15447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P spid="14" grpId="0"/>
      <p:bldP spid="15" grpId="0"/>
      <p:bldP spid="21" grpId="0"/>
      <p:bldP spid="23" grpId="0"/>
      <p:bldP spid="20" grpId="0"/>
      <p:bldP spid="30" grpId="0"/>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317F9B44-5DA4-4D06-BE8C-97A0B35B47D2}"/>
              </a:ext>
            </a:extLst>
          </p:cNvPr>
          <p:cNvSpPr>
            <a:spLocks noGrp="1"/>
          </p:cNvSpPr>
          <p:nvPr>
            <p:ph type="pic" sz="quarter" idx="11"/>
          </p:nvPr>
        </p:nvSpPr>
        <p:spPr/>
      </p:sp>
      <p:sp>
        <p:nvSpPr>
          <p:cNvPr id="12" name="Freeform: Shape 11">
            <a:extLst>
              <a:ext uri="{FF2B5EF4-FFF2-40B4-BE49-F238E27FC236}">
                <a16:creationId xmlns:a16="http://schemas.microsoft.com/office/drawing/2014/main" id="{A7ACE801-AAD6-4E28-ADC1-4DB38D92EA84}"/>
              </a:ext>
            </a:extLst>
          </p:cNvPr>
          <p:cNvSpPr/>
          <p:nvPr/>
        </p:nvSpPr>
        <p:spPr>
          <a:xfrm>
            <a:off x="0" y="0"/>
            <a:ext cx="9144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1" name="Freeform: Shape 10">
            <a:extLst>
              <a:ext uri="{FF2B5EF4-FFF2-40B4-BE49-F238E27FC236}">
                <a16:creationId xmlns:a16="http://schemas.microsoft.com/office/drawing/2014/main" id="{851FE078-D032-42D2-A7AA-532F6D01881B}"/>
              </a:ext>
            </a:extLst>
          </p:cNvPr>
          <p:cNvSpPr/>
          <p:nvPr/>
        </p:nvSpPr>
        <p:spPr>
          <a:xfrm>
            <a:off x="8459392" y="0"/>
            <a:ext cx="684609"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PsHolder4">
            <a:extLst>
              <a:ext uri="{FF2B5EF4-FFF2-40B4-BE49-F238E27FC236}">
                <a16:creationId xmlns:a16="http://schemas.microsoft.com/office/drawing/2014/main" id="{428EB5DF-1D48-4B42-80CD-271F17BFB5AE}"/>
              </a:ext>
            </a:extLst>
          </p:cNvPr>
          <p:cNvSpPr>
            <a:spLocks noGrp="1"/>
          </p:cNvSpPr>
          <p:nvPr>
            <p:ph type="pic" sz="quarter" idx="10"/>
          </p:nvPr>
        </p:nvSpPr>
        <p:spPr/>
      </p:sp>
      <p:sp>
        <p:nvSpPr>
          <p:cNvPr id="29" name="Title 28">
            <a:extLst>
              <a:ext uri="{FF2B5EF4-FFF2-40B4-BE49-F238E27FC236}">
                <a16:creationId xmlns:a16="http://schemas.microsoft.com/office/drawing/2014/main" id="{B1470C99-0D7D-44CA-B716-E7A7E2FDBD28}"/>
              </a:ext>
            </a:extLst>
          </p:cNvPr>
          <p:cNvSpPr>
            <a:spLocks noGrp="1"/>
          </p:cNvSpPr>
          <p:nvPr>
            <p:ph type="title"/>
          </p:nvPr>
        </p:nvSpPr>
        <p:spPr/>
        <p:txBody>
          <a:bodyPr/>
          <a:lstStyle/>
          <a:p>
            <a:r>
              <a:rPr lang="en-US" dirty="0"/>
              <a:t>Thank You For Your Attention</a:t>
            </a:r>
            <a:endParaRPr lang="en-ID" dirty="0"/>
          </a:p>
        </p:txBody>
      </p:sp>
      <p:grpSp>
        <p:nvGrpSpPr>
          <p:cNvPr id="3" name="Graphic 8">
            <a:extLst>
              <a:ext uri="{FF2B5EF4-FFF2-40B4-BE49-F238E27FC236}">
                <a16:creationId xmlns:a16="http://schemas.microsoft.com/office/drawing/2014/main" id="{688BA5E6-AB2D-469D-9112-270A00A60A79}"/>
              </a:ext>
            </a:extLst>
          </p:cNvPr>
          <p:cNvGrpSpPr/>
          <p:nvPr/>
        </p:nvGrpSpPr>
        <p:grpSpPr>
          <a:xfrm>
            <a:off x="1430660" y="2425101"/>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F70C400D-622D-4454-86D2-4472F48727B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47EB57-B785-46C2-ABB2-1B0D67C7FCC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48C9641-4C4A-4A3F-AC14-C0A5259653B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9FC647-F4AB-406B-964B-8E66245858B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224B9B2-FAB1-4095-BE90-2D9C51E941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31F222-AEE3-462D-807B-002087CE145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111AA54-977C-46B3-B954-4AA7CD17F5E1}"/>
              </a:ext>
            </a:extLst>
          </p:cNvPr>
          <p:cNvSpPr txBox="1"/>
          <p:nvPr/>
        </p:nvSpPr>
        <p:spPr>
          <a:xfrm>
            <a:off x="2170641" y="2430684"/>
            <a:ext cx="2055586"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7" name="TextBox 16">
            <a:extLst>
              <a:ext uri="{FF2B5EF4-FFF2-40B4-BE49-F238E27FC236}">
                <a16:creationId xmlns:a16="http://schemas.microsoft.com/office/drawing/2014/main" id="{30A84A89-FE62-402B-8567-2308515E83B6}"/>
              </a:ext>
            </a:extLst>
          </p:cNvPr>
          <p:cNvSpPr txBox="1"/>
          <p:nvPr/>
        </p:nvSpPr>
        <p:spPr>
          <a:xfrm>
            <a:off x="1358991" y="3723419"/>
            <a:ext cx="4158673" cy="484428"/>
          </a:xfrm>
          <a:prstGeom prst="rect">
            <a:avLst/>
          </a:prstGeom>
          <a:noFill/>
        </p:spPr>
        <p:txBody>
          <a:bodyPr wrap="square" rtlCol="0" anchor="t">
            <a:spAutoFit/>
          </a:bodyPr>
          <a:lstStyle/>
          <a:p>
            <a:pPr>
              <a:lnSpc>
                <a:spcPct val="150000"/>
              </a:lnSpc>
            </a:pPr>
            <a:r>
              <a:rPr lang="en-US" sz="900" dirty="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9B19E3C3-A667-48CC-87B0-3ED8C384F862}"/>
              </a:ext>
            </a:extLst>
          </p:cNvPr>
          <p:cNvSpPr txBox="1"/>
          <p:nvPr/>
        </p:nvSpPr>
        <p:spPr>
          <a:xfrm>
            <a:off x="1358990" y="4225151"/>
            <a:ext cx="2388027" cy="230832"/>
          </a:xfrm>
          <a:prstGeom prst="rect">
            <a:avLst/>
          </a:prstGeom>
          <a:noFill/>
        </p:spPr>
        <p:txBody>
          <a:bodyPr wrap="square" rtlCol="0" anchor="t">
            <a:spAutoFit/>
          </a:bodyPr>
          <a:lstStyle/>
          <a:p>
            <a:r>
              <a:rPr lang="en-US" sz="900" dirty="0">
                <a:solidFill>
                  <a:schemeClr val="bg2"/>
                </a:solidFill>
              </a:rPr>
              <a:t>www.yourwebsite.com</a:t>
            </a:r>
          </a:p>
        </p:txBody>
      </p:sp>
    </p:spTree>
    <p:extLst>
      <p:ext uri="{BB962C8B-B14F-4D97-AF65-F5344CB8AC3E}">
        <p14:creationId xmlns:p14="http://schemas.microsoft.com/office/powerpoint/2010/main" val="169530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sHolder1">
            <a:extLst>
              <a:ext uri="{FF2B5EF4-FFF2-40B4-BE49-F238E27FC236}">
                <a16:creationId xmlns:a16="http://schemas.microsoft.com/office/drawing/2014/main" id="{BC0A1E16-1522-4DA7-B324-7692CC751B8E}"/>
              </a:ext>
            </a:extLst>
          </p:cNvPr>
          <p:cNvSpPr>
            <a:spLocks noGrp="1"/>
          </p:cNvSpPr>
          <p:nvPr>
            <p:ph type="pic" sz="quarter" idx="11"/>
          </p:nvPr>
        </p:nvSpPr>
        <p:spPr/>
      </p:sp>
      <p:sp>
        <p:nvSpPr>
          <p:cNvPr id="17" name="PsHolder2">
            <a:extLst>
              <a:ext uri="{FF2B5EF4-FFF2-40B4-BE49-F238E27FC236}">
                <a16:creationId xmlns:a16="http://schemas.microsoft.com/office/drawing/2014/main" id="{1DF4595F-B86E-4C67-86CC-15A5ED63C10E}"/>
              </a:ext>
            </a:extLst>
          </p:cNvPr>
          <p:cNvSpPr>
            <a:spLocks noGrp="1"/>
          </p:cNvSpPr>
          <p:nvPr>
            <p:ph type="pic" sz="quarter" idx="10"/>
          </p:nvPr>
        </p:nvSpPr>
        <p:spPr/>
      </p:sp>
      <p:sp>
        <p:nvSpPr>
          <p:cNvPr id="20" name="Rectangle 19">
            <a:extLst>
              <a:ext uri="{FF2B5EF4-FFF2-40B4-BE49-F238E27FC236}">
                <a16:creationId xmlns:a16="http://schemas.microsoft.com/office/drawing/2014/main" id="{1738B21F-6074-4137-B398-143D96E22088}"/>
              </a:ext>
            </a:extLst>
          </p:cNvPr>
          <p:cNvSpPr/>
          <p:nvPr/>
        </p:nvSpPr>
        <p:spPr>
          <a:xfrm>
            <a:off x="1" y="0"/>
            <a:ext cx="2056209"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itle 34">
            <a:extLst>
              <a:ext uri="{FF2B5EF4-FFF2-40B4-BE49-F238E27FC236}">
                <a16:creationId xmlns:a16="http://schemas.microsoft.com/office/drawing/2014/main" id="{7AA4B445-87E7-4F7B-AC72-3E31B7500184}"/>
              </a:ext>
            </a:extLst>
          </p:cNvPr>
          <p:cNvSpPr>
            <a:spLocks noGrp="1"/>
          </p:cNvSpPr>
          <p:nvPr>
            <p:ph type="title"/>
          </p:nvPr>
        </p:nvSpPr>
        <p:spPr/>
        <p:txBody>
          <a:bodyPr/>
          <a:lstStyle/>
          <a:p>
            <a:r>
              <a:rPr lang="en-US" dirty="0"/>
              <a:t>How </a:t>
            </a:r>
            <a:r>
              <a:rPr lang="en-US" dirty="0" err="1">
                <a:solidFill>
                  <a:schemeClr val="accent1"/>
                </a:solidFill>
              </a:rPr>
              <a:t>iMappe</a:t>
            </a:r>
            <a:r>
              <a:rPr lang="en-US" dirty="0">
                <a:solidFill>
                  <a:schemeClr val="accent1"/>
                </a:solidFill>
              </a:rPr>
              <a:t> Started</a:t>
            </a:r>
            <a:endParaRPr lang="en-ID" dirty="0">
              <a:solidFill>
                <a:schemeClr val="accent1"/>
              </a:solidFill>
            </a:endParaRPr>
          </a:p>
        </p:txBody>
      </p:sp>
      <p:grpSp>
        <p:nvGrpSpPr>
          <p:cNvPr id="3" name="Graphic 8">
            <a:extLst>
              <a:ext uri="{FF2B5EF4-FFF2-40B4-BE49-F238E27FC236}">
                <a16:creationId xmlns:a16="http://schemas.microsoft.com/office/drawing/2014/main" id="{FC9DC913-1041-45A0-B7C5-6646BCEDAD7A}"/>
              </a:ext>
            </a:extLst>
          </p:cNvPr>
          <p:cNvGrpSpPr/>
          <p:nvPr/>
        </p:nvGrpSpPr>
        <p:grpSpPr>
          <a:xfrm>
            <a:off x="411689" y="6303760"/>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2E26D63D-AC20-436B-928B-A97C50BFE90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E88AC1B-B093-47C7-AB8A-BA983FB2B5A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5743F06-0C53-4A7D-9BB9-32CAE9C0CD9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21B52DD6-AB6E-4FEB-9682-ECB56D2BB3D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E653A48-FCA9-4B06-B856-B52AD06A7A6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B8EBAC9-ADAD-48FF-96B2-3F1D92DD993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84CB530-53D6-45B7-B295-E93AB49053F3}"/>
              </a:ext>
            </a:extLst>
          </p:cNvPr>
          <p:cNvSpPr txBox="1"/>
          <p:nvPr/>
        </p:nvSpPr>
        <p:spPr>
          <a:xfrm>
            <a:off x="1151671" y="6309343"/>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C9AC4240-1F93-4065-9033-20A97186DCC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2" name="TextBox 11">
            <a:extLst>
              <a:ext uri="{FF2B5EF4-FFF2-40B4-BE49-F238E27FC236}">
                <a16:creationId xmlns:a16="http://schemas.microsoft.com/office/drawing/2014/main" id="{F000B5D8-1817-4F90-863A-66B84EF0958B}"/>
              </a:ext>
            </a:extLst>
          </p:cNvPr>
          <p:cNvSpPr txBox="1"/>
          <p:nvPr/>
        </p:nvSpPr>
        <p:spPr>
          <a:xfrm>
            <a:off x="5926874" y="2733931"/>
            <a:ext cx="2693312"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109C1497-F322-4AC0-82DE-3A498DC20F23}"/>
              </a:ext>
            </a:extLst>
          </p:cNvPr>
          <p:cNvSpPr txBox="1"/>
          <p:nvPr/>
        </p:nvSpPr>
        <p:spPr>
          <a:xfrm>
            <a:off x="5926874" y="4863911"/>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1" name="TextBox 20">
            <a:extLst>
              <a:ext uri="{FF2B5EF4-FFF2-40B4-BE49-F238E27FC236}">
                <a16:creationId xmlns:a16="http://schemas.microsoft.com/office/drawing/2014/main" id="{85C70169-471C-4824-B528-6A1116EBC76A}"/>
              </a:ext>
            </a:extLst>
          </p:cNvPr>
          <p:cNvSpPr txBox="1"/>
          <p:nvPr/>
        </p:nvSpPr>
        <p:spPr>
          <a:xfrm>
            <a:off x="523813" y="2135315"/>
            <a:ext cx="1171821"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22" name="TextBox 21">
            <a:extLst>
              <a:ext uri="{FF2B5EF4-FFF2-40B4-BE49-F238E27FC236}">
                <a16:creationId xmlns:a16="http://schemas.microsoft.com/office/drawing/2014/main" id="{8A956B53-EDB3-4FFD-93AD-A551A3B5C07E}"/>
              </a:ext>
            </a:extLst>
          </p:cNvPr>
          <p:cNvSpPr txBox="1"/>
          <p:nvPr/>
        </p:nvSpPr>
        <p:spPr>
          <a:xfrm>
            <a:off x="523814" y="2458260"/>
            <a:ext cx="1097280" cy="230832"/>
          </a:xfrm>
          <a:prstGeom prst="rect">
            <a:avLst/>
          </a:prstGeom>
          <a:noFill/>
        </p:spPr>
        <p:txBody>
          <a:bodyPr wrap="square" rtlCol="0" anchor="ctr">
            <a:spAutoFit/>
          </a:bodyPr>
          <a:lstStyle/>
          <a:p>
            <a:r>
              <a:rPr lang="en-US" sz="900" dirty="0">
                <a:solidFill>
                  <a:schemeClr val="bg2"/>
                </a:solidFill>
              </a:rPr>
              <a:t>01. Description</a:t>
            </a:r>
          </a:p>
        </p:txBody>
      </p:sp>
      <p:sp>
        <p:nvSpPr>
          <p:cNvPr id="23" name="TextBox 22">
            <a:extLst>
              <a:ext uri="{FF2B5EF4-FFF2-40B4-BE49-F238E27FC236}">
                <a16:creationId xmlns:a16="http://schemas.microsoft.com/office/drawing/2014/main" id="{D7AFEEFF-8963-47FE-B32F-268F3CD0A729}"/>
              </a:ext>
            </a:extLst>
          </p:cNvPr>
          <p:cNvSpPr txBox="1"/>
          <p:nvPr/>
        </p:nvSpPr>
        <p:spPr>
          <a:xfrm>
            <a:off x="523814" y="2828511"/>
            <a:ext cx="1097280" cy="230832"/>
          </a:xfrm>
          <a:prstGeom prst="rect">
            <a:avLst/>
          </a:prstGeom>
          <a:noFill/>
        </p:spPr>
        <p:txBody>
          <a:bodyPr wrap="square" rtlCol="0" anchor="ctr">
            <a:spAutoFit/>
          </a:bodyPr>
          <a:lstStyle/>
          <a:p>
            <a:r>
              <a:rPr lang="en-US" sz="900" dirty="0">
                <a:solidFill>
                  <a:schemeClr val="bg2"/>
                </a:solidFill>
              </a:rPr>
              <a:t>02. Description</a:t>
            </a:r>
          </a:p>
        </p:txBody>
      </p:sp>
      <p:sp>
        <p:nvSpPr>
          <p:cNvPr id="24" name="TextBox 23">
            <a:extLst>
              <a:ext uri="{FF2B5EF4-FFF2-40B4-BE49-F238E27FC236}">
                <a16:creationId xmlns:a16="http://schemas.microsoft.com/office/drawing/2014/main" id="{870C7B6E-3031-4AFE-9DF2-0A0EE617B5DB}"/>
              </a:ext>
            </a:extLst>
          </p:cNvPr>
          <p:cNvSpPr txBox="1"/>
          <p:nvPr/>
        </p:nvSpPr>
        <p:spPr>
          <a:xfrm>
            <a:off x="523814" y="3198762"/>
            <a:ext cx="1097280" cy="230832"/>
          </a:xfrm>
          <a:prstGeom prst="rect">
            <a:avLst/>
          </a:prstGeom>
          <a:noFill/>
        </p:spPr>
        <p:txBody>
          <a:bodyPr wrap="square" rtlCol="0" anchor="ctr">
            <a:spAutoFit/>
          </a:bodyPr>
          <a:lstStyle/>
          <a:p>
            <a:r>
              <a:rPr lang="en-US" sz="900" dirty="0">
                <a:solidFill>
                  <a:schemeClr val="bg2"/>
                </a:solidFill>
              </a:rPr>
              <a:t>03. Description</a:t>
            </a:r>
          </a:p>
        </p:txBody>
      </p:sp>
      <p:sp>
        <p:nvSpPr>
          <p:cNvPr id="25" name="TextBox 24">
            <a:extLst>
              <a:ext uri="{FF2B5EF4-FFF2-40B4-BE49-F238E27FC236}">
                <a16:creationId xmlns:a16="http://schemas.microsoft.com/office/drawing/2014/main" id="{B8B9BB50-2DA0-4D89-B90F-DD4AD81FDD5E}"/>
              </a:ext>
            </a:extLst>
          </p:cNvPr>
          <p:cNvSpPr txBox="1"/>
          <p:nvPr/>
        </p:nvSpPr>
        <p:spPr>
          <a:xfrm>
            <a:off x="523814" y="3569013"/>
            <a:ext cx="1097280" cy="230832"/>
          </a:xfrm>
          <a:prstGeom prst="rect">
            <a:avLst/>
          </a:prstGeom>
          <a:noFill/>
        </p:spPr>
        <p:txBody>
          <a:bodyPr wrap="square" rtlCol="0" anchor="ctr">
            <a:spAutoFit/>
          </a:bodyPr>
          <a:lstStyle/>
          <a:p>
            <a:r>
              <a:rPr lang="en-US" sz="900" dirty="0">
                <a:solidFill>
                  <a:schemeClr val="bg2"/>
                </a:solidFill>
              </a:rPr>
              <a:t>04. Description</a:t>
            </a:r>
          </a:p>
        </p:txBody>
      </p:sp>
      <p:sp>
        <p:nvSpPr>
          <p:cNvPr id="26" name="TextBox 25">
            <a:extLst>
              <a:ext uri="{FF2B5EF4-FFF2-40B4-BE49-F238E27FC236}">
                <a16:creationId xmlns:a16="http://schemas.microsoft.com/office/drawing/2014/main" id="{B490642F-7F62-4F6C-AC69-CE3720177CB2}"/>
              </a:ext>
            </a:extLst>
          </p:cNvPr>
          <p:cNvSpPr txBox="1"/>
          <p:nvPr/>
        </p:nvSpPr>
        <p:spPr>
          <a:xfrm>
            <a:off x="523814" y="3939264"/>
            <a:ext cx="1097280" cy="230832"/>
          </a:xfrm>
          <a:prstGeom prst="rect">
            <a:avLst/>
          </a:prstGeom>
          <a:noFill/>
        </p:spPr>
        <p:txBody>
          <a:bodyPr wrap="square" rtlCol="0" anchor="ctr">
            <a:spAutoFit/>
          </a:bodyPr>
          <a:lstStyle/>
          <a:p>
            <a:r>
              <a:rPr lang="en-US" sz="900" dirty="0">
                <a:solidFill>
                  <a:schemeClr val="bg2"/>
                </a:solidFill>
              </a:rPr>
              <a:t>05. Description</a:t>
            </a:r>
          </a:p>
        </p:txBody>
      </p:sp>
    </p:spTree>
    <p:extLst>
      <p:ext uri="{BB962C8B-B14F-4D97-AF65-F5344CB8AC3E}">
        <p14:creationId xmlns:p14="http://schemas.microsoft.com/office/powerpoint/2010/main" val="166771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1" grpId="0" animBg="1"/>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EAF2215-5BDA-4567-A208-FB61CF2200A6}"/>
              </a:ext>
            </a:extLst>
          </p:cNvPr>
          <p:cNvSpPr txBox="1"/>
          <p:nvPr/>
        </p:nvSpPr>
        <p:spPr>
          <a:xfrm>
            <a:off x="5815908" y="1881140"/>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7" name="TextBox 16">
            <a:extLst>
              <a:ext uri="{FF2B5EF4-FFF2-40B4-BE49-F238E27FC236}">
                <a16:creationId xmlns:a16="http://schemas.microsoft.com/office/drawing/2014/main" id="{168B2C71-C366-4713-8DD0-DC7365860D03}"/>
              </a:ext>
            </a:extLst>
          </p:cNvPr>
          <p:cNvSpPr txBox="1"/>
          <p:nvPr/>
        </p:nvSpPr>
        <p:spPr>
          <a:xfrm>
            <a:off x="5815907" y="2104969"/>
            <a:ext cx="265315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18" name="Rectangle 17">
            <a:extLst>
              <a:ext uri="{FF2B5EF4-FFF2-40B4-BE49-F238E27FC236}">
                <a16:creationId xmlns:a16="http://schemas.microsoft.com/office/drawing/2014/main" id="{CE8EDCAC-2C31-4CAA-BE56-E24D17A7E30B}"/>
              </a:ext>
            </a:extLst>
          </p:cNvPr>
          <p:cNvSpPr/>
          <p:nvPr/>
        </p:nvSpPr>
        <p:spPr>
          <a:xfrm>
            <a:off x="5892061" y="2689319"/>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19" name="TextBox 18">
            <a:extLst>
              <a:ext uri="{FF2B5EF4-FFF2-40B4-BE49-F238E27FC236}">
                <a16:creationId xmlns:a16="http://schemas.microsoft.com/office/drawing/2014/main" id="{E7264A3F-3CB5-49A6-BED6-E3E156E18EAF}"/>
              </a:ext>
            </a:extLst>
          </p:cNvPr>
          <p:cNvSpPr txBox="1"/>
          <p:nvPr/>
        </p:nvSpPr>
        <p:spPr>
          <a:xfrm>
            <a:off x="6055724" y="2603843"/>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20" name="TextBox 19">
            <a:extLst>
              <a:ext uri="{FF2B5EF4-FFF2-40B4-BE49-F238E27FC236}">
                <a16:creationId xmlns:a16="http://schemas.microsoft.com/office/drawing/2014/main" id="{768FA30B-FC07-4ECB-9A2D-64DBFCAA203E}"/>
              </a:ext>
            </a:extLst>
          </p:cNvPr>
          <p:cNvSpPr txBox="1"/>
          <p:nvPr/>
        </p:nvSpPr>
        <p:spPr>
          <a:xfrm>
            <a:off x="6055724" y="2785649"/>
            <a:ext cx="2403668"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27" name="Rectangle 26">
            <a:extLst>
              <a:ext uri="{FF2B5EF4-FFF2-40B4-BE49-F238E27FC236}">
                <a16:creationId xmlns:a16="http://schemas.microsoft.com/office/drawing/2014/main" id="{4F8EB551-FC1A-4DBB-907C-EF855279E419}"/>
              </a:ext>
            </a:extLst>
          </p:cNvPr>
          <p:cNvSpPr/>
          <p:nvPr/>
        </p:nvSpPr>
        <p:spPr>
          <a:xfrm>
            <a:off x="3200400" y="1971075"/>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61" name="Group 60">
            <a:extLst>
              <a:ext uri="{FF2B5EF4-FFF2-40B4-BE49-F238E27FC236}">
                <a16:creationId xmlns:a16="http://schemas.microsoft.com/office/drawing/2014/main" id="{93D7656A-1C27-43B9-83DD-441401162EE0}"/>
              </a:ext>
            </a:extLst>
          </p:cNvPr>
          <p:cNvGrpSpPr/>
          <p:nvPr/>
        </p:nvGrpSpPr>
        <p:grpSpPr>
          <a:xfrm>
            <a:off x="3423607" y="4462873"/>
            <a:ext cx="355617" cy="357508"/>
            <a:chOff x="4564809" y="4925866"/>
            <a:chExt cx="474156" cy="476677"/>
          </a:xfrm>
        </p:grpSpPr>
        <p:sp>
          <p:nvSpPr>
            <p:cNvPr id="36" name="Freeform: Shape 35">
              <a:extLst>
                <a:ext uri="{FF2B5EF4-FFF2-40B4-BE49-F238E27FC236}">
                  <a16:creationId xmlns:a16="http://schemas.microsoft.com/office/drawing/2014/main" id="{9881761B-2C05-4723-AF4F-79B4979198B0}"/>
                </a:ext>
              </a:extLst>
            </p:cNvPr>
            <p:cNvSpPr/>
            <p:nvPr/>
          </p:nvSpPr>
          <p:spPr>
            <a:xfrm>
              <a:off x="4570903" y="5223162"/>
              <a:ext cx="176742" cy="60945"/>
            </a:xfrm>
            <a:custGeom>
              <a:avLst/>
              <a:gdLst>
                <a:gd name="connsiteX0" fmla="*/ 138113 w 138112"/>
                <a:gd name="connsiteY0" fmla="*/ 42954 h 47625"/>
                <a:gd name="connsiteX1" fmla="*/ 74771 w 138112"/>
                <a:gd name="connsiteY1" fmla="*/ 3902 h 47625"/>
                <a:gd name="connsiteX2" fmla="*/ 0 w 138112"/>
                <a:gd name="connsiteY2" fmla="*/ 6283 h 47625"/>
                <a:gd name="connsiteX3" fmla="*/ 63341 w 138112"/>
                <a:gd name="connsiteY3" fmla="*/ 45336 h 47625"/>
                <a:gd name="connsiteX4" fmla="*/ 138113 w 138112"/>
                <a:gd name="connsiteY4" fmla="*/ 429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w="4763"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39E4B227-754B-4E5A-ADCC-1DE109FED472}"/>
                </a:ext>
              </a:extLst>
            </p:cNvPr>
            <p:cNvSpPr/>
            <p:nvPr/>
          </p:nvSpPr>
          <p:spPr>
            <a:xfrm>
              <a:off x="4564809" y="5093466"/>
              <a:ext cx="127986" cy="127986"/>
            </a:xfrm>
            <a:custGeom>
              <a:avLst/>
              <a:gdLst>
                <a:gd name="connsiteX0" fmla="*/ 100965 w 100012"/>
                <a:gd name="connsiteY0" fmla="*/ 100965 h 100012"/>
                <a:gd name="connsiteX1" fmla="*/ 65723 w 100012"/>
                <a:gd name="connsiteY1" fmla="*/ 35243 h 100012"/>
                <a:gd name="connsiteX2" fmla="*/ 0 w 100012"/>
                <a:gd name="connsiteY2" fmla="*/ 0 h 100012"/>
                <a:gd name="connsiteX3" fmla="*/ 35243 w 100012"/>
                <a:gd name="connsiteY3" fmla="*/ 65723 h 100012"/>
                <a:gd name="connsiteX4" fmla="*/ 100965 w 100012"/>
                <a:gd name="connsiteY4" fmla="*/ 10096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w="4763"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D8B7CBE-F450-4940-B03E-480578C30DEE}"/>
                </a:ext>
              </a:extLst>
            </p:cNvPr>
            <p:cNvSpPr/>
            <p:nvPr/>
          </p:nvSpPr>
          <p:spPr>
            <a:xfrm>
              <a:off x="4621979" y="4972795"/>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29DE0047-EE4B-4757-B895-793B87DF5282}"/>
                </a:ext>
              </a:extLst>
            </p:cNvPr>
            <p:cNvSpPr/>
            <p:nvPr/>
          </p:nvSpPr>
          <p:spPr>
            <a:xfrm>
              <a:off x="4695114" y="4925866"/>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8B644416-E6E1-496B-A777-82B32A4C3333}"/>
                </a:ext>
              </a:extLst>
            </p:cNvPr>
            <p:cNvSpPr/>
            <p:nvPr/>
          </p:nvSpPr>
          <p:spPr>
            <a:xfrm>
              <a:off x="4857347" y="5222896"/>
              <a:ext cx="176742" cy="60945"/>
            </a:xfrm>
            <a:custGeom>
              <a:avLst/>
              <a:gdLst>
                <a:gd name="connsiteX0" fmla="*/ 63341 w 138112"/>
                <a:gd name="connsiteY0" fmla="*/ 4110 h 47625"/>
                <a:gd name="connsiteX1" fmla="*/ 0 w 138112"/>
                <a:gd name="connsiteY1" fmla="*/ 43163 h 47625"/>
                <a:gd name="connsiteX2" fmla="*/ 74771 w 138112"/>
                <a:gd name="connsiteY2" fmla="*/ 45544 h 47625"/>
                <a:gd name="connsiteX3" fmla="*/ 138113 w 138112"/>
                <a:gd name="connsiteY3" fmla="*/ 6492 h 47625"/>
                <a:gd name="connsiteX4" fmla="*/ 63341 w 138112"/>
                <a:gd name="connsiteY4" fmla="*/ 411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w="4763"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87DA20F6-C35F-4EF8-8B68-87DEC26AAE14}"/>
                </a:ext>
              </a:extLst>
            </p:cNvPr>
            <p:cNvSpPr/>
            <p:nvPr/>
          </p:nvSpPr>
          <p:spPr>
            <a:xfrm>
              <a:off x="4910979" y="5093466"/>
              <a:ext cx="127986" cy="127986"/>
            </a:xfrm>
            <a:custGeom>
              <a:avLst/>
              <a:gdLst>
                <a:gd name="connsiteX0" fmla="*/ 100965 w 100012"/>
                <a:gd name="connsiteY0" fmla="*/ 0 h 100012"/>
                <a:gd name="connsiteX1" fmla="*/ 35242 w 100012"/>
                <a:gd name="connsiteY1" fmla="*/ 35243 h 100012"/>
                <a:gd name="connsiteX2" fmla="*/ 0 w 100012"/>
                <a:gd name="connsiteY2" fmla="*/ 100965 h 100012"/>
                <a:gd name="connsiteX3" fmla="*/ 65722 w 100012"/>
                <a:gd name="connsiteY3" fmla="*/ 65723 h 100012"/>
                <a:gd name="connsiteX4" fmla="*/ 100965 w 100012"/>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w="4763"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3EA20268-FEF6-40C1-9758-2D20740461BE}"/>
                </a:ext>
              </a:extLst>
            </p:cNvPr>
            <p:cNvSpPr/>
            <p:nvPr/>
          </p:nvSpPr>
          <p:spPr>
            <a:xfrm>
              <a:off x="4920613" y="4972795"/>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03E1CEB8-2843-4085-86FA-DB99102D7AF9}"/>
                </a:ext>
              </a:extLst>
            </p:cNvPr>
            <p:cNvSpPr/>
            <p:nvPr/>
          </p:nvSpPr>
          <p:spPr>
            <a:xfrm>
              <a:off x="4847478" y="4925866"/>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80ABBFAF-9D37-4071-98AC-0044110586D2}"/>
                </a:ext>
              </a:extLst>
            </p:cNvPr>
            <p:cNvSpPr/>
            <p:nvPr/>
          </p:nvSpPr>
          <p:spPr>
            <a:xfrm>
              <a:off x="4634895" y="5292841"/>
              <a:ext cx="335200" cy="109702"/>
            </a:xfrm>
            <a:custGeom>
              <a:avLst/>
              <a:gdLst>
                <a:gd name="connsiteX0" fmla="*/ 198596 w 261937"/>
                <a:gd name="connsiteY0" fmla="*/ 4221 h 85725"/>
                <a:gd name="connsiteX1" fmla="*/ 130969 w 261937"/>
                <a:gd name="connsiteY1" fmla="*/ 4221 h 85725"/>
                <a:gd name="connsiteX2" fmla="*/ 63341 w 261937"/>
                <a:gd name="connsiteY2" fmla="*/ 3745 h 85725"/>
                <a:gd name="connsiteX3" fmla="*/ 0 w 261937"/>
                <a:gd name="connsiteY3" fmla="*/ 42797 h 85725"/>
                <a:gd name="connsiteX4" fmla="*/ 74771 w 261937"/>
                <a:gd name="connsiteY4" fmla="*/ 45179 h 85725"/>
                <a:gd name="connsiteX5" fmla="*/ 92869 w 261937"/>
                <a:gd name="connsiteY5" fmla="*/ 38511 h 85725"/>
                <a:gd name="connsiteX6" fmla="*/ 63818 w 261937"/>
                <a:gd name="connsiteY6" fmla="*/ 62800 h 85725"/>
                <a:gd name="connsiteX7" fmla="*/ 74771 w 261937"/>
                <a:gd name="connsiteY7" fmla="*/ 88994 h 85725"/>
                <a:gd name="connsiteX8" fmla="*/ 121444 w 261937"/>
                <a:gd name="connsiteY8" fmla="*/ 47560 h 85725"/>
                <a:gd name="connsiteX9" fmla="*/ 131445 w 261937"/>
                <a:gd name="connsiteY9" fmla="*/ 34225 h 85725"/>
                <a:gd name="connsiteX10" fmla="*/ 141446 w 261937"/>
                <a:gd name="connsiteY10" fmla="*/ 47560 h 85725"/>
                <a:gd name="connsiteX11" fmla="*/ 188119 w 261937"/>
                <a:gd name="connsiteY11" fmla="*/ 88994 h 85725"/>
                <a:gd name="connsiteX12" fmla="*/ 199073 w 261937"/>
                <a:gd name="connsiteY12" fmla="*/ 62800 h 85725"/>
                <a:gd name="connsiteX13" fmla="*/ 170021 w 261937"/>
                <a:gd name="connsiteY13" fmla="*/ 38511 h 85725"/>
                <a:gd name="connsiteX14" fmla="*/ 188119 w 261937"/>
                <a:gd name="connsiteY14" fmla="*/ 45179 h 85725"/>
                <a:gd name="connsiteX15" fmla="*/ 262890 w 261937"/>
                <a:gd name="connsiteY15" fmla="*/ 42797 h 85725"/>
                <a:gd name="connsiteX16" fmla="*/ 198596 w 261937"/>
                <a:gd name="connsiteY16" fmla="*/ 422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w="4763"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37F77EE5-17D2-449B-BCD5-5B26FBC913FF}"/>
              </a:ext>
            </a:extLst>
          </p:cNvPr>
          <p:cNvSpPr txBox="1"/>
          <p:nvPr/>
        </p:nvSpPr>
        <p:spPr>
          <a:xfrm>
            <a:off x="3428313" y="2124077"/>
            <a:ext cx="955724" cy="715581"/>
          </a:xfrm>
          <a:prstGeom prst="rect">
            <a:avLst/>
          </a:prstGeom>
          <a:noFill/>
        </p:spPr>
        <p:txBody>
          <a:bodyPr wrap="square" rtlCol="0" anchor="ctr">
            <a:spAutoFit/>
          </a:bodyPr>
          <a:lstStyle/>
          <a:p>
            <a:r>
              <a:rPr lang="en-US" sz="4050" b="1" dirty="0">
                <a:solidFill>
                  <a:schemeClr val="bg2"/>
                </a:solidFill>
                <a:latin typeface="+mj-lt"/>
              </a:rPr>
              <a:t>30</a:t>
            </a:r>
          </a:p>
        </p:txBody>
      </p:sp>
      <p:sp>
        <p:nvSpPr>
          <p:cNvPr id="47" name="TextBox 46">
            <a:extLst>
              <a:ext uri="{FF2B5EF4-FFF2-40B4-BE49-F238E27FC236}">
                <a16:creationId xmlns:a16="http://schemas.microsoft.com/office/drawing/2014/main" id="{3E8F9684-1F54-4D8D-8A7A-672D8F1E2D39}"/>
              </a:ext>
            </a:extLst>
          </p:cNvPr>
          <p:cNvSpPr txBox="1"/>
          <p:nvPr/>
        </p:nvSpPr>
        <p:spPr>
          <a:xfrm>
            <a:off x="4239821" y="2267553"/>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49" name="Rectangle 48">
            <a:extLst>
              <a:ext uri="{FF2B5EF4-FFF2-40B4-BE49-F238E27FC236}">
                <a16:creationId xmlns:a16="http://schemas.microsoft.com/office/drawing/2014/main" id="{DAA67823-F9E2-411F-A7DB-E7FA877CF5DF}"/>
              </a:ext>
            </a:extLst>
          </p:cNvPr>
          <p:cNvSpPr/>
          <p:nvPr/>
        </p:nvSpPr>
        <p:spPr>
          <a:xfrm>
            <a:off x="3200400" y="3117070"/>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TextBox 50">
            <a:extLst>
              <a:ext uri="{FF2B5EF4-FFF2-40B4-BE49-F238E27FC236}">
                <a16:creationId xmlns:a16="http://schemas.microsoft.com/office/drawing/2014/main" id="{EC8ABB46-1879-4585-A128-3E6681776DE2}"/>
              </a:ext>
            </a:extLst>
          </p:cNvPr>
          <p:cNvSpPr txBox="1"/>
          <p:nvPr/>
        </p:nvSpPr>
        <p:spPr>
          <a:xfrm>
            <a:off x="3428313" y="3270072"/>
            <a:ext cx="955724" cy="715581"/>
          </a:xfrm>
          <a:prstGeom prst="rect">
            <a:avLst/>
          </a:prstGeom>
          <a:noFill/>
        </p:spPr>
        <p:txBody>
          <a:bodyPr wrap="square" rtlCol="0" anchor="ctr">
            <a:spAutoFit/>
          </a:bodyPr>
          <a:lstStyle/>
          <a:p>
            <a:r>
              <a:rPr lang="en-US" sz="4050" b="1" dirty="0">
                <a:solidFill>
                  <a:schemeClr val="bg2"/>
                </a:solidFill>
                <a:latin typeface="+mj-lt"/>
              </a:rPr>
              <a:t>5K</a:t>
            </a:r>
          </a:p>
        </p:txBody>
      </p:sp>
      <p:sp>
        <p:nvSpPr>
          <p:cNvPr id="52" name="TextBox 51">
            <a:extLst>
              <a:ext uri="{FF2B5EF4-FFF2-40B4-BE49-F238E27FC236}">
                <a16:creationId xmlns:a16="http://schemas.microsoft.com/office/drawing/2014/main" id="{A3131005-4021-4C6B-B499-14AF6B07AFA6}"/>
              </a:ext>
            </a:extLst>
          </p:cNvPr>
          <p:cNvSpPr txBox="1"/>
          <p:nvPr/>
        </p:nvSpPr>
        <p:spPr>
          <a:xfrm>
            <a:off x="4239821" y="3413549"/>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53" name="Rectangle 52">
            <a:extLst>
              <a:ext uri="{FF2B5EF4-FFF2-40B4-BE49-F238E27FC236}">
                <a16:creationId xmlns:a16="http://schemas.microsoft.com/office/drawing/2014/main" id="{A3025D8A-077B-4D28-97EF-5C8248258F14}"/>
              </a:ext>
            </a:extLst>
          </p:cNvPr>
          <p:cNvSpPr/>
          <p:nvPr/>
        </p:nvSpPr>
        <p:spPr>
          <a:xfrm>
            <a:off x="5892061" y="337509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4" name="TextBox 53">
            <a:extLst>
              <a:ext uri="{FF2B5EF4-FFF2-40B4-BE49-F238E27FC236}">
                <a16:creationId xmlns:a16="http://schemas.microsoft.com/office/drawing/2014/main" id="{DF362B85-4E28-4521-91FE-BA6D22A3F335}"/>
              </a:ext>
            </a:extLst>
          </p:cNvPr>
          <p:cNvSpPr txBox="1"/>
          <p:nvPr/>
        </p:nvSpPr>
        <p:spPr>
          <a:xfrm>
            <a:off x="6055724" y="328961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5" name="TextBox 54">
            <a:extLst>
              <a:ext uri="{FF2B5EF4-FFF2-40B4-BE49-F238E27FC236}">
                <a16:creationId xmlns:a16="http://schemas.microsoft.com/office/drawing/2014/main" id="{EDCCF15B-D0F5-4A5B-9FB8-A9F798F54DA7}"/>
              </a:ext>
            </a:extLst>
          </p:cNvPr>
          <p:cNvSpPr txBox="1"/>
          <p:nvPr/>
        </p:nvSpPr>
        <p:spPr>
          <a:xfrm>
            <a:off x="6055724" y="3471421"/>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56" name="Rectangle 55">
            <a:extLst>
              <a:ext uri="{FF2B5EF4-FFF2-40B4-BE49-F238E27FC236}">
                <a16:creationId xmlns:a16="http://schemas.microsoft.com/office/drawing/2014/main" id="{9AAC93BA-D648-4954-B880-CA2724386A47}"/>
              </a:ext>
            </a:extLst>
          </p:cNvPr>
          <p:cNvSpPr/>
          <p:nvPr/>
        </p:nvSpPr>
        <p:spPr>
          <a:xfrm>
            <a:off x="5892061" y="3848358"/>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7" name="TextBox 56">
            <a:extLst>
              <a:ext uri="{FF2B5EF4-FFF2-40B4-BE49-F238E27FC236}">
                <a16:creationId xmlns:a16="http://schemas.microsoft.com/office/drawing/2014/main" id="{7FDD5F03-A286-4DD4-858D-1BAB87C33971}"/>
              </a:ext>
            </a:extLst>
          </p:cNvPr>
          <p:cNvSpPr txBox="1"/>
          <p:nvPr/>
        </p:nvSpPr>
        <p:spPr>
          <a:xfrm>
            <a:off x="6055724" y="37628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8" name="TextBox 57">
            <a:extLst>
              <a:ext uri="{FF2B5EF4-FFF2-40B4-BE49-F238E27FC236}">
                <a16:creationId xmlns:a16="http://schemas.microsoft.com/office/drawing/2014/main" id="{A3FCAED3-0095-4A90-A1B9-8EF129EFA051}"/>
              </a:ext>
            </a:extLst>
          </p:cNvPr>
          <p:cNvSpPr txBox="1"/>
          <p:nvPr/>
        </p:nvSpPr>
        <p:spPr>
          <a:xfrm>
            <a:off x="6055724" y="3944688"/>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45" name="TextBox 44">
            <a:extLst>
              <a:ext uri="{FF2B5EF4-FFF2-40B4-BE49-F238E27FC236}">
                <a16:creationId xmlns:a16="http://schemas.microsoft.com/office/drawing/2014/main" id="{57994106-2E28-47AF-AC19-E15360EC80D9}"/>
              </a:ext>
            </a:extLst>
          </p:cNvPr>
          <p:cNvSpPr txBox="1"/>
          <p:nvPr/>
        </p:nvSpPr>
        <p:spPr>
          <a:xfrm>
            <a:off x="3907432" y="4416909"/>
            <a:ext cx="4366555" cy="300082"/>
          </a:xfrm>
          <a:prstGeom prst="rect">
            <a:avLst/>
          </a:prstGeom>
          <a:noFill/>
        </p:spPr>
        <p:txBody>
          <a:bodyPr wrap="square" rtlCol="0">
            <a:spAutoFit/>
          </a:bodyPr>
          <a:lstStyle/>
          <a:p>
            <a:pPr fontAlgn="base"/>
            <a:r>
              <a:rPr lang="en-US" sz="1350"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ECB9106A-4E7C-4A3F-8E46-C73AB898B589}"/>
              </a:ext>
            </a:extLst>
          </p:cNvPr>
          <p:cNvSpPr txBox="1"/>
          <p:nvPr/>
        </p:nvSpPr>
        <p:spPr>
          <a:xfrm>
            <a:off x="3903776" y="4612764"/>
            <a:ext cx="3873674" cy="276679"/>
          </a:xfrm>
          <a:prstGeom prst="rect">
            <a:avLst/>
          </a:prstGeom>
          <a:noFill/>
        </p:spPr>
        <p:txBody>
          <a:bodyPr wrap="square" rtlCol="0">
            <a:spAutoFit/>
          </a:bodyPr>
          <a:lstStyle/>
          <a:p>
            <a:pPr>
              <a:lnSpc>
                <a:spcPct val="150000"/>
              </a:lnSpc>
            </a:pPr>
            <a:r>
              <a:rPr lang="en-US" sz="900" dirty="0"/>
              <a:t>A wonderful serenity has taken possession entire soul like these</a:t>
            </a:r>
          </a:p>
        </p:txBody>
      </p:sp>
      <p:sp>
        <p:nvSpPr>
          <p:cNvPr id="4" name="PsHolder21">
            <a:extLst>
              <a:ext uri="{FF2B5EF4-FFF2-40B4-BE49-F238E27FC236}">
                <a16:creationId xmlns:a16="http://schemas.microsoft.com/office/drawing/2014/main" id="{D60EB5FA-7335-4323-99AA-3EF91AC8E909}"/>
              </a:ext>
            </a:extLst>
          </p:cNvPr>
          <p:cNvSpPr>
            <a:spLocks noGrp="1"/>
          </p:cNvSpPr>
          <p:nvPr>
            <p:ph type="pic" sz="quarter" idx="10"/>
          </p:nvPr>
        </p:nvSpPr>
        <p:spPr/>
      </p:sp>
      <p:sp>
        <p:nvSpPr>
          <p:cNvPr id="26" name="Title 25">
            <a:extLst>
              <a:ext uri="{FF2B5EF4-FFF2-40B4-BE49-F238E27FC236}">
                <a16:creationId xmlns:a16="http://schemas.microsoft.com/office/drawing/2014/main" id="{AC4A36FB-675B-4EFE-87AA-8D41558A7C34}"/>
              </a:ext>
            </a:extLst>
          </p:cNvPr>
          <p:cNvSpPr>
            <a:spLocks noGrp="1"/>
          </p:cNvSpPr>
          <p:nvPr>
            <p:ph type="title"/>
          </p:nvPr>
        </p:nvSpPr>
        <p:spPr/>
        <p:txBody>
          <a:bodyPr/>
          <a:lstStyle/>
          <a:p>
            <a:r>
              <a:rPr lang="en-US" dirty="0" err="1"/>
              <a:t>iMappe</a:t>
            </a:r>
            <a:r>
              <a:rPr lang="en-US" dirty="0"/>
              <a:t> </a:t>
            </a:r>
            <a:r>
              <a:rPr lang="en-US" dirty="0">
                <a:solidFill>
                  <a:schemeClr val="accent1"/>
                </a:solidFill>
              </a:rPr>
              <a:t>Philosophy</a:t>
            </a:r>
            <a:endParaRPr lang="en-ID" dirty="0">
              <a:solidFill>
                <a:schemeClr val="accent1"/>
              </a:solidFill>
            </a:endParaRPr>
          </a:p>
        </p:txBody>
      </p:sp>
      <p:grpSp>
        <p:nvGrpSpPr>
          <p:cNvPr id="46" name="Graphic 8">
            <a:extLst>
              <a:ext uri="{FF2B5EF4-FFF2-40B4-BE49-F238E27FC236}">
                <a16:creationId xmlns:a16="http://schemas.microsoft.com/office/drawing/2014/main" id="{63BD6FF6-1F57-4309-A482-E0EDA7778E0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0FDAF1B4-8D0D-480C-B4BF-95D8DB2E367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DB70F7BE-C998-46A3-8E62-8FC63C633C3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F4514974-4E2F-44F4-9376-B5C69BE85A0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B2051A4A-9707-43E7-AAC8-35BD89607AA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12BD398-9698-4E59-A8F8-1B19DD7F8F8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E96F2CD6-4E31-4DD0-9EC7-280D029EF4F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5" name="TextBox 64">
            <a:extLst>
              <a:ext uri="{FF2B5EF4-FFF2-40B4-BE49-F238E27FC236}">
                <a16:creationId xmlns:a16="http://schemas.microsoft.com/office/drawing/2014/main" id="{3EC2FB69-E9BB-4A15-AF1F-0E5A7F0AFE0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6" name="Freeform: Shape 65">
            <a:extLst>
              <a:ext uri="{FF2B5EF4-FFF2-40B4-BE49-F238E27FC236}">
                <a16:creationId xmlns:a16="http://schemas.microsoft.com/office/drawing/2014/main" id="{36F0C78A-527B-4552-A2A5-36BBE29191A9}"/>
              </a:ext>
            </a:extLst>
          </p:cNvPr>
          <p:cNvSpPr/>
          <p:nvPr/>
        </p:nvSpPr>
        <p:spPr>
          <a:xfrm>
            <a:off x="8459391"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8212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sHolder1">
            <a:extLst>
              <a:ext uri="{FF2B5EF4-FFF2-40B4-BE49-F238E27FC236}">
                <a16:creationId xmlns:a16="http://schemas.microsoft.com/office/drawing/2014/main" id="{324A47EE-3477-4CFF-927A-3BA22369ED4B}"/>
              </a:ext>
            </a:extLst>
          </p:cNvPr>
          <p:cNvSpPr>
            <a:spLocks noGrp="1"/>
          </p:cNvSpPr>
          <p:nvPr>
            <p:ph type="pic" sz="quarter" idx="11"/>
          </p:nvPr>
        </p:nvSpPr>
        <p:spPr/>
      </p:sp>
      <p:sp>
        <p:nvSpPr>
          <p:cNvPr id="7" name="PsHolder2">
            <a:extLst>
              <a:ext uri="{FF2B5EF4-FFF2-40B4-BE49-F238E27FC236}">
                <a16:creationId xmlns:a16="http://schemas.microsoft.com/office/drawing/2014/main" id="{418886AF-1EB5-4D54-8896-F49164599BEB}"/>
              </a:ext>
            </a:extLst>
          </p:cNvPr>
          <p:cNvSpPr>
            <a:spLocks noGrp="1"/>
          </p:cNvSpPr>
          <p:nvPr>
            <p:ph type="pic" sz="quarter" idx="10"/>
          </p:nvPr>
        </p:nvSpPr>
        <p:spPr/>
      </p:sp>
      <p:sp>
        <p:nvSpPr>
          <p:cNvPr id="13" name="Rectangle: Rounded Corners 12">
            <a:extLst>
              <a:ext uri="{FF2B5EF4-FFF2-40B4-BE49-F238E27FC236}">
                <a16:creationId xmlns:a16="http://schemas.microsoft.com/office/drawing/2014/main" id="{30377897-A83D-4472-BBBB-008B710C509C}"/>
              </a:ext>
            </a:extLst>
          </p:cNvPr>
          <p:cNvSpPr/>
          <p:nvPr/>
        </p:nvSpPr>
        <p:spPr>
          <a:xfrm>
            <a:off x="5257801" y="2363678"/>
            <a:ext cx="2744390"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Rounded Corners 13">
            <a:extLst>
              <a:ext uri="{FF2B5EF4-FFF2-40B4-BE49-F238E27FC236}">
                <a16:creationId xmlns:a16="http://schemas.microsoft.com/office/drawing/2014/main" id="{D7E9991D-19A5-4F90-A42E-305ECB9AA92E}"/>
              </a:ext>
            </a:extLst>
          </p:cNvPr>
          <p:cNvSpPr/>
          <p:nvPr/>
        </p:nvSpPr>
        <p:spPr>
          <a:xfrm>
            <a:off x="1148469" y="2363678"/>
            <a:ext cx="2737731"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itle 33">
            <a:extLst>
              <a:ext uri="{FF2B5EF4-FFF2-40B4-BE49-F238E27FC236}">
                <a16:creationId xmlns:a16="http://schemas.microsoft.com/office/drawing/2014/main" id="{FE3AD213-1D01-4FBF-B058-8FFD25F7BB59}"/>
              </a:ext>
            </a:extLst>
          </p:cNvPr>
          <p:cNvSpPr>
            <a:spLocks noGrp="1"/>
          </p:cNvSpPr>
          <p:nvPr>
            <p:ph type="title"/>
          </p:nvPr>
        </p:nvSpPr>
        <p:spPr/>
        <p:txBody>
          <a:bodyPr/>
          <a:lstStyle/>
          <a:p>
            <a:r>
              <a:rPr lang="en-US" dirty="0" err="1"/>
              <a:t>iMappe</a:t>
            </a:r>
            <a:r>
              <a:rPr lang="en-US" dirty="0"/>
              <a:t> </a:t>
            </a:r>
            <a:r>
              <a:rPr lang="en-US" dirty="0">
                <a:solidFill>
                  <a:schemeClr val="accent1"/>
                </a:solidFill>
              </a:rPr>
              <a:t>Across Industries</a:t>
            </a:r>
            <a:endParaRPr lang="en-ID" dirty="0">
              <a:solidFill>
                <a:schemeClr val="accent1"/>
              </a:solidFill>
            </a:endParaRPr>
          </a:p>
        </p:txBody>
      </p:sp>
      <p:sp>
        <p:nvSpPr>
          <p:cNvPr id="15" name="Rectangle: Rounded Corners 14">
            <a:extLst>
              <a:ext uri="{FF2B5EF4-FFF2-40B4-BE49-F238E27FC236}">
                <a16:creationId xmlns:a16="http://schemas.microsoft.com/office/drawing/2014/main" id="{C22A194F-953A-4F3A-80DD-E3B58D51CAD4}"/>
              </a:ext>
            </a:extLst>
          </p:cNvPr>
          <p:cNvSpPr/>
          <p:nvPr/>
        </p:nvSpPr>
        <p:spPr>
          <a:xfrm>
            <a:off x="3200400" y="2142473"/>
            <a:ext cx="2743200" cy="205000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7021410E-E5EC-4453-84EE-8282C3496F08}"/>
              </a:ext>
            </a:extLst>
          </p:cNvPr>
          <p:cNvSpPr>
            <a:spLocks noChangeAspect="1"/>
          </p:cNvSpPr>
          <p:nvPr/>
        </p:nvSpPr>
        <p:spPr>
          <a:xfrm>
            <a:off x="4230243" y="1916159"/>
            <a:ext cx="683514" cy="683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Shape 16">
            <a:extLst>
              <a:ext uri="{FF2B5EF4-FFF2-40B4-BE49-F238E27FC236}">
                <a16:creationId xmlns:a16="http://schemas.microsoft.com/office/drawing/2014/main" id="{02D62134-BE7A-4579-8A19-7301F0D66E8F}"/>
              </a:ext>
            </a:extLst>
          </p:cNvPr>
          <p:cNvSpPr/>
          <p:nvPr/>
        </p:nvSpPr>
        <p:spPr>
          <a:xfrm rot="10800000">
            <a:off x="4167600" y="4035998"/>
            <a:ext cx="808802" cy="157939"/>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TextBox 18">
            <a:extLst>
              <a:ext uri="{FF2B5EF4-FFF2-40B4-BE49-F238E27FC236}">
                <a16:creationId xmlns:a16="http://schemas.microsoft.com/office/drawing/2014/main" id="{D43363D7-4A63-445B-8E8F-CF9ABE9BB317}"/>
              </a:ext>
            </a:extLst>
          </p:cNvPr>
          <p:cNvSpPr txBox="1"/>
          <p:nvPr/>
        </p:nvSpPr>
        <p:spPr>
          <a:xfrm>
            <a:off x="1759998" y="4375510"/>
            <a:ext cx="5624004" cy="692177"/>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D811B53C-F72D-49C5-BBE3-CA15C8C74AD1}"/>
              </a:ext>
            </a:extLst>
          </p:cNvPr>
          <p:cNvSpPr txBox="1"/>
          <p:nvPr/>
        </p:nvSpPr>
        <p:spPr>
          <a:xfrm>
            <a:off x="3667020" y="2849307"/>
            <a:ext cx="1809961" cy="276999"/>
          </a:xfrm>
          <a:prstGeom prst="rect">
            <a:avLst/>
          </a:prstGeom>
          <a:noFill/>
        </p:spPr>
        <p:txBody>
          <a:bodyPr wrap="square" rtlCol="0">
            <a:spAutoFit/>
          </a:bodyPr>
          <a:lstStyle/>
          <a:p>
            <a:pPr algn="ctr"/>
            <a:r>
              <a:rPr lang="en-US" sz="1200" b="1" dirty="0">
                <a:solidFill>
                  <a:schemeClr val="accent1"/>
                </a:solidFill>
                <a:latin typeface="+mj-lt"/>
              </a:rPr>
              <a:t>Description</a:t>
            </a:r>
          </a:p>
        </p:txBody>
      </p:sp>
      <p:sp>
        <p:nvSpPr>
          <p:cNvPr id="23" name="TextBox 22">
            <a:extLst>
              <a:ext uri="{FF2B5EF4-FFF2-40B4-BE49-F238E27FC236}">
                <a16:creationId xmlns:a16="http://schemas.microsoft.com/office/drawing/2014/main" id="{53448BDF-5624-4695-9A56-8656221D74D0}"/>
              </a:ext>
            </a:extLst>
          </p:cNvPr>
          <p:cNvSpPr txBox="1"/>
          <p:nvPr/>
        </p:nvSpPr>
        <p:spPr>
          <a:xfrm>
            <a:off x="3617651" y="3037771"/>
            <a:ext cx="1908699" cy="692177"/>
          </a:xfrm>
          <a:prstGeom prst="rect">
            <a:avLst/>
          </a:prstGeom>
          <a:noFill/>
        </p:spPr>
        <p:txBody>
          <a:bodyPr wrap="square" rtlCol="0">
            <a:spAutoFit/>
          </a:bodyPr>
          <a:lstStyle/>
          <a:p>
            <a:pPr algn="ctr">
              <a:lnSpc>
                <a:spcPct val="150000"/>
              </a:lnSpc>
            </a:pPr>
            <a:r>
              <a:rPr lang="en-US" sz="900" dirty="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799C23A5-ED30-44AD-AC45-400D208398DC}"/>
              </a:ext>
            </a:extLst>
          </p:cNvPr>
          <p:cNvSpPr/>
          <p:nvPr/>
        </p:nvSpPr>
        <p:spPr>
          <a:xfrm>
            <a:off x="4453262" y="2145428"/>
            <a:ext cx="237477" cy="224977"/>
          </a:xfrm>
          <a:custGeom>
            <a:avLst/>
            <a:gdLst>
              <a:gd name="connsiteX0" fmla="*/ 657225 w 723900"/>
              <a:gd name="connsiteY0" fmla="*/ 600075 h 685800"/>
              <a:gd name="connsiteX1" fmla="*/ 657225 w 723900"/>
              <a:gd name="connsiteY1" fmla="*/ 581025 h 685800"/>
              <a:gd name="connsiteX2" fmla="*/ 619125 w 723900"/>
              <a:gd name="connsiteY2" fmla="*/ 581025 h 685800"/>
              <a:gd name="connsiteX3" fmla="*/ 619125 w 723900"/>
              <a:gd name="connsiteY3" fmla="*/ 257175 h 685800"/>
              <a:gd name="connsiteX4" fmla="*/ 657225 w 723900"/>
              <a:gd name="connsiteY4" fmla="*/ 257175 h 685800"/>
              <a:gd name="connsiteX5" fmla="*/ 657225 w 723900"/>
              <a:gd name="connsiteY5" fmla="*/ 238125 h 685800"/>
              <a:gd name="connsiteX6" fmla="*/ 685800 w 723900"/>
              <a:gd name="connsiteY6" fmla="*/ 238125 h 685800"/>
              <a:gd name="connsiteX7" fmla="*/ 685800 w 723900"/>
              <a:gd name="connsiteY7" fmla="*/ 180975 h 685800"/>
              <a:gd name="connsiteX8" fmla="*/ 657225 w 723900"/>
              <a:gd name="connsiteY8" fmla="*/ 180975 h 685800"/>
              <a:gd name="connsiteX9" fmla="*/ 361950 w 723900"/>
              <a:gd name="connsiteY9" fmla="*/ 0 h 685800"/>
              <a:gd name="connsiteX10" fmla="*/ 66675 w 723900"/>
              <a:gd name="connsiteY10" fmla="*/ 180975 h 685800"/>
              <a:gd name="connsiteX11" fmla="*/ 38100 w 723900"/>
              <a:gd name="connsiteY11" fmla="*/ 180975 h 685800"/>
              <a:gd name="connsiteX12" fmla="*/ 38100 w 723900"/>
              <a:gd name="connsiteY12" fmla="*/ 238125 h 685800"/>
              <a:gd name="connsiteX13" fmla="*/ 66675 w 723900"/>
              <a:gd name="connsiteY13" fmla="*/ 238125 h 685800"/>
              <a:gd name="connsiteX14" fmla="*/ 66675 w 723900"/>
              <a:gd name="connsiteY14" fmla="*/ 257175 h 685800"/>
              <a:gd name="connsiteX15" fmla="*/ 104775 w 723900"/>
              <a:gd name="connsiteY15" fmla="*/ 257175 h 685800"/>
              <a:gd name="connsiteX16" fmla="*/ 104775 w 723900"/>
              <a:gd name="connsiteY16" fmla="*/ 581025 h 685800"/>
              <a:gd name="connsiteX17" fmla="*/ 66675 w 723900"/>
              <a:gd name="connsiteY17" fmla="*/ 581025 h 685800"/>
              <a:gd name="connsiteX18" fmla="*/ 66675 w 723900"/>
              <a:gd name="connsiteY18" fmla="*/ 600075 h 685800"/>
              <a:gd name="connsiteX19" fmla="*/ 0 w 723900"/>
              <a:gd name="connsiteY19" fmla="*/ 647700 h 685800"/>
              <a:gd name="connsiteX20" fmla="*/ 0 w 723900"/>
              <a:gd name="connsiteY20" fmla="*/ 685800 h 685800"/>
              <a:gd name="connsiteX21" fmla="*/ 361950 w 723900"/>
              <a:gd name="connsiteY21" fmla="*/ 685800 h 685800"/>
              <a:gd name="connsiteX22" fmla="*/ 723900 w 723900"/>
              <a:gd name="connsiteY22" fmla="*/ 685800 h 685800"/>
              <a:gd name="connsiteX23" fmla="*/ 723900 w 723900"/>
              <a:gd name="connsiteY23" fmla="*/ 647700 h 685800"/>
              <a:gd name="connsiteX24" fmla="*/ 657225 w 723900"/>
              <a:gd name="connsiteY24" fmla="*/ 600075 h 685800"/>
              <a:gd name="connsiteX25" fmla="*/ 219075 w 723900"/>
              <a:gd name="connsiteY25" fmla="*/ 581025 h 685800"/>
              <a:gd name="connsiteX26" fmla="*/ 161925 w 723900"/>
              <a:gd name="connsiteY26" fmla="*/ 581025 h 685800"/>
              <a:gd name="connsiteX27" fmla="*/ 161925 w 723900"/>
              <a:gd name="connsiteY27" fmla="*/ 257175 h 685800"/>
              <a:gd name="connsiteX28" fmla="*/ 219075 w 723900"/>
              <a:gd name="connsiteY28" fmla="*/ 257175 h 685800"/>
              <a:gd name="connsiteX29" fmla="*/ 219075 w 723900"/>
              <a:gd name="connsiteY29" fmla="*/ 581025 h 685800"/>
              <a:gd name="connsiteX30" fmla="*/ 333375 w 723900"/>
              <a:gd name="connsiteY30" fmla="*/ 581025 h 685800"/>
              <a:gd name="connsiteX31" fmla="*/ 276225 w 723900"/>
              <a:gd name="connsiteY31" fmla="*/ 581025 h 685800"/>
              <a:gd name="connsiteX32" fmla="*/ 276225 w 723900"/>
              <a:gd name="connsiteY32" fmla="*/ 257175 h 685800"/>
              <a:gd name="connsiteX33" fmla="*/ 333375 w 723900"/>
              <a:gd name="connsiteY33" fmla="*/ 257175 h 685800"/>
              <a:gd name="connsiteX34" fmla="*/ 333375 w 723900"/>
              <a:gd name="connsiteY34" fmla="*/ 581025 h 685800"/>
              <a:gd name="connsiteX35" fmla="*/ 352425 w 723900"/>
              <a:gd name="connsiteY35" fmla="*/ 161925 h 685800"/>
              <a:gd name="connsiteX36" fmla="*/ 314325 w 723900"/>
              <a:gd name="connsiteY36" fmla="*/ 123825 h 685800"/>
              <a:gd name="connsiteX37" fmla="*/ 352425 w 723900"/>
              <a:gd name="connsiteY37" fmla="*/ 85725 h 685800"/>
              <a:gd name="connsiteX38" fmla="*/ 390525 w 723900"/>
              <a:gd name="connsiteY38" fmla="*/ 123825 h 685800"/>
              <a:gd name="connsiteX39" fmla="*/ 352425 w 723900"/>
              <a:gd name="connsiteY39" fmla="*/ 161925 h 685800"/>
              <a:gd name="connsiteX40" fmla="*/ 447675 w 723900"/>
              <a:gd name="connsiteY40" fmla="*/ 581025 h 685800"/>
              <a:gd name="connsiteX41" fmla="*/ 390525 w 723900"/>
              <a:gd name="connsiteY41" fmla="*/ 581025 h 685800"/>
              <a:gd name="connsiteX42" fmla="*/ 390525 w 723900"/>
              <a:gd name="connsiteY42" fmla="*/ 257175 h 685800"/>
              <a:gd name="connsiteX43" fmla="*/ 447675 w 723900"/>
              <a:gd name="connsiteY43" fmla="*/ 257175 h 685800"/>
              <a:gd name="connsiteX44" fmla="*/ 447675 w 723900"/>
              <a:gd name="connsiteY44" fmla="*/ 581025 h 685800"/>
              <a:gd name="connsiteX45" fmla="*/ 561975 w 723900"/>
              <a:gd name="connsiteY45" fmla="*/ 581025 h 685800"/>
              <a:gd name="connsiteX46" fmla="*/ 504825 w 723900"/>
              <a:gd name="connsiteY46" fmla="*/ 581025 h 685800"/>
              <a:gd name="connsiteX47" fmla="*/ 504825 w 723900"/>
              <a:gd name="connsiteY47" fmla="*/ 257175 h 685800"/>
              <a:gd name="connsiteX48" fmla="*/ 561975 w 723900"/>
              <a:gd name="connsiteY48" fmla="*/ 257175 h 685800"/>
              <a:gd name="connsiteX49" fmla="*/ 561975 w 723900"/>
              <a:gd name="connsiteY49" fmla="*/ 58102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w="9525" cap="flat">
            <a:noFill/>
            <a:prstDash val="solid"/>
            <a:miter/>
          </a:ln>
        </p:spPr>
        <p:txBody>
          <a:bodyPr rtlCol="0" anchor="ctr"/>
          <a:lstStyle/>
          <a:p>
            <a:endParaRPr lang="en-ID" sz="1350"/>
          </a:p>
        </p:txBody>
      </p:sp>
      <p:sp>
        <p:nvSpPr>
          <p:cNvPr id="18" name="Graphic 25" descr="Coins with solid fill">
            <a:extLst>
              <a:ext uri="{FF2B5EF4-FFF2-40B4-BE49-F238E27FC236}">
                <a16:creationId xmlns:a16="http://schemas.microsoft.com/office/drawing/2014/main" id="{1E95FDC0-8AB3-40B2-A43C-47A6D80E03FB}"/>
              </a:ext>
            </a:extLst>
          </p:cNvPr>
          <p:cNvSpPr>
            <a:spLocks noChangeAspect="1"/>
          </p:cNvSpPr>
          <p:nvPr/>
        </p:nvSpPr>
        <p:spPr>
          <a:xfrm>
            <a:off x="2054420" y="2694642"/>
            <a:ext cx="240030" cy="205727"/>
          </a:xfrm>
          <a:custGeom>
            <a:avLst/>
            <a:gdLst>
              <a:gd name="connsiteX0" fmla="*/ 743903 w 800151"/>
              <a:gd name="connsiteY0" fmla="*/ 571500 h 685800"/>
              <a:gd name="connsiteX1" fmla="*/ 705803 w 800151"/>
              <a:gd name="connsiteY1" fmla="*/ 603885 h 685800"/>
              <a:gd name="connsiteX2" fmla="*/ 705803 w 800151"/>
              <a:gd name="connsiteY2" fmla="*/ 569595 h 685800"/>
              <a:gd name="connsiteX3" fmla="*/ 743903 w 800151"/>
              <a:gd name="connsiteY3" fmla="*/ 554355 h 685800"/>
              <a:gd name="connsiteX4" fmla="*/ 743903 w 800151"/>
              <a:gd name="connsiteY4" fmla="*/ 571500 h 685800"/>
              <a:gd name="connsiteX5" fmla="*/ 667703 w 800151"/>
              <a:gd name="connsiteY5" fmla="*/ 508635 h 685800"/>
              <a:gd name="connsiteX6" fmla="*/ 667703 w 800151"/>
              <a:gd name="connsiteY6" fmla="*/ 474345 h 685800"/>
              <a:gd name="connsiteX7" fmla="*/ 705803 w 800151"/>
              <a:gd name="connsiteY7" fmla="*/ 459105 h 685800"/>
              <a:gd name="connsiteX8" fmla="*/ 705803 w 800151"/>
              <a:gd name="connsiteY8" fmla="*/ 476250 h 685800"/>
              <a:gd name="connsiteX9" fmla="*/ 667703 w 800151"/>
              <a:gd name="connsiteY9" fmla="*/ 508635 h 685800"/>
              <a:gd name="connsiteX10" fmla="*/ 667703 w 800151"/>
              <a:gd name="connsiteY10" fmla="*/ 615315 h 685800"/>
              <a:gd name="connsiteX11" fmla="*/ 629603 w 800151"/>
              <a:gd name="connsiteY11" fmla="*/ 621983 h 685800"/>
              <a:gd name="connsiteX12" fmla="*/ 629603 w 800151"/>
              <a:gd name="connsiteY12" fmla="*/ 584835 h 685800"/>
              <a:gd name="connsiteX13" fmla="*/ 667703 w 800151"/>
              <a:gd name="connsiteY13" fmla="*/ 579120 h 685800"/>
              <a:gd name="connsiteX14" fmla="*/ 667703 w 800151"/>
              <a:gd name="connsiteY14" fmla="*/ 615315 h 685800"/>
              <a:gd name="connsiteX15" fmla="*/ 591503 w 800151"/>
              <a:gd name="connsiteY15" fmla="*/ 489585 h 685800"/>
              <a:gd name="connsiteX16" fmla="*/ 629603 w 800151"/>
              <a:gd name="connsiteY16" fmla="*/ 483870 h 685800"/>
              <a:gd name="connsiteX17" fmla="*/ 629603 w 800151"/>
              <a:gd name="connsiteY17" fmla="*/ 520065 h 685800"/>
              <a:gd name="connsiteX18" fmla="*/ 591503 w 800151"/>
              <a:gd name="connsiteY18" fmla="*/ 526733 h 685800"/>
              <a:gd name="connsiteX19" fmla="*/ 591503 w 800151"/>
              <a:gd name="connsiteY19" fmla="*/ 489585 h 685800"/>
              <a:gd name="connsiteX20" fmla="*/ 591503 w 800151"/>
              <a:gd name="connsiteY20" fmla="*/ 626745 h 685800"/>
              <a:gd name="connsiteX21" fmla="*/ 553403 w 800151"/>
              <a:gd name="connsiteY21" fmla="*/ 628650 h 685800"/>
              <a:gd name="connsiteX22" fmla="*/ 553403 w 800151"/>
              <a:gd name="connsiteY22" fmla="*/ 590550 h 685800"/>
              <a:gd name="connsiteX23" fmla="*/ 591503 w 800151"/>
              <a:gd name="connsiteY23" fmla="*/ 588645 h 685800"/>
              <a:gd name="connsiteX24" fmla="*/ 591503 w 800151"/>
              <a:gd name="connsiteY24" fmla="*/ 626745 h 685800"/>
              <a:gd name="connsiteX25" fmla="*/ 515303 w 800151"/>
              <a:gd name="connsiteY25" fmla="*/ 533400 h 685800"/>
              <a:gd name="connsiteX26" fmla="*/ 515303 w 800151"/>
              <a:gd name="connsiteY26" fmla="*/ 495300 h 685800"/>
              <a:gd name="connsiteX27" fmla="*/ 553403 w 800151"/>
              <a:gd name="connsiteY27" fmla="*/ 493395 h 685800"/>
              <a:gd name="connsiteX28" fmla="*/ 553403 w 800151"/>
              <a:gd name="connsiteY28" fmla="*/ 531495 h 685800"/>
              <a:gd name="connsiteX29" fmla="*/ 515303 w 800151"/>
              <a:gd name="connsiteY29" fmla="*/ 533400 h 685800"/>
              <a:gd name="connsiteX30" fmla="*/ 515303 w 800151"/>
              <a:gd name="connsiteY30" fmla="*/ 628650 h 685800"/>
              <a:gd name="connsiteX31" fmla="*/ 477203 w 800151"/>
              <a:gd name="connsiteY31" fmla="*/ 626745 h 685800"/>
              <a:gd name="connsiteX32" fmla="*/ 477203 w 800151"/>
              <a:gd name="connsiteY32" fmla="*/ 590550 h 685800"/>
              <a:gd name="connsiteX33" fmla="*/ 496253 w 800151"/>
              <a:gd name="connsiteY33" fmla="*/ 590550 h 685800"/>
              <a:gd name="connsiteX34" fmla="*/ 515303 w 800151"/>
              <a:gd name="connsiteY34" fmla="*/ 590550 h 685800"/>
              <a:gd name="connsiteX35" fmla="*/ 515303 w 800151"/>
              <a:gd name="connsiteY35" fmla="*/ 628650 h 685800"/>
              <a:gd name="connsiteX36" fmla="*/ 439103 w 800151"/>
              <a:gd name="connsiteY36" fmla="*/ 493395 h 685800"/>
              <a:gd name="connsiteX37" fmla="*/ 477203 w 800151"/>
              <a:gd name="connsiteY37" fmla="*/ 495300 h 685800"/>
              <a:gd name="connsiteX38" fmla="*/ 477203 w 800151"/>
              <a:gd name="connsiteY38" fmla="*/ 533400 h 685800"/>
              <a:gd name="connsiteX39" fmla="*/ 439103 w 800151"/>
              <a:gd name="connsiteY39" fmla="*/ 531495 h 685800"/>
              <a:gd name="connsiteX40" fmla="*/ 439103 w 800151"/>
              <a:gd name="connsiteY40" fmla="*/ 493395 h 685800"/>
              <a:gd name="connsiteX41" fmla="*/ 439103 w 800151"/>
              <a:gd name="connsiteY41" fmla="*/ 621983 h 685800"/>
              <a:gd name="connsiteX42" fmla="*/ 401003 w 800151"/>
              <a:gd name="connsiteY42" fmla="*/ 615315 h 685800"/>
              <a:gd name="connsiteX43" fmla="*/ 401003 w 800151"/>
              <a:gd name="connsiteY43" fmla="*/ 584835 h 685800"/>
              <a:gd name="connsiteX44" fmla="*/ 439103 w 800151"/>
              <a:gd name="connsiteY44" fmla="*/ 588645 h 685800"/>
              <a:gd name="connsiteX45" fmla="*/ 439103 w 800151"/>
              <a:gd name="connsiteY45" fmla="*/ 621983 h 685800"/>
              <a:gd name="connsiteX46" fmla="*/ 362903 w 800151"/>
              <a:gd name="connsiteY46" fmla="*/ 520065 h 685800"/>
              <a:gd name="connsiteX47" fmla="*/ 362903 w 800151"/>
              <a:gd name="connsiteY47" fmla="*/ 482918 h 685800"/>
              <a:gd name="connsiteX48" fmla="*/ 401003 w 800151"/>
              <a:gd name="connsiteY48" fmla="*/ 488633 h 685800"/>
              <a:gd name="connsiteX49" fmla="*/ 401003 w 800151"/>
              <a:gd name="connsiteY49" fmla="*/ 526733 h 685800"/>
              <a:gd name="connsiteX50" fmla="*/ 362903 w 800151"/>
              <a:gd name="connsiteY50" fmla="*/ 520065 h 685800"/>
              <a:gd name="connsiteX51" fmla="*/ 362903 w 800151"/>
              <a:gd name="connsiteY51" fmla="*/ 603885 h 685800"/>
              <a:gd name="connsiteX52" fmla="*/ 324803 w 800151"/>
              <a:gd name="connsiteY52" fmla="*/ 571500 h 685800"/>
              <a:gd name="connsiteX53" fmla="*/ 324803 w 800151"/>
              <a:gd name="connsiteY53" fmla="*/ 569595 h 685800"/>
              <a:gd name="connsiteX54" fmla="*/ 325755 w 800151"/>
              <a:gd name="connsiteY54" fmla="*/ 569595 h 685800"/>
              <a:gd name="connsiteX55" fmla="*/ 333375 w 800151"/>
              <a:gd name="connsiteY55" fmla="*/ 571500 h 685800"/>
              <a:gd name="connsiteX56" fmla="*/ 362903 w 800151"/>
              <a:gd name="connsiteY56" fmla="*/ 578168 h 685800"/>
              <a:gd name="connsiteX57" fmla="*/ 362903 w 800151"/>
              <a:gd name="connsiteY57" fmla="*/ 603885 h 685800"/>
              <a:gd name="connsiteX58" fmla="*/ 210503 w 800151"/>
              <a:gd name="connsiteY58" fmla="*/ 474345 h 685800"/>
              <a:gd name="connsiteX59" fmla="*/ 229553 w 800151"/>
              <a:gd name="connsiteY59" fmla="*/ 475298 h 685800"/>
              <a:gd name="connsiteX60" fmla="*/ 229553 w 800151"/>
              <a:gd name="connsiteY60" fmla="*/ 476250 h 685800"/>
              <a:gd name="connsiteX61" fmla="*/ 239078 w 800151"/>
              <a:gd name="connsiteY61" fmla="*/ 513398 h 685800"/>
              <a:gd name="connsiteX62" fmla="*/ 210503 w 800151"/>
              <a:gd name="connsiteY62" fmla="*/ 511492 h 685800"/>
              <a:gd name="connsiteX63" fmla="*/ 210503 w 800151"/>
              <a:gd name="connsiteY63" fmla="*/ 474345 h 685800"/>
              <a:gd name="connsiteX64" fmla="*/ 172403 w 800151"/>
              <a:gd name="connsiteY64" fmla="*/ 360045 h 685800"/>
              <a:gd name="connsiteX65" fmla="*/ 210503 w 800151"/>
              <a:gd name="connsiteY65" fmla="*/ 365760 h 685800"/>
              <a:gd name="connsiteX66" fmla="*/ 210503 w 800151"/>
              <a:gd name="connsiteY66" fmla="*/ 403860 h 685800"/>
              <a:gd name="connsiteX67" fmla="*/ 172403 w 800151"/>
              <a:gd name="connsiteY67" fmla="*/ 397193 h 685800"/>
              <a:gd name="connsiteX68" fmla="*/ 172403 w 800151"/>
              <a:gd name="connsiteY68" fmla="*/ 360045 h 685800"/>
              <a:gd name="connsiteX69" fmla="*/ 172403 w 800151"/>
              <a:gd name="connsiteY69" fmla="*/ 507683 h 685800"/>
              <a:gd name="connsiteX70" fmla="*/ 134303 w 800151"/>
              <a:gd name="connsiteY70" fmla="*/ 501015 h 685800"/>
              <a:gd name="connsiteX71" fmla="*/ 134303 w 800151"/>
              <a:gd name="connsiteY71" fmla="*/ 463868 h 685800"/>
              <a:gd name="connsiteX72" fmla="*/ 172403 w 800151"/>
              <a:gd name="connsiteY72" fmla="*/ 469583 h 685800"/>
              <a:gd name="connsiteX73" fmla="*/ 172403 w 800151"/>
              <a:gd name="connsiteY73" fmla="*/ 507683 h 685800"/>
              <a:gd name="connsiteX74" fmla="*/ 96203 w 800151"/>
              <a:gd name="connsiteY74" fmla="*/ 352425 h 685800"/>
              <a:gd name="connsiteX75" fmla="*/ 96203 w 800151"/>
              <a:gd name="connsiteY75" fmla="*/ 335280 h 685800"/>
              <a:gd name="connsiteX76" fmla="*/ 134303 w 800151"/>
              <a:gd name="connsiteY76" fmla="*/ 349568 h 685800"/>
              <a:gd name="connsiteX77" fmla="*/ 134303 w 800151"/>
              <a:gd name="connsiteY77" fmla="*/ 384810 h 685800"/>
              <a:gd name="connsiteX78" fmla="*/ 96203 w 800151"/>
              <a:gd name="connsiteY78" fmla="*/ 352425 h 685800"/>
              <a:gd name="connsiteX79" fmla="*/ 96203 w 800151"/>
              <a:gd name="connsiteY79" fmla="*/ 489585 h 685800"/>
              <a:gd name="connsiteX80" fmla="*/ 58103 w 800151"/>
              <a:gd name="connsiteY80" fmla="*/ 457200 h 685800"/>
              <a:gd name="connsiteX81" fmla="*/ 58103 w 800151"/>
              <a:gd name="connsiteY81" fmla="*/ 440055 h 685800"/>
              <a:gd name="connsiteX82" fmla="*/ 96203 w 800151"/>
              <a:gd name="connsiteY82" fmla="*/ 454343 h 685800"/>
              <a:gd name="connsiteX83" fmla="*/ 96203 w 800151"/>
              <a:gd name="connsiteY83" fmla="*/ 489585 h 685800"/>
              <a:gd name="connsiteX84" fmla="*/ 58103 w 800151"/>
              <a:gd name="connsiteY84" fmla="*/ 192405 h 685800"/>
              <a:gd name="connsiteX85" fmla="*/ 96203 w 800151"/>
              <a:gd name="connsiteY85" fmla="*/ 206693 h 685800"/>
              <a:gd name="connsiteX86" fmla="*/ 96203 w 800151"/>
              <a:gd name="connsiteY86" fmla="*/ 241935 h 685800"/>
              <a:gd name="connsiteX87" fmla="*/ 58103 w 800151"/>
              <a:gd name="connsiteY87" fmla="*/ 209550 h 685800"/>
              <a:gd name="connsiteX88" fmla="*/ 58103 w 800151"/>
              <a:gd name="connsiteY88" fmla="*/ 192405 h 685800"/>
              <a:gd name="connsiteX89" fmla="*/ 172403 w 800151"/>
              <a:gd name="connsiteY89" fmla="*/ 222885 h 685800"/>
              <a:gd name="connsiteX90" fmla="*/ 172403 w 800151"/>
              <a:gd name="connsiteY90" fmla="*/ 260985 h 685800"/>
              <a:gd name="connsiteX91" fmla="*/ 134303 w 800151"/>
              <a:gd name="connsiteY91" fmla="*/ 254318 h 685800"/>
              <a:gd name="connsiteX92" fmla="*/ 134303 w 800151"/>
              <a:gd name="connsiteY92" fmla="*/ 217170 h 685800"/>
              <a:gd name="connsiteX93" fmla="*/ 172403 w 800151"/>
              <a:gd name="connsiteY93" fmla="*/ 222885 h 685800"/>
              <a:gd name="connsiteX94" fmla="*/ 267653 w 800151"/>
              <a:gd name="connsiteY94" fmla="*/ 57150 h 685800"/>
              <a:gd name="connsiteX95" fmla="*/ 477203 w 800151"/>
              <a:gd name="connsiteY95" fmla="*/ 114300 h 685800"/>
              <a:gd name="connsiteX96" fmla="*/ 267653 w 800151"/>
              <a:gd name="connsiteY96" fmla="*/ 171450 h 685800"/>
              <a:gd name="connsiteX97" fmla="*/ 58103 w 800151"/>
              <a:gd name="connsiteY97" fmla="*/ 114300 h 685800"/>
              <a:gd name="connsiteX98" fmla="*/ 267653 w 800151"/>
              <a:gd name="connsiteY98" fmla="*/ 57150 h 685800"/>
              <a:gd name="connsiteX99" fmla="*/ 324803 w 800151"/>
              <a:gd name="connsiteY99" fmla="*/ 508635 h 685800"/>
              <a:gd name="connsiteX100" fmla="*/ 286703 w 800151"/>
              <a:gd name="connsiteY100" fmla="*/ 476250 h 685800"/>
              <a:gd name="connsiteX101" fmla="*/ 286703 w 800151"/>
              <a:gd name="connsiteY101" fmla="*/ 459105 h 685800"/>
              <a:gd name="connsiteX102" fmla="*/ 324803 w 800151"/>
              <a:gd name="connsiteY102" fmla="*/ 473393 h 685800"/>
              <a:gd name="connsiteX103" fmla="*/ 324803 w 800151"/>
              <a:gd name="connsiteY103" fmla="*/ 508635 h 685800"/>
              <a:gd name="connsiteX104" fmla="*/ 439103 w 800151"/>
              <a:gd name="connsiteY104" fmla="*/ 241935 h 685800"/>
              <a:gd name="connsiteX105" fmla="*/ 439103 w 800151"/>
              <a:gd name="connsiteY105" fmla="*/ 207645 h 685800"/>
              <a:gd name="connsiteX106" fmla="*/ 477203 w 800151"/>
              <a:gd name="connsiteY106" fmla="*/ 192405 h 685800"/>
              <a:gd name="connsiteX107" fmla="*/ 477203 w 800151"/>
              <a:gd name="connsiteY107" fmla="*/ 209550 h 685800"/>
              <a:gd name="connsiteX108" fmla="*/ 439103 w 800151"/>
              <a:gd name="connsiteY108" fmla="*/ 241935 h 685800"/>
              <a:gd name="connsiteX109" fmla="*/ 362903 w 800151"/>
              <a:gd name="connsiteY109" fmla="*/ 260033 h 685800"/>
              <a:gd name="connsiteX110" fmla="*/ 362903 w 800151"/>
              <a:gd name="connsiteY110" fmla="*/ 222885 h 685800"/>
              <a:gd name="connsiteX111" fmla="*/ 401003 w 800151"/>
              <a:gd name="connsiteY111" fmla="*/ 217170 h 685800"/>
              <a:gd name="connsiteX112" fmla="*/ 401003 w 800151"/>
              <a:gd name="connsiteY112" fmla="*/ 253365 h 685800"/>
              <a:gd name="connsiteX113" fmla="*/ 362903 w 800151"/>
              <a:gd name="connsiteY113" fmla="*/ 260033 h 685800"/>
              <a:gd name="connsiteX114" fmla="*/ 286703 w 800151"/>
              <a:gd name="connsiteY114" fmla="*/ 266700 h 685800"/>
              <a:gd name="connsiteX115" fmla="*/ 286703 w 800151"/>
              <a:gd name="connsiteY115" fmla="*/ 228600 h 685800"/>
              <a:gd name="connsiteX116" fmla="*/ 324803 w 800151"/>
              <a:gd name="connsiteY116" fmla="*/ 226695 h 685800"/>
              <a:gd name="connsiteX117" fmla="*/ 324803 w 800151"/>
              <a:gd name="connsiteY117" fmla="*/ 264795 h 685800"/>
              <a:gd name="connsiteX118" fmla="*/ 286703 w 800151"/>
              <a:gd name="connsiteY118" fmla="*/ 266700 h 685800"/>
              <a:gd name="connsiteX119" fmla="*/ 210503 w 800151"/>
              <a:gd name="connsiteY119" fmla="*/ 264795 h 685800"/>
              <a:gd name="connsiteX120" fmla="*/ 210503 w 800151"/>
              <a:gd name="connsiteY120" fmla="*/ 226695 h 685800"/>
              <a:gd name="connsiteX121" fmla="*/ 248603 w 800151"/>
              <a:gd name="connsiteY121" fmla="*/ 228600 h 685800"/>
              <a:gd name="connsiteX122" fmla="*/ 248603 w 800151"/>
              <a:gd name="connsiteY122" fmla="*/ 266700 h 685800"/>
              <a:gd name="connsiteX123" fmla="*/ 210503 w 800151"/>
              <a:gd name="connsiteY123" fmla="*/ 264795 h 685800"/>
              <a:gd name="connsiteX124" fmla="*/ 705803 w 800151"/>
              <a:gd name="connsiteY124" fmla="*/ 381000 h 685800"/>
              <a:gd name="connsiteX125" fmla="*/ 496253 w 800151"/>
              <a:gd name="connsiteY125" fmla="*/ 438150 h 685800"/>
              <a:gd name="connsiteX126" fmla="*/ 286703 w 800151"/>
              <a:gd name="connsiteY126" fmla="*/ 381000 h 685800"/>
              <a:gd name="connsiteX127" fmla="*/ 496253 w 800151"/>
              <a:gd name="connsiteY127" fmla="*/ 323850 h 685800"/>
              <a:gd name="connsiteX128" fmla="*/ 705803 w 800151"/>
              <a:gd name="connsiteY128" fmla="*/ 381000 h 685800"/>
              <a:gd name="connsiteX129" fmla="*/ 762953 w 800151"/>
              <a:gd name="connsiteY129" fmla="*/ 409575 h 685800"/>
              <a:gd name="connsiteX130" fmla="*/ 762953 w 800151"/>
              <a:gd name="connsiteY130" fmla="*/ 381000 h 685800"/>
              <a:gd name="connsiteX131" fmla="*/ 659130 w 800151"/>
              <a:gd name="connsiteY131" fmla="*/ 285750 h 685800"/>
              <a:gd name="connsiteX132" fmla="*/ 570548 w 800151"/>
              <a:gd name="connsiteY132" fmla="*/ 270510 h 685800"/>
              <a:gd name="connsiteX133" fmla="*/ 571500 w 800151"/>
              <a:gd name="connsiteY133" fmla="*/ 257175 h 685800"/>
              <a:gd name="connsiteX134" fmla="*/ 533400 w 800151"/>
              <a:gd name="connsiteY134" fmla="*/ 190500 h 685800"/>
              <a:gd name="connsiteX135" fmla="*/ 533400 w 800151"/>
              <a:gd name="connsiteY135" fmla="*/ 114300 h 685800"/>
              <a:gd name="connsiteX136" fmla="*/ 429578 w 800151"/>
              <a:gd name="connsiteY136" fmla="*/ 19050 h 685800"/>
              <a:gd name="connsiteX137" fmla="*/ 266700 w 800151"/>
              <a:gd name="connsiteY137" fmla="*/ 0 h 685800"/>
              <a:gd name="connsiteX138" fmla="*/ 0 w 800151"/>
              <a:gd name="connsiteY138" fmla="*/ 114300 h 685800"/>
              <a:gd name="connsiteX139" fmla="*/ 0 w 800151"/>
              <a:gd name="connsiteY139" fmla="*/ 209550 h 685800"/>
              <a:gd name="connsiteX140" fmla="*/ 38100 w 800151"/>
              <a:gd name="connsiteY140" fmla="*/ 276225 h 685800"/>
              <a:gd name="connsiteX141" fmla="*/ 38100 w 800151"/>
              <a:gd name="connsiteY141" fmla="*/ 294323 h 685800"/>
              <a:gd name="connsiteX142" fmla="*/ 0 w 800151"/>
              <a:gd name="connsiteY142" fmla="*/ 361950 h 685800"/>
              <a:gd name="connsiteX143" fmla="*/ 0 w 800151"/>
              <a:gd name="connsiteY143" fmla="*/ 457200 h 685800"/>
              <a:gd name="connsiteX144" fmla="*/ 103822 w 800151"/>
              <a:gd name="connsiteY144" fmla="*/ 552450 h 685800"/>
              <a:gd name="connsiteX145" fmla="*/ 266700 w 800151"/>
              <a:gd name="connsiteY145" fmla="*/ 571500 h 685800"/>
              <a:gd name="connsiteX146" fmla="*/ 370523 w 800151"/>
              <a:gd name="connsiteY146" fmla="*/ 666750 h 685800"/>
              <a:gd name="connsiteX147" fmla="*/ 533400 w 800151"/>
              <a:gd name="connsiteY147" fmla="*/ 685800 h 685800"/>
              <a:gd name="connsiteX148" fmla="*/ 800100 w 800151"/>
              <a:gd name="connsiteY148" fmla="*/ 571500 h 685800"/>
              <a:gd name="connsiteX149" fmla="*/ 800100 w 800151"/>
              <a:gd name="connsiteY149" fmla="*/ 476250 h 685800"/>
              <a:gd name="connsiteX150" fmla="*/ 762953 w 800151"/>
              <a:gd name="connsiteY150" fmla="*/ 4095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w="9525" cap="flat">
            <a:noFill/>
            <a:prstDash val="solid"/>
            <a:miter/>
          </a:ln>
        </p:spPr>
        <p:txBody>
          <a:bodyPr rtlCol="0" anchor="ctr"/>
          <a:lstStyle/>
          <a:p>
            <a:endParaRPr lang="en-ID" sz="1350"/>
          </a:p>
        </p:txBody>
      </p:sp>
      <p:sp>
        <p:nvSpPr>
          <p:cNvPr id="28" name="TextBox 27">
            <a:extLst>
              <a:ext uri="{FF2B5EF4-FFF2-40B4-BE49-F238E27FC236}">
                <a16:creationId xmlns:a16="http://schemas.microsoft.com/office/drawing/2014/main" id="{98F5E601-E369-45E8-B89A-5237083B5585}"/>
              </a:ext>
            </a:extLst>
          </p:cNvPr>
          <p:cNvSpPr txBox="1"/>
          <p:nvPr/>
        </p:nvSpPr>
        <p:spPr>
          <a:xfrm>
            <a:off x="1499021"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29" name="TextBox 28">
            <a:extLst>
              <a:ext uri="{FF2B5EF4-FFF2-40B4-BE49-F238E27FC236}">
                <a16:creationId xmlns:a16="http://schemas.microsoft.com/office/drawing/2014/main" id="{04A0F1E2-44AC-4EE0-982A-2522CAA91F4D}"/>
              </a:ext>
            </a:extLst>
          </p:cNvPr>
          <p:cNvSpPr txBox="1"/>
          <p:nvPr/>
        </p:nvSpPr>
        <p:spPr>
          <a:xfrm>
            <a:off x="1418436"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1" name="TextBox 30">
            <a:extLst>
              <a:ext uri="{FF2B5EF4-FFF2-40B4-BE49-F238E27FC236}">
                <a16:creationId xmlns:a16="http://schemas.microsoft.com/office/drawing/2014/main" id="{0A58810C-1785-477E-AB84-4EF1724B8B37}"/>
              </a:ext>
            </a:extLst>
          </p:cNvPr>
          <p:cNvSpPr txBox="1"/>
          <p:nvPr/>
        </p:nvSpPr>
        <p:spPr>
          <a:xfrm>
            <a:off x="6294553"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FE0DDFF-21EB-4D1E-A2D9-A4FD44C8D85C}"/>
              </a:ext>
            </a:extLst>
          </p:cNvPr>
          <p:cNvSpPr txBox="1"/>
          <p:nvPr/>
        </p:nvSpPr>
        <p:spPr>
          <a:xfrm>
            <a:off x="6213968"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A78DE408-A505-4CA1-9A4B-45F43D42DE3F}"/>
              </a:ext>
            </a:extLst>
          </p:cNvPr>
          <p:cNvSpPr>
            <a:spLocks noChangeAspect="1"/>
          </p:cNvSpPr>
          <p:nvPr/>
        </p:nvSpPr>
        <p:spPr>
          <a:xfrm>
            <a:off x="6849952" y="2689776"/>
            <a:ext cx="240030" cy="199112"/>
          </a:xfrm>
          <a:custGeom>
            <a:avLst/>
            <a:gdLst>
              <a:gd name="connsiteX0" fmla="*/ 762000 w 838200"/>
              <a:gd name="connsiteY0" fmla="*/ 638163 h 695312"/>
              <a:gd name="connsiteX1" fmla="*/ 762000 w 838200"/>
              <a:gd name="connsiteY1" fmla="*/ 533388 h 695312"/>
              <a:gd name="connsiteX2" fmla="*/ 724005 w 838200"/>
              <a:gd name="connsiteY2" fmla="*/ 533388 h 695312"/>
              <a:gd name="connsiteX3" fmla="*/ 724005 w 838200"/>
              <a:gd name="connsiteY3" fmla="*/ 276213 h 695312"/>
              <a:gd name="connsiteX4" fmla="*/ 748427 w 838200"/>
              <a:gd name="connsiteY4" fmla="*/ 266355 h 695312"/>
              <a:gd name="connsiteX5" fmla="*/ 760200 w 838200"/>
              <a:gd name="connsiteY5" fmla="*/ 246352 h 695312"/>
              <a:gd name="connsiteX6" fmla="*/ 745712 w 838200"/>
              <a:gd name="connsiteY6" fmla="*/ 129242 h 695312"/>
              <a:gd name="connsiteX7" fmla="*/ 734682 w 838200"/>
              <a:gd name="connsiteY7" fmla="*/ 101905 h 695312"/>
              <a:gd name="connsiteX8" fmla="*/ 663807 w 838200"/>
              <a:gd name="connsiteY8" fmla="*/ 7608 h 695312"/>
              <a:gd name="connsiteX9" fmla="*/ 641442 w 838200"/>
              <a:gd name="connsiteY9" fmla="*/ 1388 h 695312"/>
              <a:gd name="connsiteX10" fmla="*/ 566738 w 838200"/>
              <a:gd name="connsiteY10" fmla="*/ 31554 h 695312"/>
              <a:gd name="connsiteX11" fmla="*/ 556260 w 838200"/>
              <a:gd name="connsiteY11" fmla="*/ 56319 h 695312"/>
              <a:gd name="connsiteX12" fmla="*/ 593322 w 838200"/>
              <a:gd name="connsiteY12" fmla="*/ 148102 h 695312"/>
              <a:gd name="connsiteX13" fmla="*/ 209550 w 838200"/>
              <a:gd name="connsiteY13" fmla="*/ 307064 h 695312"/>
              <a:gd name="connsiteX14" fmla="*/ 209550 w 838200"/>
              <a:gd name="connsiteY14" fmla="*/ 285738 h 695312"/>
              <a:gd name="connsiteX15" fmla="*/ 57150 w 838200"/>
              <a:gd name="connsiteY15" fmla="*/ 285738 h 695312"/>
              <a:gd name="connsiteX16" fmla="*/ 57150 w 838200"/>
              <a:gd name="connsiteY16" fmla="*/ 438138 h 695312"/>
              <a:gd name="connsiteX17" fmla="*/ 76200 w 838200"/>
              <a:gd name="connsiteY17" fmla="*/ 438138 h 695312"/>
              <a:gd name="connsiteX18" fmla="*/ 76200 w 838200"/>
              <a:gd name="connsiteY18" fmla="*/ 638163 h 695312"/>
              <a:gd name="connsiteX19" fmla="*/ 0 w 838200"/>
              <a:gd name="connsiteY19" fmla="*/ 638163 h 695312"/>
              <a:gd name="connsiteX20" fmla="*/ 0 w 838200"/>
              <a:gd name="connsiteY20" fmla="*/ 695313 h 695312"/>
              <a:gd name="connsiteX21" fmla="*/ 838200 w 838200"/>
              <a:gd name="connsiteY21" fmla="*/ 695313 h 695312"/>
              <a:gd name="connsiteX22" fmla="*/ 838200 w 838200"/>
              <a:gd name="connsiteY22" fmla="*/ 638163 h 695312"/>
              <a:gd name="connsiteX23" fmla="*/ 442913 w 838200"/>
              <a:gd name="connsiteY23" fmla="*/ 272251 h 695312"/>
              <a:gd name="connsiteX24" fmla="*/ 614610 w 838200"/>
              <a:gd name="connsiteY24" fmla="*/ 201137 h 695312"/>
              <a:gd name="connsiteX25" fmla="*/ 648900 w 838200"/>
              <a:gd name="connsiteY25" fmla="*/ 285995 h 695312"/>
              <a:gd name="connsiteX26" fmla="*/ 673665 w 838200"/>
              <a:gd name="connsiteY26" fmla="*/ 296473 h 695312"/>
              <a:gd name="connsiteX27" fmla="*/ 685895 w 838200"/>
              <a:gd name="connsiteY27" fmla="*/ 291539 h 695312"/>
              <a:gd name="connsiteX28" fmla="*/ 685895 w 838200"/>
              <a:gd name="connsiteY28" fmla="*/ 533388 h 695312"/>
              <a:gd name="connsiteX29" fmla="*/ 647700 w 838200"/>
              <a:gd name="connsiteY29" fmla="*/ 533388 h 695312"/>
              <a:gd name="connsiteX30" fmla="*/ 647700 w 838200"/>
              <a:gd name="connsiteY30" fmla="*/ 638163 h 695312"/>
              <a:gd name="connsiteX31" fmla="*/ 483870 w 838200"/>
              <a:gd name="connsiteY31" fmla="*/ 638163 h 695312"/>
              <a:gd name="connsiteX32" fmla="*/ 417805 w 838200"/>
              <a:gd name="connsiteY32" fmla="*/ 561963 h 695312"/>
              <a:gd name="connsiteX33" fmla="*/ 346520 w 838200"/>
              <a:gd name="connsiteY33" fmla="*/ 561963 h 695312"/>
              <a:gd name="connsiteX34" fmla="*/ 350777 w 838200"/>
              <a:gd name="connsiteY34" fmla="*/ 523863 h 695312"/>
              <a:gd name="connsiteX35" fmla="*/ 413547 w 838200"/>
              <a:gd name="connsiteY35" fmla="*/ 523863 h 695312"/>
              <a:gd name="connsiteX36" fmla="*/ 355035 w 838200"/>
              <a:gd name="connsiteY36" fmla="*/ 485763 h 695312"/>
              <a:gd name="connsiteX37" fmla="*/ 359340 w 838200"/>
              <a:gd name="connsiteY37" fmla="*/ 447234 h 695312"/>
              <a:gd name="connsiteX38" fmla="*/ 404974 w 838200"/>
              <a:gd name="connsiteY38" fmla="*/ 447234 h 695312"/>
              <a:gd name="connsiteX39" fmla="*/ 409289 w 838200"/>
              <a:gd name="connsiteY39" fmla="*/ 485763 h 695312"/>
              <a:gd name="connsiteX40" fmla="*/ 400755 w 838200"/>
              <a:gd name="connsiteY40" fmla="*/ 409134 h 695312"/>
              <a:gd name="connsiteX41" fmla="*/ 363607 w 838200"/>
              <a:gd name="connsiteY41" fmla="*/ 409134 h 695312"/>
              <a:gd name="connsiteX42" fmla="*/ 367808 w 838200"/>
              <a:gd name="connsiteY42" fmla="*/ 371463 h 695312"/>
              <a:gd name="connsiteX43" fmla="*/ 396507 w 838200"/>
              <a:gd name="connsiteY43" fmla="*/ 371463 h 695312"/>
              <a:gd name="connsiteX44" fmla="*/ 372066 w 838200"/>
              <a:gd name="connsiteY44" fmla="*/ 333363 h 695312"/>
              <a:gd name="connsiteX45" fmla="*/ 375790 w 838200"/>
              <a:gd name="connsiteY45" fmla="*/ 300025 h 695312"/>
              <a:gd name="connsiteX46" fmla="*/ 387963 w 838200"/>
              <a:gd name="connsiteY46" fmla="*/ 294977 h 695312"/>
              <a:gd name="connsiteX47" fmla="*/ 392249 w 838200"/>
              <a:gd name="connsiteY47" fmla="*/ 333363 h 695312"/>
              <a:gd name="connsiteX48" fmla="*/ 342252 w 838200"/>
              <a:gd name="connsiteY48" fmla="*/ 600063 h 695312"/>
              <a:gd name="connsiteX49" fmla="*/ 422062 w 838200"/>
              <a:gd name="connsiteY49" fmla="*/ 600063 h 695312"/>
              <a:gd name="connsiteX50" fmla="*/ 426320 w 838200"/>
              <a:gd name="connsiteY50" fmla="*/ 638163 h 695312"/>
              <a:gd name="connsiteX51" fmla="*/ 337995 w 838200"/>
              <a:gd name="connsiteY51" fmla="*/ 638163 h 695312"/>
              <a:gd name="connsiteX52" fmla="*/ 315487 w 838200"/>
              <a:gd name="connsiteY52" fmla="*/ 325038 h 695312"/>
              <a:gd name="connsiteX53" fmla="*/ 280492 w 838200"/>
              <a:gd name="connsiteY53" fmla="*/ 638163 h 695312"/>
              <a:gd name="connsiteX54" fmla="*/ 190500 w 838200"/>
              <a:gd name="connsiteY54" fmla="*/ 638163 h 695312"/>
              <a:gd name="connsiteX55" fmla="*/ 190500 w 838200"/>
              <a:gd name="connsiteY55" fmla="*/ 438138 h 695312"/>
              <a:gd name="connsiteX56" fmla="*/ 209550 w 838200"/>
              <a:gd name="connsiteY56" fmla="*/ 438138 h 695312"/>
              <a:gd name="connsiteX57" fmla="*/ 209550 w 838200"/>
              <a:gd name="connsiteY57" fmla="*/ 368920 h 695312"/>
              <a:gd name="connsiteX58" fmla="*/ 114300 w 838200"/>
              <a:gd name="connsiteY58" fmla="*/ 438138 h 695312"/>
              <a:gd name="connsiteX59" fmla="*/ 152400 w 838200"/>
              <a:gd name="connsiteY59" fmla="*/ 438138 h 695312"/>
              <a:gd name="connsiteX60" fmla="*/ 152400 w 838200"/>
              <a:gd name="connsiteY60" fmla="*/ 638163 h 695312"/>
              <a:gd name="connsiteX61" fmla="*/ 114300 w 838200"/>
              <a:gd name="connsiteY61" fmla="*/ 638163 h 69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close/>
                <a:moveTo>
                  <a:pt x="417805" y="561963"/>
                </a:moveTo>
                <a:lnTo>
                  <a:pt x="346520" y="561963"/>
                </a:lnTo>
                <a:lnTo>
                  <a:pt x="350777" y="523863"/>
                </a:lnTo>
                <a:lnTo>
                  <a:pt x="413547" y="523863"/>
                </a:lnTo>
                <a:close/>
                <a:moveTo>
                  <a:pt x="355035" y="485763"/>
                </a:moveTo>
                <a:lnTo>
                  <a:pt x="359340" y="447234"/>
                </a:lnTo>
                <a:lnTo>
                  <a:pt x="404974" y="447234"/>
                </a:lnTo>
                <a:lnTo>
                  <a:pt x="409289" y="485763"/>
                </a:lnTo>
                <a:close/>
                <a:moveTo>
                  <a:pt x="400755" y="409134"/>
                </a:moveTo>
                <a:lnTo>
                  <a:pt x="363607" y="409134"/>
                </a:lnTo>
                <a:lnTo>
                  <a:pt x="367808" y="371463"/>
                </a:lnTo>
                <a:lnTo>
                  <a:pt x="396507" y="371463"/>
                </a:lnTo>
                <a:close/>
                <a:moveTo>
                  <a:pt x="372066" y="333363"/>
                </a:moveTo>
                <a:lnTo>
                  <a:pt x="375790" y="300025"/>
                </a:lnTo>
                <a:lnTo>
                  <a:pt x="387963" y="294977"/>
                </a:lnTo>
                <a:lnTo>
                  <a:pt x="392249" y="333363"/>
                </a:lnTo>
                <a:close/>
                <a:moveTo>
                  <a:pt x="342252" y="600063"/>
                </a:moveTo>
                <a:lnTo>
                  <a:pt x="422062" y="600063"/>
                </a:lnTo>
                <a:lnTo>
                  <a:pt x="426320" y="638163"/>
                </a:lnTo>
                <a:lnTo>
                  <a:pt x="337995" y="638163"/>
                </a:lnTo>
                <a:close/>
                <a:moveTo>
                  <a:pt x="315487" y="325038"/>
                </a:moveTo>
                <a:lnTo>
                  <a:pt x="280492" y="638163"/>
                </a:lnTo>
                <a:lnTo>
                  <a:pt x="190500" y="638163"/>
                </a:lnTo>
                <a:lnTo>
                  <a:pt x="190500" y="438138"/>
                </a:lnTo>
                <a:lnTo>
                  <a:pt x="209550" y="438138"/>
                </a:lnTo>
                <a:lnTo>
                  <a:pt x="209550" y="368920"/>
                </a:lnTo>
                <a:close/>
                <a:moveTo>
                  <a:pt x="114300" y="438138"/>
                </a:moveTo>
                <a:lnTo>
                  <a:pt x="152400" y="438138"/>
                </a:lnTo>
                <a:lnTo>
                  <a:pt x="152400" y="638163"/>
                </a:lnTo>
                <a:lnTo>
                  <a:pt x="114300" y="638163"/>
                </a:lnTo>
                <a:close/>
              </a:path>
            </a:pathLst>
          </a:custGeom>
          <a:solidFill>
            <a:schemeClr val="bg2"/>
          </a:solidFill>
          <a:ln w="9525" cap="flat">
            <a:noFill/>
            <a:prstDash val="solid"/>
            <a:miter/>
          </a:ln>
        </p:spPr>
        <p:txBody>
          <a:bodyPr rtlCol="0" anchor="ctr"/>
          <a:lstStyle/>
          <a:p>
            <a:endParaRPr lang="en-ID" sz="1350"/>
          </a:p>
        </p:txBody>
      </p:sp>
      <p:grpSp>
        <p:nvGrpSpPr>
          <p:cNvPr id="30" name="Graphic 8">
            <a:extLst>
              <a:ext uri="{FF2B5EF4-FFF2-40B4-BE49-F238E27FC236}">
                <a16:creationId xmlns:a16="http://schemas.microsoft.com/office/drawing/2014/main" id="{7DD2755A-B74C-4E18-B084-2400D3E14B82}"/>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6E39DA6E-1EA5-41BA-BF70-704C52DF144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133CA938-A775-40AF-BC88-6F32F2E0470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900A0A29-9569-409F-8834-2447E0A8387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19CCBCC1-9007-434C-9D87-2CDB8316949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1C084271-7D68-427B-A804-C9A01415882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2B96D693-CDDA-42D0-9CF7-9D0DF03AE10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A94864C-2BD4-40C6-A74B-D3898262B46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C90BD319-64E3-43AB-8EA5-154649605F2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28956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p:stCondLst>
                              <p:cond delay="5000"/>
                            </p:stCondLst>
                            <p:childTnLst>
                              <p:par>
                                <p:cTn id="74" presetID="22" presetClass="entr" presetSubtype="4"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7" grpId="0" animBg="1"/>
      <p:bldP spid="19" grpId="0"/>
      <p:bldP spid="22" grpId="0"/>
      <p:bldP spid="23" grpId="0"/>
      <p:bldP spid="2" grpId="0" animBg="1"/>
      <p:bldP spid="18" grpId="0" animBg="1"/>
      <p:bldP spid="28" grpId="0"/>
      <p:bldP spid="29" grpId="0"/>
      <p:bldP spid="31" grpId="0"/>
      <p:bldP spid="32" grpId="0"/>
      <p:bldP spid="36" grpId="0" animBg="1"/>
      <p:bldP spid="43" grpId="0"/>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D4E4F641-0DC5-4EED-A629-68B3802E06F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07761" y="2082368"/>
            <a:ext cx="5039606" cy="3135879"/>
          </a:xfrm>
          <a:prstGeom prst="rect">
            <a:avLst/>
          </a:prstGeom>
        </p:spPr>
      </p:pic>
      <p:sp>
        <p:nvSpPr>
          <p:cNvPr id="14" name="Rectangle 13">
            <a:extLst>
              <a:ext uri="{FF2B5EF4-FFF2-40B4-BE49-F238E27FC236}">
                <a16:creationId xmlns:a16="http://schemas.microsoft.com/office/drawing/2014/main" id="{B3F659AB-69C4-4C74-A3AA-BD5C5C2AB6AE}"/>
              </a:ext>
            </a:extLst>
          </p:cNvPr>
          <p:cNvSpPr/>
          <p:nvPr/>
        </p:nvSpPr>
        <p:spPr>
          <a:xfrm>
            <a:off x="921656" y="2290837"/>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14">
            <a:extLst>
              <a:ext uri="{FF2B5EF4-FFF2-40B4-BE49-F238E27FC236}">
                <a16:creationId xmlns:a16="http://schemas.microsoft.com/office/drawing/2014/main" id="{515F7B3E-A73A-4314-A297-ACE69F200178}"/>
              </a:ext>
            </a:extLst>
          </p:cNvPr>
          <p:cNvSpPr/>
          <p:nvPr/>
        </p:nvSpPr>
        <p:spPr>
          <a:xfrm>
            <a:off x="921656" y="2974759"/>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15">
            <a:extLst>
              <a:ext uri="{FF2B5EF4-FFF2-40B4-BE49-F238E27FC236}">
                <a16:creationId xmlns:a16="http://schemas.microsoft.com/office/drawing/2014/main" id="{F4337F2D-FF34-4A6B-AF63-7CBDB1A1B7EB}"/>
              </a:ext>
            </a:extLst>
          </p:cNvPr>
          <p:cNvSpPr/>
          <p:nvPr/>
        </p:nvSpPr>
        <p:spPr>
          <a:xfrm>
            <a:off x="921656" y="3659864"/>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p>
        </p:txBody>
      </p:sp>
      <p:grpSp>
        <p:nvGrpSpPr>
          <p:cNvPr id="17" name="Group 16">
            <a:extLst>
              <a:ext uri="{FF2B5EF4-FFF2-40B4-BE49-F238E27FC236}">
                <a16:creationId xmlns:a16="http://schemas.microsoft.com/office/drawing/2014/main" id="{C46774BD-D50A-48FB-BCFE-117F5DB286C7}"/>
              </a:ext>
            </a:extLst>
          </p:cNvPr>
          <p:cNvGrpSpPr>
            <a:grpSpLocks/>
          </p:cNvGrpSpPr>
          <p:nvPr/>
        </p:nvGrpSpPr>
        <p:grpSpPr>
          <a:xfrm>
            <a:off x="1045116" y="2414297"/>
            <a:ext cx="205740" cy="205740"/>
            <a:chOff x="4382451" y="513673"/>
            <a:chExt cx="691715" cy="710184"/>
          </a:xfrm>
          <a:solidFill>
            <a:schemeClr val="bg2"/>
          </a:solidFill>
        </p:grpSpPr>
        <p:sp>
          <p:nvSpPr>
            <p:cNvPr id="18" name="Freeform: Shape 17">
              <a:extLst>
                <a:ext uri="{FF2B5EF4-FFF2-40B4-BE49-F238E27FC236}">
                  <a16:creationId xmlns:a16="http://schemas.microsoft.com/office/drawing/2014/main" id="{77BA4DF0-01FE-4BCD-A56C-7D2CB93B0303}"/>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D80D4437-A768-4DE5-AB40-4D3E34E17717}"/>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C9FA06BD-E069-4FA3-A11D-AD2CDEA43F74}"/>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634FE060-E53F-42EA-9E13-4A4AB45C424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2C38D688-F3A2-4878-A7AC-DEB5DED4CD5B}"/>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F45DFAAC-1CFA-4F51-A1B2-87B1E65E81BA}"/>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35D6BEAC-8B99-4677-A572-4675AB98F9D1}"/>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098EC8C-68C1-4772-B87F-102D94063BCE}"/>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6B51D1A4-28E2-4DFD-8F15-ABBB6D841E3D}"/>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C32CECA6-4964-4B50-8B9A-3687AF604383}"/>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32D634D-E11B-49D1-B2A2-7CF938FFF526}"/>
              </a:ext>
            </a:extLst>
          </p:cNvPr>
          <p:cNvGrpSpPr>
            <a:grpSpLocks noChangeAspect="1"/>
          </p:cNvGrpSpPr>
          <p:nvPr/>
        </p:nvGrpSpPr>
        <p:grpSpPr>
          <a:xfrm>
            <a:off x="1054361" y="3097723"/>
            <a:ext cx="187250" cy="205740"/>
            <a:chOff x="5754909" y="3048000"/>
            <a:chExt cx="693515" cy="761999"/>
          </a:xfrm>
          <a:solidFill>
            <a:schemeClr val="bg2"/>
          </a:solidFill>
        </p:grpSpPr>
        <p:sp>
          <p:nvSpPr>
            <p:cNvPr id="29" name="Freeform: Shape 28">
              <a:extLst>
                <a:ext uri="{FF2B5EF4-FFF2-40B4-BE49-F238E27FC236}">
                  <a16:creationId xmlns:a16="http://schemas.microsoft.com/office/drawing/2014/main" id="{F482ABB5-5FA5-4E01-95F2-1354134E7287}"/>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1CD8F1D2-4F5A-4D9C-894F-458C25B70659}"/>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6366C92D-E516-4B97-8501-101CCE1B42EE}"/>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41CEF1D3-AA36-4F38-BFFD-54CB88A57232}"/>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33" name="Freeform: Shape 32">
              <a:extLst>
                <a:ext uri="{FF2B5EF4-FFF2-40B4-BE49-F238E27FC236}">
                  <a16:creationId xmlns:a16="http://schemas.microsoft.com/office/drawing/2014/main" id="{4032037B-405D-4067-BD4D-874450C7E6EB}"/>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5E138000-7112-4102-A58F-202027CC3A3C}"/>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A5331432-F7B5-4233-9338-5D233D0D54B4}"/>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6" name="Group 35">
            <a:extLst>
              <a:ext uri="{FF2B5EF4-FFF2-40B4-BE49-F238E27FC236}">
                <a16:creationId xmlns:a16="http://schemas.microsoft.com/office/drawing/2014/main" id="{F0BE6730-15AD-4B6A-8DBF-2FF90EB515E0}"/>
              </a:ext>
            </a:extLst>
          </p:cNvPr>
          <p:cNvGrpSpPr>
            <a:grpSpLocks noChangeAspect="1"/>
          </p:cNvGrpSpPr>
          <p:nvPr/>
        </p:nvGrpSpPr>
        <p:grpSpPr>
          <a:xfrm>
            <a:off x="1045116" y="3800638"/>
            <a:ext cx="205740" cy="171113"/>
            <a:chOff x="8247513" y="567093"/>
            <a:chExt cx="799958" cy="665320"/>
          </a:xfrm>
          <a:solidFill>
            <a:schemeClr val="bg2"/>
          </a:solidFill>
        </p:grpSpPr>
        <p:sp>
          <p:nvSpPr>
            <p:cNvPr id="37" name="Freeform: Shape 36">
              <a:extLst>
                <a:ext uri="{FF2B5EF4-FFF2-40B4-BE49-F238E27FC236}">
                  <a16:creationId xmlns:a16="http://schemas.microsoft.com/office/drawing/2014/main" id="{C0F4F9E1-62F5-490C-ABEB-EE9801234118}"/>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7389978-7961-494E-AD0E-AB968B7786B0}"/>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4E15B963-3888-4A27-B958-B939A37A86B2}"/>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75FCEAAE-E519-45D0-BCF5-C493420E3AD9}"/>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C80C7170-140B-47DE-B1A7-97E522245C9D}"/>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
        <p:nvSpPr>
          <p:cNvPr id="50" name="TextBox 49">
            <a:extLst>
              <a:ext uri="{FF2B5EF4-FFF2-40B4-BE49-F238E27FC236}">
                <a16:creationId xmlns:a16="http://schemas.microsoft.com/office/drawing/2014/main" id="{507E3DC7-1F67-4C35-B953-DCE14F86FA97}"/>
              </a:ext>
            </a:extLst>
          </p:cNvPr>
          <p:cNvSpPr txBox="1"/>
          <p:nvPr/>
        </p:nvSpPr>
        <p:spPr>
          <a:xfrm>
            <a:off x="841466" y="4219177"/>
            <a:ext cx="2607510" cy="484428"/>
          </a:xfrm>
          <a:prstGeom prst="rect">
            <a:avLst/>
          </a:prstGeom>
          <a:noFill/>
        </p:spPr>
        <p:txBody>
          <a:bodyPr wrap="square" rtlCol="0" anchor="ctr">
            <a:spAutoFit/>
          </a:bodyPr>
          <a:lstStyle/>
          <a:p>
            <a:pPr>
              <a:lnSpc>
                <a:spcPct val="150000"/>
              </a:lnSpc>
            </a:pPr>
            <a:r>
              <a:rPr lang="en-US" sz="900" dirty="0"/>
              <a:t>A wonderful serenity has taken possession entire soul like these sweet mornings</a:t>
            </a:r>
          </a:p>
        </p:txBody>
      </p:sp>
      <p:sp>
        <p:nvSpPr>
          <p:cNvPr id="51" name="TextBox 50">
            <a:extLst>
              <a:ext uri="{FF2B5EF4-FFF2-40B4-BE49-F238E27FC236}">
                <a16:creationId xmlns:a16="http://schemas.microsoft.com/office/drawing/2014/main" id="{DDDC7013-1FE8-4669-80E7-94011330D9BD}"/>
              </a:ext>
            </a:extLst>
          </p:cNvPr>
          <p:cNvSpPr txBox="1"/>
          <p:nvPr/>
        </p:nvSpPr>
        <p:spPr>
          <a:xfrm>
            <a:off x="1576953" y="23061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2" name="TextBox 51">
            <a:extLst>
              <a:ext uri="{FF2B5EF4-FFF2-40B4-BE49-F238E27FC236}">
                <a16:creationId xmlns:a16="http://schemas.microsoft.com/office/drawing/2014/main" id="{30C13E5E-74FC-4F84-A2E3-D2BC575C9C3A}"/>
              </a:ext>
            </a:extLst>
          </p:cNvPr>
          <p:cNvSpPr txBox="1"/>
          <p:nvPr/>
        </p:nvSpPr>
        <p:spPr>
          <a:xfrm>
            <a:off x="1576953" y="2474623"/>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5" name="TextBox 54">
            <a:extLst>
              <a:ext uri="{FF2B5EF4-FFF2-40B4-BE49-F238E27FC236}">
                <a16:creationId xmlns:a16="http://schemas.microsoft.com/office/drawing/2014/main" id="{407489E5-BD08-4834-85EB-AC766905B5CD}"/>
              </a:ext>
            </a:extLst>
          </p:cNvPr>
          <p:cNvSpPr txBox="1"/>
          <p:nvPr/>
        </p:nvSpPr>
        <p:spPr>
          <a:xfrm>
            <a:off x="1580394" y="299005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6" name="TextBox 55">
            <a:extLst>
              <a:ext uri="{FF2B5EF4-FFF2-40B4-BE49-F238E27FC236}">
                <a16:creationId xmlns:a16="http://schemas.microsoft.com/office/drawing/2014/main" id="{97C25AFE-C900-433F-94AC-79BC47865312}"/>
              </a:ext>
            </a:extLst>
          </p:cNvPr>
          <p:cNvSpPr txBox="1"/>
          <p:nvPr/>
        </p:nvSpPr>
        <p:spPr>
          <a:xfrm>
            <a:off x="1580394" y="3158545"/>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8" name="TextBox 57">
            <a:extLst>
              <a:ext uri="{FF2B5EF4-FFF2-40B4-BE49-F238E27FC236}">
                <a16:creationId xmlns:a16="http://schemas.microsoft.com/office/drawing/2014/main" id="{D5E6AE7F-42D1-42AD-8C2E-EA6656576BE2}"/>
              </a:ext>
            </a:extLst>
          </p:cNvPr>
          <p:cNvSpPr txBox="1"/>
          <p:nvPr/>
        </p:nvSpPr>
        <p:spPr>
          <a:xfrm>
            <a:off x="1580394" y="36731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9" name="TextBox 58">
            <a:extLst>
              <a:ext uri="{FF2B5EF4-FFF2-40B4-BE49-F238E27FC236}">
                <a16:creationId xmlns:a16="http://schemas.microsoft.com/office/drawing/2014/main" id="{B9EBF7BC-763B-4E76-A81A-357F725F4404}"/>
              </a:ext>
            </a:extLst>
          </p:cNvPr>
          <p:cNvSpPr txBox="1"/>
          <p:nvPr/>
        </p:nvSpPr>
        <p:spPr>
          <a:xfrm>
            <a:off x="1580394" y="3841672"/>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4" name="PsHolder15">
            <a:extLst>
              <a:ext uri="{FF2B5EF4-FFF2-40B4-BE49-F238E27FC236}">
                <a16:creationId xmlns:a16="http://schemas.microsoft.com/office/drawing/2014/main" id="{03766F22-8C3B-4A99-A6B8-7D3024876C65}"/>
              </a:ext>
            </a:extLst>
          </p:cNvPr>
          <p:cNvSpPr>
            <a:spLocks noGrp="1"/>
          </p:cNvSpPr>
          <p:nvPr>
            <p:ph type="pic" sz="quarter" idx="10"/>
          </p:nvPr>
        </p:nvSpPr>
        <p:spPr/>
      </p:sp>
      <p:sp>
        <p:nvSpPr>
          <p:cNvPr id="43" name="Title 42">
            <a:extLst>
              <a:ext uri="{FF2B5EF4-FFF2-40B4-BE49-F238E27FC236}">
                <a16:creationId xmlns:a16="http://schemas.microsoft.com/office/drawing/2014/main" id="{457E0668-31F9-4A10-BC3B-EFA02AB0483C}"/>
              </a:ext>
            </a:extLst>
          </p:cNvPr>
          <p:cNvSpPr>
            <a:spLocks noGrp="1"/>
          </p:cNvSpPr>
          <p:nvPr>
            <p:ph type="title"/>
          </p:nvPr>
        </p:nvSpPr>
        <p:spPr/>
        <p:txBody>
          <a:bodyPr/>
          <a:lstStyle/>
          <a:p>
            <a:r>
              <a:rPr lang="en-US" dirty="0"/>
              <a:t>Demo Time : </a:t>
            </a:r>
            <a:r>
              <a:rPr lang="en-US" dirty="0">
                <a:solidFill>
                  <a:schemeClr val="accent1"/>
                </a:solidFill>
              </a:rPr>
              <a:t>Pre - Launch</a:t>
            </a:r>
            <a:endParaRPr lang="en-ID" dirty="0">
              <a:solidFill>
                <a:schemeClr val="accent1"/>
              </a:solidFill>
            </a:endParaRPr>
          </a:p>
        </p:txBody>
      </p:sp>
      <p:sp>
        <p:nvSpPr>
          <p:cNvPr id="60" name="Rectangle 59">
            <a:extLst>
              <a:ext uri="{FF2B5EF4-FFF2-40B4-BE49-F238E27FC236}">
                <a16:creationId xmlns:a16="http://schemas.microsoft.com/office/drawing/2014/main" id="{F969A92D-51D2-4B65-BFA7-BCE85FEC2BFC}"/>
              </a:ext>
            </a:extLst>
          </p:cNvPr>
          <p:cNvSpPr/>
          <p:nvPr/>
        </p:nvSpPr>
        <p:spPr>
          <a:xfrm>
            <a:off x="7778162"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62" name="Straight Connector 61">
            <a:extLst>
              <a:ext uri="{FF2B5EF4-FFF2-40B4-BE49-F238E27FC236}">
                <a16:creationId xmlns:a16="http://schemas.microsoft.com/office/drawing/2014/main" id="{C495DDE1-C5AA-404A-BFDC-95A39D41A83D}"/>
              </a:ext>
            </a:extLst>
          </p:cNvPr>
          <p:cNvCxnSpPr>
            <a:cxnSpLocks/>
          </p:cNvCxnSpPr>
          <p:nvPr/>
        </p:nvCxnSpPr>
        <p:spPr>
          <a:xfrm>
            <a:off x="8163017" y="3431286"/>
            <a:ext cx="98098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3BB4C63-48AB-4AB2-9BFE-FC1451939560}"/>
              </a:ext>
            </a:extLst>
          </p:cNvPr>
          <p:cNvSpPr txBox="1"/>
          <p:nvPr/>
        </p:nvSpPr>
        <p:spPr>
          <a:xfrm>
            <a:off x="7778163" y="3304329"/>
            <a:ext cx="452629" cy="276999"/>
          </a:xfrm>
          <a:prstGeom prst="rect">
            <a:avLst/>
          </a:prstGeom>
          <a:noFill/>
        </p:spPr>
        <p:txBody>
          <a:bodyPr wrap="square" rtlCol="0">
            <a:spAutoFit/>
          </a:bodyPr>
          <a:lstStyle/>
          <a:p>
            <a:pPr algn="ctr"/>
            <a:r>
              <a:rPr lang="en-US" sz="1200" b="1" dirty="0">
                <a:solidFill>
                  <a:schemeClr val="bg2"/>
                </a:solidFill>
                <a:latin typeface="+mj-lt"/>
              </a:rPr>
              <a:t>01</a:t>
            </a:r>
          </a:p>
        </p:txBody>
      </p:sp>
      <p:grpSp>
        <p:nvGrpSpPr>
          <p:cNvPr id="53" name="Graphic 8">
            <a:extLst>
              <a:ext uri="{FF2B5EF4-FFF2-40B4-BE49-F238E27FC236}">
                <a16:creationId xmlns:a16="http://schemas.microsoft.com/office/drawing/2014/main" id="{7852F60E-5D77-4D82-A34E-2C441BE38B5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F215C445-03D8-4F92-9DE8-1C6184C5A63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A9001470-8534-4A6B-96AD-384BE07EEE5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5DCE80C9-FDA5-4CFB-96CD-BF2E195DDE8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B3E6D0AE-71FE-408D-8552-D897A4C5344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622AEA9-4DFE-478D-B2BC-479F2B17779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58D0D45D-0E6B-4575-8DB9-F83F4344A6B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7" name="TextBox 66">
            <a:extLst>
              <a:ext uri="{FF2B5EF4-FFF2-40B4-BE49-F238E27FC236}">
                <a16:creationId xmlns:a16="http://schemas.microsoft.com/office/drawing/2014/main" id="{ABF22E29-DCF1-4EE4-8064-EB1776DF616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8" name="Freeform: Shape 67">
            <a:extLst>
              <a:ext uri="{FF2B5EF4-FFF2-40B4-BE49-F238E27FC236}">
                <a16:creationId xmlns:a16="http://schemas.microsoft.com/office/drawing/2014/main" id="{CD3CA3D4-1F1A-4AFF-900C-7792A14835F9}"/>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4237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5F6A6E6-800D-413F-AE76-B37AA8DC0BAD}"/>
              </a:ext>
            </a:extLst>
          </p:cNvPr>
          <p:cNvSpPr/>
          <p:nvPr/>
        </p:nvSpPr>
        <p:spPr>
          <a:xfrm flipH="1">
            <a:off x="918926"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14" name="Straight Connector 13">
            <a:extLst>
              <a:ext uri="{FF2B5EF4-FFF2-40B4-BE49-F238E27FC236}">
                <a16:creationId xmlns:a16="http://schemas.microsoft.com/office/drawing/2014/main" id="{D9B61423-390D-4191-BE4D-5EA66F038214}"/>
              </a:ext>
            </a:extLst>
          </p:cNvPr>
          <p:cNvCxnSpPr>
            <a:cxnSpLocks/>
          </p:cNvCxnSpPr>
          <p:nvPr/>
        </p:nvCxnSpPr>
        <p:spPr>
          <a:xfrm flipH="1">
            <a:off x="0" y="3431286"/>
            <a:ext cx="98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D70B0-3413-46E8-97C9-6920AAB106AF}"/>
              </a:ext>
            </a:extLst>
          </p:cNvPr>
          <p:cNvSpPr txBox="1"/>
          <p:nvPr/>
        </p:nvSpPr>
        <p:spPr>
          <a:xfrm flipH="1">
            <a:off x="918925" y="3304329"/>
            <a:ext cx="452629" cy="276999"/>
          </a:xfrm>
          <a:prstGeom prst="rect">
            <a:avLst/>
          </a:prstGeom>
          <a:noFill/>
        </p:spPr>
        <p:txBody>
          <a:bodyPr wrap="square" rtlCol="0">
            <a:spAutoFit/>
          </a:bodyPr>
          <a:lstStyle/>
          <a:p>
            <a:pPr algn="ctr"/>
            <a:r>
              <a:rPr lang="en-US" sz="1200" b="1" dirty="0">
                <a:solidFill>
                  <a:schemeClr val="bg2"/>
                </a:solidFill>
                <a:latin typeface="+mj-lt"/>
              </a:rPr>
              <a:t>02</a:t>
            </a:r>
          </a:p>
        </p:txBody>
      </p:sp>
      <p:sp>
        <p:nvSpPr>
          <p:cNvPr id="4" name="PsHolder4">
            <a:extLst>
              <a:ext uri="{FF2B5EF4-FFF2-40B4-BE49-F238E27FC236}">
                <a16:creationId xmlns:a16="http://schemas.microsoft.com/office/drawing/2014/main" id="{7A811028-59A1-42EB-B83A-7C8F342EC4DC}"/>
              </a:ext>
            </a:extLst>
          </p:cNvPr>
          <p:cNvSpPr>
            <a:spLocks noGrp="1"/>
          </p:cNvSpPr>
          <p:nvPr>
            <p:ph type="pic" sz="quarter" idx="10"/>
          </p:nvPr>
        </p:nvSpPr>
        <p:spPr/>
      </p:sp>
      <p:sp>
        <p:nvSpPr>
          <p:cNvPr id="20" name="Title 19">
            <a:extLst>
              <a:ext uri="{FF2B5EF4-FFF2-40B4-BE49-F238E27FC236}">
                <a16:creationId xmlns:a16="http://schemas.microsoft.com/office/drawing/2014/main" id="{CA83B815-48B4-47CD-BA69-D2BCAC73A675}"/>
              </a:ext>
            </a:extLst>
          </p:cNvPr>
          <p:cNvSpPr>
            <a:spLocks noGrp="1"/>
          </p:cNvSpPr>
          <p:nvPr>
            <p:ph type="title"/>
          </p:nvPr>
        </p:nvSpPr>
        <p:spPr/>
        <p:txBody>
          <a:bodyPr/>
          <a:lstStyle/>
          <a:p>
            <a:r>
              <a:rPr lang="en-US" dirty="0"/>
              <a:t>Demo Time : </a:t>
            </a:r>
            <a:r>
              <a:rPr lang="en-US" dirty="0">
                <a:solidFill>
                  <a:schemeClr val="accent1"/>
                </a:solidFill>
              </a:rPr>
              <a:t>Post - Launch</a:t>
            </a:r>
            <a:endParaRPr lang="en-ID" dirty="0">
              <a:solidFill>
                <a:schemeClr val="accent1"/>
              </a:solidFill>
            </a:endParaRPr>
          </a:p>
        </p:txBody>
      </p:sp>
      <p:sp>
        <p:nvSpPr>
          <p:cNvPr id="18" name="TextBox 17">
            <a:extLst>
              <a:ext uri="{FF2B5EF4-FFF2-40B4-BE49-F238E27FC236}">
                <a16:creationId xmlns:a16="http://schemas.microsoft.com/office/drawing/2014/main" id="{6B1CD81C-06F8-47E9-8696-2FFD15FEE02C}"/>
              </a:ext>
            </a:extLst>
          </p:cNvPr>
          <p:cNvSpPr txBox="1"/>
          <p:nvPr/>
        </p:nvSpPr>
        <p:spPr>
          <a:xfrm>
            <a:off x="1791540" y="4470767"/>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9" name="TextBox 18">
            <a:extLst>
              <a:ext uri="{FF2B5EF4-FFF2-40B4-BE49-F238E27FC236}">
                <a16:creationId xmlns:a16="http://schemas.microsoft.com/office/drawing/2014/main" id="{322CCF48-2A25-478F-A3BE-16D1A10630B7}"/>
              </a:ext>
            </a:extLst>
          </p:cNvPr>
          <p:cNvSpPr txBox="1"/>
          <p:nvPr/>
        </p:nvSpPr>
        <p:spPr>
          <a:xfrm>
            <a:off x="1791540" y="4694595"/>
            <a:ext cx="3741470" cy="484428"/>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261AEBD4-E35C-4785-9556-DE4DD84E7930}"/>
              </a:ext>
            </a:extLst>
          </p:cNvPr>
          <p:cNvSpPr txBox="1"/>
          <p:nvPr/>
        </p:nvSpPr>
        <p:spPr>
          <a:xfrm>
            <a:off x="6023849" y="2250051"/>
            <a:ext cx="852310" cy="600164"/>
          </a:xfrm>
          <a:prstGeom prst="rect">
            <a:avLst/>
          </a:prstGeom>
          <a:noFill/>
        </p:spPr>
        <p:txBody>
          <a:bodyPr wrap="square" rtlCol="0" anchor="ctr">
            <a:spAutoFit/>
          </a:bodyPr>
          <a:lstStyle/>
          <a:p>
            <a:r>
              <a:rPr lang="en-US" sz="3300" b="1" dirty="0">
                <a:solidFill>
                  <a:schemeClr val="accent1"/>
                </a:solidFill>
                <a:latin typeface="+mj-lt"/>
              </a:rPr>
              <a:t>01.</a:t>
            </a:r>
            <a:endParaRPr lang="en-ID" sz="3300" b="1" dirty="0">
              <a:solidFill>
                <a:schemeClr val="accent1"/>
              </a:solidFill>
              <a:latin typeface="+mj-lt"/>
            </a:endParaRPr>
          </a:p>
        </p:txBody>
      </p:sp>
      <p:sp>
        <p:nvSpPr>
          <p:cNvPr id="28" name="TextBox 27">
            <a:extLst>
              <a:ext uri="{FF2B5EF4-FFF2-40B4-BE49-F238E27FC236}">
                <a16:creationId xmlns:a16="http://schemas.microsoft.com/office/drawing/2014/main" id="{02D85885-D3FF-403C-9A64-E1E9C20A08AC}"/>
              </a:ext>
            </a:extLst>
          </p:cNvPr>
          <p:cNvSpPr txBox="1"/>
          <p:nvPr/>
        </p:nvSpPr>
        <p:spPr>
          <a:xfrm>
            <a:off x="6818049" y="2307611"/>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29" name="TextBox 28">
            <a:extLst>
              <a:ext uri="{FF2B5EF4-FFF2-40B4-BE49-F238E27FC236}">
                <a16:creationId xmlns:a16="http://schemas.microsoft.com/office/drawing/2014/main" id="{9A1ED9FB-664E-4FC3-9E04-755CF13814E1}"/>
              </a:ext>
            </a:extLst>
          </p:cNvPr>
          <p:cNvSpPr txBox="1"/>
          <p:nvPr/>
        </p:nvSpPr>
        <p:spPr>
          <a:xfrm>
            <a:off x="6818051" y="2779487"/>
            <a:ext cx="1264163" cy="253916"/>
          </a:xfrm>
          <a:prstGeom prst="rect">
            <a:avLst/>
          </a:prstGeom>
          <a:noFill/>
        </p:spPr>
        <p:txBody>
          <a:bodyPr wrap="square" rtlCol="0">
            <a:spAutoFit/>
          </a:bodyPr>
          <a:lstStyle/>
          <a:p>
            <a:r>
              <a:rPr lang="en-US" sz="1050" b="1" dirty="0">
                <a:solidFill>
                  <a:schemeClr val="accent1"/>
                </a:solidFill>
                <a:latin typeface="+mj-lt"/>
              </a:rPr>
              <a:t>30,8% - 42,8%</a:t>
            </a:r>
            <a:endParaRPr lang="en-ID" sz="1050" b="1" dirty="0">
              <a:solidFill>
                <a:schemeClr val="accent1"/>
              </a:solidFill>
              <a:latin typeface="+mj-lt"/>
            </a:endParaRPr>
          </a:p>
        </p:txBody>
      </p:sp>
      <p:sp>
        <p:nvSpPr>
          <p:cNvPr id="30" name="TextBox 29">
            <a:extLst>
              <a:ext uri="{FF2B5EF4-FFF2-40B4-BE49-F238E27FC236}">
                <a16:creationId xmlns:a16="http://schemas.microsoft.com/office/drawing/2014/main" id="{E8FF520F-7D9B-4193-9775-788617444DDD}"/>
              </a:ext>
            </a:extLst>
          </p:cNvPr>
          <p:cNvSpPr txBox="1"/>
          <p:nvPr/>
        </p:nvSpPr>
        <p:spPr>
          <a:xfrm>
            <a:off x="6023849" y="3197748"/>
            <a:ext cx="852310" cy="600164"/>
          </a:xfrm>
          <a:prstGeom prst="rect">
            <a:avLst/>
          </a:prstGeom>
          <a:noFill/>
        </p:spPr>
        <p:txBody>
          <a:bodyPr wrap="square" rtlCol="0" anchor="ctr">
            <a:spAutoFit/>
          </a:bodyPr>
          <a:lstStyle/>
          <a:p>
            <a:r>
              <a:rPr lang="en-US" sz="3300" b="1" dirty="0">
                <a:solidFill>
                  <a:schemeClr val="accent1"/>
                </a:solidFill>
                <a:latin typeface="+mj-lt"/>
              </a:rPr>
              <a:t>02.</a:t>
            </a:r>
            <a:endParaRPr lang="en-ID" sz="3300" b="1" dirty="0">
              <a:solidFill>
                <a:schemeClr val="accent1"/>
              </a:solidFill>
              <a:latin typeface="+mj-lt"/>
            </a:endParaRPr>
          </a:p>
        </p:txBody>
      </p:sp>
      <p:sp>
        <p:nvSpPr>
          <p:cNvPr id="31" name="TextBox 30">
            <a:extLst>
              <a:ext uri="{FF2B5EF4-FFF2-40B4-BE49-F238E27FC236}">
                <a16:creationId xmlns:a16="http://schemas.microsoft.com/office/drawing/2014/main" id="{420E0009-84F8-4954-B1B2-01E2927D75F6}"/>
              </a:ext>
            </a:extLst>
          </p:cNvPr>
          <p:cNvSpPr txBox="1"/>
          <p:nvPr/>
        </p:nvSpPr>
        <p:spPr>
          <a:xfrm>
            <a:off x="6818049" y="3255308"/>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2" name="TextBox 31">
            <a:extLst>
              <a:ext uri="{FF2B5EF4-FFF2-40B4-BE49-F238E27FC236}">
                <a16:creationId xmlns:a16="http://schemas.microsoft.com/office/drawing/2014/main" id="{687D1C82-A07A-4CE4-9614-581AFD779036}"/>
              </a:ext>
            </a:extLst>
          </p:cNvPr>
          <p:cNvSpPr txBox="1"/>
          <p:nvPr/>
        </p:nvSpPr>
        <p:spPr>
          <a:xfrm>
            <a:off x="6818051" y="3727184"/>
            <a:ext cx="1264163" cy="253916"/>
          </a:xfrm>
          <a:prstGeom prst="rect">
            <a:avLst/>
          </a:prstGeom>
          <a:noFill/>
        </p:spPr>
        <p:txBody>
          <a:bodyPr wrap="square" rtlCol="0">
            <a:spAutoFit/>
          </a:bodyPr>
          <a:lstStyle/>
          <a:p>
            <a:r>
              <a:rPr lang="en-US" sz="1050" b="1" dirty="0">
                <a:solidFill>
                  <a:schemeClr val="accent1"/>
                </a:solidFill>
                <a:latin typeface="+mj-lt"/>
              </a:rPr>
              <a:t>42,8% - 61,4%</a:t>
            </a:r>
            <a:endParaRPr lang="en-ID" sz="1050" b="1" dirty="0">
              <a:solidFill>
                <a:schemeClr val="accent1"/>
              </a:solidFill>
              <a:latin typeface="+mj-lt"/>
            </a:endParaRPr>
          </a:p>
        </p:txBody>
      </p:sp>
      <p:sp>
        <p:nvSpPr>
          <p:cNvPr id="33" name="TextBox 32">
            <a:extLst>
              <a:ext uri="{FF2B5EF4-FFF2-40B4-BE49-F238E27FC236}">
                <a16:creationId xmlns:a16="http://schemas.microsoft.com/office/drawing/2014/main" id="{45184578-3152-4D60-A21C-E8F5898F3DAE}"/>
              </a:ext>
            </a:extLst>
          </p:cNvPr>
          <p:cNvSpPr txBox="1"/>
          <p:nvPr/>
        </p:nvSpPr>
        <p:spPr>
          <a:xfrm>
            <a:off x="6023849" y="4191462"/>
            <a:ext cx="852310" cy="600164"/>
          </a:xfrm>
          <a:prstGeom prst="rect">
            <a:avLst/>
          </a:prstGeom>
          <a:noFill/>
        </p:spPr>
        <p:txBody>
          <a:bodyPr wrap="square" rtlCol="0" anchor="ctr">
            <a:spAutoFit/>
          </a:bodyPr>
          <a:lstStyle/>
          <a:p>
            <a:r>
              <a:rPr lang="en-US" sz="3300" b="1" dirty="0">
                <a:solidFill>
                  <a:schemeClr val="accent1"/>
                </a:solidFill>
                <a:latin typeface="+mj-lt"/>
              </a:rPr>
              <a:t>03.</a:t>
            </a:r>
            <a:endParaRPr lang="en-ID" sz="3300" b="1" dirty="0">
              <a:solidFill>
                <a:schemeClr val="accent1"/>
              </a:solidFill>
              <a:latin typeface="+mj-lt"/>
            </a:endParaRPr>
          </a:p>
        </p:txBody>
      </p:sp>
      <p:sp>
        <p:nvSpPr>
          <p:cNvPr id="34" name="TextBox 33">
            <a:extLst>
              <a:ext uri="{FF2B5EF4-FFF2-40B4-BE49-F238E27FC236}">
                <a16:creationId xmlns:a16="http://schemas.microsoft.com/office/drawing/2014/main" id="{017462F8-574B-4237-891D-BE811533B372}"/>
              </a:ext>
            </a:extLst>
          </p:cNvPr>
          <p:cNvSpPr txBox="1"/>
          <p:nvPr/>
        </p:nvSpPr>
        <p:spPr>
          <a:xfrm>
            <a:off x="6818049" y="4249022"/>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5" name="TextBox 34">
            <a:extLst>
              <a:ext uri="{FF2B5EF4-FFF2-40B4-BE49-F238E27FC236}">
                <a16:creationId xmlns:a16="http://schemas.microsoft.com/office/drawing/2014/main" id="{8BF773F0-AE49-44FC-8012-AC7A9922C040}"/>
              </a:ext>
            </a:extLst>
          </p:cNvPr>
          <p:cNvSpPr txBox="1"/>
          <p:nvPr/>
        </p:nvSpPr>
        <p:spPr>
          <a:xfrm>
            <a:off x="6818051" y="4720898"/>
            <a:ext cx="1264163" cy="253916"/>
          </a:xfrm>
          <a:prstGeom prst="rect">
            <a:avLst/>
          </a:prstGeom>
          <a:noFill/>
        </p:spPr>
        <p:txBody>
          <a:bodyPr wrap="square" rtlCol="0">
            <a:spAutoFit/>
          </a:bodyPr>
          <a:lstStyle/>
          <a:p>
            <a:r>
              <a:rPr lang="en-US" sz="1050" b="1" dirty="0">
                <a:solidFill>
                  <a:schemeClr val="accent1"/>
                </a:solidFill>
                <a:latin typeface="+mj-lt"/>
              </a:rPr>
              <a:t>61,4% - 96,2%</a:t>
            </a:r>
            <a:endParaRPr lang="en-ID" sz="1050" b="1" dirty="0">
              <a:solidFill>
                <a:schemeClr val="accent1"/>
              </a:solidFill>
              <a:latin typeface="+mj-lt"/>
            </a:endParaRPr>
          </a:p>
        </p:txBody>
      </p:sp>
      <p:grpSp>
        <p:nvGrpSpPr>
          <p:cNvPr id="36" name="Graphic 8">
            <a:extLst>
              <a:ext uri="{FF2B5EF4-FFF2-40B4-BE49-F238E27FC236}">
                <a16:creationId xmlns:a16="http://schemas.microsoft.com/office/drawing/2014/main" id="{9C17E1D0-523F-4EEE-BA4B-FB497E69EC7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248AC1CE-FDD0-44FA-BA67-E58DC2B21F2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DED79341-466F-424A-89F8-9B1627831C3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0722F6F-5EB3-496E-9629-EC03FECFF4D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694D7C63-6A91-4B34-9BB9-4CB04BAEFD5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34993D1B-54B6-458E-BDC5-D936B53F6CA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520687B0-177E-4F98-B91F-C992A09A34A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EC2E0AB-7024-4C52-9406-981D2CB5754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019DA9C5-4A60-4BC6-8193-2464019B870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7293557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BD0C0F4F-6102-4566-9F63-74B9EFD267B5}"/>
              </a:ext>
            </a:extLst>
          </p:cNvPr>
          <p:cNvSpPr>
            <a:spLocks noGrp="1"/>
          </p:cNvSpPr>
          <p:nvPr>
            <p:ph type="pic" sz="quarter" idx="10"/>
          </p:nvPr>
        </p:nvSpPr>
        <p:spPr/>
      </p:sp>
      <p:sp>
        <p:nvSpPr>
          <p:cNvPr id="27" name="Title 26">
            <a:extLst>
              <a:ext uri="{FF2B5EF4-FFF2-40B4-BE49-F238E27FC236}">
                <a16:creationId xmlns:a16="http://schemas.microsoft.com/office/drawing/2014/main" id="{37E25215-00D6-4038-B2D2-70F3C04906AE}"/>
              </a:ext>
            </a:extLst>
          </p:cNvPr>
          <p:cNvSpPr>
            <a:spLocks noGrp="1"/>
          </p:cNvSpPr>
          <p:nvPr>
            <p:ph type="title"/>
          </p:nvPr>
        </p:nvSpPr>
        <p:spPr/>
        <p:txBody>
          <a:bodyPr/>
          <a:lstStyle/>
          <a:p>
            <a:r>
              <a:rPr lang="en-US" dirty="0" err="1"/>
              <a:t>iMappe</a:t>
            </a:r>
            <a:r>
              <a:rPr lang="en-US" dirty="0"/>
              <a:t> </a:t>
            </a:r>
            <a:r>
              <a:rPr lang="en-US" dirty="0">
                <a:solidFill>
                  <a:schemeClr val="accent1"/>
                </a:solidFill>
              </a:rPr>
              <a:t>Best Impact tools</a:t>
            </a:r>
            <a:endParaRPr lang="en-ID" dirty="0">
              <a:solidFill>
                <a:schemeClr val="accent1"/>
              </a:solidFill>
            </a:endParaRPr>
          </a:p>
        </p:txBody>
      </p:sp>
      <p:sp>
        <p:nvSpPr>
          <p:cNvPr id="14" name="Rectangle 13">
            <a:extLst>
              <a:ext uri="{FF2B5EF4-FFF2-40B4-BE49-F238E27FC236}">
                <a16:creationId xmlns:a16="http://schemas.microsoft.com/office/drawing/2014/main" id="{4904BDC9-3D24-4278-A86A-A94DE7CE2E88}"/>
              </a:ext>
            </a:extLst>
          </p:cNvPr>
          <p:cNvSpPr/>
          <p:nvPr/>
        </p:nvSpPr>
        <p:spPr>
          <a:xfrm>
            <a:off x="3886200" y="2286000"/>
            <a:ext cx="20574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7B199A71-DA82-422F-951F-4B9E926F1A95}"/>
              </a:ext>
            </a:extLst>
          </p:cNvPr>
          <p:cNvSpPr txBox="1"/>
          <p:nvPr/>
        </p:nvSpPr>
        <p:spPr>
          <a:xfrm>
            <a:off x="4239487" y="2842056"/>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9" name="TextBox 38">
            <a:extLst>
              <a:ext uri="{FF2B5EF4-FFF2-40B4-BE49-F238E27FC236}">
                <a16:creationId xmlns:a16="http://schemas.microsoft.com/office/drawing/2014/main" id="{E236B656-B9BA-45DC-8C1B-20B08B192DED}"/>
              </a:ext>
            </a:extLst>
          </p:cNvPr>
          <p:cNvSpPr txBox="1"/>
          <p:nvPr/>
        </p:nvSpPr>
        <p:spPr>
          <a:xfrm>
            <a:off x="4121459" y="3030521"/>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43" name="TextBox 42">
            <a:extLst>
              <a:ext uri="{FF2B5EF4-FFF2-40B4-BE49-F238E27FC236}">
                <a16:creationId xmlns:a16="http://schemas.microsoft.com/office/drawing/2014/main" id="{D54A5402-4C45-4BD5-AFE2-A83FAB9456E5}"/>
              </a:ext>
            </a:extLst>
          </p:cNvPr>
          <p:cNvSpPr txBox="1"/>
          <p:nvPr/>
        </p:nvSpPr>
        <p:spPr>
          <a:xfrm>
            <a:off x="4239487" y="4137670"/>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44" name="TextBox 43">
            <a:extLst>
              <a:ext uri="{FF2B5EF4-FFF2-40B4-BE49-F238E27FC236}">
                <a16:creationId xmlns:a16="http://schemas.microsoft.com/office/drawing/2014/main" id="{C313CFA4-7E52-4D9C-A051-B02FCC03B57F}"/>
              </a:ext>
            </a:extLst>
          </p:cNvPr>
          <p:cNvSpPr txBox="1"/>
          <p:nvPr/>
        </p:nvSpPr>
        <p:spPr>
          <a:xfrm>
            <a:off x="4121459" y="4326135"/>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4A1EA6AD-576B-428E-AE99-962EAB268E3B}"/>
              </a:ext>
            </a:extLst>
          </p:cNvPr>
          <p:cNvCxnSpPr>
            <a:cxnSpLocks/>
          </p:cNvCxnSpPr>
          <p:nvPr/>
        </p:nvCxnSpPr>
        <p:spPr>
          <a:xfrm>
            <a:off x="4222443" y="3628137"/>
            <a:ext cx="13849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DB522E8-6455-4E84-8169-F4A314B02B72}"/>
              </a:ext>
            </a:extLst>
          </p:cNvPr>
          <p:cNvGrpSpPr>
            <a:grpSpLocks noChangeAspect="1"/>
          </p:cNvGrpSpPr>
          <p:nvPr/>
        </p:nvGrpSpPr>
        <p:grpSpPr>
          <a:xfrm>
            <a:off x="4795037" y="3826014"/>
            <a:ext cx="239727" cy="24003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B846B852-616B-43DC-9380-DFDF16AC01AB}"/>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rtlCol="0" anchor="ctr"/>
            <a:lstStyle/>
            <a:p>
              <a:endParaRPr lang="en-ID" sz="1350"/>
            </a:p>
          </p:txBody>
        </p:sp>
        <p:sp>
          <p:nvSpPr>
            <p:cNvPr id="69" name="Graphic 50" descr="Research with solid fill">
              <a:extLst>
                <a:ext uri="{FF2B5EF4-FFF2-40B4-BE49-F238E27FC236}">
                  <a16:creationId xmlns:a16="http://schemas.microsoft.com/office/drawing/2014/main" id="{B846B852-616B-43DC-9380-DFDF16AC01AB}"/>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rtlCol="0" anchor="ctr"/>
            <a:lstStyle/>
            <a:p>
              <a:endParaRPr lang="en-ID" sz="1350"/>
            </a:p>
          </p:txBody>
        </p:sp>
      </p:grpSp>
      <p:grpSp>
        <p:nvGrpSpPr>
          <p:cNvPr id="70" name="Group 69">
            <a:extLst>
              <a:ext uri="{FF2B5EF4-FFF2-40B4-BE49-F238E27FC236}">
                <a16:creationId xmlns:a16="http://schemas.microsoft.com/office/drawing/2014/main" id="{578D59BB-CEF8-4458-9343-C6C475418E4F}"/>
              </a:ext>
            </a:extLst>
          </p:cNvPr>
          <p:cNvGrpSpPr>
            <a:grpSpLocks noChangeAspect="1"/>
          </p:cNvGrpSpPr>
          <p:nvPr/>
        </p:nvGrpSpPr>
        <p:grpSpPr>
          <a:xfrm>
            <a:off x="4813686" y="2527737"/>
            <a:ext cx="202428" cy="24003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3A99C3DF-A286-48FB-9E6E-F790C0A7D787}"/>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rtlCol="0" anchor="ctr"/>
            <a:lstStyle/>
            <a:p>
              <a:endParaRPr lang="en-ID" sz="1350"/>
            </a:p>
          </p:txBody>
        </p:sp>
        <p:sp>
          <p:nvSpPr>
            <p:cNvPr id="55" name="Graphic 52" descr="Scientific Thought with solid fill">
              <a:extLst>
                <a:ext uri="{FF2B5EF4-FFF2-40B4-BE49-F238E27FC236}">
                  <a16:creationId xmlns:a16="http://schemas.microsoft.com/office/drawing/2014/main" id="{3A99C3DF-A286-48FB-9E6E-F790C0A7D787}"/>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rtlCol="0" anchor="ctr"/>
            <a:lstStyle/>
            <a:p>
              <a:endParaRPr lang="en-ID" sz="1350"/>
            </a:p>
          </p:txBody>
        </p:sp>
        <p:sp>
          <p:nvSpPr>
            <p:cNvPr id="56" name="Graphic 52" descr="Scientific Thought with solid fill">
              <a:extLst>
                <a:ext uri="{FF2B5EF4-FFF2-40B4-BE49-F238E27FC236}">
                  <a16:creationId xmlns:a16="http://schemas.microsoft.com/office/drawing/2014/main" id="{3A99C3DF-A286-48FB-9E6E-F790C0A7D787}"/>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rtlCol="0" anchor="ctr"/>
            <a:lstStyle/>
            <a:p>
              <a:endParaRPr lang="en-ID" sz="1350"/>
            </a:p>
          </p:txBody>
        </p:sp>
        <p:sp>
          <p:nvSpPr>
            <p:cNvPr id="57" name="Graphic 52" descr="Scientific Thought with solid fill">
              <a:extLst>
                <a:ext uri="{FF2B5EF4-FFF2-40B4-BE49-F238E27FC236}">
                  <a16:creationId xmlns:a16="http://schemas.microsoft.com/office/drawing/2014/main" id="{3A99C3DF-A286-48FB-9E6E-F790C0A7D787}"/>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rtlCol="0" anchor="ctr"/>
            <a:lstStyle/>
            <a:p>
              <a:endParaRPr lang="en-ID" sz="1350"/>
            </a:p>
          </p:txBody>
        </p:sp>
        <p:sp>
          <p:nvSpPr>
            <p:cNvPr id="58" name="Graphic 52" descr="Scientific Thought with solid fill">
              <a:extLst>
                <a:ext uri="{FF2B5EF4-FFF2-40B4-BE49-F238E27FC236}">
                  <a16:creationId xmlns:a16="http://schemas.microsoft.com/office/drawing/2014/main" id="{3A99C3DF-A286-48FB-9E6E-F790C0A7D787}"/>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rtlCol="0" anchor="ctr"/>
            <a:lstStyle/>
            <a:p>
              <a:endParaRPr lang="en-ID" sz="1350"/>
            </a:p>
          </p:txBody>
        </p:sp>
        <p:sp>
          <p:nvSpPr>
            <p:cNvPr id="59" name="Graphic 52" descr="Scientific Thought with solid fill">
              <a:extLst>
                <a:ext uri="{FF2B5EF4-FFF2-40B4-BE49-F238E27FC236}">
                  <a16:creationId xmlns:a16="http://schemas.microsoft.com/office/drawing/2014/main" id="{3A99C3DF-A286-48FB-9E6E-F790C0A7D787}"/>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rtlCol="0" anchor="ctr"/>
            <a:lstStyle/>
            <a:p>
              <a:endParaRPr lang="en-ID" sz="1350"/>
            </a:p>
          </p:txBody>
        </p:sp>
        <p:sp>
          <p:nvSpPr>
            <p:cNvPr id="60" name="Graphic 52" descr="Scientific Thought with solid fill">
              <a:extLst>
                <a:ext uri="{FF2B5EF4-FFF2-40B4-BE49-F238E27FC236}">
                  <a16:creationId xmlns:a16="http://schemas.microsoft.com/office/drawing/2014/main" id="{3A99C3DF-A286-48FB-9E6E-F790C0A7D787}"/>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rtlCol="0" anchor="ctr"/>
            <a:lstStyle/>
            <a:p>
              <a:endParaRPr lang="en-ID" sz="1350"/>
            </a:p>
          </p:txBody>
        </p:sp>
        <p:sp>
          <p:nvSpPr>
            <p:cNvPr id="61" name="Graphic 52" descr="Scientific Thought with solid fill">
              <a:extLst>
                <a:ext uri="{FF2B5EF4-FFF2-40B4-BE49-F238E27FC236}">
                  <a16:creationId xmlns:a16="http://schemas.microsoft.com/office/drawing/2014/main" id="{3A99C3DF-A286-48FB-9E6E-F790C0A7D787}"/>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rtlCol="0" anchor="ctr"/>
            <a:lstStyle/>
            <a:p>
              <a:endParaRPr lang="en-ID" sz="1350"/>
            </a:p>
          </p:txBody>
        </p:sp>
        <p:sp>
          <p:nvSpPr>
            <p:cNvPr id="62" name="Graphic 52" descr="Scientific Thought with solid fill">
              <a:extLst>
                <a:ext uri="{FF2B5EF4-FFF2-40B4-BE49-F238E27FC236}">
                  <a16:creationId xmlns:a16="http://schemas.microsoft.com/office/drawing/2014/main" id="{3A99C3DF-A286-48FB-9E6E-F790C0A7D787}"/>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rtlCol="0" anchor="ctr"/>
            <a:lstStyle/>
            <a:p>
              <a:endParaRPr lang="en-ID" sz="1350"/>
            </a:p>
          </p:txBody>
        </p:sp>
        <p:sp>
          <p:nvSpPr>
            <p:cNvPr id="63" name="Graphic 52" descr="Scientific Thought with solid fill">
              <a:extLst>
                <a:ext uri="{FF2B5EF4-FFF2-40B4-BE49-F238E27FC236}">
                  <a16:creationId xmlns:a16="http://schemas.microsoft.com/office/drawing/2014/main" id="{3A99C3DF-A286-48FB-9E6E-F790C0A7D787}"/>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rtlCol="0" anchor="ctr"/>
            <a:lstStyle/>
            <a:p>
              <a:endParaRPr lang="en-ID" sz="1350"/>
            </a:p>
          </p:txBody>
        </p:sp>
        <p:sp>
          <p:nvSpPr>
            <p:cNvPr id="64" name="Graphic 52" descr="Scientific Thought with solid fill">
              <a:extLst>
                <a:ext uri="{FF2B5EF4-FFF2-40B4-BE49-F238E27FC236}">
                  <a16:creationId xmlns:a16="http://schemas.microsoft.com/office/drawing/2014/main" id="{3A99C3DF-A286-48FB-9E6E-F790C0A7D787}"/>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rtlCol="0" anchor="ctr"/>
            <a:lstStyle/>
            <a:p>
              <a:endParaRPr lang="en-ID" sz="1350"/>
            </a:p>
          </p:txBody>
        </p:sp>
        <p:sp>
          <p:nvSpPr>
            <p:cNvPr id="65" name="Graphic 52" descr="Scientific Thought with solid fill">
              <a:extLst>
                <a:ext uri="{FF2B5EF4-FFF2-40B4-BE49-F238E27FC236}">
                  <a16:creationId xmlns:a16="http://schemas.microsoft.com/office/drawing/2014/main" id="{3A99C3DF-A286-48FB-9E6E-F790C0A7D787}"/>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rtlCol="0" anchor="ctr"/>
            <a:lstStyle/>
            <a:p>
              <a:endParaRPr lang="en-ID" sz="1350"/>
            </a:p>
          </p:txBody>
        </p:sp>
        <p:sp>
          <p:nvSpPr>
            <p:cNvPr id="66" name="Graphic 52" descr="Scientific Thought with solid fill">
              <a:extLst>
                <a:ext uri="{FF2B5EF4-FFF2-40B4-BE49-F238E27FC236}">
                  <a16:creationId xmlns:a16="http://schemas.microsoft.com/office/drawing/2014/main" id="{3A99C3DF-A286-48FB-9E6E-F790C0A7D787}"/>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rtlCol="0" anchor="ctr"/>
            <a:lstStyle/>
            <a:p>
              <a:endParaRPr lang="en-ID" sz="1350"/>
            </a:p>
          </p:txBody>
        </p:sp>
        <p:sp>
          <p:nvSpPr>
            <p:cNvPr id="67" name="Graphic 52" descr="Scientific Thought with solid fill">
              <a:extLst>
                <a:ext uri="{FF2B5EF4-FFF2-40B4-BE49-F238E27FC236}">
                  <a16:creationId xmlns:a16="http://schemas.microsoft.com/office/drawing/2014/main" id="{3A99C3DF-A286-48FB-9E6E-F790C0A7D787}"/>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rtlCol="0" anchor="ctr"/>
            <a:lstStyle/>
            <a:p>
              <a:endParaRPr lang="en-ID" sz="1350"/>
            </a:p>
          </p:txBody>
        </p:sp>
      </p:grpSp>
      <p:grpSp>
        <p:nvGrpSpPr>
          <p:cNvPr id="49" name="Graphic 8">
            <a:extLst>
              <a:ext uri="{FF2B5EF4-FFF2-40B4-BE49-F238E27FC236}">
                <a16:creationId xmlns:a16="http://schemas.microsoft.com/office/drawing/2014/main" id="{CB0BE347-45FE-4BE6-A5DA-9B982B096F85}"/>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6D5C6BA0-627A-4056-BCEF-5ADE57CCD5F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40141C5-E673-4DD6-9BC7-12846E65597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99FCAC4-3631-47F9-8A86-C2069121C05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C89B57A7-C87D-4773-91DB-170B5D61C11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39AED153-34D3-452F-9884-F8359362124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AABFA30-7B2D-4B29-BA19-4D22DC50079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4" name="TextBox 73">
            <a:extLst>
              <a:ext uri="{FF2B5EF4-FFF2-40B4-BE49-F238E27FC236}">
                <a16:creationId xmlns:a16="http://schemas.microsoft.com/office/drawing/2014/main" id="{E9565DC8-25FD-48EA-A071-5F9007F1ED9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5" name="Freeform: Shape 74">
            <a:extLst>
              <a:ext uri="{FF2B5EF4-FFF2-40B4-BE49-F238E27FC236}">
                <a16:creationId xmlns:a16="http://schemas.microsoft.com/office/drawing/2014/main" id="{3013DE6E-6F1A-4326-BE0B-F164A5E18ED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6" name="TextBox 75">
            <a:extLst>
              <a:ext uri="{FF2B5EF4-FFF2-40B4-BE49-F238E27FC236}">
                <a16:creationId xmlns:a16="http://schemas.microsoft.com/office/drawing/2014/main" id="{BC5C7FCD-48C6-42F5-97AE-5F5FA4CDF30F}"/>
              </a:ext>
            </a:extLst>
          </p:cNvPr>
          <p:cNvSpPr txBox="1"/>
          <p:nvPr/>
        </p:nvSpPr>
        <p:spPr>
          <a:xfrm>
            <a:off x="658131" y="2458092"/>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77" name="TextBox 76">
            <a:extLst>
              <a:ext uri="{FF2B5EF4-FFF2-40B4-BE49-F238E27FC236}">
                <a16:creationId xmlns:a16="http://schemas.microsoft.com/office/drawing/2014/main" id="{946BCF0F-286A-4AB4-8F11-59B746E4709C}"/>
              </a:ext>
            </a:extLst>
          </p:cNvPr>
          <p:cNvSpPr txBox="1"/>
          <p:nvPr/>
        </p:nvSpPr>
        <p:spPr>
          <a:xfrm>
            <a:off x="658130" y="2681921"/>
            <a:ext cx="268520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78" name="Rectangle 77">
            <a:extLst>
              <a:ext uri="{FF2B5EF4-FFF2-40B4-BE49-F238E27FC236}">
                <a16:creationId xmlns:a16="http://schemas.microsoft.com/office/drawing/2014/main" id="{47653A4D-7038-46BF-8C79-F900187B7B8E}"/>
              </a:ext>
            </a:extLst>
          </p:cNvPr>
          <p:cNvSpPr/>
          <p:nvPr/>
        </p:nvSpPr>
        <p:spPr>
          <a:xfrm>
            <a:off x="734284" y="326627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79" name="TextBox 78">
            <a:extLst>
              <a:ext uri="{FF2B5EF4-FFF2-40B4-BE49-F238E27FC236}">
                <a16:creationId xmlns:a16="http://schemas.microsoft.com/office/drawing/2014/main" id="{DBD31DFC-F1C1-4CED-B01E-357F73612F3A}"/>
              </a:ext>
            </a:extLst>
          </p:cNvPr>
          <p:cNvSpPr txBox="1"/>
          <p:nvPr/>
        </p:nvSpPr>
        <p:spPr>
          <a:xfrm>
            <a:off x="897947" y="318079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0" name="TextBox 79">
            <a:extLst>
              <a:ext uri="{FF2B5EF4-FFF2-40B4-BE49-F238E27FC236}">
                <a16:creationId xmlns:a16="http://schemas.microsoft.com/office/drawing/2014/main" id="{59602F25-0B96-4830-9F8F-FBE57E1C1CF6}"/>
              </a:ext>
            </a:extLst>
          </p:cNvPr>
          <p:cNvSpPr txBox="1"/>
          <p:nvPr/>
        </p:nvSpPr>
        <p:spPr>
          <a:xfrm>
            <a:off x="897947" y="3362601"/>
            <a:ext cx="2432704"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81" name="Rectangle 80">
            <a:extLst>
              <a:ext uri="{FF2B5EF4-FFF2-40B4-BE49-F238E27FC236}">
                <a16:creationId xmlns:a16="http://schemas.microsoft.com/office/drawing/2014/main" id="{1E8B2BB7-CA4D-4646-9268-1DB08A7FEE7F}"/>
              </a:ext>
            </a:extLst>
          </p:cNvPr>
          <p:cNvSpPr/>
          <p:nvPr/>
        </p:nvSpPr>
        <p:spPr>
          <a:xfrm>
            <a:off x="734284" y="3952043"/>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2" name="TextBox 81">
            <a:extLst>
              <a:ext uri="{FF2B5EF4-FFF2-40B4-BE49-F238E27FC236}">
                <a16:creationId xmlns:a16="http://schemas.microsoft.com/office/drawing/2014/main" id="{E14DF4E7-0E54-4E2C-9026-54A9823A6C66}"/>
              </a:ext>
            </a:extLst>
          </p:cNvPr>
          <p:cNvSpPr txBox="1"/>
          <p:nvPr/>
        </p:nvSpPr>
        <p:spPr>
          <a:xfrm>
            <a:off x="897947" y="3866566"/>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3" name="TextBox 82">
            <a:extLst>
              <a:ext uri="{FF2B5EF4-FFF2-40B4-BE49-F238E27FC236}">
                <a16:creationId xmlns:a16="http://schemas.microsoft.com/office/drawing/2014/main" id="{CF00B24F-88F7-4816-9203-0FA0B49BB0E1}"/>
              </a:ext>
            </a:extLst>
          </p:cNvPr>
          <p:cNvSpPr txBox="1"/>
          <p:nvPr/>
        </p:nvSpPr>
        <p:spPr>
          <a:xfrm>
            <a:off x="897947" y="4048373"/>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84" name="Rectangle 83">
            <a:extLst>
              <a:ext uri="{FF2B5EF4-FFF2-40B4-BE49-F238E27FC236}">
                <a16:creationId xmlns:a16="http://schemas.microsoft.com/office/drawing/2014/main" id="{6DF91B45-84A1-412F-9D3F-2CCC5146C760}"/>
              </a:ext>
            </a:extLst>
          </p:cNvPr>
          <p:cNvSpPr/>
          <p:nvPr/>
        </p:nvSpPr>
        <p:spPr>
          <a:xfrm>
            <a:off x="734284" y="4425310"/>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5" name="TextBox 84">
            <a:extLst>
              <a:ext uri="{FF2B5EF4-FFF2-40B4-BE49-F238E27FC236}">
                <a16:creationId xmlns:a16="http://schemas.microsoft.com/office/drawing/2014/main" id="{6F9AAAD1-214C-4042-B5DA-42EA891C40E3}"/>
              </a:ext>
            </a:extLst>
          </p:cNvPr>
          <p:cNvSpPr txBox="1"/>
          <p:nvPr/>
        </p:nvSpPr>
        <p:spPr>
          <a:xfrm>
            <a:off x="897947" y="43398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6" name="TextBox 85">
            <a:extLst>
              <a:ext uri="{FF2B5EF4-FFF2-40B4-BE49-F238E27FC236}">
                <a16:creationId xmlns:a16="http://schemas.microsoft.com/office/drawing/2014/main" id="{70FD4A58-7FB8-4A88-855E-B60423C4BD57}"/>
              </a:ext>
            </a:extLst>
          </p:cNvPr>
          <p:cNvSpPr txBox="1"/>
          <p:nvPr/>
        </p:nvSpPr>
        <p:spPr>
          <a:xfrm>
            <a:off x="897947" y="4521640"/>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Tree>
    <p:extLst>
      <p:ext uri="{BB962C8B-B14F-4D97-AF65-F5344CB8AC3E}">
        <p14:creationId xmlns:p14="http://schemas.microsoft.com/office/powerpoint/2010/main" val="5723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5" grpId="0" animBg="1"/>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 29">
      <a:dk1>
        <a:srgbClr val="3C3C3C"/>
      </a:dk1>
      <a:lt1>
        <a:srgbClr val="FFFFFF"/>
      </a:lt1>
      <a:dk2>
        <a:srgbClr val="313C41"/>
      </a:dk2>
      <a:lt2>
        <a:srgbClr val="FFFFFF"/>
      </a:lt2>
      <a:accent1>
        <a:srgbClr val="56BEEC"/>
      </a:accent1>
      <a:accent2>
        <a:srgbClr val="31A8DF"/>
      </a:accent2>
      <a:accent3>
        <a:srgbClr val="238ACB"/>
      </a:accent3>
      <a:accent4>
        <a:srgbClr val="1A6798"/>
      </a:accent4>
      <a:accent5>
        <a:srgbClr val="189ED9"/>
      </a:accent5>
      <a:accent6>
        <a:srgbClr val="189ED9"/>
      </a:accent6>
      <a:hlink>
        <a:srgbClr val="0563C1"/>
      </a:hlink>
      <a:folHlink>
        <a:srgbClr val="954F72"/>
      </a:folHlink>
    </a:clrScheme>
    <a:fontScheme name="Main Fon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934</TotalTime>
  <Words>2046</Words>
  <Application>Microsoft Office PowerPoint</Application>
  <PresentationFormat>On-screen Show (4:3)</PresentationFormat>
  <Paragraphs>341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Montserrat</vt:lpstr>
      <vt:lpstr>Montserrat Light</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291</cp:revision>
  <dcterms:created xsi:type="dcterms:W3CDTF">2019-01-23T07:32:06Z</dcterms:created>
  <dcterms:modified xsi:type="dcterms:W3CDTF">2021-09-15T07:00:34Z</dcterms:modified>
</cp:coreProperties>
</file>