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6FA2"/>
    <a:srgbClr val="4E8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E787-813E-4472-7C5E-EB0C2F65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9FEC-A9A7-3C8B-2168-509DCB4D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02EA-DC62-3258-914F-D7BA688B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C16C-FB48-4298-8451-52904DACDF8C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724E-94DF-31F5-200A-5C9D4AC4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EC8-EB83-E682-C822-6C7C70B8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913-6288-499E-B8DB-E2F4E4446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79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F16D-E970-21EC-36A1-F8CB5C36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BBEEA-4829-C5B9-BD71-F66958BD2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8977-2D51-00BD-1D0C-CF8A5640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C16C-FB48-4298-8451-52904DACDF8C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E823-E386-F255-3F2C-99B36C00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8EB6-0F7D-2A2B-778E-965FCC0F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913-6288-499E-B8DB-E2F4E4446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20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BDB80-6CE8-0E4A-7507-999861CA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EEFF2-244C-F4BA-12D2-6C1BA320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8B21A-9453-0A5A-02D8-69F2D8B9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C16C-FB48-4298-8451-52904DACDF8C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D4E50-1D00-D2E1-C002-E92FF54F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06F9-158F-5D6F-4BC6-0851AB9C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913-6288-499E-B8DB-E2F4E4446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16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0042-1DCD-0055-8B33-D798295F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BDBE-C0B2-6DBF-AFA2-8EDD4D9B0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D5C7-C34B-38A7-7CEC-9A2D7712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C16C-FB48-4298-8451-52904DACDF8C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77786-DC2A-95EE-6B22-05B97863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B15A2-2CC3-28BC-D352-17A1498F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913-6288-499E-B8DB-E2F4E4446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9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95CB-70E2-0CC0-ACED-BC17E1BF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7706C-15FA-55FE-B0C5-4FB0EEE83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B803-9E99-B76F-63BF-23D20E9D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C16C-FB48-4298-8451-52904DACDF8C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45B37-895A-599E-F833-29A30C79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35DE-8C1A-B697-AD5F-512F6877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913-6288-499E-B8DB-E2F4E4446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5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3022-7D7E-AEC6-C0BA-D2EF67BA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8246-A20E-3ECD-7C69-0A38C59F6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9EFF2-B312-977D-9087-5FF2FE6BC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88010-608B-52B4-FAFD-A144D722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C16C-FB48-4298-8451-52904DACDF8C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B8D2D-E7CC-FE78-C14D-E4F4E38E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6AAA1-1701-D5CE-CC32-0E3837F5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913-6288-499E-B8DB-E2F4E4446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8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6116-258C-564E-E019-5AA93CFF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732C-8284-DC58-D472-D3135D0FA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3759A-425A-7E3E-5E1E-43B8B0C68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BE065-3B5A-5F45-3D3A-1636DC6F1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CE79F-03F5-F318-370B-44DB7152B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5827A-69D4-2E66-8EC1-3C804FF1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C16C-FB48-4298-8451-52904DACDF8C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9DA8B-B66D-5ACF-FA71-2C540AA8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97A19-8DE8-1A87-05F7-72E32522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913-6288-499E-B8DB-E2F4E4446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92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5BA6-B690-603F-DEC6-4644FC5E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DC3C9-3A83-9CF2-4DFF-4928AF1A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C16C-FB48-4298-8451-52904DACDF8C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EE8F2-24FC-3DB3-D807-E2CB1C0D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A349F-FE2E-BC40-16BE-69D8D139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913-6288-499E-B8DB-E2F4E4446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90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80A9-7478-4BD1-C150-95254C52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C16C-FB48-4298-8451-52904DACDF8C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5D1A3-3265-8810-C782-6785FE07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FEFF-3B90-2906-E743-A4F02001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913-6288-499E-B8DB-E2F4E4446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00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68B6-628B-0CDE-DD5A-2C2B4F51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16933-B410-7DAB-756F-AEC8B715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1FA56-897F-0E37-065E-5CD0734B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36EE1-8FF7-C68A-793B-B5417FB6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C16C-FB48-4298-8451-52904DACDF8C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E118F-C88A-83C1-4814-2DCB0DEB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0FCB8-92B8-67CC-9443-F702F563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913-6288-499E-B8DB-E2F4E4446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26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56CB-7D13-AF1E-07D4-FECBB5DC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E1E01-459A-51FD-99FF-BA06F310E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F6248-5507-5EF7-0871-D8E17AF2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78096-BA89-0E17-3B4E-49762622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C16C-FB48-4298-8451-52904DACDF8C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31A73-9E7F-E3D6-032F-A6FC53BC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A27E3-14B8-C95C-D7F5-EF9B7BBB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913-6288-499E-B8DB-E2F4E4446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9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FF39E-E628-5623-C576-68A80712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8FB33-42DD-DB4C-0F7D-269351C6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53C75-2AAC-B676-6090-497FA73AF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5C16C-FB48-4298-8451-52904DACDF8C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0DDA-FA57-64B2-E865-10C01993C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8E46-E88E-1072-900E-D20914EB1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21913-6288-499E-B8DB-E2F4E4446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8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1FDA-40AA-48B7-AD7E-99851CE2D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rgbClr val="4E8074"/>
                </a:solidFill>
              </a:rPr>
              <a:t>PBI Sales Presentation</a:t>
            </a:r>
            <a:br>
              <a:rPr lang="en-GB" sz="5400" dirty="0">
                <a:solidFill>
                  <a:srgbClr val="4E8074"/>
                </a:solidFill>
              </a:rPr>
            </a:br>
            <a:r>
              <a:rPr lang="en-GB" sz="5400" dirty="0">
                <a:solidFill>
                  <a:srgbClr val="4E8074"/>
                </a:solidFill>
              </a:rPr>
              <a:t> 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0C7B5-DCFD-D191-03FC-7C04A16BE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7D6FA2"/>
                </a:solidFill>
              </a:rPr>
              <a:t>Olist</a:t>
            </a:r>
            <a:endParaRPr lang="en-GB" dirty="0">
              <a:solidFill>
                <a:srgbClr val="7D6FA2"/>
              </a:solidFill>
            </a:endParaRPr>
          </a:p>
          <a:p>
            <a:endParaRPr lang="en-GB" sz="1600" dirty="0">
              <a:solidFill>
                <a:srgbClr val="7D6FA2"/>
              </a:solidFill>
            </a:endParaRPr>
          </a:p>
          <a:p>
            <a:r>
              <a:rPr lang="en-GB" sz="1600" dirty="0">
                <a:solidFill>
                  <a:srgbClr val="7D6FA2"/>
                </a:solidFill>
              </a:rPr>
              <a:t>Developed by David Keating Gomes Mota</a:t>
            </a:r>
          </a:p>
        </p:txBody>
      </p:sp>
    </p:spTree>
    <p:extLst>
      <p:ext uri="{BB962C8B-B14F-4D97-AF65-F5344CB8AC3E}">
        <p14:creationId xmlns:p14="http://schemas.microsoft.com/office/powerpoint/2010/main" val="197205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6E9B-0433-FE93-ED17-44163150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This is a preview of the Power BI Presentation to be downloaded and opened on Power BI Desktop, together with the csv files used to devise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5D34-B7BA-A4A0-4E6A-D53FD60F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7D6FA2"/>
                </a:solidFill>
              </a:rPr>
              <a:t>Filters (All pages): Time period, State</a:t>
            </a:r>
          </a:p>
          <a:p>
            <a:r>
              <a:rPr lang="en-GB" sz="2000" dirty="0">
                <a:solidFill>
                  <a:srgbClr val="7D6FA2"/>
                </a:solidFill>
              </a:rPr>
              <a:t>Cards (All pages): Total Sales, Running Total</a:t>
            </a:r>
          </a:p>
          <a:p>
            <a:endParaRPr lang="en-GB" sz="2000" dirty="0">
              <a:solidFill>
                <a:srgbClr val="7D6FA2"/>
              </a:solidFill>
            </a:endParaRPr>
          </a:p>
          <a:p>
            <a:r>
              <a:rPr lang="en-GB" sz="2000" dirty="0">
                <a:solidFill>
                  <a:srgbClr val="7D6FA2"/>
                </a:solidFill>
              </a:rPr>
              <a:t>- Page 1 – Sales over time (2016-2018) + Sales Forecast (2019)</a:t>
            </a:r>
          </a:p>
          <a:p>
            <a:endParaRPr lang="en-GB" sz="2000" dirty="0">
              <a:solidFill>
                <a:srgbClr val="7D6FA2"/>
              </a:solidFill>
            </a:endParaRPr>
          </a:p>
          <a:p>
            <a:r>
              <a:rPr lang="en-GB" sz="2000" dirty="0">
                <a:solidFill>
                  <a:srgbClr val="7D6FA2"/>
                </a:solidFill>
              </a:rPr>
              <a:t>Page 2 – Running Total Map (interactive) + Top 10 Sales by State</a:t>
            </a:r>
          </a:p>
          <a:p>
            <a:endParaRPr lang="en-GB" sz="2000" dirty="0">
              <a:solidFill>
                <a:srgbClr val="7D6FA2"/>
              </a:solidFill>
            </a:endParaRPr>
          </a:p>
          <a:p>
            <a:r>
              <a:rPr lang="en-GB" sz="2000" dirty="0">
                <a:solidFill>
                  <a:srgbClr val="7D6FA2"/>
                </a:solidFill>
              </a:rPr>
              <a:t>Page 3 – Total Sales by Product Category + Top Sales Products (filter also by category)</a:t>
            </a:r>
          </a:p>
          <a:p>
            <a:endParaRPr lang="en-GB" sz="2000" dirty="0">
              <a:solidFill>
                <a:srgbClr val="7D6FA2"/>
              </a:solidFill>
            </a:endParaRPr>
          </a:p>
          <a:p>
            <a:r>
              <a:rPr lang="en-GB" sz="2000" dirty="0">
                <a:solidFill>
                  <a:srgbClr val="7D6FA2"/>
                </a:solidFill>
              </a:rPr>
              <a:t>Page 4 – Pareto Chart + Overall Table</a:t>
            </a:r>
          </a:p>
        </p:txBody>
      </p:sp>
    </p:spTree>
    <p:extLst>
      <p:ext uri="{BB962C8B-B14F-4D97-AF65-F5344CB8AC3E}">
        <p14:creationId xmlns:p14="http://schemas.microsoft.com/office/powerpoint/2010/main" val="186532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CB6BFAA-382E-60E2-3152-AF928C0FD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366285"/>
            <a:ext cx="10640910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1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AEA39C45-BF2C-0267-CD0A-08872283E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8" y="261495"/>
            <a:ext cx="11174384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1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760A3-2405-569C-86D1-A3A66657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332943"/>
            <a:ext cx="11041016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6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370D9B24-9D46-3D5E-3648-4BFF01F76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1" y="371048"/>
            <a:ext cx="10983858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9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PBI Sales Presentation  e-commerce</vt:lpstr>
      <vt:lpstr>- This is a preview of the Power BI Presentation to be downloaded and opened on Power BI Desktop, together with the csv files used to devise it.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Mota</dc:creator>
  <cp:lastModifiedBy>David Mota</cp:lastModifiedBy>
  <cp:revision>2</cp:revision>
  <dcterms:created xsi:type="dcterms:W3CDTF">2024-06-12T14:30:00Z</dcterms:created>
  <dcterms:modified xsi:type="dcterms:W3CDTF">2024-06-12T15:02:18Z</dcterms:modified>
</cp:coreProperties>
</file>