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DFE65-9852-4226-8505-0AB60F7BF2AF}" v="1" dt="2022-11-03T21:05:1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chmidt" userId="fb95630c82ccdcef" providerId="LiveId" clId="{639DFE65-9852-4226-8505-0AB60F7BF2AF}"/>
    <pc:docChg chg="undo custSel delSld modSld">
      <pc:chgData name="Josiah Schmidt" userId="fb95630c82ccdcef" providerId="LiveId" clId="{639DFE65-9852-4226-8505-0AB60F7BF2AF}" dt="2022-11-03T21:19:51.318" v="727" actId="20577"/>
      <pc:docMkLst>
        <pc:docMk/>
      </pc:docMkLst>
      <pc:sldChg chg="modSp mod">
        <pc:chgData name="Josiah Schmidt" userId="fb95630c82ccdcef" providerId="LiveId" clId="{639DFE65-9852-4226-8505-0AB60F7BF2AF}" dt="2022-11-03T20:16:07.002" v="118" actId="20577"/>
        <pc:sldMkLst>
          <pc:docMk/>
          <pc:sldMk cId="0" sldId="257"/>
        </pc:sldMkLst>
        <pc:spChg chg="mod">
          <ac:chgData name="Josiah Schmidt" userId="fb95630c82ccdcef" providerId="LiveId" clId="{639DFE65-9852-4226-8505-0AB60F7BF2AF}" dt="2022-11-03T20:16:07.002" v="118" actId="20577"/>
          <ac:spMkLst>
            <pc:docMk/>
            <pc:sldMk cId="0" sldId="257"/>
            <ac:spMk id="219" creationId="{00000000-0000-0000-0000-000000000000}"/>
          </ac:spMkLst>
        </pc:spChg>
      </pc:sldChg>
      <pc:sldChg chg="addSp delSp modSp mod">
        <pc:chgData name="Josiah Schmidt" userId="fb95630c82ccdcef" providerId="LiveId" clId="{639DFE65-9852-4226-8505-0AB60F7BF2AF}" dt="2022-11-03T21:01:38.334" v="218" actId="14100"/>
        <pc:sldMkLst>
          <pc:docMk/>
          <pc:sldMk cId="826342459" sldId="258"/>
        </pc:sldMkLst>
        <pc:spChg chg="mod">
          <ac:chgData name="Josiah Schmidt" userId="fb95630c82ccdcef" providerId="LiveId" clId="{639DFE65-9852-4226-8505-0AB60F7BF2AF}" dt="2022-11-03T21:01:22.200" v="213" actId="1076"/>
          <ac:spMkLst>
            <pc:docMk/>
            <pc:sldMk cId="826342459" sldId="258"/>
            <ac:spMk id="3" creationId="{6C387814-35F4-F978-AE23-B74ACF8969FA}"/>
          </ac:spMkLst>
        </pc:spChg>
        <pc:picChg chg="add del mod">
          <ac:chgData name="Josiah Schmidt" userId="fb95630c82ccdcef" providerId="LiveId" clId="{639DFE65-9852-4226-8505-0AB60F7BF2AF}" dt="2022-11-03T20:47:37.368" v="207" actId="478"/>
          <ac:picMkLst>
            <pc:docMk/>
            <pc:sldMk cId="826342459" sldId="258"/>
            <ac:picMk id="6" creationId="{CEE48EF0-D4EF-2AFB-98CC-3BA881033DEC}"/>
          </ac:picMkLst>
        </pc:picChg>
        <pc:picChg chg="add mod">
          <ac:chgData name="Josiah Schmidt" userId="fb95630c82ccdcef" providerId="LiveId" clId="{639DFE65-9852-4226-8505-0AB60F7BF2AF}" dt="2022-11-03T21:01:38.334" v="218" actId="14100"/>
          <ac:picMkLst>
            <pc:docMk/>
            <pc:sldMk cId="826342459" sldId="258"/>
            <ac:picMk id="8" creationId="{1573FF5E-6F36-90CA-5B6F-AB0477BB5E1E}"/>
          </ac:picMkLst>
        </pc:picChg>
      </pc:sldChg>
      <pc:sldChg chg="modSp mod">
        <pc:chgData name="Josiah Schmidt" userId="fb95630c82ccdcef" providerId="LiveId" clId="{639DFE65-9852-4226-8505-0AB60F7BF2AF}" dt="2022-11-03T21:03:21.736" v="329" actId="20577"/>
        <pc:sldMkLst>
          <pc:docMk/>
          <pc:sldMk cId="2306952780" sldId="259"/>
        </pc:sldMkLst>
        <pc:spChg chg="mod">
          <ac:chgData name="Josiah Schmidt" userId="fb95630c82ccdcef" providerId="LiveId" clId="{639DFE65-9852-4226-8505-0AB60F7BF2AF}" dt="2022-11-03T21:03:21.736" v="329" actId="20577"/>
          <ac:spMkLst>
            <pc:docMk/>
            <pc:sldMk cId="2306952780" sldId="259"/>
            <ac:spMk id="3" creationId="{449847E9-953D-A98B-1317-2D47BDDB8B45}"/>
          </ac:spMkLst>
        </pc:spChg>
      </pc:sldChg>
      <pc:sldChg chg="addSp delSp modSp mod">
        <pc:chgData name="Josiah Schmidt" userId="fb95630c82ccdcef" providerId="LiveId" clId="{639DFE65-9852-4226-8505-0AB60F7BF2AF}" dt="2022-11-03T21:07:17.886" v="392" actId="1076"/>
        <pc:sldMkLst>
          <pc:docMk/>
          <pc:sldMk cId="303297163" sldId="260"/>
        </pc:sldMkLst>
        <pc:spChg chg="add del mod">
          <ac:chgData name="Josiah Schmidt" userId="fb95630c82ccdcef" providerId="LiveId" clId="{639DFE65-9852-4226-8505-0AB60F7BF2AF}" dt="2022-11-03T21:06:52.917" v="384" actId="478"/>
          <ac:spMkLst>
            <pc:docMk/>
            <pc:sldMk cId="303297163" sldId="260"/>
            <ac:spMk id="3" creationId="{1E03FF6E-DF6E-F53C-3BF1-E6F022145186}"/>
          </ac:spMkLst>
        </pc:spChg>
        <pc:spChg chg="add del mod">
          <ac:chgData name="Josiah Schmidt" userId="fb95630c82ccdcef" providerId="LiveId" clId="{639DFE65-9852-4226-8505-0AB60F7BF2AF}" dt="2022-11-03T21:07:09.184" v="389" actId="478"/>
          <ac:spMkLst>
            <pc:docMk/>
            <pc:sldMk cId="303297163" sldId="260"/>
            <ac:spMk id="6" creationId="{30D9B8AA-87C8-55B8-108B-A3D5AF06F802}"/>
          </ac:spMkLst>
        </pc:spChg>
        <pc:spChg chg="mod">
          <ac:chgData name="Josiah Schmidt" userId="fb95630c82ccdcef" providerId="LiveId" clId="{639DFE65-9852-4226-8505-0AB60F7BF2AF}" dt="2022-11-03T21:07:13.498" v="390" actId="1076"/>
          <ac:spMkLst>
            <pc:docMk/>
            <pc:sldMk cId="303297163" sldId="260"/>
            <ac:spMk id="19" creationId="{F37FD9DD-F712-9726-C906-6F3F2C02ADFE}"/>
          </ac:spMkLst>
        </pc:spChg>
        <pc:spChg chg="add del">
          <ac:chgData name="Josiah Schmidt" userId="fb95630c82ccdcef" providerId="LiveId" clId="{639DFE65-9852-4226-8505-0AB60F7BF2AF}" dt="2022-11-03T21:04:18.058" v="331" actId="478"/>
          <ac:spMkLst>
            <pc:docMk/>
            <pc:sldMk cId="303297163" sldId="260"/>
            <ac:spMk id="20" creationId="{3DD4E056-C544-B21D-C262-D4D1A4EB62F4}"/>
          </ac:spMkLst>
        </pc:spChg>
        <pc:spChg chg="mod">
          <ac:chgData name="Josiah Schmidt" userId="fb95630c82ccdcef" providerId="LiveId" clId="{639DFE65-9852-4226-8505-0AB60F7BF2AF}" dt="2022-11-03T21:07:16.456" v="391" actId="1076"/>
          <ac:spMkLst>
            <pc:docMk/>
            <pc:sldMk cId="303297163" sldId="260"/>
            <ac:spMk id="21" creationId="{D51688CC-4A24-0E63-51FF-695D9DB0BE10}"/>
          </ac:spMkLst>
        </pc:spChg>
        <pc:spChg chg="mod">
          <ac:chgData name="Josiah Schmidt" userId="fb95630c82ccdcef" providerId="LiveId" clId="{639DFE65-9852-4226-8505-0AB60F7BF2AF}" dt="2022-11-03T21:07:17.886" v="392" actId="1076"/>
          <ac:spMkLst>
            <pc:docMk/>
            <pc:sldMk cId="303297163" sldId="260"/>
            <ac:spMk id="29" creationId="{55397B43-DDB9-C448-EC47-B3B408908230}"/>
          </ac:spMkLst>
        </pc:spChg>
      </pc:sldChg>
      <pc:sldChg chg="modSp del mod">
        <pc:chgData name="Josiah Schmidt" userId="fb95630c82ccdcef" providerId="LiveId" clId="{639DFE65-9852-4226-8505-0AB60F7BF2AF}" dt="2022-11-03T21:13:31.367" v="398" actId="2696"/>
        <pc:sldMkLst>
          <pc:docMk/>
          <pc:sldMk cId="2139697948" sldId="261"/>
        </pc:sldMkLst>
        <pc:spChg chg="mod">
          <ac:chgData name="Josiah Schmidt" userId="fb95630c82ccdcef" providerId="LiveId" clId="{639DFE65-9852-4226-8505-0AB60F7BF2AF}" dt="2022-11-03T21:09:01.859" v="397" actId="20577"/>
          <ac:spMkLst>
            <pc:docMk/>
            <pc:sldMk cId="2139697948" sldId="261"/>
            <ac:spMk id="3" creationId="{4B3117D6-7B8F-65E9-3A23-11DE3D54D422}"/>
          </ac:spMkLst>
        </pc:spChg>
      </pc:sldChg>
      <pc:sldChg chg="del">
        <pc:chgData name="Josiah Schmidt" userId="fb95630c82ccdcef" providerId="LiveId" clId="{639DFE65-9852-4226-8505-0AB60F7BF2AF}" dt="2022-11-03T21:14:43.694" v="466" actId="2696"/>
        <pc:sldMkLst>
          <pc:docMk/>
          <pc:sldMk cId="96408489" sldId="262"/>
        </pc:sldMkLst>
      </pc:sldChg>
      <pc:sldChg chg="modSp mod">
        <pc:chgData name="Josiah Schmidt" userId="fb95630c82ccdcef" providerId="LiveId" clId="{639DFE65-9852-4226-8505-0AB60F7BF2AF}" dt="2022-11-03T21:19:22.770" v="698" actId="20577"/>
        <pc:sldMkLst>
          <pc:docMk/>
          <pc:sldMk cId="2289803242" sldId="263"/>
        </pc:sldMkLst>
        <pc:spChg chg="mod">
          <ac:chgData name="Josiah Schmidt" userId="fb95630c82ccdcef" providerId="LiveId" clId="{639DFE65-9852-4226-8505-0AB60F7BF2AF}" dt="2022-11-03T21:19:22.770" v="698" actId="20577"/>
          <ac:spMkLst>
            <pc:docMk/>
            <pc:sldMk cId="2289803242" sldId="263"/>
            <ac:spMk id="3" creationId="{27495E40-445D-93BC-73B4-1E0EC3929322}"/>
          </ac:spMkLst>
        </pc:spChg>
      </pc:sldChg>
      <pc:sldChg chg="addSp delSp modSp mod">
        <pc:chgData name="Josiah Schmidt" userId="fb95630c82ccdcef" providerId="LiveId" clId="{639DFE65-9852-4226-8505-0AB60F7BF2AF}" dt="2022-11-03T21:19:51.318" v="727" actId="20577"/>
        <pc:sldMkLst>
          <pc:docMk/>
          <pc:sldMk cId="3374668984" sldId="264"/>
        </pc:sldMkLst>
        <pc:spChg chg="mod">
          <ac:chgData name="Josiah Schmidt" userId="fb95630c82ccdcef" providerId="LiveId" clId="{639DFE65-9852-4226-8505-0AB60F7BF2AF}" dt="2022-11-03T21:19:51.318" v="727" actId="20577"/>
          <ac:spMkLst>
            <pc:docMk/>
            <pc:sldMk cId="3374668984" sldId="264"/>
            <ac:spMk id="3" creationId="{A0C5341D-F501-151C-41B8-4EE905EAB673}"/>
          </ac:spMkLst>
        </pc:spChg>
        <pc:spChg chg="add del mod">
          <ac:chgData name="Josiah Schmidt" userId="fb95630c82ccdcef" providerId="LiveId" clId="{639DFE65-9852-4226-8505-0AB60F7BF2AF}" dt="2022-11-03T21:19:37.211" v="699" actId="478"/>
          <ac:spMkLst>
            <pc:docMk/>
            <pc:sldMk cId="3374668984" sldId="264"/>
            <ac:spMk id="5" creationId="{1E2EBFD5-3A1C-16F9-6EF3-8ED9F1A56B6A}"/>
          </ac:spMkLst>
        </pc:spChg>
        <pc:spChg chg="add del">
          <ac:chgData name="Josiah Schmidt" userId="fb95630c82ccdcef" providerId="LiveId" clId="{639DFE65-9852-4226-8505-0AB60F7BF2AF}" dt="2022-11-03T21:19:38.260" v="700" actId="478"/>
          <ac:spMkLst>
            <pc:docMk/>
            <pc:sldMk cId="3374668984" sldId="264"/>
            <ac:spMk id="6" creationId="{E1E41608-46DC-13A5-E0FC-CF0C419BD2DD}"/>
          </ac:spMkLst>
        </pc:spChg>
        <pc:spChg chg="add del mod">
          <ac:chgData name="Josiah Schmidt" userId="fb95630c82ccdcef" providerId="LiveId" clId="{639DFE65-9852-4226-8505-0AB60F7BF2AF}" dt="2022-11-03T21:19:38.960" v="701" actId="478"/>
          <ac:spMkLst>
            <pc:docMk/>
            <pc:sldMk cId="3374668984" sldId="264"/>
            <ac:spMk id="7" creationId="{E936AF6E-1256-DA84-0352-720BBD7FB15A}"/>
          </ac:spMkLst>
        </pc:spChg>
        <pc:spChg chg="add del mod">
          <ac:chgData name="Josiah Schmidt" userId="fb95630c82ccdcef" providerId="LiveId" clId="{639DFE65-9852-4226-8505-0AB60F7BF2AF}" dt="2022-11-03T21:19:39.417" v="702" actId="478"/>
          <ac:spMkLst>
            <pc:docMk/>
            <pc:sldMk cId="3374668984" sldId="264"/>
            <ac:spMk id="8" creationId="{ECAA6C42-6363-4473-44B2-C519F1B858BF}"/>
          </ac:spMkLst>
        </pc:spChg>
      </pc:sldChg>
      <pc:sldChg chg="modSp mod">
        <pc:chgData name="Josiah Schmidt" userId="fb95630c82ccdcef" providerId="LiveId" clId="{639DFE65-9852-4226-8505-0AB60F7BF2AF}" dt="2022-11-03T21:14:34.910" v="465" actId="20577"/>
        <pc:sldMkLst>
          <pc:docMk/>
          <pc:sldMk cId="1832876262" sldId="267"/>
        </pc:sldMkLst>
        <pc:spChg chg="mod">
          <ac:chgData name="Josiah Schmidt" userId="fb95630c82ccdcef" providerId="LiveId" clId="{639DFE65-9852-4226-8505-0AB60F7BF2AF}" dt="2022-11-03T21:14:34.910" v="465" actId="20577"/>
          <ac:spMkLst>
            <pc:docMk/>
            <pc:sldMk cId="1832876262" sldId="267"/>
            <ac:spMk id="3" creationId="{6A05C9A5-A25E-E2D7-EF9C-7C85C76E6B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Skybank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Taking over home banking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C800-2052-869D-A945-F3258C49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C9A5-A25E-E2D7-EF9C-7C85C76E6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Pipeline Build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E056-2464-1076-AEED-CB4ED1FC9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7C91-6E44-56DC-A145-934559C2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0694-C20D-B574-B6C3-595FFB59E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394B-FD88-DB6E-CA16-CD640641A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31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HTML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TypeScript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PostgreSQL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Redux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/>
              <a:t>Maven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Javalin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dirty="0" err="1"/>
              <a:t>DBeaver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</a:p>
          <a:p>
            <a:pPr marL="177800" indent="0">
              <a:spcBef>
                <a:spcPts val="0"/>
              </a:spcBef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053-D2E4-39DF-FB6F-0D2058A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87814-35F4-F978-AE23-B74ACF89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42992"/>
            <a:ext cx="8383980" cy="4525963"/>
          </a:xfrm>
        </p:spPr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B859-98AF-F8D0-9F61-E6DD45400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3FF5E-6F36-90CA-5B6F-AB0477BB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9" y="1542992"/>
            <a:ext cx="878137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7403-A90A-E1AE-830D-EA47A00E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47E9-953D-A98B-1317-2D47BDDB8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David: </a:t>
            </a:r>
            <a:r>
              <a:rPr lang="en-US" dirty="0" err="1"/>
              <a:t>GitFlow</a:t>
            </a:r>
            <a:r>
              <a:rPr lang="en-US" dirty="0"/>
              <a:t>, Frontend</a:t>
            </a:r>
          </a:p>
          <a:p>
            <a:r>
              <a:rPr lang="en-US" dirty="0"/>
              <a:t>Yasin: </a:t>
            </a:r>
            <a:r>
              <a:rPr lang="en-US" dirty="0" err="1"/>
              <a:t>Fullstack</a:t>
            </a:r>
            <a:endParaRPr lang="en-US" dirty="0"/>
          </a:p>
          <a:p>
            <a:r>
              <a:rPr lang="en-US" dirty="0"/>
              <a:t>Josiah: Backend</a:t>
            </a:r>
          </a:p>
          <a:p>
            <a:r>
              <a:rPr lang="en-US" dirty="0"/>
              <a:t>Robel: Team Leader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A1216-2F10-48E1-D8E9-47F16F50BC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5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0B81-D998-B0C9-533B-1E0FB0EE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F8BB9-F17D-8998-BF97-B61E30B05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C347F-6DD1-AABC-E14E-BDBBBBB425D8}"/>
              </a:ext>
            </a:extLst>
          </p:cNvPr>
          <p:cNvSpPr/>
          <p:nvPr/>
        </p:nvSpPr>
        <p:spPr>
          <a:xfrm>
            <a:off x="3200400" y="1303867"/>
            <a:ext cx="2243666" cy="6180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205C-C785-957D-3C36-26F41440A341}"/>
              </a:ext>
            </a:extLst>
          </p:cNvPr>
          <p:cNvSpPr txBox="1"/>
          <p:nvPr/>
        </p:nvSpPr>
        <p:spPr>
          <a:xfrm>
            <a:off x="4969935" y="2006601"/>
            <a:ext cx="168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209B1-E308-D2D0-6A89-859F5E692EE3}"/>
              </a:ext>
            </a:extLst>
          </p:cNvPr>
          <p:cNvCxnSpPr>
            <a:cxnSpLocks/>
          </p:cNvCxnSpPr>
          <p:nvPr/>
        </p:nvCxnSpPr>
        <p:spPr>
          <a:xfrm>
            <a:off x="1219201" y="2307051"/>
            <a:ext cx="75184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739F2B-E275-CD93-BEED-926F1DE35453}"/>
              </a:ext>
            </a:extLst>
          </p:cNvPr>
          <p:cNvSpPr txBox="1"/>
          <p:nvPr/>
        </p:nvSpPr>
        <p:spPr>
          <a:xfrm>
            <a:off x="6900333" y="1921934"/>
            <a:ext cx="112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A4686-9717-9E09-7B4C-CE03537E698F}"/>
              </a:ext>
            </a:extLst>
          </p:cNvPr>
          <p:cNvSpPr txBox="1"/>
          <p:nvPr/>
        </p:nvSpPr>
        <p:spPr>
          <a:xfrm>
            <a:off x="6900333" y="2363687"/>
            <a:ext cx="120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7FD9DD-F712-9726-C906-6F3F2C02ADFE}"/>
              </a:ext>
            </a:extLst>
          </p:cNvPr>
          <p:cNvSpPr/>
          <p:nvPr/>
        </p:nvSpPr>
        <p:spPr>
          <a:xfrm>
            <a:off x="3077309" y="3589982"/>
            <a:ext cx="2637692" cy="4656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DD4E056-C544-B21D-C262-D4D1A4EB62F4}"/>
              </a:ext>
            </a:extLst>
          </p:cNvPr>
          <p:cNvSpPr/>
          <p:nvPr/>
        </p:nvSpPr>
        <p:spPr>
          <a:xfrm>
            <a:off x="3911601" y="5494867"/>
            <a:ext cx="1066800" cy="123397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1688CC-4A24-0E63-51FF-695D9DB0BE10}"/>
              </a:ext>
            </a:extLst>
          </p:cNvPr>
          <p:cNvSpPr/>
          <p:nvPr/>
        </p:nvSpPr>
        <p:spPr>
          <a:xfrm>
            <a:off x="3175000" y="4479551"/>
            <a:ext cx="2252134" cy="35514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C31D0A-FB12-D39A-8D76-95217481A111}"/>
              </a:ext>
            </a:extLst>
          </p:cNvPr>
          <p:cNvCxnSpPr/>
          <p:nvPr/>
        </p:nvCxnSpPr>
        <p:spPr>
          <a:xfrm>
            <a:off x="4969935" y="1999274"/>
            <a:ext cx="0" cy="6721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5AD3A6-27C7-6CFC-6818-290FA7657279}"/>
              </a:ext>
            </a:extLst>
          </p:cNvPr>
          <p:cNvSpPr txBox="1"/>
          <p:nvPr/>
        </p:nvSpPr>
        <p:spPr>
          <a:xfrm>
            <a:off x="1980799" y="1984861"/>
            <a:ext cx="1676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F86500-ADA4-8C89-1D09-C5147946F23C}"/>
              </a:ext>
            </a:extLst>
          </p:cNvPr>
          <p:cNvCxnSpPr/>
          <p:nvPr/>
        </p:nvCxnSpPr>
        <p:spPr>
          <a:xfrm flipV="1">
            <a:off x="3615267" y="2006601"/>
            <a:ext cx="0" cy="6648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55397B43-DDB9-C448-EC47-B3B408908230}"/>
              </a:ext>
            </a:extLst>
          </p:cNvPr>
          <p:cNvSpPr/>
          <p:nvPr/>
        </p:nvSpPr>
        <p:spPr>
          <a:xfrm>
            <a:off x="3200400" y="4976106"/>
            <a:ext cx="2328333" cy="355145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484A63-60ED-C478-AB44-765E0F239CE5}"/>
              </a:ext>
            </a:extLst>
          </p:cNvPr>
          <p:cNvCxnSpPr/>
          <p:nvPr/>
        </p:nvCxnSpPr>
        <p:spPr>
          <a:xfrm>
            <a:off x="4978401" y="3318933"/>
            <a:ext cx="0" cy="21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B6B948-D432-B91A-BC9A-380BA415F0F7}"/>
              </a:ext>
            </a:extLst>
          </p:cNvPr>
          <p:cNvCxnSpPr/>
          <p:nvPr/>
        </p:nvCxnSpPr>
        <p:spPr>
          <a:xfrm>
            <a:off x="4978401" y="42079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E22B95-BE07-63F2-F437-98982B8F42A3}"/>
              </a:ext>
            </a:extLst>
          </p:cNvPr>
          <p:cNvCxnSpPr/>
          <p:nvPr/>
        </p:nvCxnSpPr>
        <p:spPr>
          <a:xfrm flipV="1">
            <a:off x="3716867" y="42079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01FB09-A559-F96B-3952-AF394B841A62}"/>
              </a:ext>
            </a:extLst>
          </p:cNvPr>
          <p:cNvCxnSpPr/>
          <p:nvPr/>
        </p:nvCxnSpPr>
        <p:spPr>
          <a:xfrm flipV="1">
            <a:off x="3657600" y="3297766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FE0B-150B-8441-9427-BFE248DB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Agile/Scrum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5E40-445D-93BC-73B4-1E0EC3929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Daily Standup </a:t>
            </a:r>
          </a:p>
          <a:p>
            <a:r>
              <a:rPr lang="en-US" dirty="0"/>
              <a:t>Updated Trello Board</a:t>
            </a:r>
          </a:p>
          <a:p>
            <a:r>
              <a:rPr lang="en-US" dirty="0"/>
              <a:t>Story points</a:t>
            </a:r>
          </a:p>
          <a:p>
            <a:r>
              <a:rPr lang="en-US" dirty="0"/>
              <a:t>Spring Planning</a:t>
            </a:r>
          </a:p>
          <a:p>
            <a:r>
              <a:rPr lang="en-US" dirty="0"/>
              <a:t>Sprint Review</a:t>
            </a:r>
          </a:p>
          <a:p>
            <a:r>
              <a:rPr lang="en-US" dirty="0"/>
              <a:t>Sprint Retrospective </a:t>
            </a:r>
          </a:p>
          <a:p>
            <a:r>
              <a:rPr lang="en-US" dirty="0"/>
              <a:t>Working Software (Over Comprehensive Documentation)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2BA35-754A-AF85-FA8D-C7BD148789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BB77-CE00-A523-3624-88C1FE62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341D-F501-151C-41B8-4EE905EAB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showing how the tables relate to one another inside the </a:t>
            </a:r>
            <a:r>
              <a:rPr lang="en-US"/>
              <a:t>data 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5362D-0BDA-5B13-CA4D-B4F15F1DF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6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F9F5-9908-3A9D-1B55-10E5E652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E26D-7AAC-336C-370C-4A259EB21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B6420-0C49-20FC-C196-14504FC9B0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8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4644-0D97-2E4A-F68C-4219ED0E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Defects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EFBC-914E-3FEF-55B1-055FBB4D5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6E1DD-971E-9533-F37C-BE091DC610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235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115</Words>
  <Application>Microsoft Office PowerPoint</Application>
  <PresentationFormat>On-screen Show (4:3)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2_Custom Design</vt:lpstr>
      <vt:lpstr>Skybank</vt:lpstr>
      <vt:lpstr>Technologies</vt:lpstr>
      <vt:lpstr>GitFlow</vt:lpstr>
      <vt:lpstr>Team Structure</vt:lpstr>
      <vt:lpstr>Architecture Diagram</vt:lpstr>
      <vt:lpstr>Agile/Scrum Implementation</vt:lpstr>
      <vt:lpstr>ERD Diagram</vt:lpstr>
      <vt:lpstr>Implemented Features</vt:lpstr>
      <vt:lpstr>Issues and Defects</vt:lpstr>
      <vt:lpstr>Challenges Faced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Josiah Schmidt</cp:lastModifiedBy>
  <cp:revision>4</cp:revision>
  <dcterms:modified xsi:type="dcterms:W3CDTF">2022-11-03T21:19:55Z</dcterms:modified>
</cp:coreProperties>
</file>