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7" r:id="rId10"/>
    <p:sldId id="268" r:id="rId1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DFE65-9852-4226-8505-0AB60F7BF2AF}" v="7" dt="2022-11-04T02:42:17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24" autoAdjust="0"/>
  </p:normalViewPr>
  <p:slideViewPr>
    <p:cSldViewPr snapToGrid="0">
      <p:cViewPr varScale="1">
        <p:scale>
          <a:sx n="87" d="100"/>
          <a:sy n="87" d="100"/>
        </p:scale>
        <p:origin x="13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ah Schmidt" userId="fb95630c82ccdcef" providerId="LiveId" clId="{639DFE65-9852-4226-8505-0AB60F7BF2AF}"/>
    <pc:docChg chg="undo custSel addSld delSld modSld">
      <pc:chgData name="Josiah Schmidt" userId="fb95630c82ccdcef" providerId="LiveId" clId="{639DFE65-9852-4226-8505-0AB60F7BF2AF}" dt="2022-11-04T02:42:22.010" v="1402" actId="14100"/>
      <pc:docMkLst>
        <pc:docMk/>
      </pc:docMkLst>
      <pc:sldChg chg="modNotesTx">
        <pc:chgData name="Josiah Schmidt" userId="fb95630c82ccdcef" providerId="LiveId" clId="{639DFE65-9852-4226-8505-0AB60F7BF2AF}" dt="2022-11-04T02:10:38.115" v="1267" actId="20577"/>
        <pc:sldMkLst>
          <pc:docMk/>
          <pc:sldMk cId="0" sldId="256"/>
        </pc:sldMkLst>
      </pc:sldChg>
      <pc:sldChg chg="modSp mod modNotesTx">
        <pc:chgData name="Josiah Schmidt" userId="fb95630c82ccdcef" providerId="LiveId" clId="{639DFE65-9852-4226-8505-0AB60F7BF2AF}" dt="2022-11-04T02:10:47.158" v="1273" actId="20577"/>
        <pc:sldMkLst>
          <pc:docMk/>
          <pc:sldMk cId="0" sldId="257"/>
        </pc:sldMkLst>
        <pc:spChg chg="mod">
          <ac:chgData name="Josiah Schmidt" userId="fb95630c82ccdcef" providerId="LiveId" clId="{639DFE65-9852-4226-8505-0AB60F7BF2AF}" dt="2022-11-04T01:45:58.519" v="1151" actId="14100"/>
          <ac:spMkLst>
            <pc:docMk/>
            <pc:sldMk cId="0" sldId="257"/>
            <ac:spMk id="219" creationId="{00000000-0000-0000-0000-000000000000}"/>
          </ac:spMkLst>
        </pc:spChg>
      </pc:sldChg>
      <pc:sldChg chg="addSp delSp modSp mod modNotesTx">
        <pc:chgData name="Josiah Schmidt" userId="fb95630c82ccdcef" providerId="LiveId" clId="{639DFE65-9852-4226-8505-0AB60F7BF2AF}" dt="2022-11-04T02:10:53.022" v="1278" actId="20577"/>
        <pc:sldMkLst>
          <pc:docMk/>
          <pc:sldMk cId="826342459" sldId="258"/>
        </pc:sldMkLst>
        <pc:spChg chg="mod">
          <ac:chgData name="Josiah Schmidt" userId="fb95630c82ccdcef" providerId="LiveId" clId="{639DFE65-9852-4226-8505-0AB60F7BF2AF}" dt="2022-11-03T21:01:22.200" v="213" actId="1076"/>
          <ac:spMkLst>
            <pc:docMk/>
            <pc:sldMk cId="826342459" sldId="258"/>
            <ac:spMk id="3" creationId="{6C387814-35F4-F978-AE23-B74ACF8969FA}"/>
          </ac:spMkLst>
        </pc:spChg>
        <pc:picChg chg="add del mod">
          <ac:chgData name="Josiah Schmidt" userId="fb95630c82ccdcef" providerId="LiveId" clId="{639DFE65-9852-4226-8505-0AB60F7BF2AF}" dt="2022-11-03T20:47:37.368" v="207" actId="478"/>
          <ac:picMkLst>
            <pc:docMk/>
            <pc:sldMk cId="826342459" sldId="258"/>
            <ac:picMk id="6" creationId="{CEE48EF0-D4EF-2AFB-98CC-3BA881033DEC}"/>
          </ac:picMkLst>
        </pc:picChg>
        <pc:picChg chg="add mod">
          <ac:chgData name="Josiah Schmidt" userId="fb95630c82ccdcef" providerId="LiveId" clId="{639DFE65-9852-4226-8505-0AB60F7BF2AF}" dt="2022-11-03T21:01:38.334" v="218" actId="14100"/>
          <ac:picMkLst>
            <pc:docMk/>
            <pc:sldMk cId="826342459" sldId="258"/>
            <ac:picMk id="8" creationId="{1573FF5E-6F36-90CA-5B6F-AB0477BB5E1E}"/>
          </ac:picMkLst>
        </pc:picChg>
      </pc:sldChg>
      <pc:sldChg chg="modSp mod modNotesTx">
        <pc:chgData name="Josiah Schmidt" userId="fb95630c82ccdcef" providerId="LiveId" clId="{639DFE65-9852-4226-8505-0AB60F7BF2AF}" dt="2022-11-04T02:11:00.385" v="1283" actId="20577"/>
        <pc:sldMkLst>
          <pc:docMk/>
          <pc:sldMk cId="2306952780" sldId="259"/>
        </pc:sldMkLst>
        <pc:spChg chg="mod">
          <ac:chgData name="Josiah Schmidt" userId="fb95630c82ccdcef" providerId="LiveId" clId="{639DFE65-9852-4226-8505-0AB60F7BF2AF}" dt="2022-11-04T01:42:04.186" v="1073" actId="5793"/>
          <ac:spMkLst>
            <pc:docMk/>
            <pc:sldMk cId="2306952780" sldId="259"/>
            <ac:spMk id="3" creationId="{449847E9-953D-A98B-1317-2D47BDDB8B45}"/>
          </ac:spMkLst>
        </pc:spChg>
      </pc:sldChg>
      <pc:sldChg chg="addSp delSp modSp mod modNotesTx">
        <pc:chgData name="Josiah Schmidt" userId="fb95630c82ccdcef" providerId="LiveId" clId="{639DFE65-9852-4226-8505-0AB60F7BF2AF}" dt="2022-11-04T02:42:22.010" v="1402" actId="14100"/>
        <pc:sldMkLst>
          <pc:docMk/>
          <pc:sldMk cId="303297163" sldId="260"/>
        </pc:sldMkLst>
        <pc:spChg chg="add del mod">
          <ac:chgData name="Josiah Schmidt" userId="fb95630c82ccdcef" providerId="LiveId" clId="{639DFE65-9852-4226-8505-0AB60F7BF2AF}" dt="2022-11-03T21:06:52.917" v="384" actId="478"/>
          <ac:spMkLst>
            <pc:docMk/>
            <pc:sldMk cId="303297163" sldId="260"/>
            <ac:spMk id="3" creationId="{1E03FF6E-DF6E-F53C-3BF1-E6F022145186}"/>
          </ac:spMkLst>
        </pc:spChg>
        <pc:spChg chg="add del mod">
          <ac:chgData name="Josiah Schmidt" userId="fb95630c82ccdcef" providerId="LiveId" clId="{639DFE65-9852-4226-8505-0AB60F7BF2AF}" dt="2022-11-04T02:16:58.402" v="1377" actId="478"/>
          <ac:spMkLst>
            <pc:docMk/>
            <pc:sldMk cId="303297163" sldId="260"/>
            <ac:spMk id="3" creationId="{A77922DE-F44A-16C5-AEC1-C9A6F616B240}"/>
          </ac:spMkLst>
        </pc:spChg>
        <pc:spChg chg="del">
          <ac:chgData name="Josiah Schmidt" userId="fb95630c82ccdcef" providerId="LiveId" clId="{639DFE65-9852-4226-8505-0AB60F7BF2AF}" dt="2022-11-04T02:17:14.546" v="1388" actId="478"/>
          <ac:spMkLst>
            <pc:docMk/>
            <pc:sldMk cId="303297163" sldId="260"/>
            <ac:spMk id="5" creationId="{608C347F-6DD1-AABC-E14E-BDBBBBB425D8}"/>
          </ac:spMkLst>
        </pc:spChg>
        <pc:spChg chg="add del mod">
          <ac:chgData name="Josiah Schmidt" userId="fb95630c82ccdcef" providerId="LiveId" clId="{639DFE65-9852-4226-8505-0AB60F7BF2AF}" dt="2022-11-03T21:07:09.184" v="389" actId="478"/>
          <ac:spMkLst>
            <pc:docMk/>
            <pc:sldMk cId="303297163" sldId="260"/>
            <ac:spMk id="6" creationId="{30D9B8AA-87C8-55B8-108B-A3D5AF06F802}"/>
          </ac:spMkLst>
        </pc:spChg>
        <pc:spChg chg="add del mod">
          <ac:chgData name="Josiah Schmidt" userId="fb95630c82ccdcef" providerId="LiveId" clId="{639DFE65-9852-4226-8505-0AB60F7BF2AF}" dt="2022-11-04T02:17:04.989" v="1381" actId="478"/>
          <ac:spMkLst>
            <pc:docMk/>
            <pc:sldMk cId="303297163" sldId="260"/>
            <ac:spMk id="6" creationId="{30DE5585-25E0-89F0-FCB2-5E7AAC21C60C}"/>
          </ac:spMkLst>
        </pc:spChg>
        <pc:spChg chg="del mod">
          <ac:chgData name="Josiah Schmidt" userId="fb95630c82ccdcef" providerId="LiveId" clId="{639DFE65-9852-4226-8505-0AB60F7BF2AF}" dt="2022-11-04T02:17:13.642" v="1387" actId="478"/>
          <ac:spMkLst>
            <pc:docMk/>
            <pc:sldMk cId="303297163" sldId="260"/>
            <ac:spMk id="8" creationId="{3DAF205C-C785-957D-3C36-26F41440A341}"/>
          </ac:spMkLst>
        </pc:spChg>
        <pc:spChg chg="add del mod">
          <ac:chgData name="Josiah Schmidt" userId="fb95630c82ccdcef" providerId="LiveId" clId="{639DFE65-9852-4226-8505-0AB60F7BF2AF}" dt="2022-11-04T02:17:02.965" v="1380" actId="478"/>
          <ac:spMkLst>
            <pc:docMk/>
            <pc:sldMk cId="303297163" sldId="260"/>
            <ac:spMk id="9" creationId="{5DB0B390-9FA9-DEA0-AE4D-3BD20104A756}"/>
          </ac:spMkLst>
        </pc:spChg>
        <pc:spChg chg="del">
          <ac:chgData name="Josiah Schmidt" userId="fb95630c82ccdcef" providerId="LiveId" clId="{639DFE65-9852-4226-8505-0AB60F7BF2AF}" dt="2022-11-04T02:17:08.718" v="1383" actId="478"/>
          <ac:spMkLst>
            <pc:docMk/>
            <pc:sldMk cId="303297163" sldId="260"/>
            <ac:spMk id="17" creationId="{37739F2B-E275-CD93-BEED-926F1DE35453}"/>
          </ac:spMkLst>
        </pc:spChg>
        <pc:spChg chg="del">
          <ac:chgData name="Josiah Schmidt" userId="fb95630c82ccdcef" providerId="LiveId" clId="{639DFE65-9852-4226-8505-0AB60F7BF2AF}" dt="2022-11-04T02:17:07.045" v="1382" actId="478"/>
          <ac:spMkLst>
            <pc:docMk/>
            <pc:sldMk cId="303297163" sldId="260"/>
            <ac:spMk id="18" creationId="{855A4686-9717-9E09-7B4C-CE03537E698F}"/>
          </ac:spMkLst>
        </pc:spChg>
        <pc:spChg chg="del mod">
          <ac:chgData name="Josiah Schmidt" userId="fb95630c82ccdcef" providerId="LiveId" clId="{639DFE65-9852-4226-8505-0AB60F7BF2AF}" dt="2022-11-04T02:16:57.381" v="1376" actId="478"/>
          <ac:spMkLst>
            <pc:docMk/>
            <pc:sldMk cId="303297163" sldId="260"/>
            <ac:spMk id="19" creationId="{F37FD9DD-F712-9726-C906-6F3F2C02ADFE}"/>
          </ac:spMkLst>
        </pc:spChg>
        <pc:spChg chg="add del mod">
          <ac:chgData name="Josiah Schmidt" userId="fb95630c82ccdcef" providerId="LiveId" clId="{639DFE65-9852-4226-8505-0AB60F7BF2AF}" dt="2022-11-04T02:16:55.111" v="1374" actId="478"/>
          <ac:spMkLst>
            <pc:docMk/>
            <pc:sldMk cId="303297163" sldId="260"/>
            <ac:spMk id="20" creationId="{3DD4E056-C544-B21D-C262-D4D1A4EB62F4}"/>
          </ac:spMkLst>
        </pc:spChg>
        <pc:spChg chg="del mod">
          <ac:chgData name="Josiah Schmidt" userId="fb95630c82ccdcef" providerId="LiveId" clId="{639DFE65-9852-4226-8505-0AB60F7BF2AF}" dt="2022-11-04T02:13:42.928" v="1319" actId="478"/>
          <ac:spMkLst>
            <pc:docMk/>
            <pc:sldMk cId="303297163" sldId="260"/>
            <ac:spMk id="21" creationId="{D51688CC-4A24-0E63-51FF-695D9DB0BE10}"/>
          </ac:spMkLst>
        </pc:spChg>
        <pc:spChg chg="del mod">
          <ac:chgData name="Josiah Schmidt" userId="fb95630c82ccdcef" providerId="LiveId" clId="{639DFE65-9852-4226-8505-0AB60F7BF2AF}" dt="2022-11-04T02:17:19.428" v="1392" actId="478"/>
          <ac:spMkLst>
            <pc:docMk/>
            <pc:sldMk cId="303297163" sldId="260"/>
            <ac:spMk id="26" creationId="{DA5AD3A6-27C7-6CFC-6818-290FA7657279}"/>
          </ac:spMkLst>
        </pc:spChg>
        <pc:spChg chg="del mod">
          <ac:chgData name="Josiah Schmidt" userId="fb95630c82ccdcef" providerId="LiveId" clId="{639DFE65-9852-4226-8505-0AB60F7BF2AF}" dt="2022-11-04T02:13:40.264" v="1317" actId="478"/>
          <ac:spMkLst>
            <pc:docMk/>
            <pc:sldMk cId="303297163" sldId="260"/>
            <ac:spMk id="29" creationId="{55397B43-DDB9-C448-EC47-B3B408908230}"/>
          </ac:spMkLst>
        </pc:spChg>
        <pc:picChg chg="add del mod">
          <ac:chgData name="Josiah Schmidt" userId="fb95630c82ccdcef" providerId="LiveId" clId="{639DFE65-9852-4226-8505-0AB60F7BF2AF}" dt="2022-11-04T02:42:02.755" v="1400" actId="478"/>
          <ac:picMkLst>
            <pc:docMk/>
            <pc:sldMk cId="303297163" sldId="260"/>
            <ac:picMk id="11" creationId="{76FD1847-8D2A-20A6-3DC8-A7CDEB212D24}"/>
          </ac:picMkLst>
        </pc:picChg>
        <pc:picChg chg="add mod">
          <ac:chgData name="Josiah Schmidt" userId="fb95630c82ccdcef" providerId="LiveId" clId="{639DFE65-9852-4226-8505-0AB60F7BF2AF}" dt="2022-11-04T02:42:22.010" v="1402" actId="14100"/>
          <ac:picMkLst>
            <pc:docMk/>
            <pc:sldMk cId="303297163" sldId="260"/>
            <ac:picMk id="14" creationId="{D6EDDE28-446D-3BBC-4954-5E1E28D0BE66}"/>
          </ac:picMkLst>
        </pc:picChg>
        <pc:cxnChg chg="del">
          <ac:chgData name="Josiah Schmidt" userId="fb95630c82ccdcef" providerId="LiveId" clId="{639DFE65-9852-4226-8505-0AB60F7BF2AF}" dt="2022-11-04T02:17:09.996" v="1384" actId="478"/>
          <ac:cxnSpMkLst>
            <pc:docMk/>
            <pc:sldMk cId="303297163" sldId="260"/>
            <ac:cxnSpMk id="12" creationId="{551209B1-E308-D2D0-6A89-859F5E692EE3}"/>
          </ac:cxnSpMkLst>
        </pc:cxnChg>
        <pc:cxnChg chg="del">
          <ac:chgData name="Josiah Schmidt" userId="fb95630c82ccdcef" providerId="LiveId" clId="{639DFE65-9852-4226-8505-0AB60F7BF2AF}" dt="2022-11-04T02:17:15.649" v="1389" actId="478"/>
          <ac:cxnSpMkLst>
            <pc:docMk/>
            <pc:sldMk cId="303297163" sldId="260"/>
            <ac:cxnSpMk id="25" creationId="{24C31D0A-FB12-D39A-8D76-95217481A111}"/>
          </ac:cxnSpMkLst>
        </pc:cxnChg>
        <pc:cxnChg chg="del">
          <ac:chgData name="Josiah Schmidt" userId="fb95630c82ccdcef" providerId="LiveId" clId="{639DFE65-9852-4226-8505-0AB60F7BF2AF}" dt="2022-11-04T02:17:17.823" v="1391" actId="478"/>
          <ac:cxnSpMkLst>
            <pc:docMk/>
            <pc:sldMk cId="303297163" sldId="260"/>
            <ac:cxnSpMk id="28" creationId="{EEF86500-ADA4-8C89-1D09-C5147946F23C}"/>
          </ac:cxnSpMkLst>
        </pc:cxnChg>
        <pc:cxnChg chg="del">
          <ac:chgData name="Josiah Schmidt" userId="fb95630c82ccdcef" providerId="LiveId" clId="{639DFE65-9852-4226-8505-0AB60F7BF2AF}" dt="2022-11-04T02:13:51.275" v="1321" actId="478"/>
          <ac:cxnSpMkLst>
            <pc:docMk/>
            <pc:sldMk cId="303297163" sldId="260"/>
            <ac:cxnSpMk id="31" creationId="{5E484A63-60ED-C478-AB44-765E0F239CE5}"/>
          </ac:cxnSpMkLst>
        </pc:cxnChg>
        <pc:cxnChg chg="del">
          <ac:chgData name="Josiah Schmidt" userId="fb95630c82ccdcef" providerId="LiveId" clId="{639DFE65-9852-4226-8505-0AB60F7BF2AF}" dt="2022-11-04T02:13:52.338" v="1322" actId="478"/>
          <ac:cxnSpMkLst>
            <pc:docMk/>
            <pc:sldMk cId="303297163" sldId="260"/>
            <ac:cxnSpMk id="33" creationId="{B0B6B948-D432-B91A-BC9A-380BA415F0F7}"/>
          </ac:cxnSpMkLst>
        </pc:cxnChg>
        <pc:cxnChg chg="del">
          <ac:chgData name="Josiah Schmidt" userId="fb95630c82ccdcef" providerId="LiveId" clId="{639DFE65-9852-4226-8505-0AB60F7BF2AF}" dt="2022-11-04T02:13:53.200" v="1323" actId="478"/>
          <ac:cxnSpMkLst>
            <pc:docMk/>
            <pc:sldMk cId="303297163" sldId="260"/>
            <ac:cxnSpMk id="35" creationId="{5CE22B95-BE07-63F2-F437-98982B8F42A3}"/>
          </ac:cxnSpMkLst>
        </pc:cxnChg>
        <pc:cxnChg chg="del">
          <ac:chgData name="Josiah Schmidt" userId="fb95630c82ccdcef" providerId="LiveId" clId="{639DFE65-9852-4226-8505-0AB60F7BF2AF}" dt="2022-11-04T02:13:50.178" v="1320" actId="478"/>
          <ac:cxnSpMkLst>
            <pc:docMk/>
            <pc:sldMk cId="303297163" sldId="260"/>
            <ac:cxnSpMk id="36" creationId="{0D01FB09-A559-F96B-3952-AF394B841A62}"/>
          </ac:cxnSpMkLst>
        </pc:cxnChg>
      </pc:sldChg>
      <pc:sldChg chg="modSp del mod">
        <pc:chgData name="Josiah Schmidt" userId="fb95630c82ccdcef" providerId="LiveId" clId="{639DFE65-9852-4226-8505-0AB60F7BF2AF}" dt="2022-11-03T21:13:31.367" v="398" actId="2696"/>
        <pc:sldMkLst>
          <pc:docMk/>
          <pc:sldMk cId="2139697948" sldId="261"/>
        </pc:sldMkLst>
        <pc:spChg chg="mod">
          <ac:chgData name="Josiah Schmidt" userId="fb95630c82ccdcef" providerId="LiveId" clId="{639DFE65-9852-4226-8505-0AB60F7BF2AF}" dt="2022-11-03T21:09:01.859" v="397" actId="20577"/>
          <ac:spMkLst>
            <pc:docMk/>
            <pc:sldMk cId="2139697948" sldId="261"/>
            <ac:spMk id="3" creationId="{4B3117D6-7B8F-65E9-3A23-11DE3D54D422}"/>
          </ac:spMkLst>
        </pc:spChg>
      </pc:sldChg>
      <pc:sldChg chg="del">
        <pc:chgData name="Josiah Schmidt" userId="fb95630c82ccdcef" providerId="LiveId" clId="{639DFE65-9852-4226-8505-0AB60F7BF2AF}" dt="2022-11-03T21:14:43.694" v="466" actId="2696"/>
        <pc:sldMkLst>
          <pc:docMk/>
          <pc:sldMk cId="96408489" sldId="262"/>
        </pc:sldMkLst>
      </pc:sldChg>
      <pc:sldChg chg="modSp mod modNotesTx">
        <pc:chgData name="Josiah Schmidt" userId="fb95630c82ccdcef" providerId="LiveId" clId="{639DFE65-9852-4226-8505-0AB60F7BF2AF}" dt="2022-11-04T02:11:17.341" v="1294" actId="20577"/>
        <pc:sldMkLst>
          <pc:docMk/>
          <pc:sldMk cId="2289803242" sldId="263"/>
        </pc:sldMkLst>
        <pc:spChg chg="mod">
          <ac:chgData name="Josiah Schmidt" userId="fb95630c82ccdcef" providerId="LiveId" clId="{639DFE65-9852-4226-8505-0AB60F7BF2AF}" dt="2022-11-04T01:55:57.111" v="1243" actId="20577"/>
          <ac:spMkLst>
            <pc:docMk/>
            <pc:sldMk cId="2289803242" sldId="263"/>
            <ac:spMk id="3" creationId="{27495E40-445D-93BC-73B4-1E0EC3929322}"/>
          </ac:spMkLst>
        </pc:spChg>
      </pc:sldChg>
      <pc:sldChg chg="addSp delSp modSp mod modNotesTx">
        <pc:chgData name="Josiah Schmidt" userId="fb95630c82ccdcef" providerId="LiveId" clId="{639DFE65-9852-4226-8505-0AB60F7BF2AF}" dt="2022-11-04T02:11:26.203" v="1299" actId="20577"/>
        <pc:sldMkLst>
          <pc:docMk/>
          <pc:sldMk cId="3374668984" sldId="264"/>
        </pc:sldMkLst>
        <pc:spChg chg="mod">
          <ac:chgData name="Josiah Schmidt" userId="fb95630c82ccdcef" providerId="LiveId" clId="{639DFE65-9852-4226-8505-0AB60F7BF2AF}" dt="2022-11-04T01:41:13.024" v="1049" actId="1076"/>
          <ac:spMkLst>
            <pc:docMk/>
            <pc:sldMk cId="3374668984" sldId="264"/>
            <ac:spMk id="3" creationId="{A0C5341D-F501-151C-41B8-4EE905EAB673}"/>
          </ac:spMkLst>
        </pc:spChg>
        <pc:spChg chg="add del mod">
          <ac:chgData name="Josiah Schmidt" userId="fb95630c82ccdcef" providerId="LiveId" clId="{639DFE65-9852-4226-8505-0AB60F7BF2AF}" dt="2022-11-03T21:19:37.211" v="699" actId="478"/>
          <ac:spMkLst>
            <pc:docMk/>
            <pc:sldMk cId="3374668984" sldId="264"/>
            <ac:spMk id="5" creationId="{1E2EBFD5-3A1C-16F9-6EF3-8ED9F1A56B6A}"/>
          </ac:spMkLst>
        </pc:spChg>
        <pc:spChg chg="add del">
          <ac:chgData name="Josiah Schmidt" userId="fb95630c82ccdcef" providerId="LiveId" clId="{639DFE65-9852-4226-8505-0AB60F7BF2AF}" dt="2022-11-03T21:19:38.260" v="700" actId="478"/>
          <ac:spMkLst>
            <pc:docMk/>
            <pc:sldMk cId="3374668984" sldId="264"/>
            <ac:spMk id="6" creationId="{E1E41608-46DC-13A5-E0FC-CF0C419BD2DD}"/>
          </ac:spMkLst>
        </pc:spChg>
        <pc:spChg chg="add del mod">
          <ac:chgData name="Josiah Schmidt" userId="fb95630c82ccdcef" providerId="LiveId" clId="{639DFE65-9852-4226-8505-0AB60F7BF2AF}" dt="2022-11-03T21:19:38.960" v="701" actId="478"/>
          <ac:spMkLst>
            <pc:docMk/>
            <pc:sldMk cId="3374668984" sldId="264"/>
            <ac:spMk id="7" creationId="{E936AF6E-1256-DA84-0352-720BBD7FB15A}"/>
          </ac:spMkLst>
        </pc:spChg>
        <pc:spChg chg="add del mod">
          <ac:chgData name="Josiah Schmidt" userId="fb95630c82ccdcef" providerId="LiveId" clId="{639DFE65-9852-4226-8505-0AB60F7BF2AF}" dt="2022-11-03T21:19:39.417" v="702" actId="478"/>
          <ac:spMkLst>
            <pc:docMk/>
            <pc:sldMk cId="3374668984" sldId="264"/>
            <ac:spMk id="8" creationId="{ECAA6C42-6363-4473-44B2-C519F1B858BF}"/>
          </ac:spMkLst>
        </pc:spChg>
        <pc:picChg chg="add del mod">
          <ac:chgData name="Josiah Schmidt" userId="fb95630c82ccdcef" providerId="LiveId" clId="{639DFE65-9852-4226-8505-0AB60F7BF2AF}" dt="2022-11-04T01:58:15.472" v="1254" actId="478"/>
          <ac:picMkLst>
            <pc:docMk/>
            <pc:sldMk cId="3374668984" sldId="264"/>
            <ac:picMk id="6" creationId="{521A83BC-267F-9B46-C048-6727AAB83BA4}"/>
          </ac:picMkLst>
        </pc:picChg>
        <pc:picChg chg="add del mod">
          <ac:chgData name="Josiah Schmidt" userId="fb95630c82ccdcef" providerId="LiveId" clId="{639DFE65-9852-4226-8505-0AB60F7BF2AF}" dt="2022-11-04T01:57:53.319" v="1253" actId="478"/>
          <ac:picMkLst>
            <pc:docMk/>
            <pc:sldMk cId="3374668984" sldId="264"/>
            <ac:picMk id="8" creationId="{9A77BAC8-1605-279F-98B3-AA7BC12C5C31}"/>
          </ac:picMkLst>
        </pc:picChg>
        <pc:picChg chg="add mod">
          <ac:chgData name="Josiah Schmidt" userId="fb95630c82ccdcef" providerId="LiveId" clId="{639DFE65-9852-4226-8505-0AB60F7BF2AF}" dt="2022-11-04T02:02:52.679" v="1262" actId="1036"/>
          <ac:picMkLst>
            <pc:docMk/>
            <pc:sldMk cId="3374668984" sldId="264"/>
            <ac:picMk id="10" creationId="{828B6167-5D03-7F52-E640-5BB98E14F0BB}"/>
          </ac:picMkLst>
        </pc:picChg>
      </pc:sldChg>
      <pc:sldChg chg="modSp mod modNotesTx">
        <pc:chgData name="Josiah Schmidt" userId="fb95630c82ccdcef" providerId="LiveId" clId="{639DFE65-9852-4226-8505-0AB60F7BF2AF}" dt="2022-11-04T02:11:37.258" v="1305" actId="20577"/>
        <pc:sldMkLst>
          <pc:docMk/>
          <pc:sldMk cId="2854186743" sldId="265"/>
        </pc:sldMkLst>
        <pc:spChg chg="mod">
          <ac:chgData name="Josiah Schmidt" userId="fb95630c82ccdcef" providerId="LiveId" clId="{639DFE65-9852-4226-8505-0AB60F7BF2AF}" dt="2022-11-04T01:38:24.662" v="968" actId="14100"/>
          <ac:spMkLst>
            <pc:docMk/>
            <pc:sldMk cId="2854186743" sldId="265"/>
            <ac:spMk id="3" creationId="{61FCE26D-7AAC-336C-370C-4A259EB21804}"/>
          </ac:spMkLst>
        </pc:spChg>
      </pc:sldChg>
      <pc:sldChg chg="del">
        <pc:chgData name="Josiah Schmidt" userId="fb95630c82ccdcef" providerId="LiveId" clId="{639DFE65-9852-4226-8505-0AB60F7BF2AF}" dt="2022-11-04T01:47:02.844" v="1153" actId="2696"/>
        <pc:sldMkLst>
          <pc:docMk/>
          <pc:sldMk cId="4083052351" sldId="266"/>
        </pc:sldMkLst>
      </pc:sldChg>
      <pc:sldChg chg="modSp mod modNotesTx">
        <pc:chgData name="Josiah Schmidt" userId="fb95630c82ccdcef" providerId="LiveId" clId="{639DFE65-9852-4226-8505-0AB60F7BF2AF}" dt="2022-11-04T02:11:41.910" v="1310" actId="20577"/>
        <pc:sldMkLst>
          <pc:docMk/>
          <pc:sldMk cId="1832876262" sldId="267"/>
        </pc:sldMkLst>
        <pc:spChg chg="mod">
          <ac:chgData name="Josiah Schmidt" userId="fb95630c82ccdcef" providerId="LiveId" clId="{639DFE65-9852-4226-8505-0AB60F7BF2AF}" dt="2022-11-04T01:47:37.510" v="1186" actId="20577"/>
          <ac:spMkLst>
            <pc:docMk/>
            <pc:sldMk cId="1832876262" sldId="267"/>
            <ac:spMk id="3" creationId="{6A05C9A5-A25E-E2D7-EF9C-7C85C76E6B51}"/>
          </ac:spMkLst>
        </pc:spChg>
      </pc:sldChg>
      <pc:sldChg chg="new del">
        <pc:chgData name="Josiah Schmidt" userId="fb95630c82ccdcef" providerId="LiveId" clId="{639DFE65-9852-4226-8505-0AB60F7BF2AF}" dt="2022-11-04T01:46:08.025" v="1152" actId="2696"/>
        <pc:sldMkLst>
          <pc:docMk/>
          <pc:sldMk cId="148532527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David</a:t>
            </a:r>
            <a:endParaRPr dirty="0"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Josiah</a:t>
            </a:r>
            <a:endParaRPr dirty="0"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Yasin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785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5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Josiah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534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Yasin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341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996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Josiah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858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Yasin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7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Skybank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Taking over home banking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7C91-6E44-56DC-A145-934559C2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B0694-C20D-B574-B6C3-595FFB59E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0394B-FD88-DB6E-CA16-CD640641AA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Technologies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38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Frontend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HTML</a:t>
            </a:r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lang="en-US" dirty="0"/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TypeScript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Redux</a:t>
            </a:r>
            <a:endParaRPr lang="en-US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Axios</a:t>
            </a:r>
            <a:endParaRPr lang="en-US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2200" lvl="1" indent="-457200">
              <a:spcBef>
                <a:spcPts val="0"/>
              </a:spcBef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</a:p>
          <a:p>
            <a:pPr marL="1092200" lvl="1" indent="-457200">
              <a:spcBef>
                <a:spcPts val="0"/>
              </a:spcBef>
            </a:pPr>
            <a:endParaRPr lang="en-US" dirty="0"/>
          </a:p>
          <a:p>
            <a:pPr marL="635000" indent="-457200">
              <a:spcBef>
                <a:spcPts val="0"/>
              </a:spcBef>
            </a:pPr>
            <a:endParaRPr lang="en-US"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spcBef>
                <a:spcPts val="0"/>
              </a:spcBef>
            </a:pPr>
            <a:r>
              <a:rPr lang="en-US" dirty="0"/>
              <a:t>Backend</a:t>
            </a:r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PostgreSQL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Maven</a:t>
            </a:r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Javalin</a:t>
            </a:r>
            <a:endParaRPr lang="en-US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2200" lvl="1" indent="-457200">
              <a:spcBef>
                <a:spcPts val="0"/>
              </a:spcBef>
            </a:pPr>
            <a:r>
              <a:rPr lang="en-US" dirty="0" err="1"/>
              <a:t>Dbeaver</a:t>
            </a:r>
            <a:endParaRPr lang="en-US" dirty="0"/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JDBC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053-D2E4-39DF-FB6F-0D2058A3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GitFlow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87814-35F4-F978-AE23-B74ACF89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542992"/>
            <a:ext cx="8383980" cy="4525963"/>
          </a:xfrm>
        </p:spPr>
        <p:txBody>
          <a:bodyPr/>
          <a:lstStyle/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CB859-98AF-F8D0-9F61-E6DD454004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3FF5E-6F36-90CA-5B6F-AB0477BB5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49" y="1542992"/>
            <a:ext cx="878137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7403-A90A-E1AE-830D-EA47A00E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847E9-953D-A98B-1317-2D47BDDB8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David: </a:t>
            </a:r>
            <a:r>
              <a:rPr lang="en-US" dirty="0" err="1"/>
              <a:t>GitFlow</a:t>
            </a:r>
            <a:r>
              <a:rPr lang="en-US" dirty="0"/>
              <a:t>, Frontend</a:t>
            </a:r>
          </a:p>
          <a:p>
            <a:r>
              <a:rPr lang="en-US" dirty="0"/>
              <a:t>Yasin: </a:t>
            </a:r>
            <a:r>
              <a:rPr lang="en-US" dirty="0" err="1"/>
              <a:t>Fullstack</a:t>
            </a:r>
            <a:endParaRPr lang="en-US" dirty="0"/>
          </a:p>
          <a:p>
            <a:r>
              <a:rPr lang="en-US" dirty="0"/>
              <a:t>Josiah: Backend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A1216-2F10-48E1-D8E9-47F16F50BC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5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0B81-D998-B0C9-533B-1E0FB0EE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F8BB9-F17D-8998-BF97-B61E30B051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EDDE28-446D-3BBC-4954-5E1E28D0B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1718"/>
            <a:ext cx="9144000" cy="22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FE0B-150B-8441-9427-BFE248DB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Agile/Scrum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95E40-445D-93BC-73B4-1E0EC3929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Daily Standup </a:t>
            </a:r>
          </a:p>
          <a:p>
            <a:r>
              <a:rPr lang="en-US" dirty="0"/>
              <a:t>Updated Trello Board</a:t>
            </a:r>
          </a:p>
          <a:p>
            <a:r>
              <a:rPr lang="en-US" dirty="0"/>
              <a:t>Story points</a:t>
            </a:r>
          </a:p>
          <a:p>
            <a:r>
              <a:rPr lang="en-US" dirty="0"/>
              <a:t>Spring Planning (</a:t>
            </a:r>
            <a:r>
              <a:rPr lang="en-US" dirty="0" err="1"/>
              <a:t>figma</a:t>
            </a:r>
            <a:r>
              <a:rPr lang="en-US" dirty="0"/>
              <a:t>)</a:t>
            </a:r>
          </a:p>
          <a:p>
            <a:r>
              <a:rPr lang="en-US" dirty="0"/>
              <a:t>Sprint Review (meeting with client)</a:t>
            </a:r>
          </a:p>
          <a:p>
            <a:r>
              <a:rPr lang="en-US" dirty="0"/>
              <a:t>Working Software (JDBC over Spring) </a:t>
            </a:r>
          </a:p>
          <a:p>
            <a:r>
              <a:rPr lang="en-US" dirty="0"/>
              <a:t>Sprint Retrospective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2BA35-754A-AF85-FA8D-C7BD148789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0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BB77-CE00-A523-3624-88C1FE62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5341D-F501-151C-41B8-4EE905EAB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7646" y="2297509"/>
            <a:ext cx="1850540" cy="2262981"/>
          </a:xfrm>
        </p:spPr>
        <p:txBody>
          <a:bodyPr/>
          <a:lstStyle/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5362D-0BDA-5B13-CA4D-B4F15F1DFC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8B6167-5D03-7F52-E640-5BB98E14F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16" y="1511085"/>
            <a:ext cx="5116967" cy="486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6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F9F5-9908-3A9D-1B55-10E5E652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CE26D-7AAC-336C-370C-4A259EB21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156746"/>
          </a:xfrm>
        </p:spPr>
        <p:txBody>
          <a:bodyPr/>
          <a:lstStyle/>
          <a:p>
            <a:r>
              <a:rPr lang="en-US" dirty="0"/>
              <a:t>Open Account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Login/Logout</a:t>
            </a:r>
          </a:p>
          <a:p>
            <a:r>
              <a:rPr lang="en-US" dirty="0"/>
              <a:t>User Profile</a:t>
            </a:r>
          </a:p>
          <a:p>
            <a:r>
              <a:rPr lang="en-US" dirty="0"/>
              <a:t>Track Multiple accounts</a:t>
            </a:r>
          </a:p>
          <a:p>
            <a:r>
              <a:rPr lang="en-US" dirty="0"/>
              <a:t>Transfer Money Between Accounts</a:t>
            </a:r>
          </a:p>
          <a:p>
            <a:r>
              <a:rPr lang="en-US" dirty="0"/>
              <a:t>Track Income and Expenses</a:t>
            </a:r>
          </a:p>
          <a:p>
            <a:r>
              <a:rPr lang="en-US" dirty="0"/>
              <a:t>Send Money</a:t>
            </a:r>
          </a:p>
          <a:p>
            <a:r>
              <a:rPr lang="en-US" dirty="0"/>
              <a:t>Dark Mode</a:t>
            </a:r>
          </a:p>
          <a:p>
            <a:r>
              <a:rPr lang="en-US" dirty="0"/>
              <a:t>Notifications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B6420-0C49-20FC-C196-14504FC9B0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8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C800-2052-869D-A945-F3258C49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5C9A5-A25E-E2D7-EF9C-7C85C76E6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  <a:p>
            <a:r>
              <a:rPr lang="en-US" dirty="0"/>
              <a:t>Spring</a:t>
            </a:r>
          </a:p>
          <a:p>
            <a:r>
              <a:rPr lang="en-US" dirty="0"/>
              <a:t>Implementing Other APIs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0E056-2464-1076-AEED-CB4ED1FC9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626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132</Words>
  <Application>Microsoft Office PowerPoint</Application>
  <PresentationFormat>On-screen Show (4:3)</PresentationFormat>
  <Paragraphs>77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2_Custom Design</vt:lpstr>
      <vt:lpstr>Skybank</vt:lpstr>
      <vt:lpstr>Technologies</vt:lpstr>
      <vt:lpstr>GitFlow</vt:lpstr>
      <vt:lpstr>Team Structure</vt:lpstr>
      <vt:lpstr>Architecture Diagram</vt:lpstr>
      <vt:lpstr>Agile/Scrum Implementation</vt:lpstr>
      <vt:lpstr>ERD Diagram</vt:lpstr>
      <vt:lpstr>Implemented Features</vt:lpstr>
      <vt:lpstr>Challenges Faced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Josiah Schmidt</cp:lastModifiedBy>
  <cp:revision>4</cp:revision>
  <dcterms:modified xsi:type="dcterms:W3CDTF">2022-11-04T02:42:24Z</dcterms:modified>
</cp:coreProperties>
</file>