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ah Schmidt" userId="fb95630c82ccdcef" providerId="LiveId" clId="{639DFE65-9852-4226-8505-0AB60F7BF2AF}"/>
    <pc:docChg chg="custSel modSld">
      <pc:chgData name="Josiah Schmidt" userId="fb95630c82ccdcef" providerId="LiveId" clId="{639DFE65-9852-4226-8505-0AB60F7BF2AF}" dt="2022-11-03T04:18:01.503" v="75" actId="14100"/>
      <pc:docMkLst>
        <pc:docMk/>
      </pc:docMkLst>
      <pc:sldChg chg="addSp modSp mod">
        <pc:chgData name="Josiah Schmidt" userId="fb95630c82ccdcef" providerId="LiveId" clId="{639DFE65-9852-4226-8505-0AB60F7BF2AF}" dt="2022-11-03T04:18:01.503" v="75" actId="14100"/>
        <pc:sldMkLst>
          <pc:docMk/>
          <pc:sldMk cId="3374668984" sldId="264"/>
        </pc:sldMkLst>
        <pc:spChg chg="mod">
          <ac:chgData name="Josiah Schmidt" userId="fb95630c82ccdcef" providerId="LiveId" clId="{639DFE65-9852-4226-8505-0AB60F7BF2AF}" dt="2022-11-03T04:16:20.124" v="66" actId="20577"/>
          <ac:spMkLst>
            <pc:docMk/>
            <pc:sldMk cId="3374668984" sldId="264"/>
            <ac:spMk id="3" creationId="{A0C5341D-F501-151C-41B8-4EE905EAB673}"/>
          </ac:spMkLst>
        </pc:spChg>
        <pc:spChg chg="add mod">
          <ac:chgData name="Josiah Schmidt" userId="fb95630c82ccdcef" providerId="LiveId" clId="{639DFE65-9852-4226-8505-0AB60F7BF2AF}" dt="2022-11-03T04:17:15.191" v="68" actId="1076"/>
          <ac:spMkLst>
            <pc:docMk/>
            <pc:sldMk cId="3374668984" sldId="264"/>
            <ac:spMk id="5" creationId="{1E2EBFD5-3A1C-16F9-6EF3-8ED9F1A56B6A}"/>
          </ac:spMkLst>
        </pc:spChg>
        <pc:spChg chg="add">
          <ac:chgData name="Josiah Schmidt" userId="fb95630c82ccdcef" providerId="LiveId" clId="{639DFE65-9852-4226-8505-0AB60F7BF2AF}" dt="2022-11-03T04:17:24.810" v="69" actId="11529"/>
          <ac:spMkLst>
            <pc:docMk/>
            <pc:sldMk cId="3374668984" sldId="264"/>
            <ac:spMk id="6" creationId="{E1E41608-46DC-13A5-E0FC-CF0C419BD2DD}"/>
          </ac:spMkLst>
        </pc:spChg>
        <pc:spChg chg="add mod">
          <ac:chgData name="Josiah Schmidt" userId="fb95630c82ccdcef" providerId="LiveId" clId="{639DFE65-9852-4226-8505-0AB60F7BF2AF}" dt="2022-11-03T04:18:01.503" v="75" actId="14100"/>
          <ac:spMkLst>
            <pc:docMk/>
            <pc:sldMk cId="3374668984" sldId="264"/>
            <ac:spMk id="7" creationId="{E936AF6E-1256-DA84-0352-720BBD7FB15A}"/>
          </ac:spMkLst>
        </pc:spChg>
        <pc:spChg chg="add mod">
          <ac:chgData name="Josiah Schmidt" userId="fb95630c82ccdcef" providerId="LiveId" clId="{639DFE65-9852-4226-8505-0AB60F7BF2AF}" dt="2022-11-03T04:17:54.987" v="73" actId="14100"/>
          <ac:spMkLst>
            <pc:docMk/>
            <pc:sldMk cId="3374668984" sldId="264"/>
            <ac:spMk id="8" creationId="{ECAA6C42-6363-4473-44B2-C519F1B858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Skybank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Taking over home banking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F9F5-9908-3A9D-1B55-10E5E652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E26D-7AAC-336C-370C-4A259EB21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B6420-0C49-20FC-C196-14504FC9B0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8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4644-0D97-2E4A-F68C-4219ED0E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Defects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EFBC-914E-3FEF-55B1-055FBB4D5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6E1DD-971E-9533-F37C-BE091DC610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5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C800-2052-869D-A945-F3258C49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5C9A5-A25E-E2D7-EF9C-7C85C76E6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0E056-2464-1076-AEED-CB4ED1FC9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7C91-6E44-56DC-A145-934559C2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B0694-C20D-B574-B6C3-595FFB59E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0394B-FD88-DB6E-CA16-CD640641A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280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HTML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TSX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</a:p>
          <a:p>
            <a:pPr marL="635000" indent="-457200">
              <a:spcBef>
                <a:spcPts val="0"/>
              </a:spcBef>
            </a:pPr>
            <a:r>
              <a:rPr lang="en-US" dirty="0" err="1"/>
              <a:t>PostgrSQL</a:t>
            </a: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Redux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en-US" dirty="0"/>
              <a:t>Maven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Javalin</a:t>
            </a: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en-US" dirty="0" err="1"/>
              <a:t>DBeaver</a:t>
            </a: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053-D2E4-39DF-FB6F-0D2058A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87814-35F4-F978-AE23-B74ACF896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CB859-98AF-F8D0-9F61-E6DD45400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4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7403-A90A-E1AE-830D-EA47A00E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847E9-953D-A98B-1317-2D47BDDB8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  <a:p>
            <a:r>
              <a:rPr lang="en-US" dirty="0"/>
              <a:t>Backend</a:t>
            </a:r>
          </a:p>
          <a:p>
            <a:r>
              <a:rPr lang="en-US" dirty="0"/>
              <a:t>Mediator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A1216-2F10-48E1-D8E9-47F16F50BC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5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0B81-D998-B0C9-533B-1E0FB0EE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F8BB9-F17D-8998-BF97-B61E30B05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C347F-6DD1-AABC-E14E-BDBBBBB425D8}"/>
              </a:ext>
            </a:extLst>
          </p:cNvPr>
          <p:cNvSpPr/>
          <p:nvPr/>
        </p:nvSpPr>
        <p:spPr>
          <a:xfrm>
            <a:off x="3200400" y="1303867"/>
            <a:ext cx="2243666" cy="618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205C-C785-957D-3C36-26F41440A341}"/>
              </a:ext>
            </a:extLst>
          </p:cNvPr>
          <p:cNvSpPr txBox="1"/>
          <p:nvPr/>
        </p:nvSpPr>
        <p:spPr>
          <a:xfrm>
            <a:off x="4969935" y="2006601"/>
            <a:ext cx="168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1209B1-E308-D2D0-6A89-859F5E692EE3}"/>
              </a:ext>
            </a:extLst>
          </p:cNvPr>
          <p:cNvCxnSpPr>
            <a:cxnSpLocks/>
          </p:cNvCxnSpPr>
          <p:nvPr/>
        </p:nvCxnSpPr>
        <p:spPr>
          <a:xfrm>
            <a:off x="1219201" y="2307051"/>
            <a:ext cx="75184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739F2B-E275-CD93-BEED-926F1DE35453}"/>
              </a:ext>
            </a:extLst>
          </p:cNvPr>
          <p:cNvSpPr txBox="1"/>
          <p:nvPr/>
        </p:nvSpPr>
        <p:spPr>
          <a:xfrm>
            <a:off x="6900333" y="1921934"/>
            <a:ext cx="112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Side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A4686-9717-9E09-7B4C-CE03537E698F}"/>
              </a:ext>
            </a:extLst>
          </p:cNvPr>
          <p:cNvSpPr txBox="1"/>
          <p:nvPr/>
        </p:nvSpPr>
        <p:spPr>
          <a:xfrm>
            <a:off x="6900333" y="2363687"/>
            <a:ext cx="1205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7FD9DD-F712-9726-C906-6F3F2C02ADFE}"/>
              </a:ext>
            </a:extLst>
          </p:cNvPr>
          <p:cNvSpPr/>
          <p:nvPr/>
        </p:nvSpPr>
        <p:spPr>
          <a:xfrm>
            <a:off x="1549400" y="2740684"/>
            <a:ext cx="5587993" cy="4656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DD4E056-C544-B21D-C262-D4D1A4EB62F4}"/>
              </a:ext>
            </a:extLst>
          </p:cNvPr>
          <p:cNvSpPr/>
          <p:nvPr/>
        </p:nvSpPr>
        <p:spPr>
          <a:xfrm>
            <a:off x="3911601" y="5494867"/>
            <a:ext cx="1066800" cy="123397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1688CC-4A24-0E63-51FF-695D9DB0BE10}"/>
              </a:ext>
            </a:extLst>
          </p:cNvPr>
          <p:cNvSpPr/>
          <p:nvPr/>
        </p:nvSpPr>
        <p:spPr>
          <a:xfrm>
            <a:off x="3191932" y="3729563"/>
            <a:ext cx="2252134" cy="35514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C31D0A-FB12-D39A-8D76-95217481A111}"/>
              </a:ext>
            </a:extLst>
          </p:cNvPr>
          <p:cNvCxnSpPr/>
          <p:nvPr/>
        </p:nvCxnSpPr>
        <p:spPr>
          <a:xfrm>
            <a:off x="4969935" y="1999274"/>
            <a:ext cx="0" cy="6721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5AD3A6-27C7-6CFC-6818-290FA7657279}"/>
              </a:ext>
            </a:extLst>
          </p:cNvPr>
          <p:cNvSpPr txBox="1"/>
          <p:nvPr/>
        </p:nvSpPr>
        <p:spPr>
          <a:xfrm>
            <a:off x="1980799" y="1984861"/>
            <a:ext cx="1676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F86500-ADA4-8C89-1D09-C5147946F23C}"/>
              </a:ext>
            </a:extLst>
          </p:cNvPr>
          <p:cNvCxnSpPr/>
          <p:nvPr/>
        </p:nvCxnSpPr>
        <p:spPr>
          <a:xfrm flipV="1">
            <a:off x="3615267" y="2006601"/>
            <a:ext cx="0" cy="664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55397B43-DDB9-C448-EC47-B3B408908230}"/>
              </a:ext>
            </a:extLst>
          </p:cNvPr>
          <p:cNvSpPr/>
          <p:nvPr/>
        </p:nvSpPr>
        <p:spPr>
          <a:xfrm>
            <a:off x="3200400" y="4708382"/>
            <a:ext cx="2328333" cy="355145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484A63-60ED-C478-AB44-765E0F239CE5}"/>
              </a:ext>
            </a:extLst>
          </p:cNvPr>
          <p:cNvCxnSpPr/>
          <p:nvPr/>
        </p:nvCxnSpPr>
        <p:spPr>
          <a:xfrm>
            <a:off x="4978401" y="3318933"/>
            <a:ext cx="0" cy="21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B6B948-D432-B91A-BC9A-380BA415F0F7}"/>
              </a:ext>
            </a:extLst>
          </p:cNvPr>
          <p:cNvCxnSpPr/>
          <p:nvPr/>
        </p:nvCxnSpPr>
        <p:spPr>
          <a:xfrm>
            <a:off x="4978401" y="4207933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E22B95-BE07-63F2-F437-98982B8F42A3}"/>
              </a:ext>
            </a:extLst>
          </p:cNvPr>
          <p:cNvCxnSpPr/>
          <p:nvPr/>
        </p:nvCxnSpPr>
        <p:spPr>
          <a:xfrm flipV="1">
            <a:off x="3716867" y="4207933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01FB09-A559-F96B-3952-AF394B841A62}"/>
              </a:ext>
            </a:extLst>
          </p:cNvPr>
          <p:cNvCxnSpPr/>
          <p:nvPr/>
        </p:nvCxnSpPr>
        <p:spPr>
          <a:xfrm flipV="1">
            <a:off x="3657600" y="3297766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8AC9-6C7B-6DE7-22D1-A9967C00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Test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117D6-7B8F-65E9-3A23-11DE3D54D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11829-8BAE-ADF1-5BBC-71F0A89C61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9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C242-9DA3-7D36-CEAA-AE97372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Build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3D8D2-C7BF-74D4-336B-CCA1C1CBD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8A0B3-D7E4-3B95-C2F4-0C70A1D47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FE0B-150B-8441-9427-BFE248DB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Agile/Scrum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5E40-445D-93BC-73B4-1E0EC3929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2BA35-754A-AF85-FA8D-C7BD148789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0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BB77-CE00-A523-3624-88C1FE62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5341D-F501-151C-41B8-4EE905EAB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showing how the tables relate to one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5362D-0BDA-5B13-CA4D-B4F15F1DF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EBFD5-3A1C-16F9-6EF3-8ED9F1A56B6A}"/>
              </a:ext>
            </a:extLst>
          </p:cNvPr>
          <p:cNvSpPr/>
          <p:nvPr/>
        </p:nvSpPr>
        <p:spPr>
          <a:xfrm>
            <a:off x="501162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41608-46DC-13A5-E0FC-CF0C419BD2DD}"/>
              </a:ext>
            </a:extLst>
          </p:cNvPr>
          <p:cNvSpPr/>
          <p:nvPr/>
        </p:nvSpPr>
        <p:spPr>
          <a:xfrm>
            <a:off x="2549769" y="330590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6AF6E-1256-DA84-0352-720BBD7FB15A}"/>
              </a:ext>
            </a:extLst>
          </p:cNvPr>
          <p:cNvSpPr/>
          <p:nvPr/>
        </p:nvSpPr>
        <p:spPr>
          <a:xfrm>
            <a:off x="5222633" y="3305908"/>
            <a:ext cx="914400" cy="190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A6C42-6363-4473-44B2-C519F1B858BF}"/>
              </a:ext>
            </a:extLst>
          </p:cNvPr>
          <p:cNvSpPr/>
          <p:nvPr/>
        </p:nvSpPr>
        <p:spPr>
          <a:xfrm>
            <a:off x="6708530" y="3341078"/>
            <a:ext cx="914400" cy="187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6898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Office PowerPoint</Application>
  <PresentationFormat>On-screen Show (4:3)</PresentationFormat>
  <Paragraphs>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2_Custom Design</vt:lpstr>
      <vt:lpstr>Skybank</vt:lpstr>
      <vt:lpstr>Technologies</vt:lpstr>
      <vt:lpstr>GitFlow</vt:lpstr>
      <vt:lpstr>Team Structure</vt:lpstr>
      <vt:lpstr>Architecture Diagram</vt:lpstr>
      <vt:lpstr>Code Test Coverage</vt:lpstr>
      <vt:lpstr>Pipeline Build Statistics</vt:lpstr>
      <vt:lpstr>Agile/Scrum Implementation</vt:lpstr>
      <vt:lpstr>ERD Diagram</vt:lpstr>
      <vt:lpstr>Implemented Features</vt:lpstr>
      <vt:lpstr>Issues and Defects</vt:lpstr>
      <vt:lpstr>Challenges Faced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Josiah Schmidt</cp:lastModifiedBy>
  <cp:revision>4</cp:revision>
  <dcterms:modified xsi:type="dcterms:W3CDTF">2022-11-03T04:18:06Z</dcterms:modified>
</cp:coreProperties>
</file>