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1a41c328e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1a41c328e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1a41c328e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1a41c328e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1a41c328e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1a41c328e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1a41c328e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1a41c328e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1a41c328e6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1a41c328e6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1a41c328e6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1a41c328e6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1a41c328e6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1a41c328e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1a41c328e6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1a41c328e6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1a41c328e6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1a41c328e6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1a41c328e6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1a41c328e6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1a41c328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1a41c328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1a41c328e6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1a41c328e6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1a41c328e6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1a41c328e6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1a41c328e6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1a41c328e6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1a41c328e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1a41c328e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a41c328e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1a41c328e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1a41c328e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1a41c328e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1a41c328e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1a41c328e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1a41c328e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1a41c328e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1a41c328e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1a41c328e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1a41c328e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1a41c328e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scheduler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Getting today’s tasks</a:t>
            </a:r>
            <a:endParaRPr/>
          </a:p>
        </p:txBody>
      </p:sp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8700" y="1119700"/>
            <a:ext cx="4676020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Getting upcoming tasks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Similar to display </a:t>
            </a:r>
            <a:r>
              <a:rPr lang="en-GB"/>
              <a:t>today's</a:t>
            </a:r>
            <a:r>
              <a:rPr lang="en-GB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Dates compared with &lt; instead of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=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Dates formatted 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2023-03-12 so comparison makes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sense</a:t>
            </a:r>
            <a:endParaRPr/>
          </a:p>
        </p:txBody>
      </p:sp>
      <p:pic>
        <p:nvPicPr>
          <p:cNvPr id="116" name="Google Shape;1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0600" y="621388"/>
            <a:ext cx="4781713" cy="390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879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Getting tasks due since last program execution</a:t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If the user creates tasks for a future date, and runs the program again after that date, they can display just those tasks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ScheduleList has a variable lastDate that stores the last date that the program was run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If lastDate &lt; task date &lt; current date, display task</a:t>
            </a:r>
            <a:endParaRPr sz="2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Getting tasks due since last program execution</a:t>
            </a:r>
            <a:endParaRPr/>
          </a:p>
        </p:txBody>
      </p:sp>
      <p:pic>
        <p:nvPicPr>
          <p:cNvPr id="128" name="Google Shape;12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708426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ScheduleList CRUD</a:t>
            </a:r>
            <a:endParaRPr/>
          </a:p>
        </p:txBody>
      </p:sp>
      <p:sp>
        <p:nvSpPr>
          <p:cNvPr id="134" name="Google Shape;13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300"/>
              <a:t>The user is prompted to search the list by title for read, update and delete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300"/>
              <a:t>For each match found, the user is asked if they want to read/edit it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300"/>
              <a:t>The functions use equal_range. </a:t>
            </a:r>
            <a:r>
              <a:rPr lang="en-GB" sz="2300"/>
              <a:t>e</a:t>
            </a:r>
            <a:r>
              <a:rPr lang="en-GB" sz="2300"/>
              <a:t>qual_range has one parameter, the key to search for. It returns a pair of iterators. First iterator points to first in range. Last is one past range.</a:t>
            </a:r>
            <a:endParaRPr sz="23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Example: update</a:t>
            </a:r>
            <a:endParaRPr/>
          </a:p>
        </p:txBody>
      </p:sp>
      <p:pic>
        <p:nvPicPr>
          <p:cNvPr id="140" name="Google Shape;14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9038" y="1207975"/>
            <a:ext cx="3885920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Persistence</a:t>
            </a:r>
            <a:endParaRPr/>
          </a:p>
        </p:txBody>
      </p:sp>
      <p:sp>
        <p:nvSpPr>
          <p:cNvPr id="146" name="Google Shape;14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Tasks are written to and read from a text file. The top line is lastDate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Data is simply written line by line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In main, the </a:t>
            </a:r>
            <a:r>
              <a:rPr lang="en-GB" sz="1900"/>
              <a:t>file</a:t>
            </a:r>
            <a:r>
              <a:rPr lang="en-GB" sz="1900"/>
              <a:t> is only opened if it exists</a:t>
            </a:r>
            <a:endParaRPr sz="1900"/>
          </a:p>
        </p:txBody>
      </p:sp>
      <p:pic>
        <p:nvPicPr>
          <p:cNvPr id="147" name="Google Shape;14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573" y="2292725"/>
            <a:ext cx="7154675" cy="26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Persistence</a:t>
            </a:r>
            <a:endParaRPr/>
          </a:p>
        </p:txBody>
      </p:sp>
      <p:pic>
        <p:nvPicPr>
          <p:cNvPr id="153" name="Google Shape;15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1900" y="2767601"/>
            <a:ext cx="4782101" cy="2375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8351" y="0"/>
            <a:ext cx="6255650" cy="264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Main loop</a:t>
            </a:r>
            <a:endParaRPr/>
          </a:p>
        </p:txBody>
      </p:sp>
      <p:sp>
        <p:nvSpPr>
          <p:cNvPr id="160" name="Google Shape;16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On start, read in file if it exists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Print choices, process choices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On end, write to file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Start:</a:t>
            </a:r>
            <a:endParaRPr/>
          </a:p>
        </p:txBody>
      </p:sp>
      <p:pic>
        <p:nvPicPr>
          <p:cNvPr id="161" name="Google Shape;16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6" y="2682400"/>
            <a:ext cx="6285925" cy="236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Program loop</a:t>
            </a:r>
            <a:endParaRPr/>
          </a:p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400" y="1152475"/>
            <a:ext cx="7851199" cy="394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Goals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en-GB" sz="3100"/>
              <a:t>Create a CRUD program for tasks.</a:t>
            </a:r>
            <a:endParaRPr sz="3100"/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en-GB" sz="3100"/>
              <a:t>Only accept valid dates.</a:t>
            </a:r>
            <a:endParaRPr sz="3100"/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en-GB" sz="3100"/>
              <a:t>Users should be able to see which tasks are due on the current day and which are upcoming.</a:t>
            </a:r>
            <a:endParaRPr sz="31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PrintMenu</a:t>
            </a:r>
            <a:endParaRPr/>
          </a:p>
        </p:txBody>
      </p:sp>
      <p:pic>
        <p:nvPicPr>
          <p:cNvPr id="174" name="Google Shape;17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3183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Sample of ExecuteMenu</a:t>
            </a:r>
            <a:endParaRPr/>
          </a:p>
        </p:txBody>
      </p:sp>
      <p:pic>
        <p:nvPicPr>
          <p:cNvPr id="180" name="Google Shape;18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075" y="1081875"/>
            <a:ext cx="657631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Program end: write to file</a:t>
            </a:r>
            <a:endParaRPr/>
          </a:p>
        </p:txBody>
      </p:sp>
      <p:pic>
        <p:nvPicPr>
          <p:cNvPr id="186" name="Google Shape;18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64350"/>
            <a:ext cx="8839200" cy="2572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Objects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Task header and source: defines a single task. The user can set title, date, description and location. Description and location are optional. Contains private helper functions for setting the date.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ScheduleList header and source: contains member functions for managing multiple tasks. There are read and write functions for </a:t>
            </a:r>
            <a:r>
              <a:rPr lang="en-GB" sz="2400"/>
              <a:t>persistence</a:t>
            </a:r>
            <a:r>
              <a:rPr lang="en-GB" sz="2400"/>
              <a:t>. Tasks are </a:t>
            </a:r>
            <a:r>
              <a:rPr lang="en-GB" sz="2400"/>
              <a:t>stored in an unordered multimap. The titles and tasks are the keys and values.</a:t>
            </a:r>
            <a:endParaRPr sz="2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Setting the date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date for the task is set with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</a:t>
            </a:r>
            <a:r>
              <a:rPr lang="en-GB"/>
              <a:t>he four helper functions in the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</a:t>
            </a:r>
            <a:r>
              <a:rPr lang="en-GB"/>
              <a:t>mage.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getDay uses the month to check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</a:t>
            </a:r>
            <a:r>
              <a:rPr lang="en-GB"/>
              <a:t>f there are 31 days or 30, and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y</a:t>
            </a:r>
            <a:r>
              <a:rPr lang="en-GB"/>
              <a:t>ear to check Feb 29.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Dates are formatted like so: 2023-03-12 17:35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7850" y="808236"/>
            <a:ext cx="5035349" cy="282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Setting the month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GB" sz="3200"/>
              <a:t>Only allow user to input 1 to 12</a:t>
            </a:r>
            <a:endParaRPr sz="32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GB" sz="3200"/>
              <a:t>Use chrono library to get month name (requires C++ 20)</a:t>
            </a:r>
            <a:endParaRPr sz="32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GB" sz="3200"/>
              <a:t>Confirm user choice</a:t>
            </a:r>
            <a:endParaRPr sz="32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GB" sz="3200"/>
              <a:t>Update date private member variable</a:t>
            </a:r>
            <a:endParaRPr sz="3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Setting the month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100" y="1094500"/>
            <a:ext cx="679481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Setting the day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en-GB" sz="3100"/>
              <a:t>Calculate upper bound (28, 29, 30 or 31) by passing in year and month</a:t>
            </a:r>
            <a:endParaRPr sz="3100"/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en-GB" sz="3100"/>
              <a:t>Confirm user choice. Print weekday name using std::chrono::year_month_day (requires C++ 20)</a:t>
            </a:r>
            <a:endParaRPr sz="3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Setting the day</a:t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3925" y="1069275"/>
            <a:ext cx="471372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Getting today’s tasks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s</a:t>
            </a:r>
            <a:r>
              <a:rPr lang="en-GB" sz="2600"/>
              <a:t>td::chrono::utc_clock::now() static function returns the current day and time in utc format. (C++ 20)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Format to a string using std::format and a string stream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Compare with dates in the unordered multimap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Display tasks that match current date.</a:t>
            </a:r>
            <a:endParaRPr sz="2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