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35"/>
  </p:notesMasterIdLst>
  <p:handoutMasterIdLst>
    <p:handoutMasterId r:id="rId36"/>
  </p:handoutMasterIdLst>
  <p:sldIdLst>
    <p:sldId id="439" r:id="rId2"/>
    <p:sldId id="354" r:id="rId3"/>
    <p:sldId id="440" r:id="rId4"/>
    <p:sldId id="442" r:id="rId5"/>
    <p:sldId id="443" r:id="rId6"/>
    <p:sldId id="444" r:id="rId7"/>
    <p:sldId id="445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280" r:id="rId32"/>
    <p:sldId id="281" r:id="rId33"/>
    <p:sldId id="470" r:id="rId34"/>
  </p:sldIdLst>
  <p:sldSz cx="9906000" cy="6858000" type="A4"/>
  <p:notesSz cx="6794500" cy="9931400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orient="horz" pos="1071" userDrawn="1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4004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orient="horz" pos="482">
          <p15:clr>
            <a:srgbClr val="A4A3A4"/>
          </p15:clr>
        </p15:guide>
        <p15:guide id="7" pos="5978" userDrawn="1">
          <p15:clr>
            <a:srgbClr val="A4A3A4"/>
          </p15:clr>
        </p15:guide>
        <p15:guide id="8" pos="3066">
          <p15:clr>
            <a:srgbClr val="A4A3A4"/>
          </p15:clr>
        </p15:guide>
        <p15:guide id="9" pos="3156">
          <p15:clr>
            <a:srgbClr val="A4A3A4"/>
          </p15:clr>
        </p15:guide>
        <p15:guide id="10" pos="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8E12"/>
    <a:srgbClr val="0059BB"/>
    <a:srgbClr val="FFFFFF"/>
    <a:srgbClr val="95A844"/>
    <a:srgbClr val="A21E4D"/>
    <a:srgbClr val="D8AA00"/>
    <a:srgbClr val="C2CCA6"/>
    <a:srgbClr val="006384"/>
    <a:srgbClr val="004666"/>
    <a:srgbClr val="C6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46B72-70B6-4DB9-A936-A3B4A42E9093}" v="14" dt="2023-01-23T00:09:0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73601" autoAdjust="0"/>
  </p:normalViewPr>
  <p:slideViewPr>
    <p:cSldViewPr showGuides="1">
      <p:cViewPr varScale="1">
        <p:scale>
          <a:sx n="77" d="100"/>
          <a:sy n="77" d="100"/>
        </p:scale>
        <p:origin x="1195" y="70"/>
      </p:cViewPr>
      <p:guideLst>
        <p:guide orient="horz" pos="733"/>
        <p:guide orient="horz" pos="1071"/>
        <p:guide orient="horz" pos="1253"/>
        <p:guide orient="horz" pos="4004"/>
        <p:guide orient="horz" pos="4110"/>
        <p:guide orient="horz" pos="482"/>
        <p:guide pos="5978"/>
        <p:guide pos="3066"/>
        <p:guide pos="3156"/>
        <p:guide pos="25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02" d="100"/>
          <a:sy n="102" d="100"/>
        </p:scale>
        <p:origin x="47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B3FB4-6B2A-4579-99FB-C146CC8FFAC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4FB7C39-6AE9-4EAA-8698-B35C9C89441A}">
      <dgm:prSet phldrT="[Text]"/>
      <dgm:spPr/>
      <dgm:t>
        <a:bodyPr/>
        <a:lstStyle/>
        <a:p>
          <a:r>
            <a:rPr lang="de-DE" dirty="0"/>
            <a:t>Quellcode</a:t>
          </a:r>
        </a:p>
      </dgm:t>
    </dgm:pt>
    <dgm:pt modelId="{CCCA724F-3F00-421A-9FCB-0971955C2EE9}" type="parTrans" cxnId="{899767E2-2F71-4483-B98F-EBC944D69EA2}">
      <dgm:prSet/>
      <dgm:spPr/>
      <dgm:t>
        <a:bodyPr/>
        <a:lstStyle/>
        <a:p>
          <a:endParaRPr lang="de-DE"/>
        </a:p>
      </dgm:t>
    </dgm:pt>
    <dgm:pt modelId="{58E7CBA6-C92F-4E82-9F73-08F15CAF0406}" type="sibTrans" cxnId="{899767E2-2F71-4483-B98F-EBC944D69EA2}">
      <dgm:prSet/>
      <dgm:spPr/>
      <dgm:t>
        <a:bodyPr/>
        <a:lstStyle/>
        <a:p>
          <a:endParaRPr lang="de-DE"/>
        </a:p>
      </dgm:t>
    </dgm:pt>
    <dgm:pt modelId="{5EEE7CA7-6FCC-44F1-BFB2-2EC83AACE7A8}">
      <dgm:prSet phldrT="[Text]"/>
      <dgm:spPr/>
      <dgm:t>
        <a:bodyPr/>
        <a:lstStyle/>
        <a:p>
          <a:r>
            <a:rPr lang="de-DE" dirty="0"/>
            <a:t>Maschinencode</a:t>
          </a:r>
        </a:p>
      </dgm:t>
    </dgm:pt>
    <dgm:pt modelId="{65B4F338-4A3C-4050-A6E6-D34507C1E669}" type="parTrans" cxnId="{53568161-D645-4FDA-98A3-1D764A48D2AD}">
      <dgm:prSet/>
      <dgm:spPr/>
      <dgm:t>
        <a:bodyPr/>
        <a:lstStyle/>
        <a:p>
          <a:endParaRPr lang="de-DE"/>
        </a:p>
      </dgm:t>
    </dgm:pt>
    <dgm:pt modelId="{B7F6D7F6-89F6-4E75-84F6-7AC0217A1630}" type="sibTrans" cxnId="{53568161-D645-4FDA-98A3-1D764A48D2AD}">
      <dgm:prSet/>
      <dgm:spPr/>
      <dgm:t>
        <a:bodyPr/>
        <a:lstStyle/>
        <a:p>
          <a:endParaRPr lang="de-DE"/>
        </a:p>
      </dgm:t>
    </dgm:pt>
    <dgm:pt modelId="{3285B03E-4FBF-46CB-97BE-321032F4AEBB}" type="pres">
      <dgm:prSet presAssocID="{174B3FB4-6B2A-4579-99FB-C146CC8FFAC5}" presName="linearFlow" presStyleCnt="0">
        <dgm:presLayoutVars>
          <dgm:resizeHandles val="exact"/>
        </dgm:presLayoutVars>
      </dgm:prSet>
      <dgm:spPr/>
    </dgm:pt>
    <dgm:pt modelId="{9A6C815B-4B66-45B3-A6E3-E611B5AA581B}" type="pres">
      <dgm:prSet presAssocID="{64FB7C39-6AE9-4EAA-8698-B35C9C89441A}" presName="node" presStyleLbl="node1" presStyleIdx="0" presStyleCnt="2" custScaleX="168751" custScaleY="24522">
        <dgm:presLayoutVars>
          <dgm:bulletEnabled val="1"/>
        </dgm:presLayoutVars>
      </dgm:prSet>
      <dgm:spPr/>
    </dgm:pt>
    <dgm:pt modelId="{655A37EA-2434-4CBD-B68E-2A6511C2DEC4}" type="pres">
      <dgm:prSet presAssocID="{58E7CBA6-C92F-4E82-9F73-08F15CAF0406}" presName="sibTrans" presStyleLbl="sibTrans2D1" presStyleIdx="0" presStyleCnt="1"/>
      <dgm:spPr/>
    </dgm:pt>
    <dgm:pt modelId="{F92A3FEE-D59F-4332-951F-9DC0C8F3CDA2}" type="pres">
      <dgm:prSet presAssocID="{58E7CBA6-C92F-4E82-9F73-08F15CAF0406}" presName="connectorText" presStyleLbl="sibTrans2D1" presStyleIdx="0" presStyleCnt="1"/>
      <dgm:spPr/>
    </dgm:pt>
    <dgm:pt modelId="{F528D8D1-234B-4B67-A90C-951410FFBD09}" type="pres">
      <dgm:prSet presAssocID="{5EEE7CA7-6FCC-44F1-BFB2-2EC83AACE7A8}" presName="node" presStyleLbl="node1" presStyleIdx="1" presStyleCnt="2" custScaleX="168751" custScaleY="24986">
        <dgm:presLayoutVars>
          <dgm:bulletEnabled val="1"/>
        </dgm:presLayoutVars>
      </dgm:prSet>
      <dgm:spPr/>
    </dgm:pt>
  </dgm:ptLst>
  <dgm:cxnLst>
    <dgm:cxn modelId="{1DF6DC0C-4DAC-46C9-A803-9E08911CC6E9}" type="presOf" srcId="{58E7CBA6-C92F-4E82-9F73-08F15CAF0406}" destId="{655A37EA-2434-4CBD-B68E-2A6511C2DEC4}" srcOrd="0" destOrd="0" presId="urn:microsoft.com/office/officeart/2005/8/layout/process2"/>
    <dgm:cxn modelId="{E90E1A15-0039-4030-9AB2-55886BD74A5F}" type="presOf" srcId="{58E7CBA6-C92F-4E82-9F73-08F15CAF0406}" destId="{F92A3FEE-D59F-4332-951F-9DC0C8F3CDA2}" srcOrd="1" destOrd="0" presId="urn:microsoft.com/office/officeart/2005/8/layout/process2"/>
    <dgm:cxn modelId="{4825C336-5295-4C8C-B819-B86F97A980F6}" type="presOf" srcId="{64FB7C39-6AE9-4EAA-8698-B35C9C89441A}" destId="{9A6C815B-4B66-45B3-A6E3-E611B5AA581B}" srcOrd="0" destOrd="0" presId="urn:microsoft.com/office/officeart/2005/8/layout/process2"/>
    <dgm:cxn modelId="{7A86133A-9E3A-4A02-A6C0-A58CA8E378B6}" type="presOf" srcId="{174B3FB4-6B2A-4579-99FB-C146CC8FFAC5}" destId="{3285B03E-4FBF-46CB-97BE-321032F4AEBB}" srcOrd="0" destOrd="0" presId="urn:microsoft.com/office/officeart/2005/8/layout/process2"/>
    <dgm:cxn modelId="{53568161-D645-4FDA-98A3-1D764A48D2AD}" srcId="{174B3FB4-6B2A-4579-99FB-C146CC8FFAC5}" destId="{5EEE7CA7-6FCC-44F1-BFB2-2EC83AACE7A8}" srcOrd="1" destOrd="0" parTransId="{65B4F338-4A3C-4050-A6E6-D34507C1E669}" sibTransId="{B7F6D7F6-89F6-4E75-84F6-7AC0217A1630}"/>
    <dgm:cxn modelId="{038F2D63-E15C-459C-93A1-F301BC4BAE84}" type="presOf" srcId="{5EEE7CA7-6FCC-44F1-BFB2-2EC83AACE7A8}" destId="{F528D8D1-234B-4B67-A90C-951410FFBD09}" srcOrd="0" destOrd="0" presId="urn:microsoft.com/office/officeart/2005/8/layout/process2"/>
    <dgm:cxn modelId="{899767E2-2F71-4483-B98F-EBC944D69EA2}" srcId="{174B3FB4-6B2A-4579-99FB-C146CC8FFAC5}" destId="{64FB7C39-6AE9-4EAA-8698-B35C9C89441A}" srcOrd="0" destOrd="0" parTransId="{CCCA724F-3F00-421A-9FCB-0971955C2EE9}" sibTransId="{58E7CBA6-C92F-4E82-9F73-08F15CAF0406}"/>
    <dgm:cxn modelId="{3CF63023-9E2B-47E4-A2AE-7EFD5BDF375B}" type="presParOf" srcId="{3285B03E-4FBF-46CB-97BE-321032F4AEBB}" destId="{9A6C815B-4B66-45B3-A6E3-E611B5AA581B}" srcOrd="0" destOrd="0" presId="urn:microsoft.com/office/officeart/2005/8/layout/process2"/>
    <dgm:cxn modelId="{43BEDB49-D839-46A5-A2EE-730D6FE27468}" type="presParOf" srcId="{3285B03E-4FBF-46CB-97BE-321032F4AEBB}" destId="{655A37EA-2434-4CBD-B68E-2A6511C2DEC4}" srcOrd="1" destOrd="0" presId="urn:microsoft.com/office/officeart/2005/8/layout/process2"/>
    <dgm:cxn modelId="{7C446EA2-1ACB-4A09-8235-898C135F5EE6}" type="presParOf" srcId="{655A37EA-2434-4CBD-B68E-2A6511C2DEC4}" destId="{F92A3FEE-D59F-4332-951F-9DC0C8F3CDA2}" srcOrd="0" destOrd="0" presId="urn:microsoft.com/office/officeart/2005/8/layout/process2"/>
    <dgm:cxn modelId="{500E7725-5351-4259-B98A-1EC7E5CDBAC6}" type="presParOf" srcId="{3285B03E-4FBF-46CB-97BE-321032F4AEBB}" destId="{F528D8D1-234B-4B67-A90C-951410FFBD0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4AB035-8B86-4DC2-A3CB-8D881161403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5BC7EA-FD29-4A61-B0BB-C456E467F36A}">
      <dgm:prSet phldrT="[Text]"/>
      <dgm:spPr/>
      <dgm:t>
        <a:bodyPr/>
        <a:lstStyle/>
        <a:p>
          <a:r>
            <a:rPr lang="de-DE" dirty="0"/>
            <a:t>Quellcode</a:t>
          </a:r>
        </a:p>
      </dgm:t>
    </dgm:pt>
    <dgm:pt modelId="{C02BAB70-E35F-48FC-A693-8EB34250F0E2}" type="parTrans" cxnId="{6A100177-5A8A-448B-B99E-BC43A131F70A}">
      <dgm:prSet/>
      <dgm:spPr/>
      <dgm:t>
        <a:bodyPr/>
        <a:lstStyle/>
        <a:p>
          <a:endParaRPr lang="de-DE"/>
        </a:p>
      </dgm:t>
    </dgm:pt>
    <dgm:pt modelId="{F351D8C6-A87F-412E-8B87-B47BD4AD7A92}" type="sibTrans" cxnId="{6A100177-5A8A-448B-B99E-BC43A131F70A}">
      <dgm:prSet/>
      <dgm:spPr/>
      <dgm:t>
        <a:bodyPr/>
        <a:lstStyle/>
        <a:p>
          <a:endParaRPr lang="de-DE"/>
        </a:p>
      </dgm:t>
    </dgm:pt>
    <dgm:pt modelId="{D860117A-7834-489B-9596-0F0B7385802C}">
      <dgm:prSet phldrT="[Text]"/>
      <dgm:spPr/>
      <dgm:t>
        <a:bodyPr/>
        <a:lstStyle/>
        <a:p>
          <a:r>
            <a:rPr lang="de-DE" dirty="0"/>
            <a:t>Python, Fortran, Cobol, C, C++, Pascal,…</a:t>
          </a:r>
        </a:p>
      </dgm:t>
    </dgm:pt>
    <dgm:pt modelId="{C1DA9282-AAB6-4CDD-96EB-B77E39D89C30}" type="parTrans" cxnId="{84EAE11E-F908-4767-90D2-0321998A86D3}">
      <dgm:prSet/>
      <dgm:spPr/>
      <dgm:t>
        <a:bodyPr/>
        <a:lstStyle/>
        <a:p>
          <a:endParaRPr lang="de-DE"/>
        </a:p>
      </dgm:t>
    </dgm:pt>
    <dgm:pt modelId="{E90F0104-ABCE-40BB-B293-25F8713EFE4B}" type="sibTrans" cxnId="{84EAE11E-F908-4767-90D2-0321998A86D3}">
      <dgm:prSet/>
      <dgm:spPr/>
      <dgm:t>
        <a:bodyPr/>
        <a:lstStyle/>
        <a:p>
          <a:endParaRPr lang="de-DE"/>
        </a:p>
      </dgm:t>
    </dgm:pt>
    <dgm:pt modelId="{FAD7F7DF-3E17-4CB3-9101-CD4195365623}">
      <dgm:prSet phldrT="[Text]"/>
      <dgm:spPr/>
      <dgm:t>
        <a:bodyPr/>
        <a:lstStyle/>
        <a:p>
          <a:r>
            <a:rPr lang="de-DE" dirty="0"/>
            <a:t>Compiler</a:t>
          </a:r>
        </a:p>
      </dgm:t>
    </dgm:pt>
    <dgm:pt modelId="{008D5ABB-B27F-4DD1-9A88-1AF2689ECDB9}" type="parTrans" cxnId="{C7D996B8-EEFC-4CD8-BD7E-B15740DCB682}">
      <dgm:prSet/>
      <dgm:spPr/>
      <dgm:t>
        <a:bodyPr/>
        <a:lstStyle/>
        <a:p>
          <a:endParaRPr lang="de-DE"/>
        </a:p>
      </dgm:t>
    </dgm:pt>
    <dgm:pt modelId="{75556F79-5597-4284-BDC6-6A7C3F1FB8D1}" type="sibTrans" cxnId="{C7D996B8-EEFC-4CD8-BD7E-B15740DCB682}">
      <dgm:prSet/>
      <dgm:spPr/>
      <dgm:t>
        <a:bodyPr/>
        <a:lstStyle/>
        <a:p>
          <a:endParaRPr lang="de-DE"/>
        </a:p>
      </dgm:t>
    </dgm:pt>
    <dgm:pt modelId="{3BF26B3C-F009-4F79-9443-6200326D6E10}">
      <dgm:prSet phldrT="[Text]"/>
      <dgm:spPr/>
      <dgm:t>
        <a:bodyPr/>
        <a:lstStyle/>
        <a:p>
          <a:r>
            <a:rPr lang="de-DE" dirty="0"/>
            <a:t>Python, HTML, PERL, PHP, </a:t>
          </a:r>
          <a:r>
            <a:rPr lang="de-DE" dirty="0" err="1"/>
            <a:t>Javascript</a:t>
          </a:r>
          <a:r>
            <a:rPr lang="de-DE" dirty="0"/>
            <a:t>, …</a:t>
          </a:r>
        </a:p>
      </dgm:t>
    </dgm:pt>
    <dgm:pt modelId="{EFAF6324-B941-4276-AFBA-030373F1505B}" type="parTrans" cxnId="{4D76FC7A-E1F0-4571-AD22-DA7B85D172FD}">
      <dgm:prSet/>
      <dgm:spPr/>
      <dgm:t>
        <a:bodyPr/>
        <a:lstStyle/>
        <a:p>
          <a:endParaRPr lang="de-DE"/>
        </a:p>
      </dgm:t>
    </dgm:pt>
    <dgm:pt modelId="{2C9D5391-CCEE-4707-81C7-F223605E46AC}" type="sibTrans" cxnId="{4D76FC7A-E1F0-4571-AD22-DA7B85D172FD}">
      <dgm:prSet/>
      <dgm:spPr/>
      <dgm:t>
        <a:bodyPr/>
        <a:lstStyle/>
        <a:p>
          <a:endParaRPr lang="de-DE"/>
        </a:p>
      </dgm:t>
    </dgm:pt>
    <dgm:pt modelId="{9B71EB79-06DD-4DA2-A822-3A6424303911}">
      <dgm:prSet phldrT="[Text]"/>
      <dgm:spPr/>
      <dgm:t>
        <a:bodyPr/>
        <a:lstStyle/>
        <a:p>
          <a:r>
            <a:rPr lang="de-DE" dirty="0"/>
            <a:t>Python, Java, C#, …</a:t>
          </a:r>
        </a:p>
      </dgm:t>
    </dgm:pt>
    <dgm:pt modelId="{EEE56DF2-B4C6-4AAE-BB32-68EC98C1E3E6}" type="parTrans" cxnId="{BFDC8095-B626-4CCC-AA12-93A6625F57FC}">
      <dgm:prSet/>
      <dgm:spPr/>
      <dgm:t>
        <a:bodyPr/>
        <a:lstStyle/>
        <a:p>
          <a:endParaRPr lang="de-DE"/>
        </a:p>
      </dgm:t>
    </dgm:pt>
    <dgm:pt modelId="{65848DD4-7965-41B2-B703-1699903BDEF5}" type="sibTrans" cxnId="{BFDC8095-B626-4CCC-AA12-93A6625F57FC}">
      <dgm:prSet/>
      <dgm:spPr/>
      <dgm:t>
        <a:bodyPr/>
        <a:lstStyle/>
        <a:p>
          <a:endParaRPr lang="de-DE"/>
        </a:p>
      </dgm:t>
    </dgm:pt>
    <dgm:pt modelId="{CDF68D36-D60B-4A18-A29D-DB4C7B9E0F2C}">
      <dgm:prSet/>
      <dgm:spPr/>
      <dgm:t>
        <a:bodyPr/>
        <a:lstStyle/>
        <a:p>
          <a:r>
            <a:rPr lang="de-DE" dirty="0" err="1"/>
            <a:t>Executable</a:t>
          </a:r>
          <a:r>
            <a:rPr lang="de-DE" dirty="0"/>
            <a:t> </a:t>
          </a:r>
        </a:p>
        <a:p>
          <a:r>
            <a:rPr lang="de-DE" dirty="0"/>
            <a:t>Plattform-abhängig</a:t>
          </a:r>
        </a:p>
      </dgm:t>
    </dgm:pt>
    <dgm:pt modelId="{45959CE5-7A0A-4282-8520-500CC83BF2D0}" type="parTrans" cxnId="{9F87305D-30CC-47EE-BBB4-3E6393072B07}">
      <dgm:prSet/>
      <dgm:spPr/>
      <dgm:t>
        <a:bodyPr/>
        <a:lstStyle/>
        <a:p>
          <a:endParaRPr lang="de-DE"/>
        </a:p>
      </dgm:t>
    </dgm:pt>
    <dgm:pt modelId="{25149A2B-3D71-4C9A-BD6E-DC0CAE9F975D}" type="sibTrans" cxnId="{9F87305D-30CC-47EE-BBB4-3E6393072B07}">
      <dgm:prSet/>
      <dgm:spPr/>
      <dgm:t>
        <a:bodyPr/>
        <a:lstStyle/>
        <a:p>
          <a:endParaRPr lang="de-DE"/>
        </a:p>
      </dgm:t>
    </dgm:pt>
    <dgm:pt modelId="{F9B483A2-00A2-4E7D-9ED6-AAB4BE63BC59}">
      <dgm:prSet/>
      <dgm:spPr/>
      <dgm:t>
        <a:bodyPr/>
        <a:lstStyle/>
        <a:p>
          <a:r>
            <a:rPr lang="de-DE" dirty="0"/>
            <a:t>Programm führt sich selbst aus</a:t>
          </a:r>
        </a:p>
      </dgm:t>
    </dgm:pt>
    <dgm:pt modelId="{9D816CAB-941B-4DF5-8ED1-41E9E057A892}" type="parTrans" cxnId="{4991A3BB-AAEF-44C1-AF95-4FD4677EA8A2}">
      <dgm:prSet/>
      <dgm:spPr/>
      <dgm:t>
        <a:bodyPr/>
        <a:lstStyle/>
        <a:p>
          <a:endParaRPr lang="de-DE"/>
        </a:p>
      </dgm:t>
    </dgm:pt>
    <dgm:pt modelId="{351327B8-016B-48C5-8448-3201F3C8EE26}" type="sibTrans" cxnId="{4991A3BB-AAEF-44C1-AF95-4FD4677EA8A2}">
      <dgm:prSet/>
      <dgm:spPr/>
      <dgm:t>
        <a:bodyPr/>
        <a:lstStyle/>
        <a:p>
          <a:endParaRPr lang="de-DE"/>
        </a:p>
      </dgm:t>
    </dgm:pt>
    <dgm:pt modelId="{BC6142F0-E501-464B-9233-76718D129974}">
      <dgm:prSet/>
      <dgm:spPr/>
      <dgm:t>
        <a:bodyPr/>
        <a:lstStyle/>
        <a:p>
          <a:r>
            <a:rPr lang="de-DE" dirty="0"/>
            <a:t>Interpreter</a:t>
          </a:r>
        </a:p>
      </dgm:t>
    </dgm:pt>
    <dgm:pt modelId="{965A920C-A299-412E-B5D8-A4FC01A327F6}" type="parTrans" cxnId="{0BBAA147-FA7E-4D3D-B3EB-BA5F44E3538E}">
      <dgm:prSet/>
      <dgm:spPr/>
      <dgm:t>
        <a:bodyPr/>
        <a:lstStyle/>
        <a:p>
          <a:endParaRPr lang="de-DE"/>
        </a:p>
      </dgm:t>
    </dgm:pt>
    <dgm:pt modelId="{50675A6C-19FF-486B-9F46-EDF99159B5CA}" type="sibTrans" cxnId="{0BBAA147-FA7E-4D3D-B3EB-BA5F44E3538E}">
      <dgm:prSet/>
      <dgm:spPr/>
      <dgm:t>
        <a:bodyPr/>
        <a:lstStyle/>
        <a:p>
          <a:endParaRPr lang="de-DE"/>
        </a:p>
      </dgm:t>
    </dgm:pt>
    <dgm:pt modelId="{28B87F5E-6666-42B1-943E-3AEF6B681423}">
      <dgm:prSet/>
      <dgm:spPr/>
      <dgm:t>
        <a:bodyPr/>
        <a:lstStyle/>
        <a:p>
          <a:r>
            <a:rPr lang="de-DE" dirty="0"/>
            <a:t>führt Programm aus</a:t>
          </a:r>
        </a:p>
      </dgm:t>
    </dgm:pt>
    <dgm:pt modelId="{7CA63115-949E-42A5-8BD6-28852D73C14C}" type="parTrans" cxnId="{2F37EFDF-BFA1-4FF4-AFCD-04775D053871}">
      <dgm:prSet/>
      <dgm:spPr/>
      <dgm:t>
        <a:bodyPr/>
        <a:lstStyle/>
        <a:p>
          <a:endParaRPr lang="de-DE"/>
        </a:p>
      </dgm:t>
    </dgm:pt>
    <dgm:pt modelId="{A8DE1D1F-42E6-4229-B8B8-F297D11F1BBF}" type="sibTrans" cxnId="{2F37EFDF-BFA1-4FF4-AFCD-04775D053871}">
      <dgm:prSet/>
      <dgm:spPr/>
      <dgm:t>
        <a:bodyPr/>
        <a:lstStyle/>
        <a:p>
          <a:endParaRPr lang="de-DE"/>
        </a:p>
      </dgm:t>
    </dgm:pt>
    <dgm:pt modelId="{682519FA-F3F6-422D-A750-485AD630DBA8}">
      <dgm:prSet/>
      <dgm:spPr/>
      <dgm:t>
        <a:bodyPr/>
        <a:lstStyle/>
        <a:p>
          <a:r>
            <a:rPr lang="de-DE" dirty="0"/>
            <a:t>Compiler</a:t>
          </a:r>
        </a:p>
      </dgm:t>
    </dgm:pt>
    <dgm:pt modelId="{FC092C5C-84B4-414F-A9EC-0A16B9305448}" type="parTrans" cxnId="{21646EF1-6720-4CE7-BDA2-A620DF66D9F3}">
      <dgm:prSet/>
      <dgm:spPr/>
      <dgm:t>
        <a:bodyPr/>
        <a:lstStyle/>
        <a:p>
          <a:endParaRPr lang="de-DE"/>
        </a:p>
      </dgm:t>
    </dgm:pt>
    <dgm:pt modelId="{DBAD092E-5EF7-4298-AB25-0E7960D287ED}" type="sibTrans" cxnId="{21646EF1-6720-4CE7-BDA2-A620DF66D9F3}">
      <dgm:prSet/>
      <dgm:spPr/>
      <dgm:t>
        <a:bodyPr/>
        <a:lstStyle/>
        <a:p>
          <a:endParaRPr lang="de-DE"/>
        </a:p>
      </dgm:t>
    </dgm:pt>
    <dgm:pt modelId="{CDD2E3E4-B5FB-4492-8883-3565FE66098C}">
      <dgm:prSet/>
      <dgm:spPr/>
      <dgm:t>
        <a:bodyPr/>
        <a:lstStyle/>
        <a:p>
          <a:r>
            <a:rPr lang="de-DE" dirty="0"/>
            <a:t>Bytecode</a:t>
          </a:r>
        </a:p>
        <a:p>
          <a:r>
            <a:rPr lang="de-DE" dirty="0"/>
            <a:t>Plattform-unabhängig</a:t>
          </a:r>
        </a:p>
      </dgm:t>
    </dgm:pt>
    <dgm:pt modelId="{A6E0792B-3D19-4C94-88BF-3062D830B021}" type="parTrans" cxnId="{AB4DC7ED-2ACC-4CF5-8833-B400C77E48EB}">
      <dgm:prSet/>
      <dgm:spPr/>
      <dgm:t>
        <a:bodyPr/>
        <a:lstStyle/>
        <a:p>
          <a:endParaRPr lang="de-DE"/>
        </a:p>
      </dgm:t>
    </dgm:pt>
    <dgm:pt modelId="{402F1190-F3EA-4243-B20E-6FEBA3C9E58E}" type="sibTrans" cxnId="{AB4DC7ED-2ACC-4CF5-8833-B400C77E48EB}">
      <dgm:prSet/>
      <dgm:spPr/>
      <dgm:t>
        <a:bodyPr/>
        <a:lstStyle/>
        <a:p>
          <a:endParaRPr lang="de-DE"/>
        </a:p>
      </dgm:t>
    </dgm:pt>
    <dgm:pt modelId="{2A10049D-E869-4BFA-A475-91CB4D7C599C}">
      <dgm:prSet/>
      <dgm:spPr/>
      <dgm:t>
        <a:bodyPr/>
        <a:lstStyle/>
        <a:p>
          <a:r>
            <a:rPr lang="de-DE" dirty="0"/>
            <a:t>Interpreter</a:t>
          </a:r>
        </a:p>
      </dgm:t>
    </dgm:pt>
    <dgm:pt modelId="{2328687E-46EE-4E5C-83E2-5F28B75A8619}" type="parTrans" cxnId="{BD2DDAB3-4E5F-460F-A6C1-63A9F1313CA3}">
      <dgm:prSet/>
      <dgm:spPr/>
      <dgm:t>
        <a:bodyPr/>
        <a:lstStyle/>
        <a:p>
          <a:endParaRPr lang="de-DE"/>
        </a:p>
      </dgm:t>
    </dgm:pt>
    <dgm:pt modelId="{F316DFE0-8F36-4CA6-93B6-2B32C08DB418}" type="sibTrans" cxnId="{BD2DDAB3-4E5F-460F-A6C1-63A9F1313CA3}">
      <dgm:prSet/>
      <dgm:spPr/>
      <dgm:t>
        <a:bodyPr/>
        <a:lstStyle/>
        <a:p>
          <a:endParaRPr lang="de-DE"/>
        </a:p>
      </dgm:t>
    </dgm:pt>
    <dgm:pt modelId="{7AFB563F-5E41-4560-9182-4A8489719B1F}">
      <dgm:prSet/>
      <dgm:spPr/>
      <dgm:t>
        <a:bodyPr/>
        <a:lstStyle/>
        <a:p>
          <a:r>
            <a:rPr lang="de-DE" dirty="0"/>
            <a:t>führt Programm aus</a:t>
          </a:r>
        </a:p>
      </dgm:t>
    </dgm:pt>
    <dgm:pt modelId="{1070A11D-7480-48C4-AC27-CE4931F5ADEF}" type="parTrans" cxnId="{B877D08E-0441-4A6B-B624-0AFBD020F5BD}">
      <dgm:prSet/>
      <dgm:spPr/>
      <dgm:t>
        <a:bodyPr/>
        <a:lstStyle/>
        <a:p>
          <a:endParaRPr lang="de-DE"/>
        </a:p>
      </dgm:t>
    </dgm:pt>
    <dgm:pt modelId="{5BF7B10C-611D-4391-83F9-5014CAFC5D79}" type="sibTrans" cxnId="{B877D08E-0441-4A6B-B624-0AFBD020F5BD}">
      <dgm:prSet/>
      <dgm:spPr/>
      <dgm:t>
        <a:bodyPr/>
        <a:lstStyle/>
        <a:p>
          <a:endParaRPr lang="de-DE"/>
        </a:p>
      </dgm:t>
    </dgm:pt>
    <dgm:pt modelId="{BAC342A6-2A6F-4017-8415-61B5E89EC4AF}" type="pres">
      <dgm:prSet presAssocID="{5D4AB035-8B86-4DC2-A3CB-8D88116140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44A0D5-FCDC-4D88-93DF-A58FCBDE58BA}" type="pres">
      <dgm:prSet presAssocID="{955BC7EA-FD29-4A61-B0BB-C456E467F36A}" presName="root1" presStyleCnt="0"/>
      <dgm:spPr/>
    </dgm:pt>
    <dgm:pt modelId="{DFB9F0C6-13B6-4629-8727-D98EAF65B00F}" type="pres">
      <dgm:prSet presAssocID="{955BC7EA-FD29-4A61-B0BB-C456E467F36A}" presName="LevelOneTextNode" presStyleLbl="node0" presStyleIdx="0" presStyleCnt="1">
        <dgm:presLayoutVars>
          <dgm:chPref val="3"/>
        </dgm:presLayoutVars>
      </dgm:prSet>
      <dgm:spPr/>
    </dgm:pt>
    <dgm:pt modelId="{E44C00BD-983F-40F7-81CA-211CC821A671}" type="pres">
      <dgm:prSet presAssocID="{955BC7EA-FD29-4A61-B0BB-C456E467F36A}" presName="level2hierChild" presStyleCnt="0"/>
      <dgm:spPr/>
    </dgm:pt>
    <dgm:pt modelId="{C36A0DAA-BC36-4023-AAB9-8C5EE1BD727E}" type="pres">
      <dgm:prSet presAssocID="{C1DA9282-AAB6-4CDD-96EB-B77E39D89C30}" presName="conn2-1" presStyleLbl="parChTrans1D2" presStyleIdx="0" presStyleCnt="3"/>
      <dgm:spPr/>
    </dgm:pt>
    <dgm:pt modelId="{EF08E0B5-1ACE-4DE9-946C-CEBDA70E66E6}" type="pres">
      <dgm:prSet presAssocID="{C1DA9282-AAB6-4CDD-96EB-B77E39D89C30}" presName="connTx" presStyleLbl="parChTrans1D2" presStyleIdx="0" presStyleCnt="3"/>
      <dgm:spPr/>
    </dgm:pt>
    <dgm:pt modelId="{F534C70E-BB42-4329-84B4-109B38885431}" type="pres">
      <dgm:prSet presAssocID="{D860117A-7834-489B-9596-0F0B7385802C}" presName="root2" presStyleCnt="0"/>
      <dgm:spPr/>
    </dgm:pt>
    <dgm:pt modelId="{26452C86-06E0-4BEE-874F-DCBD4EFFE503}" type="pres">
      <dgm:prSet presAssocID="{D860117A-7834-489B-9596-0F0B7385802C}" presName="LevelTwoTextNode" presStyleLbl="node2" presStyleIdx="0" presStyleCnt="3">
        <dgm:presLayoutVars>
          <dgm:chPref val="3"/>
        </dgm:presLayoutVars>
      </dgm:prSet>
      <dgm:spPr/>
    </dgm:pt>
    <dgm:pt modelId="{DB52F4CF-FA9D-4C33-A99A-C74DD1AA221F}" type="pres">
      <dgm:prSet presAssocID="{D860117A-7834-489B-9596-0F0B7385802C}" presName="level3hierChild" presStyleCnt="0"/>
      <dgm:spPr/>
    </dgm:pt>
    <dgm:pt modelId="{E90FA108-D0A5-46A1-A5C1-DF5C02C55117}" type="pres">
      <dgm:prSet presAssocID="{008D5ABB-B27F-4DD1-9A88-1AF2689ECDB9}" presName="conn2-1" presStyleLbl="parChTrans1D3" presStyleIdx="0" presStyleCnt="3"/>
      <dgm:spPr/>
    </dgm:pt>
    <dgm:pt modelId="{7DAD85B2-9521-421D-94DA-904B1B8A829E}" type="pres">
      <dgm:prSet presAssocID="{008D5ABB-B27F-4DD1-9A88-1AF2689ECDB9}" presName="connTx" presStyleLbl="parChTrans1D3" presStyleIdx="0" presStyleCnt="3"/>
      <dgm:spPr/>
    </dgm:pt>
    <dgm:pt modelId="{60AE74D6-901D-4505-93A8-5111BF7F9544}" type="pres">
      <dgm:prSet presAssocID="{FAD7F7DF-3E17-4CB3-9101-CD4195365623}" presName="root2" presStyleCnt="0"/>
      <dgm:spPr/>
    </dgm:pt>
    <dgm:pt modelId="{52CC179D-1EE7-4213-B192-D6113B8AE8ED}" type="pres">
      <dgm:prSet presAssocID="{FAD7F7DF-3E17-4CB3-9101-CD4195365623}" presName="LevelTwoTextNode" presStyleLbl="node3" presStyleIdx="0" presStyleCnt="3">
        <dgm:presLayoutVars>
          <dgm:chPref val="3"/>
        </dgm:presLayoutVars>
      </dgm:prSet>
      <dgm:spPr/>
    </dgm:pt>
    <dgm:pt modelId="{3423D932-AF76-4466-8BC6-8D14A3BE4DE7}" type="pres">
      <dgm:prSet presAssocID="{FAD7F7DF-3E17-4CB3-9101-CD4195365623}" presName="level3hierChild" presStyleCnt="0"/>
      <dgm:spPr/>
    </dgm:pt>
    <dgm:pt modelId="{DCC471FF-F0F8-4688-9FFF-83A03B7AEA4E}" type="pres">
      <dgm:prSet presAssocID="{45959CE5-7A0A-4282-8520-500CC83BF2D0}" presName="conn2-1" presStyleLbl="parChTrans1D4" presStyleIdx="0" presStyleCnt="6"/>
      <dgm:spPr/>
    </dgm:pt>
    <dgm:pt modelId="{02A8CE64-B614-454E-B76D-AA3967EF4BE3}" type="pres">
      <dgm:prSet presAssocID="{45959CE5-7A0A-4282-8520-500CC83BF2D0}" presName="connTx" presStyleLbl="parChTrans1D4" presStyleIdx="0" presStyleCnt="6"/>
      <dgm:spPr/>
    </dgm:pt>
    <dgm:pt modelId="{E82B4EEA-98F7-4200-9171-7116453F6259}" type="pres">
      <dgm:prSet presAssocID="{CDF68D36-D60B-4A18-A29D-DB4C7B9E0F2C}" presName="root2" presStyleCnt="0"/>
      <dgm:spPr/>
    </dgm:pt>
    <dgm:pt modelId="{4E71898B-34AF-4DE2-85AB-7744E1D9C720}" type="pres">
      <dgm:prSet presAssocID="{CDF68D36-D60B-4A18-A29D-DB4C7B9E0F2C}" presName="LevelTwoTextNode" presStyleLbl="node4" presStyleIdx="0" presStyleCnt="6">
        <dgm:presLayoutVars>
          <dgm:chPref val="3"/>
        </dgm:presLayoutVars>
      </dgm:prSet>
      <dgm:spPr/>
    </dgm:pt>
    <dgm:pt modelId="{E560D431-5840-4B9E-A22D-C38CADB19FD6}" type="pres">
      <dgm:prSet presAssocID="{CDF68D36-D60B-4A18-A29D-DB4C7B9E0F2C}" presName="level3hierChild" presStyleCnt="0"/>
      <dgm:spPr/>
    </dgm:pt>
    <dgm:pt modelId="{61B7F165-596A-4688-81C7-737044701C64}" type="pres">
      <dgm:prSet presAssocID="{9D816CAB-941B-4DF5-8ED1-41E9E057A892}" presName="conn2-1" presStyleLbl="parChTrans1D4" presStyleIdx="1" presStyleCnt="6"/>
      <dgm:spPr/>
    </dgm:pt>
    <dgm:pt modelId="{904C5BD0-FBDF-4774-BA57-605A58316C3B}" type="pres">
      <dgm:prSet presAssocID="{9D816CAB-941B-4DF5-8ED1-41E9E057A892}" presName="connTx" presStyleLbl="parChTrans1D4" presStyleIdx="1" presStyleCnt="6"/>
      <dgm:spPr/>
    </dgm:pt>
    <dgm:pt modelId="{362572A6-8E0C-4A1D-875B-FE06155EE4EE}" type="pres">
      <dgm:prSet presAssocID="{F9B483A2-00A2-4E7D-9ED6-AAB4BE63BC59}" presName="root2" presStyleCnt="0"/>
      <dgm:spPr/>
    </dgm:pt>
    <dgm:pt modelId="{76E4275B-17BC-4914-A253-4954D7EA0C4A}" type="pres">
      <dgm:prSet presAssocID="{F9B483A2-00A2-4E7D-9ED6-AAB4BE63BC59}" presName="LevelTwoTextNode" presStyleLbl="node4" presStyleIdx="1" presStyleCnt="6" custLinFactX="38519" custLinFactNeighborX="100000" custLinFactNeighborY="1481">
        <dgm:presLayoutVars>
          <dgm:chPref val="3"/>
        </dgm:presLayoutVars>
      </dgm:prSet>
      <dgm:spPr/>
    </dgm:pt>
    <dgm:pt modelId="{1DD17627-3059-4AB0-9296-BB277E5E1EDA}" type="pres">
      <dgm:prSet presAssocID="{F9B483A2-00A2-4E7D-9ED6-AAB4BE63BC59}" presName="level3hierChild" presStyleCnt="0"/>
      <dgm:spPr/>
    </dgm:pt>
    <dgm:pt modelId="{32425C4D-E649-47A5-ADDA-365C10E6FE23}" type="pres">
      <dgm:prSet presAssocID="{EFAF6324-B941-4276-AFBA-030373F1505B}" presName="conn2-1" presStyleLbl="parChTrans1D2" presStyleIdx="1" presStyleCnt="3"/>
      <dgm:spPr/>
    </dgm:pt>
    <dgm:pt modelId="{23A55BF1-F5A0-4DCF-8C32-E18B65E765A2}" type="pres">
      <dgm:prSet presAssocID="{EFAF6324-B941-4276-AFBA-030373F1505B}" presName="connTx" presStyleLbl="parChTrans1D2" presStyleIdx="1" presStyleCnt="3"/>
      <dgm:spPr/>
    </dgm:pt>
    <dgm:pt modelId="{D6491C38-4448-4EF2-A175-120A91E94C69}" type="pres">
      <dgm:prSet presAssocID="{3BF26B3C-F009-4F79-9443-6200326D6E10}" presName="root2" presStyleCnt="0"/>
      <dgm:spPr/>
    </dgm:pt>
    <dgm:pt modelId="{1A30DDC8-BABC-46F3-BFF0-7F4B4629AE45}" type="pres">
      <dgm:prSet presAssocID="{3BF26B3C-F009-4F79-9443-6200326D6E10}" presName="LevelTwoTextNode" presStyleLbl="node2" presStyleIdx="1" presStyleCnt="3">
        <dgm:presLayoutVars>
          <dgm:chPref val="3"/>
        </dgm:presLayoutVars>
      </dgm:prSet>
      <dgm:spPr/>
    </dgm:pt>
    <dgm:pt modelId="{1631E3EE-F9B5-4BE4-9D71-C966DE8C7F50}" type="pres">
      <dgm:prSet presAssocID="{3BF26B3C-F009-4F79-9443-6200326D6E10}" presName="level3hierChild" presStyleCnt="0"/>
      <dgm:spPr/>
    </dgm:pt>
    <dgm:pt modelId="{17D20FC7-2B29-4EDA-BD6B-B0EBD890AFA8}" type="pres">
      <dgm:prSet presAssocID="{965A920C-A299-412E-B5D8-A4FC01A327F6}" presName="conn2-1" presStyleLbl="parChTrans1D3" presStyleIdx="1" presStyleCnt="3"/>
      <dgm:spPr/>
    </dgm:pt>
    <dgm:pt modelId="{16894938-53AE-4DD2-BA93-EA7474E23008}" type="pres">
      <dgm:prSet presAssocID="{965A920C-A299-412E-B5D8-A4FC01A327F6}" presName="connTx" presStyleLbl="parChTrans1D3" presStyleIdx="1" presStyleCnt="3"/>
      <dgm:spPr/>
    </dgm:pt>
    <dgm:pt modelId="{92227078-3DEC-424F-B136-62187F21CD57}" type="pres">
      <dgm:prSet presAssocID="{BC6142F0-E501-464B-9233-76718D129974}" presName="root2" presStyleCnt="0"/>
      <dgm:spPr/>
    </dgm:pt>
    <dgm:pt modelId="{E469E3C4-4A06-49D1-9246-3F464774EFEE}" type="pres">
      <dgm:prSet presAssocID="{BC6142F0-E501-464B-9233-76718D129974}" presName="LevelTwoTextNode" presStyleLbl="node3" presStyleIdx="1" presStyleCnt="3">
        <dgm:presLayoutVars>
          <dgm:chPref val="3"/>
        </dgm:presLayoutVars>
      </dgm:prSet>
      <dgm:spPr/>
    </dgm:pt>
    <dgm:pt modelId="{1DBAA2C1-D6E5-4374-BF29-303908BB7536}" type="pres">
      <dgm:prSet presAssocID="{BC6142F0-E501-464B-9233-76718D129974}" presName="level3hierChild" presStyleCnt="0"/>
      <dgm:spPr/>
    </dgm:pt>
    <dgm:pt modelId="{C06F1919-D2F2-4FB7-946B-1C39A7619593}" type="pres">
      <dgm:prSet presAssocID="{7CA63115-949E-42A5-8BD6-28852D73C14C}" presName="conn2-1" presStyleLbl="parChTrans1D4" presStyleIdx="2" presStyleCnt="6"/>
      <dgm:spPr/>
    </dgm:pt>
    <dgm:pt modelId="{CB3B3005-8BAB-4621-AC72-034239243544}" type="pres">
      <dgm:prSet presAssocID="{7CA63115-949E-42A5-8BD6-28852D73C14C}" presName="connTx" presStyleLbl="parChTrans1D4" presStyleIdx="2" presStyleCnt="6"/>
      <dgm:spPr/>
    </dgm:pt>
    <dgm:pt modelId="{C68FAEEE-DDF8-4486-851B-0E5B957B2A08}" type="pres">
      <dgm:prSet presAssocID="{28B87F5E-6666-42B1-943E-3AEF6B681423}" presName="root2" presStyleCnt="0"/>
      <dgm:spPr/>
    </dgm:pt>
    <dgm:pt modelId="{45A0994E-45AA-4797-BE56-AAF8E024673F}" type="pres">
      <dgm:prSet presAssocID="{28B87F5E-6666-42B1-943E-3AEF6B681423}" presName="LevelTwoTextNode" presStyleLbl="node4" presStyleIdx="2" presStyleCnt="6" custLinFactX="100000" custLinFactNeighborX="179469">
        <dgm:presLayoutVars>
          <dgm:chPref val="3"/>
        </dgm:presLayoutVars>
      </dgm:prSet>
      <dgm:spPr/>
    </dgm:pt>
    <dgm:pt modelId="{8BE09623-4006-4556-8BA6-0AEE2385E35E}" type="pres">
      <dgm:prSet presAssocID="{28B87F5E-6666-42B1-943E-3AEF6B681423}" presName="level3hierChild" presStyleCnt="0"/>
      <dgm:spPr/>
    </dgm:pt>
    <dgm:pt modelId="{084359D0-7DF5-4E16-B36B-EC62732F714D}" type="pres">
      <dgm:prSet presAssocID="{EEE56DF2-B4C6-4AAE-BB32-68EC98C1E3E6}" presName="conn2-1" presStyleLbl="parChTrans1D2" presStyleIdx="2" presStyleCnt="3"/>
      <dgm:spPr/>
    </dgm:pt>
    <dgm:pt modelId="{184F8625-A6A7-451A-9C0E-237D5EDA90E2}" type="pres">
      <dgm:prSet presAssocID="{EEE56DF2-B4C6-4AAE-BB32-68EC98C1E3E6}" presName="connTx" presStyleLbl="parChTrans1D2" presStyleIdx="2" presStyleCnt="3"/>
      <dgm:spPr/>
    </dgm:pt>
    <dgm:pt modelId="{17B5CAF1-26B9-4792-915A-B97696AEC966}" type="pres">
      <dgm:prSet presAssocID="{9B71EB79-06DD-4DA2-A822-3A6424303911}" presName="root2" presStyleCnt="0"/>
      <dgm:spPr/>
    </dgm:pt>
    <dgm:pt modelId="{290B0783-D91D-4F1A-B20E-C8EFB6AB5064}" type="pres">
      <dgm:prSet presAssocID="{9B71EB79-06DD-4DA2-A822-3A6424303911}" presName="LevelTwoTextNode" presStyleLbl="node2" presStyleIdx="2" presStyleCnt="3" custLinFactNeighborX="-2963" custLinFactNeighborY="16295">
        <dgm:presLayoutVars>
          <dgm:chPref val="3"/>
        </dgm:presLayoutVars>
      </dgm:prSet>
      <dgm:spPr/>
    </dgm:pt>
    <dgm:pt modelId="{A6F4ADF8-9B2E-4C2C-9EDA-A7B880298D4D}" type="pres">
      <dgm:prSet presAssocID="{9B71EB79-06DD-4DA2-A822-3A6424303911}" presName="level3hierChild" presStyleCnt="0"/>
      <dgm:spPr/>
    </dgm:pt>
    <dgm:pt modelId="{AF4DF0B8-DF8D-4892-B1EB-CB6E22CCF866}" type="pres">
      <dgm:prSet presAssocID="{FC092C5C-84B4-414F-A9EC-0A16B9305448}" presName="conn2-1" presStyleLbl="parChTrans1D3" presStyleIdx="2" presStyleCnt="3"/>
      <dgm:spPr/>
    </dgm:pt>
    <dgm:pt modelId="{11194415-51EC-42AA-9FB9-D4F9AEB10DD4}" type="pres">
      <dgm:prSet presAssocID="{FC092C5C-84B4-414F-A9EC-0A16B9305448}" presName="connTx" presStyleLbl="parChTrans1D3" presStyleIdx="2" presStyleCnt="3"/>
      <dgm:spPr/>
    </dgm:pt>
    <dgm:pt modelId="{AAAC4D32-6D79-4B36-9ACF-62FECFC3D2D0}" type="pres">
      <dgm:prSet presAssocID="{682519FA-F3F6-422D-A750-485AD630DBA8}" presName="root2" presStyleCnt="0"/>
      <dgm:spPr/>
    </dgm:pt>
    <dgm:pt modelId="{5B0E3594-C6A0-4A85-A8AD-2DB943B359E3}" type="pres">
      <dgm:prSet presAssocID="{682519FA-F3F6-422D-A750-485AD630DBA8}" presName="LevelTwoTextNode" presStyleLbl="node3" presStyleIdx="2" presStyleCnt="3" custLinFactNeighborX="-2963" custLinFactNeighborY="16295">
        <dgm:presLayoutVars>
          <dgm:chPref val="3"/>
        </dgm:presLayoutVars>
      </dgm:prSet>
      <dgm:spPr/>
    </dgm:pt>
    <dgm:pt modelId="{AA306055-A1CE-4DC7-9498-9A55896F25C0}" type="pres">
      <dgm:prSet presAssocID="{682519FA-F3F6-422D-A750-485AD630DBA8}" presName="level3hierChild" presStyleCnt="0"/>
      <dgm:spPr/>
    </dgm:pt>
    <dgm:pt modelId="{3072FFEA-8B84-44F0-B273-0308C17A6889}" type="pres">
      <dgm:prSet presAssocID="{A6E0792B-3D19-4C94-88BF-3062D830B021}" presName="conn2-1" presStyleLbl="parChTrans1D4" presStyleIdx="3" presStyleCnt="6"/>
      <dgm:spPr/>
    </dgm:pt>
    <dgm:pt modelId="{48CFFE91-397F-4465-B951-280C0100FBCE}" type="pres">
      <dgm:prSet presAssocID="{A6E0792B-3D19-4C94-88BF-3062D830B021}" presName="connTx" presStyleLbl="parChTrans1D4" presStyleIdx="3" presStyleCnt="6"/>
      <dgm:spPr/>
    </dgm:pt>
    <dgm:pt modelId="{27856FCB-5FCF-4B73-B5FC-145E91D4E36A}" type="pres">
      <dgm:prSet presAssocID="{CDD2E3E4-B5FB-4492-8883-3565FE66098C}" presName="root2" presStyleCnt="0"/>
      <dgm:spPr/>
    </dgm:pt>
    <dgm:pt modelId="{DBD51954-F833-46E1-AB18-EF8826413AB4}" type="pres">
      <dgm:prSet presAssocID="{CDD2E3E4-B5FB-4492-8883-3565FE66098C}" presName="LevelTwoTextNode" presStyleLbl="node4" presStyleIdx="3" presStyleCnt="6" custLinFactNeighborX="-2963" custLinFactNeighborY="16295">
        <dgm:presLayoutVars>
          <dgm:chPref val="3"/>
        </dgm:presLayoutVars>
      </dgm:prSet>
      <dgm:spPr/>
    </dgm:pt>
    <dgm:pt modelId="{4C79D310-FFF9-4859-B0B8-464DF52B27F6}" type="pres">
      <dgm:prSet presAssocID="{CDD2E3E4-B5FB-4492-8883-3565FE66098C}" presName="level3hierChild" presStyleCnt="0"/>
      <dgm:spPr/>
    </dgm:pt>
    <dgm:pt modelId="{DDCC0571-F2AB-4A30-9FA8-41BDB199B134}" type="pres">
      <dgm:prSet presAssocID="{2328687E-46EE-4E5C-83E2-5F28B75A8619}" presName="conn2-1" presStyleLbl="parChTrans1D4" presStyleIdx="4" presStyleCnt="6"/>
      <dgm:spPr/>
    </dgm:pt>
    <dgm:pt modelId="{6DDFE8BC-D735-4A5D-8A27-F436922D78B9}" type="pres">
      <dgm:prSet presAssocID="{2328687E-46EE-4E5C-83E2-5F28B75A8619}" presName="connTx" presStyleLbl="parChTrans1D4" presStyleIdx="4" presStyleCnt="6"/>
      <dgm:spPr/>
    </dgm:pt>
    <dgm:pt modelId="{29733E3A-5907-4A9F-A06D-F79CA32C11D7}" type="pres">
      <dgm:prSet presAssocID="{2A10049D-E869-4BFA-A475-91CB4D7C599C}" presName="root2" presStyleCnt="0"/>
      <dgm:spPr/>
    </dgm:pt>
    <dgm:pt modelId="{C8BC6F59-A2E7-469A-8670-0D6E56CC0B1C}" type="pres">
      <dgm:prSet presAssocID="{2A10049D-E869-4BFA-A475-91CB4D7C599C}" presName="LevelTwoTextNode" presStyleLbl="node4" presStyleIdx="4" presStyleCnt="6" custLinFactNeighborX="-2963" custLinFactNeighborY="16295">
        <dgm:presLayoutVars>
          <dgm:chPref val="3"/>
        </dgm:presLayoutVars>
      </dgm:prSet>
      <dgm:spPr/>
    </dgm:pt>
    <dgm:pt modelId="{D06F57F0-31FF-4850-A30C-4B0C55666F4C}" type="pres">
      <dgm:prSet presAssocID="{2A10049D-E869-4BFA-A475-91CB4D7C599C}" presName="level3hierChild" presStyleCnt="0"/>
      <dgm:spPr/>
    </dgm:pt>
    <dgm:pt modelId="{5AEE02D5-6848-4F00-90E8-C15B06983087}" type="pres">
      <dgm:prSet presAssocID="{1070A11D-7480-48C4-AC27-CE4931F5ADEF}" presName="conn2-1" presStyleLbl="parChTrans1D4" presStyleIdx="5" presStyleCnt="6"/>
      <dgm:spPr/>
    </dgm:pt>
    <dgm:pt modelId="{FA3EA7EA-CB77-4E3B-9C75-E3694D108A4E}" type="pres">
      <dgm:prSet presAssocID="{1070A11D-7480-48C4-AC27-CE4931F5ADEF}" presName="connTx" presStyleLbl="parChTrans1D4" presStyleIdx="5" presStyleCnt="6"/>
      <dgm:spPr/>
    </dgm:pt>
    <dgm:pt modelId="{804A30BE-A73B-4508-A611-27311A347E04}" type="pres">
      <dgm:prSet presAssocID="{7AFB563F-5E41-4560-9182-4A8489719B1F}" presName="root2" presStyleCnt="0"/>
      <dgm:spPr/>
    </dgm:pt>
    <dgm:pt modelId="{28DBE11A-EE05-49EF-AC7E-311995D32CB9}" type="pres">
      <dgm:prSet presAssocID="{7AFB563F-5E41-4560-9182-4A8489719B1F}" presName="LevelTwoTextNode" presStyleLbl="node4" presStyleIdx="5" presStyleCnt="6" custLinFactNeighborX="-2963" custLinFactNeighborY="16295">
        <dgm:presLayoutVars>
          <dgm:chPref val="3"/>
        </dgm:presLayoutVars>
      </dgm:prSet>
      <dgm:spPr/>
    </dgm:pt>
    <dgm:pt modelId="{E6BA5E20-2E57-4A89-9034-9976A72FF218}" type="pres">
      <dgm:prSet presAssocID="{7AFB563F-5E41-4560-9182-4A8489719B1F}" presName="level3hierChild" presStyleCnt="0"/>
      <dgm:spPr/>
    </dgm:pt>
  </dgm:ptLst>
  <dgm:cxnLst>
    <dgm:cxn modelId="{9502370B-0D06-4B03-9B9D-F8DCB9AD9751}" type="presOf" srcId="{955BC7EA-FD29-4A61-B0BB-C456E467F36A}" destId="{DFB9F0C6-13B6-4629-8727-D98EAF65B00F}" srcOrd="0" destOrd="0" presId="urn:microsoft.com/office/officeart/2005/8/layout/hierarchy2"/>
    <dgm:cxn modelId="{FF84C412-BCD1-4428-A2D1-A5A6704D3EF8}" type="presOf" srcId="{45959CE5-7A0A-4282-8520-500CC83BF2D0}" destId="{DCC471FF-F0F8-4688-9FFF-83A03B7AEA4E}" srcOrd="0" destOrd="0" presId="urn:microsoft.com/office/officeart/2005/8/layout/hierarchy2"/>
    <dgm:cxn modelId="{4FC3D418-0DC7-4069-9CF2-93CFCB2821CC}" type="presOf" srcId="{2A10049D-E869-4BFA-A475-91CB4D7C599C}" destId="{C8BC6F59-A2E7-469A-8670-0D6E56CC0B1C}" srcOrd="0" destOrd="0" presId="urn:microsoft.com/office/officeart/2005/8/layout/hierarchy2"/>
    <dgm:cxn modelId="{436C7C1C-4A68-473B-8604-94ABD32D59C6}" type="presOf" srcId="{5D4AB035-8B86-4DC2-A3CB-8D8811614039}" destId="{BAC342A6-2A6F-4017-8415-61B5E89EC4AF}" srcOrd="0" destOrd="0" presId="urn:microsoft.com/office/officeart/2005/8/layout/hierarchy2"/>
    <dgm:cxn modelId="{84EAE11E-F908-4767-90D2-0321998A86D3}" srcId="{955BC7EA-FD29-4A61-B0BB-C456E467F36A}" destId="{D860117A-7834-489B-9596-0F0B7385802C}" srcOrd="0" destOrd="0" parTransId="{C1DA9282-AAB6-4CDD-96EB-B77E39D89C30}" sibTransId="{E90F0104-ABCE-40BB-B293-25F8713EFE4B}"/>
    <dgm:cxn modelId="{42D05C25-92CB-4760-919F-13DEE18CF8EC}" type="presOf" srcId="{FAD7F7DF-3E17-4CB3-9101-CD4195365623}" destId="{52CC179D-1EE7-4213-B192-D6113B8AE8ED}" srcOrd="0" destOrd="0" presId="urn:microsoft.com/office/officeart/2005/8/layout/hierarchy2"/>
    <dgm:cxn modelId="{C23E7C27-CF57-4122-A866-34120A405440}" type="presOf" srcId="{FC092C5C-84B4-414F-A9EC-0A16B9305448}" destId="{AF4DF0B8-DF8D-4892-B1EB-CB6E22CCF866}" srcOrd="0" destOrd="0" presId="urn:microsoft.com/office/officeart/2005/8/layout/hierarchy2"/>
    <dgm:cxn modelId="{1E73752A-E900-45E3-A7FC-CCF173170ACC}" type="presOf" srcId="{9D816CAB-941B-4DF5-8ED1-41E9E057A892}" destId="{61B7F165-596A-4688-81C7-737044701C64}" srcOrd="0" destOrd="0" presId="urn:microsoft.com/office/officeart/2005/8/layout/hierarchy2"/>
    <dgm:cxn modelId="{56F83B30-F07D-4B24-A1DD-3468D475FBC3}" type="presOf" srcId="{EEE56DF2-B4C6-4AAE-BB32-68EC98C1E3E6}" destId="{184F8625-A6A7-451A-9C0E-237D5EDA90E2}" srcOrd="1" destOrd="0" presId="urn:microsoft.com/office/officeart/2005/8/layout/hierarchy2"/>
    <dgm:cxn modelId="{9C728B36-1ED0-426F-9BE1-1D107C040EF8}" type="presOf" srcId="{EEE56DF2-B4C6-4AAE-BB32-68EC98C1E3E6}" destId="{084359D0-7DF5-4E16-B36B-EC62732F714D}" srcOrd="0" destOrd="0" presId="urn:microsoft.com/office/officeart/2005/8/layout/hierarchy2"/>
    <dgm:cxn modelId="{BE83AB5B-00CF-4FE1-BA61-3DD6B1B15B57}" type="presOf" srcId="{C1DA9282-AAB6-4CDD-96EB-B77E39D89C30}" destId="{C36A0DAA-BC36-4023-AAB9-8C5EE1BD727E}" srcOrd="0" destOrd="0" presId="urn:microsoft.com/office/officeart/2005/8/layout/hierarchy2"/>
    <dgm:cxn modelId="{9F87305D-30CC-47EE-BBB4-3E6393072B07}" srcId="{FAD7F7DF-3E17-4CB3-9101-CD4195365623}" destId="{CDF68D36-D60B-4A18-A29D-DB4C7B9E0F2C}" srcOrd="0" destOrd="0" parTransId="{45959CE5-7A0A-4282-8520-500CC83BF2D0}" sibTransId="{25149A2B-3D71-4C9A-BD6E-DC0CAE9F975D}"/>
    <dgm:cxn modelId="{4E9A7444-F686-46B3-AAFE-1FF9425F5275}" type="presOf" srcId="{008D5ABB-B27F-4DD1-9A88-1AF2689ECDB9}" destId="{7DAD85B2-9521-421D-94DA-904B1B8A829E}" srcOrd="1" destOrd="0" presId="urn:microsoft.com/office/officeart/2005/8/layout/hierarchy2"/>
    <dgm:cxn modelId="{0BBAA147-FA7E-4D3D-B3EB-BA5F44E3538E}" srcId="{3BF26B3C-F009-4F79-9443-6200326D6E10}" destId="{BC6142F0-E501-464B-9233-76718D129974}" srcOrd="0" destOrd="0" parTransId="{965A920C-A299-412E-B5D8-A4FC01A327F6}" sibTransId="{50675A6C-19FF-486B-9F46-EDF99159B5CA}"/>
    <dgm:cxn modelId="{BF5D4E6E-0B8F-4847-82EC-7F2D02DBFB0D}" type="presOf" srcId="{EFAF6324-B941-4276-AFBA-030373F1505B}" destId="{32425C4D-E649-47A5-ADDA-365C10E6FE23}" srcOrd="0" destOrd="0" presId="urn:microsoft.com/office/officeart/2005/8/layout/hierarchy2"/>
    <dgm:cxn modelId="{9547BF54-B718-4B32-BFB8-47332EE8E7A5}" type="presOf" srcId="{2328687E-46EE-4E5C-83E2-5F28B75A8619}" destId="{DDCC0571-F2AB-4A30-9FA8-41BDB199B134}" srcOrd="0" destOrd="0" presId="urn:microsoft.com/office/officeart/2005/8/layout/hierarchy2"/>
    <dgm:cxn modelId="{6A100177-5A8A-448B-B99E-BC43A131F70A}" srcId="{5D4AB035-8B86-4DC2-A3CB-8D8811614039}" destId="{955BC7EA-FD29-4A61-B0BB-C456E467F36A}" srcOrd="0" destOrd="0" parTransId="{C02BAB70-E35F-48FC-A693-8EB34250F0E2}" sibTransId="{F351D8C6-A87F-412E-8B87-B47BD4AD7A92}"/>
    <dgm:cxn modelId="{5816A577-4EAA-48B6-AA0B-37C844654C96}" type="presOf" srcId="{9D816CAB-941B-4DF5-8ED1-41E9E057A892}" destId="{904C5BD0-FBDF-4774-BA57-605A58316C3B}" srcOrd="1" destOrd="0" presId="urn:microsoft.com/office/officeart/2005/8/layout/hierarchy2"/>
    <dgm:cxn modelId="{78353058-7763-41CB-B958-DBD260356845}" type="presOf" srcId="{C1DA9282-AAB6-4CDD-96EB-B77E39D89C30}" destId="{EF08E0B5-1ACE-4DE9-946C-CEBDA70E66E6}" srcOrd="1" destOrd="0" presId="urn:microsoft.com/office/officeart/2005/8/layout/hierarchy2"/>
    <dgm:cxn modelId="{0B0AF479-6413-4D91-8EA7-1B6AC4C8131C}" type="presOf" srcId="{28B87F5E-6666-42B1-943E-3AEF6B681423}" destId="{45A0994E-45AA-4797-BE56-AAF8E024673F}" srcOrd="0" destOrd="0" presId="urn:microsoft.com/office/officeart/2005/8/layout/hierarchy2"/>
    <dgm:cxn modelId="{4D76FC7A-E1F0-4571-AD22-DA7B85D172FD}" srcId="{955BC7EA-FD29-4A61-B0BB-C456E467F36A}" destId="{3BF26B3C-F009-4F79-9443-6200326D6E10}" srcOrd="1" destOrd="0" parTransId="{EFAF6324-B941-4276-AFBA-030373F1505B}" sibTransId="{2C9D5391-CCEE-4707-81C7-F223605E46AC}"/>
    <dgm:cxn modelId="{FF752781-4E46-4D3E-A6DA-6C23C598D991}" type="presOf" srcId="{965A920C-A299-412E-B5D8-A4FC01A327F6}" destId="{16894938-53AE-4DD2-BA93-EA7474E23008}" srcOrd="1" destOrd="0" presId="urn:microsoft.com/office/officeart/2005/8/layout/hierarchy2"/>
    <dgm:cxn modelId="{5B5DE087-6598-4767-BDB9-8ED8949171BD}" type="presOf" srcId="{7AFB563F-5E41-4560-9182-4A8489719B1F}" destId="{28DBE11A-EE05-49EF-AC7E-311995D32CB9}" srcOrd="0" destOrd="0" presId="urn:microsoft.com/office/officeart/2005/8/layout/hierarchy2"/>
    <dgm:cxn modelId="{AA70C28A-A18C-488D-86CA-FBA19CF41400}" type="presOf" srcId="{3BF26B3C-F009-4F79-9443-6200326D6E10}" destId="{1A30DDC8-BABC-46F3-BFF0-7F4B4629AE45}" srcOrd="0" destOrd="0" presId="urn:microsoft.com/office/officeart/2005/8/layout/hierarchy2"/>
    <dgm:cxn modelId="{B877D08E-0441-4A6B-B624-0AFBD020F5BD}" srcId="{2A10049D-E869-4BFA-A475-91CB4D7C599C}" destId="{7AFB563F-5E41-4560-9182-4A8489719B1F}" srcOrd="0" destOrd="0" parTransId="{1070A11D-7480-48C4-AC27-CE4931F5ADEF}" sibTransId="{5BF7B10C-611D-4391-83F9-5014CAFC5D79}"/>
    <dgm:cxn modelId="{99C0CD8F-B323-42DF-8BFA-F98F464529F0}" type="presOf" srcId="{7CA63115-949E-42A5-8BD6-28852D73C14C}" destId="{C06F1919-D2F2-4FB7-946B-1C39A7619593}" srcOrd="0" destOrd="0" presId="urn:microsoft.com/office/officeart/2005/8/layout/hierarchy2"/>
    <dgm:cxn modelId="{8F56D68F-FC77-4893-B905-E49443034757}" type="presOf" srcId="{2328687E-46EE-4E5C-83E2-5F28B75A8619}" destId="{6DDFE8BC-D735-4A5D-8A27-F436922D78B9}" srcOrd="1" destOrd="0" presId="urn:microsoft.com/office/officeart/2005/8/layout/hierarchy2"/>
    <dgm:cxn modelId="{BFDC8095-B626-4CCC-AA12-93A6625F57FC}" srcId="{955BC7EA-FD29-4A61-B0BB-C456E467F36A}" destId="{9B71EB79-06DD-4DA2-A822-3A6424303911}" srcOrd="2" destOrd="0" parTransId="{EEE56DF2-B4C6-4AAE-BB32-68EC98C1E3E6}" sibTransId="{65848DD4-7965-41B2-B703-1699903BDEF5}"/>
    <dgm:cxn modelId="{12E8FB95-C75E-417D-8093-B722B619D7D0}" type="presOf" srcId="{EFAF6324-B941-4276-AFBA-030373F1505B}" destId="{23A55BF1-F5A0-4DCF-8C32-E18B65E765A2}" srcOrd="1" destOrd="0" presId="urn:microsoft.com/office/officeart/2005/8/layout/hierarchy2"/>
    <dgm:cxn modelId="{31A9FD97-9567-40CC-9459-A5F8FDA917DD}" type="presOf" srcId="{1070A11D-7480-48C4-AC27-CE4931F5ADEF}" destId="{FA3EA7EA-CB77-4E3B-9C75-E3694D108A4E}" srcOrd="1" destOrd="0" presId="urn:microsoft.com/office/officeart/2005/8/layout/hierarchy2"/>
    <dgm:cxn modelId="{15FD589F-4FE4-4131-ADF2-859458265697}" type="presOf" srcId="{682519FA-F3F6-422D-A750-485AD630DBA8}" destId="{5B0E3594-C6A0-4A85-A8AD-2DB943B359E3}" srcOrd="0" destOrd="0" presId="urn:microsoft.com/office/officeart/2005/8/layout/hierarchy2"/>
    <dgm:cxn modelId="{2DE61DA5-F368-471C-9E06-C17221E72563}" type="presOf" srcId="{FC092C5C-84B4-414F-A9EC-0A16B9305448}" destId="{11194415-51EC-42AA-9FB9-D4F9AEB10DD4}" srcOrd="1" destOrd="0" presId="urn:microsoft.com/office/officeart/2005/8/layout/hierarchy2"/>
    <dgm:cxn modelId="{5EB2D0A6-10EC-4B0E-A712-13480324BB4C}" type="presOf" srcId="{1070A11D-7480-48C4-AC27-CE4931F5ADEF}" destId="{5AEE02D5-6848-4F00-90E8-C15B06983087}" srcOrd="0" destOrd="0" presId="urn:microsoft.com/office/officeart/2005/8/layout/hierarchy2"/>
    <dgm:cxn modelId="{162283A7-C972-40E5-AD6B-5C6FF52858E8}" type="presOf" srcId="{CDF68D36-D60B-4A18-A29D-DB4C7B9E0F2C}" destId="{4E71898B-34AF-4DE2-85AB-7744E1D9C720}" srcOrd="0" destOrd="0" presId="urn:microsoft.com/office/officeart/2005/8/layout/hierarchy2"/>
    <dgm:cxn modelId="{6730E3AF-B266-4F48-B662-5A9D72812634}" type="presOf" srcId="{BC6142F0-E501-464B-9233-76718D129974}" destId="{E469E3C4-4A06-49D1-9246-3F464774EFEE}" srcOrd="0" destOrd="0" presId="urn:microsoft.com/office/officeart/2005/8/layout/hierarchy2"/>
    <dgm:cxn modelId="{BD2DDAB3-4E5F-460F-A6C1-63A9F1313CA3}" srcId="{CDD2E3E4-B5FB-4492-8883-3565FE66098C}" destId="{2A10049D-E869-4BFA-A475-91CB4D7C599C}" srcOrd="0" destOrd="0" parTransId="{2328687E-46EE-4E5C-83E2-5F28B75A8619}" sibTransId="{F316DFE0-8F36-4CA6-93B6-2B32C08DB418}"/>
    <dgm:cxn modelId="{C7D996B8-EEFC-4CD8-BD7E-B15740DCB682}" srcId="{D860117A-7834-489B-9596-0F0B7385802C}" destId="{FAD7F7DF-3E17-4CB3-9101-CD4195365623}" srcOrd="0" destOrd="0" parTransId="{008D5ABB-B27F-4DD1-9A88-1AF2689ECDB9}" sibTransId="{75556F79-5597-4284-BDC6-6A7C3F1FB8D1}"/>
    <dgm:cxn modelId="{4991A3BB-AAEF-44C1-AF95-4FD4677EA8A2}" srcId="{CDF68D36-D60B-4A18-A29D-DB4C7B9E0F2C}" destId="{F9B483A2-00A2-4E7D-9ED6-AAB4BE63BC59}" srcOrd="0" destOrd="0" parTransId="{9D816CAB-941B-4DF5-8ED1-41E9E057A892}" sibTransId="{351327B8-016B-48C5-8448-3201F3C8EE26}"/>
    <dgm:cxn modelId="{0052D4BD-1780-4736-9509-8019652CDC0A}" type="presOf" srcId="{45959CE5-7A0A-4282-8520-500CC83BF2D0}" destId="{02A8CE64-B614-454E-B76D-AA3967EF4BE3}" srcOrd="1" destOrd="0" presId="urn:microsoft.com/office/officeart/2005/8/layout/hierarchy2"/>
    <dgm:cxn modelId="{FB78A7C8-E83E-4B47-BB6B-3C7D4E6918D6}" type="presOf" srcId="{A6E0792B-3D19-4C94-88BF-3062D830B021}" destId="{48CFFE91-397F-4465-B951-280C0100FBCE}" srcOrd="1" destOrd="0" presId="urn:microsoft.com/office/officeart/2005/8/layout/hierarchy2"/>
    <dgm:cxn modelId="{C64066CB-8CC6-4AB0-B383-3B5A3F399E9E}" type="presOf" srcId="{008D5ABB-B27F-4DD1-9A88-1AF2689ECDB9}" destId="{E90FA108-D0A5-46A1-A5C1-DF5C02C55117}" srcOrd="0" destOrd="0" presId="urn:microsoft.com/office/officeart/2005/8/layout/hierarchy2"/>
    <dgm:cxn modelId="{34C82CD3-D121-42F9-8C2B-0A0801998AE5}" type="presOf" srcId="{A6E0792B-3D19-4C94-88BF-3062D830B021}" destId="{3072FFEA-8B84-44F0-B273-0308C17A6889}" srcOrd="0" destOrd="0" presId="urn:microsoft.com/office/officeart/2005/8/layout/hierarchy2"/>
    <dgm:cxn modelId="{CFEC0AD7-BED2-49B9-B9EC-E3C2F0AB8A7E}" type="presOf" srcId="{9B71EB79-06DD-4DA2-A822-3A6424303911}" destId="{290B0783-D91D-4F1A-B20E-C8EFB6AB5064}" srcOrd="0" destOrd="0" presId="urn:microsoft.com/office/officeart/2005/8/layout/hierarchy2"/>
    <dgm:cxn modelId="{49A693D8-40D4-477E-9A62-FFAC97F13CD2}" type="presOf" srcId="{7CA63115-949E-42A5-8BD6-28852D73C14C}" destId="{CB3B3005-8BAB-4621-AC72-034239243544}" srcOrd="1" destOrd="0" presId="urn:microsoft.com/office/officeart/2005/8/layout/hierarchy2"/>
    <dgm:cxn modelId="{221448DC-8EA6-44D3-BA52-50E80710970F}" type="presOf" srcId="{D860117A-7834-489B-9596-0F0B7385802C}" destId="{26452C86-06E0-4BEE-874F-DCBD4EFFE503}" srcOrd="0" destOrd="0" presId="urn:microsoft.com/office/officeart/2005/8/layout/hierarchy2"/>
    <dgm:cxn modelId="{2F37EFDF-BFA1-4FF4-AFCD-04775D053871}" srcId="{BC6142F0-E501-464B-9233-76718D129974}" destId="{28B87F5E-6666-42B1-943E-3AEF6B681423}" srcOrd="0" destOrd="0" parTransId="{7CA63115-949E-42A5-8BD6-28852D73C14C}" sibTransId="{A8DE1D1F-42E6-4229-B8B8-F297D11F1BBF}"/>
    <dgm:cxn modelId="{530859EA-7D24-40A4-B4AF-92183466E5CA}" type="presOf" srcId="{F9B483A2-00A2-4E7D-9ED6-AAB4BE63BC59}" destId="{76E4275B-17BC-4914-A253-4954D7EA0C4A}" srcOrd="0" destOrd="0" presId="urn:microsoft.com/office/officeart/2005/8/layout/hierarchy2"/>
    <dgm:cxn modelId="{47509CEB-96B6-47AC-BF34-B949A6835D95}" type="presOf" srcId="{965A920C-A299-412E-B5D8-A4FC01A327F6}" destId="{17D20FC7-2B29-4EDA-BD6B-B0EBD890AFA8}" srcOrd="0" destOrd="0" presId="urn:microsoft.com/office/officeart/2005/8/layout/hierarchy2"/>
    <dgm:cxn modelId="{9F3E20EC-D792-43B7-B090-7C782832E2C6}" type="presOf" srcId="{CDD2E3E4-B5FB-4492-8883-3565FE66098C}" destId="{DBD51954-F833-46E1-AB18-EF8826413AB4}" srcOrd="0" destOrd="0" presId="urn:microsoft.com/office/officeart/2005/8/layout/hierarchy2"/>
    <dgm:cxn modelId="{AB4DC7ED-2ACC-4CF5-8833-B400C77E48EB}" srcId="{682519FA-F3F6-422D-A750-485AD630DBA8}" destId="{CDD2E3E4-B5FB-4492-8883-3565FE66098C}" srcOrd="0" destOrd="0" parTransId="{A6E0792B-3D19-4C94-88BF-3062D830B021}" sibTransId="{402F1190-F3EA-4243-B20E-6FEBA3C9E58E}"/>
    <dgm:cxn modelId="{21646EF1-6720-4CE7-BDA2-A620DF66D9F3}" srcId="{9B71EB79-06DD-4DA2-A822-3A6424303911}" destId="{682519FA-F3F6-422D-A750-485AD630DBA8}" srcOrd="0" destOrd="0" parTransId="{FC092C5C-84B4-414F-A9EC-0A16B9305448}" sibTransId="{DBAD092E-5EF7-4298-AB25-0E7960D287ED}"/>
    <dgm:cxn modelId="{B4CAA7DB-A300-4AA3-9280-BE8090C90F47}" type="presParOf" srcId="{BAC342A6-2A6F-4017-8415-61B5E89EC4AF}" destId="{3E44A0D5-FCDC-4D88-93DF-A58FCBDE58BA}" srcOrd="0" destOrd="0" presId="urn:microsoft.com/office/officeart/2005/8/layout/hierarchy2"/>
    <dgm:cxn modelId="{CF03A84F-41F2-45BD-BDD8-6755101320A0}" type="presParOf" srcId="{3E44A0D5-FCDC-4D88-93DF-A58FCBDE58BA}" destId="{DFB9F0C6-13B6-4629-8727-D98EAF65B00F}" srcOrd="0" destOrd="0" presId="urn:microsoft.com/office/officeart/2005/8/layout/hierarchy2"/>
    <dgm:cxn modelId="{E193A3F5-11A6-45AD-AAE6-667ACAA262E3}" type="presParOf" srcId="{3E44A0D5-FCDC-4D88-93DF-A58FCBDE58BA}" destId="{E44C00BD-983F-40F7-81CA-211CC821A671}" srcOrd="1" destOrd="0" presId="urn:microsoft.com/office/officeart/2005/8/layout/hierarchy2"/>
    <dgm:cxn modelId="{8F067483-E0CA-4D52-B427-1286432049AA}" type="presParOf" srcId="{E44C00BD-983F-40F7-81CA-211CC821A671}" destId="{C36A0DAA-BC36-4023-AAB9-8C5EE1BD727E}" srcOrd="0" destOrd="0" presId="urn:microsoft.com/office/officeart/2005/8/layout/hierarchy2"/>
    <dgm:cxn modelId="{5EB59D62-03AF-47BB-B401-985346EA59F4}" type="presParOf" srcId="{C36A0DAA-BC36-4023-AAB9-8C5EE1BD727E}" destId="{EF08E0B5-1ACE-4DE9-946C-CEBDA70E66E6}" srcOrd="0" destOrd="0" presId="urn:microsoft.com/office/officeart/2005/8/layout/hierarchy2"/>
    <dgm:cxn modelId="{EF2B3E76-AE7F-4AE1-8B99-2DCCA768A82F}" type="presParOf" srcId="{E44C00BD-983F-40F7-81CA-211CC821A671}" destId="{F534C70E-BB42-4329-84B4-109B38885431}" srcOrd="1" destOrd="0" presId="urn:microsoft.com/office/officeart/2005/8/layout/hierarchy2"/>
    <dgm:cxn modelId="{CEF2610C-DC6D-43B1-92C6-C246D1506DCE}" type="presParOf" srcId="{F534C70E-BB42-4329-84B4-109B38885431}" destId="{26452C86-06E0-4BEE-874F-DCBD4EFFE503}" srcOrd="0" destOrd="0" presId="urn:microsoft.com/office/officeart/2005/8/layout/hierarchy2"/>
    <dgm:cxn modelId="{44D7C41A-7D0F-420E-BC56-A6E6E5E67656}" type="presParOf" srcId="{F534C70E-BB42-4329-84B4-109B38885431}" destId="{DB52F4CF-FA9D-4C33-A99A-C74DD1AA221F}" srcOrd="1" destOrd="0" presId="urn:microsoft.com/office/officeart/2005/8/layout/hierarchy2"/>
    <dgm:cxn modelId="{1EE53756-A20D-476F-9CCC-0669198685E9}" type="presParOf" srcId="{DB52F4CF-FA9D-4C33-A99A-C74DD1AA221F}" destId="{E90FA108-D0A5-46A1-A5C1-DF5C02C55117}" srcOrd="0" destOrd="0" presId="urn:microsoft.com/office/officeart/2005/8/layout/hierarchy2"/>
    <dgm:cxn modelId="{2DA5A6B3-651E-4C1C-89E8-6D3A58BD8BC5}" type="presParOf" srcId="{E90FA108-D0A5-46A1-A5C1-DF5C02C55117}" destId="{7DAD85B2-9521-421D-94DA-904B1B8A829E}" srcOrd="0" destOrd="0" presId="urn:microsoft.com/office/officeart/2005/8/layout/hierarchy2"/>
    <dgm:cxn modelId="{559A09A2-ED1B-48EA-9E82-CEE1D89170F5}" type="presParOf" srcId="{DB52F4CF-FA9D-4C33-A99A-C74DD1AA221F}" destId="{60AE74D6-901D-4505-93A8-5111BF7F9544}" srcOrd="1" destOrd="0" presId="urn:microsoft.com/office/officeart/2005/8/layout/hierarchy2"/>
    <dgm:cxn modelId="{A6576483-FAF8-483C-AA3C-A33E7B1C7879}" type="presParOf" srcId="{60AE74D6-901D-4505-93A8-5111BF7F9544}" destId="{52CC179D-1EE7-4213-B192-D6113B8AE8ED}" srcOrd="0" destOrd="0" presId="urn:microsoft.com/office/officeart/2005/8/layout/hierarchy2"/>
    <dgm:cxn modelId="{6D8F8D75-EEF0-441B-942E-0F8EAE20BD3F}" type="presParOf" srcId="{60AE74D6-901D-4505-93A8-5111BF7F9544}" destId="{3423D932-AF76-4466-8BC6-8D14A3BE4DE7}" srcOrd="1" destOrd="0" presId="urn:microsoft.com/office/officeart/2005/8/layout/hierarchy2"/>
    <dgm:cxn modelId="{B6D952D9-81BA-4AC7-B9A6-9C97016ECABD}" type="presParOf" srcId="{3423D932-AF76-4466-8BC6-8D14A3BE4DE7}" destId="{DCC471FF-F0F8-4688-9FFF-83A03B7AEA4E}" srcOrd="0" destOrd="0" presId="urn:microsoft.com/office/officeart/2005/8/layout/hierarchy2"/>
    <dgm:cxn modelId="{7B1EBF09-E5DC-4C12-B0B2-EE39D07D3617}" type="presParOf" srcId="{DCC471FF-F0F8-4688-9FFF-83A03B7AEA4E}" destId="{02A8CE64-B614-454E-B76D-AA3967EF4BE3}" srcOrd="0" destOrd="0" presId="urn:microsoft.com/office/officeart/2005/8/layout/hierarchy2"/>
    <dgm:cxn modelId="{09E29DB8-2F1B-422D-8EA1-519261F9784A}" type="presParOf" srcId="{3423D932-AF76-4466-8BC6-8D14A3BE4DE7}" destId="{E82B4EEA-98F7-4200-9171-7116453F6259}" srcOrd="1" destOrd="0" presId="urn:microsoft.com/office/officeart/2005/8/layout/hierarchy2"/>
    <dgm:cxn modelId="{82F6A3B2-5308-45D6-B0CB-128822D5F3E2}" type="presParOf" srcId="{E82B4EEA-98F7-4200-9171-7116453F6259}" destId="{4E71898B-34AF-4DE2-85AB-7744E1D9C720}" srcOrd="0" destOrd="0" presId="urn:microsoft.com/office/officeart/2005/8/layout/hierarchy2"/>
    <dgm:cxn modelId="{CB88B491-4DE0-4E50-917A-E64DAE93C27F}" type="presParOf" srcId="{E82B4EEA-98F7-4200-9171-7116453F6259}" destId="{E560D431-5840-4B9E-A22D-C38CADB19FD6}" srcOrd="1" destOrd="0" presId="urn:microsoft.com/office/officeart/2005/8/layout/hierarchy2"/>
    <dgm:cxn modelId="{589B2ABC-A3FD-4A79-9665-9259412FC274}" type="presParOf" srcId="{E560D431-5840-4B9E-A22D-C38CADB19FD6}" destId="{61B7F165-596A-4688-81C7-737044701C64}" srcOrd="0" destOrd="0" presId="urn:microsoft.com/office/officeart/2005/8/layout/hierarchy2"/>
    <dgm:cxn modelId="{B90AD195-14E7-4BFC-A30C-8A35D28B2EA5}" type="presParOf" srcId="{61B7F165-596A-4688-81C7-737044701C64}" destId="{904C5BD0-FBDF-4774-BA57-605A58316C3B}" srcOrd="0" destOrd="0" presId="urn:microsoft.com/office/officeart/2005/8/layout/hierarchy2"/>
    <dgm:cxn modelId="{BCE54C11-35DB-4C94-AD79-F24435398B6C}" type="presParOf" srcId="{E560D431-5840-4B9E-A22D-C38CADB19FD6}" destId="{362572A6-8E0C-4A1D-875B-FE06155EE4EE}" srcOrd="1" destOrd="0" presId="urn:microsoft.com/office/officeart/2005/8/layout/hierarchy2"/>
    <dgm:cxn modelId="{5BC35AF9-AD26-4E5B-892C-0EBF2EE2A19F}" type="presParOf" srcId="{362572A6-8E0C-4A1D-875B-FE06155EE4EE}" destId="{76E4275B-17BC-4914-A253-4954D7EA0C4A}" srcOrd="0" destOrd="0" presId="urn:microsoft.com/office/officeart/2005/8/layout/hierarchy2"/>
    <dgm:cxn modelId="{7B2AFB11-4229-4608-B6F6-DF01C9D6E69C}" type="presParOf" srcId="{362572A6-8E0C-4A1D-875B-FE06155EE4EE}" destId="{1DD17627-3059-4AB0-9296-BB277E5E1EDA}" srcOrd="1" destOrd="0" presId="urn:microsoft.com/office/officeart/2005/8/layout/hierarchy2"/>
    <dgm:cxn modelId="{FB58FC35-681F-44B5-A456-0729ABFB40F7}" type="presParOf" srcId="{E44C00BD-983F-40F7-81CA-211CC821A671}" destId="{32425C4D-E649-47A5-ADDA-365C10E6FE23}" srcOrd="2" destOrd="0" presId="urn:microsoft.com/office/officeart/2005/8/layout/hierarchy2"/>
    <dgm:cxn modelId="{D38A785E-4C64-42B5-941D-F5125EA905D1}" type="presParOf" srcId="{32425C4D-E649-47A5-ADDA-365C10E6FE23}" destId="{23A55BF1-F5A0-4DCF-8C32-E18B65E765A2}" srcOrd="0" destOrd="0" presId="urn:microsoft.com/office/officeart/2005/8/layout/hierarchy2"/>
    <dgm:cxn modelId="{2B6B7CD6-4D98-44E7-B674-D34C909ECA6C}" type="presParOf" srcId="{E44C00BD-983F-40F7-81CA-211CC821A671}" destId="{D6491C38-4448-4EF2-A175-120A91E94C69}" srcOrd="3" destOrd="0" presId="urn:microsoft.com/office/officeart/2005/8/layout/hierarchy2"/>
    <dgm:cxn modelId="{5F90183B-0123-43CA-B47D-9B0547613540}" type="presParOf" srcId="{D6491C38-4448-4EF2-A175-120A91E94C69}" destId="{1A30DDC8-BABC-46F3-BFF0-7F4B4629AE45}" srcOrd="0" destOrd="0" presId="urn:microsoft.com/office/officeart/2005/8/layout/hierarchy2"/>
    <dgm:cxn modelId="{658FF456-5534-40B5-A88C-E732A9DDFBE4}" type="presParOf" srcId="{D6491C38-4448-4EF2-A175-120A91E94C69}" destId="{1631E3EE-F9B5-4BE4-9D71-C966DE8C7F50}" srcOrd="1" destOrd="0" presId="urn:microsoft.com/office/officeart/2005/8/layout/hierarchy2"/>
    <dgm:cxn modelId="{4DFAE77C-61DF-44CA-BAC5-D606DB62AF83}" type="presParOf" srcId="{1631E3EE-F9B5-4BE4-9D71-C966DE8C7F50}" destId="{17D20FC7-2B29-4EDA-BD6B-B0EBD890AFA8}" srcOrd="0" destOrd="0" presId="urn:microsoft.com/office/officeart/2005/8/layout/hierarchy2"/>
    <dgm:cxn modelId="{89B9E27A-E997-41AB-80E0-02895781BC15}" type="presParOf" srcId="{17D20FC7-2B29-4EDA-BD6B-B0EBD890AFA8}" destId="{16894938-53AE-4DD2-BA93-EA7474E23008}" srcOrd="0" destOrd="0" presId="urn:microsoft.com/office/officeart/2005/8/layout/hierarchy2"/>
    <dgm:cxn modelId="{051EEE85-C6D6-4F6F-89AB-DD784D936E1E}" type="presParOf" srcId="{1631E3EE-F9B5-4BE4-9D71-C966DE8C7F50}" destId="{92227078-3DEC-424F-B136-62187F21CD57}" srcOrd="1" destOrd="0" presId="urn:microsoft.com/office/officeart/2005/8/layout/hierarchy2"/>
    <dgm:cxn modelId="{CDA94245-D29B-4026-A044-2F2602582154}" type="presParOf" srcId="{92227078-3DEC-424F-B136-62187F21CD57}" destId="{E469E3C4-4A06-49D1-9246-3F464774EFEE}" srcOrd="0" destOrd="0" presId="urn:microsoft.com/office/officeart/2005/8/layout/hierarchy2"/>
    <dgm:cxn modelId="{C57691A3-D38A-4549-8AC9-EB6E7E6AACBA}" type="presParOf" srcId="{92227078-3DEC-424F-B136-62187F21CD57}" destId="{1DBAA2C1-D6E5-4374-BF29-303908BB7536}" srcOrd="1" destOrd="0" presId="urn:microsoft.com/office/officeart/2005/8/layout/hierarchy2"/>
    <dgm:cxn modelId="{2E5F104E-A8A9-4C13-B263-BEA1FD6AA227}" type="presParOf" srcId="{1DBAA2C1-D6E5-4374-BF29-303908BB7536}" destId="{C06F1919-D2F2-4FB7-946B-1C39A7619593}" srcOrd="0" destOrd="0" presId="urn:microsoft.com/office/officeart/2005/8/layout/hierarchy2"/>
    <dgm:cxn modelId="{D69F0B8A-366F-43B7-B6F3-5C833AE29DE4}" type="presParOf" srcId="{C06F1919-D2F2-4FB7-946B-1C39A7619593}" destId="{CB3B3005-8BAB-4621-AC72-034239243544}" srcOrd="0" destOrd="0" presId="urn:microsoft.com/office/officeart/2005/8/layout/hierarchy2"/>
    <dgm:cxn modelId="{F91A0C5B-3569-4C45-926C-0FF02FF2F285}" type="presParOf" srcId="{1DBAA2C1-D6E5-4374-BF29-303908BB7536}" destId="{C68FAEEE-DDF8-4486-851B-0E5B957B2A08}" srcOrd="1" destOrd="0" presId="urn:microsoft.com/office/officeart/2005/8/layout/hierarchy2"/>
    <dgm:cxn modelId="{1FC8FFED-B794-4691-BB74-670457D844B0}" type="presParOf" srcId="{C68FAEEE-DDF8-4486-851B-0E5B957B2A08}" destId="{45A0994E-45AA-4797-BE56-AAF8E024673F}" srcOrd="0" destOrd="0" presId="urn:microsoft.com/office/officeart/2005/8/layout/hierarchy2"/>
    <dgm:cxn modelId="{FB3BE98C-F939-48D3-94AA-5668D7D4354C}" type="presParOf" srcId="{C68FAEEE-DDF8-4486-851B-0E5B957B2A08}" destId="{8BE09623-4006-4556-8BA6-0AEE2385E35E}" srcOrd="1" destOrd="0" presId="urn:microsoft.com/office/officeart/2005/8/layout/hierarchy2"/>
    <dgm:cxn modelId="{7DDD785C-2DF0-401E-B432-4383C9A47A9D}" type="presParOf" srcId="{E44C00BD-983F-40F7-81CA-211CC821A671}" destId="{084359D0-7DF5-4E16-B36B-EC62732F714D}" srcOrd="4" destOrd="0" presId="urn:microsoft.com/office/officeart/2005/8/layout/hierarchy2"/>
    <dgm:cxn modelId="{772EF640-E7C9-4E94-924E-BE9691E5A731}" type="presParOf" srcId="{084359D0-7DF5-4E16-B36B-EC62732F714D}" destId="{184F8625-A6A7-451A-9C0E-237D5EDA90E2}" srcOrd="0" destOrd="0" presId="urn:microsoft.com/office/officeart/2005/8/layout/hierarchy2"/>
    <dgm:cxn modelId="{BD9BEC03-77E7-4C92-BF6B-84B8C1947B1E}" type="presParOf" srcId="{E44C00BD-983F-40F7-81CA-211CC821A671}" destId="{17B5CAF1-26B9-4792-915A-B97696AEC966}" srcOrd="5" destOrd="0" presId="urn:microsoft.com/office/officeart/2005/8/layout/hierarchy2"/>
    <dgm:cxn modelId="{F8676411-0289-42B8-8C93-51443041780D}" type="presParOf" srcId="{17B5CAF1-26B9-4792-915A-B97696AEC966}" destId="{290B0783-D91D-4F1A-B20E-C8EFB6AB5064}" srcOrd="0" destOrd="0" presId="urn:microsoft.com/office/officeart/2005/8/layout/hierarchy2"/>
    <dgm:cxn modelId="{99200910-4689-4B30-AEB1-464738607EA5}" type="presParOf" srcId="{17B5CAF1-26B9-4792-915A-B97696AEC966}" destId="{A6F4ADF8-9B2E-4C2C-9EDA-A7B880298D4D}" srcOrd="1" destOrd="0" presId="urn:microsoft.com/office/officeart/2005/8/layout/hierarchy2"/>
    <dgm:cxn modelId="{6A4F824B-35F7-484A-BEB1-4CE75D072765}" type="presParOf" srcId="{A6F4ADF8-9B2E-4C2C-9EDA-A7B880298D4D}" destId="{AF4DF0B8-DF8D-4892-B1EB-CB6E22CCF866}" srcOrd="0" destOrd="0" presId="urn:microsoft.com/office/officeart/2005/8/layout/hierarchy2"/>
    <dgm:cxn modelId="{143C8A89-E23F-4F95-AB08-5876B56EBF2F}" type="presParOf" srcId="{AF4DF0B8-DF8D-4892-B1EB-CB6E22CCF866}" destId="{11194415-51EC-42AA-9FB9-D4F9AEB10DD4}" srcOrd="0" destOrd="0" presId="urn:microsoft.com/office/officeart/2005/8/layout/hierarchy2"/>
    <dgm:cxn modelId="{570E4F1B-D984-43B5-BC6C-D4AA306F43C0}" type="presParOf" srcId="{A6F4ADF8-9B2E-4C2C-9EDA-A7B880298D4D}" destId="{AAAC4D32-6D79-4B36-9ACF-62FECFC3D2D0}" srcOrd="1" destOrd="0" presId="urn:microsoft.com/office/officeart/2005/8/layout/hierarchy2"/>
    <dgm:cxn modelId="{C40A5838-594B-495C-A955-ACE512413CB0}" type="presParOf" srcId="{AAAC4D32-6D79-4B36-9ACF-62FECFC3D2D0}" destId="{5B0E3594-C6A0-4A85-A8AD-2DB943B359E3}" srcOrd="0" destOrd="0" presId="urn:microsoft.com/office/officeart/2005/8/layout/hierarchy2"/>
    <dgm:cxn modelId="{8D98A0D4-C227-402B-969C-A5D869A0C762}" type="presParOf" srcId="{AAAC4D32-6D79-4B36-9ACF-62FECFC3D2D0}" destId="{AA306055-A1CE-4DC7-9498-9A55896F25C0}" srcOrd="1" destOrd="0" presId="urn:microsoft.com/office/officeart/2005/8/layout/hierarchy2"/>
    <dgm:cxn modelId="{64A1EF31-865B-4D4D-B440-59BE0087CAA5}" type="presParOf" srcId="{AA306055-A1CE-4DC7-9498-9A55896F25C0}" destId="{3072FFEA-8B84-44F0-B273-0308C17A6889}" srcOrd="0" destOrd="0" presId="urn:microsoft.com/office/officeart/2005/8/layout/hierarchy2"/>
    <dgm:cxn modelId="{AF53BD99-25C6-47ED-9B5C-50272F335332}" type="presParOf" srcId="{3072FFEA-8B84-44F0-B273-0308C17A6889}" destId="{48CFFE91-397F-4465-B951-280C0100FBCE}" srcOrd="0" destOrd="0" presId="urn:microsoft.com/office/officeart/2005/8/layout/hierarchy2"/>
    <dgm:cxn modelId="{A90AE1C7-83EF-4887-8CEC-4CB216833DDA}" type="presParOf" srcId="{AA306055-A1CE-4DC7-9498-9A55896F25C0}" destId="{27856FCB-5FCF-4B73-B5FC-145E91D4E36A}" srcOrd="1" destOrd="0" presId="urn:microsoft.com/office/officeart/2005/8/layout/hierarchy2"/>
    <dgm:cxn modelId="{BA9FF225-12AF-48E2-8F99-9116FE2DE8E5}" type="presParOf" srcId="{27856FCB-5FCF-4B73-B5FC-145E91D4E36A}" destId="{DBD51954-F833-46E1-AB18-EF8826413AB4}" srcOrd="0" destOrd="0" presId="urn:microsoft.com/office/officeart/2005/8/layout/hierarchy2"/>
    <dgm:cxn modelId="{8DCFC951-59A9-422B-9647-506D8212CE7C}" type="presParOf" srcId="{27856FCB-5FCF-4B73-B5FC-145E91D4E36A}" destId="{4C79D310-FFF9-4859-B0B8-464DF52B27F6}" srcOrd="1" destOrd="0" presId="urn:microsoft.com/office/officeart/2005/8/layout/hierarchy2"/>
    <dgm:cxn modelId="{2BE79674-6803-413C-ADA7-61136C32FB84}" type="presParOf" srcId="{4C79D310-FFF9-4859-B0B8-464DF52B27F6}" destId="{DDCC0571-F2AB-4A30-9FA8-41BDB199B134}" srcOrd="0" destOrd="0" presId="urn:microsoft.com/office/officeart/2005/8/layout/hierarchy2"/>
    <dgm:cxn modelId="{17F85D49-6B85-42A3-847C-F5710A3211A2}" type="presParOf" srcId="{DDCC0571-F2AB-4A30-9FA8-41BDB199B134}" destId="{6DDFE8BC-D735-4A5D-8A27-F436922D78B9}" srcOrd="0" destOrd="0" presId="urn:microsoft.com/office/officeart/2005/8/layout/hierarchy2"/>
    <dgm:cxn modelId="{D4443F35-53FD-42FC-9181-6EB1FA15967E}" type="presParOf" srcId="{4C79D310-FFF9-4859-B0B8-464DF52B27F6}" destId="{29733E3A-5907-4A9F-A06D-F79CA32C11D7}" srcOrd="1" destOrd="0" presId="urn:microsoft.com/office/officeart/2005/8/layout/hierarchy2"/>
    <dgm:cxn modelId="{53B1FCAA-FB3B-4DD7-9973-647BDD7331B8}" type="presParOf" srcId="{29733E3A-5907-4A9F-A06D-F79CA32C11D7}" destId="{C8BC6F59-A2E7-469A-8670-0D6E56CC0B1C}" srcOrd="0" destOrd="0" presId="urn:microsoft.com/office/officeart/2005/8/layout/hierarchy2"/>
    <dgm:cxn modelId="{4A08D45B-DBC1-459E-894D-2AA87F542B78}" type="presParOf" srcId="{29733E3A-5907-4A9F-A06D-F79CA32C11D7}" destId="{D06F57F0-31FF-4850-A30C-4B0C55666F4C}" srcOrd="1" destOrd="0" presId="urn:microsoft.com/office/officeart/2005/8/layout/hierarchy2"/>
    <dgm:cxn modelId="{A15974E9-7B1A-44AA-9E0A-BC50C28DD179}" type="presParOf" srcId="{D06F57F0-31FF-4850-A30C-4B0C55666F4C}" destId="{5AEE02D5-6848-4F00-90E8-C15B06983087}" srcOrd="0" destOrd="0" presId="urn:microsoft.com/office/officeart/2005/8/layout/hierarchy2"/>
    <dgm:cxn modelId="{1D2FC11F-0B1B-4358-BEB6-CA5B821A0DB3}" type="presParOf" srcId="{5AEE02D5-6848-4F00-90E8-C15B06983087}" destId="{FA3EA7EA-CB77-4E3B-9C75-E3694D108A4E}" srcOrd="0" destOrd="0" presId="urn:microsoft.com/office/officeart/2005/8/layout/hierarchy2"/>
    <dgm:cxn modelId="{6F844A2B-E15F-477C-B251-2A6895BAE280}" type="presParOf" srcId="{D06F57F0-31FF-4850-A30C-4B0C55666F4C}" destId="{804A30BE-A73B-4508-A611-27311A347E04}" srcOrd="1" destOrd="0" presId="urn:microsoft.com/office/officeart/2005/8/layout/hierarchy2"/>
    <dgm:cxn modelId="{B5F13C02-BD0B-4FD3-9469-EC42C09DB6A5}" type="presParOf" srcId="{804A30BE-A73B-4508-A611-27311A347E04}" destId="{28DBE11A-EE05-49EF-AC7E-311995D32CB9}" srcOrd="0" destOrd="0" presId="urn:microsoft.com/office/officeart/2005/8/layout/hierarchy2"/>
    <dgm:cxn modelId="{9BF7BAE4-633F-4224-ADE6-DC7717CC5955}" type="presParOf" srcId="{804A30BE-A73B-4508-A611-27311A347E04}" destId="{E6BA5E20-2E57-4A89-9034-9976A72FF2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C815B-4B66-45B3-A6E3-E611B5AA581B}">
      <dsp:nvSpPr>
        <dsp:cNvPr id="0" name=""/>
        <dsp:cNvSpPr/>
      </dsp:nvSpPr>
      <dsp:spPr>
        <a:xfrm>
          <a:off x="0" y="12986"/>
          <a:ext cx="3221036" cy="107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Quellcode</a:t>
          </a:r>
        </a:p>
      </dsp:txBody>
      <dsp:txXfrm>
        <a:off x="31632" y="44618"/>
        <a:ext cx="3157772" cy="1016729"/>
      </dsp:txXfrm>
    </dsp:sp>
    <dsp:sp modelId="{655A37EA-2434-4CBD-B68E-2A6511C2DEC4}">
      <dsp:nvSpPr>
        <dsp:cNvPr id="0" name=""/>
        <dsp:cNvSpPr/>
      </dsp:nvSpPr>
      <dsp:spPr>
        <a:xfrm rot="5400000">
          <a:off x="784734" y="1203084"/>
          <a:ext cx="1651568" cy="1981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 rot="-5400000">
        <a:off x="1015954" y="1368240"/>
        <a:ext cx="1189129" cy="1156098"/>
      </dsp:txXfrm>
    </dsp:sp>
    <dsp:sp modelId="{F528D8D1-234B-4B67-A90C-951410FFBD09}">
      <dsp:nvSpPr>
        <dsp:cNvPr id="0" name=""/>
        <dsp:cNvSpPr/>
      </dsp:nvSpPr>
      <dsp:spPr>
        <a:xfrm>
          <a:off x="0" y="3295071"/>
          <a:ext cx="3221036" cy="110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Maschinencode</a:t>
          </a:r>
        </a:p>
      </dsp:txBody>
      <dsp:txXfrm>
        <a:off x="32230" y="3327301"/>
        <a:ext cx="3156576" cy="1035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9F0C6-13B6-4629-8727-D98EAF65B00F}">
      <dsp:nvSpPr>
        <dsp:cNvPr id="0" name=""/>
        <dsp:cNvSpPr/>
      </dsp:nvSpPr>
      <dsp:spPr>
        <a:xfrm>
          <a:off x="5903" y="1920102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Quellcode</a:t>
          </a:r>
        </a:p>
      </dsp:txBody>
      <dsp:txXfrm>
        <a:off x="22547" y="1936746"/>
        <a:ext cx="1103275" cy="534993"/>
      </dsp:txXfrm>
    </dsp:sp>
    <dsp:sp modelId="{C36A0DAA-BC36-4023-AAB9-8C5EE1BD727E}">
      <dsp:nvSpPr>
        <dsp:cNvPr id="0" name=""/>
        <dsp:cNvSpPr/>
      </dsp:nvSpPr>
      <dsp:spPr>
        <a:xfrm rot="18289469">
          <a:off x="971728" y="1865880"/>
          <a:ext cx="796101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796101" y="11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349876" y="1857579"/>
        <a:ext cx="39805" cy="39805"/>
      </dsp:txXfrm>
    </dsp:sp>
    <dsp:sp modelId="{26452C86-06E0-4BEE-874F-DCBD4EFFE503}">
      <dsp:nvSpPr>
        <dsp:cNvPr id="0" name=""/>
        <dsp:cNvSpPr/>
      </dsp:nvSpPr>
      <dsp:spPr>
        <a:xfrm>
          <a:off x="1597092" y="1266578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Python, Fortran, Cobol, C, C++, Pascal,…</a:t>
          </a:r>
        </a:p>
      </dsp:txBody>
      <dsp:txXfrm>
        <a:off x="1613736" y="1283222"/>
        <a:ext cx="1103275" cy="534993"/>
      </dsp:txXfrm>
    </dsp:sp>
    <dsp:sp modelId="{E90FA108-D0A5-46A1-A5C1-DF5C02C55117}">
      <dsp:nvSpPr>
        <dsp:cNvPr id="0" name=""/>
        <dsp:cNvSpPr/>
      </dsp:nvSpPr>
      <dsp:spPr>
        <a:xfrm>
          <a:off x="2733655" y="1539118"/>
          <a:ext cx="454625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454625" y="11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49602" y="1539354"/>
        <a:ext cx="22731" cy="22731"/>
      </dsp:txXfrm>
    </dsp:sp>
    <dsp:sp modelId="{52CC179D-1EE7-4213-B192-D6113B8AE8ED}">
      <dsp:nvSpPr>
        <dsp:cNvPr id="0" name=""/>
        <dsp:cNvSpPr/>
      </dsp:nvSpPr>
      <dsp:spPr>
        <a:xfrm>
          <a:off x="3188280" y="1266578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Compiler</a:t>
          </a:r>
        </a:p>
      </dsp:txBody>
      <dsp:txXfrm>
        <a:off x="3204924" y="1283222"/>
        <a:ext cx="1103275" cy="534993"/>
      </dsp:txXfrm>
    </dsp:sp>
    <dsp:sp modelId="{DCC471FF-F0F8-4688-9FFF-83A03B7AEA4E}">
      <dsp:nvSpPr>
        <dsp:cNvPr id="0" name=""/>
        <dsp:cNvSpPr/>
      </dsp:nvSpPr>
      <dsp:spPr>
        <a:xfrm>
          <a:off x="4324843" y="1539118"/>
          <a:ext cx="454625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454625" y="11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540790" y="1539354"/>
        <a:ext cx="22731" cy="22731"/>
      </dsp:txXfrm>
    </dsp:sp>
    <dsp:sp modelId="{4E71898B-34AF-4DE2-85AB-7744E1D9C720}">
      <dsp:nvSpPr>
        <dsp:cNvPr id="0" name=""/>
        <dsp:cNvSpPr/>
      </dsp:nvSpPr>
      <dsp:spPr>
        <a:xfrm>
          <a:off x="4779468" y="1266578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Executable</a:t>
          </a:r>
          <a:r>
            <a:rPr lang="de-DE" sz="1100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Plattform-abhängig</a:t>
          </a:r>
        </a:p>
      </dsp:txBody>
      <dsp:txXfrm>
        <a:off x="4796112" y="1283222"/>
        <a:ext cx="1103275" cy="534993"/>
      </dsp:txXfrm>
    </dsp:sp>
    <dsp:sp modelId="{61B7F165-596A-4688-81C7-737044701C64}">
      <dsp:nvSpPr>
        <dsp:cNvPr id="0" name=""/>
        <dsp:cNvSpPr/>
      </dsp:nvSpPr>
      <dsp:spPr>
        <a:xfrm rot="14260">
          <a:off x="5916022" y="1543326"/>
          <a:ext cx="2028998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2028998" y="11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6879797" y="1504202"/>
        <a:ext cx="101449" cy="101449"/>
      </dsp:txXfrm>
    </dsp:sp>
    <dsp:sp modelId="{76E4275B-17BC-4914-A253-4954D7EA0C4A}">
      <dsp:nvSpPr>
        <dsp:cNvPr id="0" name=""/>
        <dsp:cNvSpPr/>
      </dsp:nvSpPr>
      <dsp:spPr>
        <a:xfrm>
          <a:off x="7945012" y="1274995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Programm führt sich selbst aus</a:t>
          </a:r>
        </a:p>
      </dsp:txBody>
      <dsp:txXfrm>
        <a:off x="7961656" y="1291639"/>
        <a:ext cx="1103275" cy="534993"/>
      </dsp:txXfrm>
    </dsp:sp>
    <dsp:sp modelId="{32425C4D-E649-47A5-ADDA-365C10E6FE23}">
      <dsp:nvSpPr>
        <dsp:cNvPr id="0" name=""/>
        <dsp:cNvSpPr/>
      </dsp:nvSpPr>
      <dsp:spPr>
        <a:xfrm>
          <a:off x="1142466" y="2192641"/>
          <a:ext cx="454625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454625" y="11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358413" y="2192877"/>
        <a:ext cx="22731" cy="22731"/>
      </dsp:txXfrm>
    </dsp:sp>
    <dsp:sp modelId="{1A30DDC8-BABC-46F3-BFF0-7F4B4629AE45}">
      <dsp:nvSpPr>
        <dsp:cNvPr id="0" name=""/>
        <dsp:cNvSpPr/>
      </dsp:nvSpPr>
      <dsp:spPr>
        <a:xfrm>
          <a:off x="1597092" y="1920102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Python, HTML, PERL, PHP, </a:t>
          </a:r>
          <a:r>
            <a:rPr lang="de-DE" sz="1100" kern="1200" dirty="0" err="1"/>
            <a:t>Javascript</a:t>
          </a:r>
          <a:r>
            <a:rPr lang="de-DE" sz="1100" kern="1200" dirty="0"/>
            <a:t>, …</a:t>
          </a:r>
        </a:p>
      </dsp:txBody>
      <dsp:txXfrm>
        <a:off x="1613736" y="1936746"/>
        <a:ext cx="1103275" cy="534993"/>
      </dsp:txXfrm>
    </dsp:sp>
    <dsp:sp modelId="{17D20FC7-2B29-4EDA-BD6B-B0EBD890AFA8}">
      <dsp:nvSpPr>
        <dsp:cNvPr id="0" name=""/>
        <dsp:cNvSpPr/>
      </dsp:nvSpPr>
      <dsp:spPr>
        <a:xfrm>
          <a:off x="2733655" y="2192641"/>
          <a:ext cx="454625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454625" y="11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49602" y="2192877"/>
        <a:ext cx="22731" cy="22731"/>
      </dsp:txXfrm>
    </dsp:sp>
    <dsp:sp modelId="{E469E3C4-4A06-49D1-9246-3F464774EFEE}">
      <dsp:nvSpPr>
        <dsp:cNvPr id="0" name=""/>
        <dsp:cNvSpPr/>
      </dsp:nvSpPr>
      <dsp:spPr>
        <a:xfrm>
          <a:off x="3188280" y="1920102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Interpreter</a:t>
          </a:r>
        </a:p>
      </dsp:txBody>
      <dsp:txXfrm>
        <a:off x="3204924" y="1936746"/>
        <a:ext cx="1103275" cy="534993"/>
      </dsp:txXfrm>
    </dsp:sp>
    <dsp:sp modelId="{C06F1919-D2F2-4FB7-946B-1C39A7619593}">
      <dsp:nvSpPr>
        <dsp:cNvPr id="0" name=""/>
        <dsp:cNvSpPr/>
      </dsp:nvSpPr>
      <dsp:spPr>
        <a:xfrm>
          <a:off x="4324843" y="2192641"/>
          <a:ext cx="3630966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3630966" y="11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6049552" y="2113469"/>
        <a:ext cx="181548" cy="181548"/>
      </dsp:txXfrm>
    </dsp:sp>
    <dsp:sp modelId="{45A0994E-45AA-4797-BE56-AAF8E024673F}">
      <dsp:nvSpPr>
        <dsp:cNvPr id="0" name=""/>
        <dsp:cNvSpPr/>
      </dsp:nvSpPr>
      <dsp:spPr>
        <a:xfrm>
          <a:off x="7955810" y="1920102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führt Programm aus</a:t>
          </a:r>
        </a:p>
      </dsp:txBody>
      <dsp:txXfrm>
        <a:off x="7972454" y="1936746"/>
        <a:ext cx="1103275" cy="534993"/>
      </dsp:txXfrm>
    </dsp:sp>
    <dsp:sp modelId="{084359D0-7DF5-4E16-B36B-EC62732F714D}">
      <dsp:nvSpPr>
        <dsp:cNvPr id="0" name=""/>
        <dsp:cNvSpPr/>
      </dsp:nvSpPr>
      <dsp:spPr>
        <a:xfrm rot="3634151">
          <a:off x="924601" y="2565704"/>
          <a:ext cx="856680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856680" y="11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331524" y="2555889"/>
        <a:ext cx="42834" cy="42834"/>
      </dsp:txXfrm>
    </dsp:sp>
    <dsp:sp modelId="{290B0783-D91D-4F1A-B20E-C8EFB6AB5064}">
      <dsp:nvSpPr>
        <dsp:cNvPr id="0" name=""/>
        <dsp:cNvSpPr/>
      </dsp:nvSpPr>
      <dsp:spPr>
        <a:xfrm>
          <a:off x="1563415" y="2666227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Python, Java, C#, …</a:t>
          </a:r>
        </a:p>
      </dsp:txBody>
      <dsp:txXfrm>
        <a:off x="1580059" y="2682871"/>
        <a:ext cx="1103275" cy="534993"/>
      </dsp:txXfrm>
    </dsp:sp>
    <dsp:sp modelId="{AF4DF0B8-DF8D-4892-B1EB-CB6E22CCF866}">
      <dsp:nvSpPr>
        <dsp:cNvPr id="0" name=""/>
        <dsp:cNvSpPr/>
      </dsp:nvSpPr>
      <dsp:spPr>
        <a:xfrm>
          <a:off x="2699978" y="2938767"/>
          <a:ext cx="454625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454625" y="11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15925" y="2939003"/>
        <a:ext cx="22731" cy="22731"/>
      </dsp:txXfrm>
    </dsp:sp>
    <dsp:sp modelId="{5B0E3594-C6A0-4A85-A8AD-2DB943B359E3}">
      <dsp:nvSpPr>
        <dsp:cNvPr id="0" name=""/>
        <dsp:cNvSpPr/>
      </dsp:nvSpPr>
      <dsp:spPr>
        <a:xfrm>
          <a:off x="3154603" y="2666227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Compiler</a:t>
          </a:r>
        </a:p>
      </dsp:txBody>
      <dsp:txXfrm>
        <a:off x="3171247" y="2682871"/>
        <a:ext cx="1103275" cy="534993"/>
      </dsp:txXfrm>
    </dsp:sp>
    <dsp:sp modelId="{3072FFEA-8B84-44F0-B273-0308C17A6889}">
      <dsp:nvSpPr>
        <dsp:cNvPr id="0" name=""/>
        <dsp:cNvSpPr/>
      </dsp:nvSpPr>
      <dsp:spPr>
        <a:xfrm>
          <a:off x="4291167" y="2938767"/>
          <a:ext cx="454625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454625" y="11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507114" y="2939003"/>
        <a:ext cx="22731" cy="22731"/>
      </dsp:txXfrm>
    </dsp:sp>
    <dsp:sp modelId="{DBD51954-F833-46E1-AB18-EF8826413AB4}">
      <dsp:nvSpPr>
        <dsp:cNvPr id="0" name=""/>
        <dsp:cNvSpPr/>
      </dsp:nvSpPr>
      <dsp:spPr>
        <a:xfrm>
          <a:off x="4745792" y="2666227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Bytecode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Plattform-unabhängig</a:t>
          </a:r>
        </a:p>
      </dsp:txBody>
      <dsp:txXfrm>
        <a:off x="4762436" y="2682871"/>
        <a:ext cx="1103275" cy="534993"/>
      </dsp:txXfrm>
    </dsp:sp>
    <dsp:sp modelId="{DDCC0571-F2AB-4A30-9FA8-41BDB199B134}">
      <dsp:nvSpPr>
        <dsp:cNvPr id="0" name=""/>
        <dsp:cNvSpPr/>
      </dsp:nvSpPr>
      <dsp:spPr>
        <a:xfrm>
          <a:off x="5882355" y="2938767"/>
          <a:ext cx="454625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454625" y="11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6098302" y="2939003"/>
        <a:ext cx="22731" cy="22731"/>
      </dsp:txXfrm>
    </dsp:sp>
    <dsp:sp modelId="{C8BC6F59-A2E7-469A-8670-0D6E56CC0B1C}">
      <dsp:nvSpPr>
        <dsp:cNvPr id="0" name=""/>
        <dsp:cNvSpPr/>
      </dsp:nvSpPr>
      <dsp:spPr>
        <a:xfrm>
          <a:off x="6336980" y="2666227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Interpreter</a:t>
          </a:r>
        </a:p>
      </dsp:txBody>
      <dsp:txXfrm>
        <a:off x="6353624" y="2682871"/>
        <a:ext cx="1103275" cy="534993"/>
      </dsp:txXfrm>
    </dsp:sp>
    <dsp:sp modelId="{5AEE02D5-6848-4F00-90E8-C15B06983087}">
      <dsp:nvSpPr>
        <dsp:cNvPr id="0" name=""/>
        <dsp:cNvSpPr/>
      </dsp:nvSpPr>
      <dsp:spPr>
        <a:xfrm>
          <a:off x="7473543" y="2938767"/>
          <a:ext cx="454625" cy="23203"/>
        </a:xfrm>
        <a:custGeom>
          <a:avLst/>
          <a:gdLst/>
          <a:ahLst/>
          <a:cxnLst/>
          <a:rect l="0" t="0" r="0" b="0"/>
          <a:pathLst>
            <a:path>
              <a:moveTo>
                <a:pt x="0" y="11601"/>
              </a:moveTo>
              <a:lnTo>
                <a:pt x="454625" y="116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689490" y="2939003"/>
        <a:ext cx="22731" cy="22731"/>
      </dsp:txXfrm>
    </dsp:sp>
    <dsp:sp modelId="{28DBE11A-EE05-49EF-AC7E-311995D32CB9}">
      <dsp:nvSpPr>
        <dsp:cNvPr id="0" name=""/>
        <dsp:cNvSpPr/>
      </dsp:nvSpPr>
      <dsp:spPr>
        <a:xfrm>
          <a:off x="7928168" y="2666227"/>
          <a:ext cx="1136563" cy="568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führt Programm aus</a:t>
          </a:r>
        </a:p>
      </dsp:txBody>
      <dsp:txXfrm>
        <a:off x="7944812" y="2682871"/>
        <a:ext cx="1103275" cy="534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59" tIns="45679" rIns="91359" bIns="4567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59" tIns="45679" rIns="91359" bIns="4567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570"/>
            <a:ext cx="2944813" cy="4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59" tIns="45679" rIns="91359" bIns="4567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3570"/>
            <a:ext cx="2944812" cy="4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59" tIns="45679" rIns="91359" bIns="4567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9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59" tIns="45679" rIns="91359" bIns="4567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59" tIns="45679" rIns="91359" bIns="4567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2950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6786"/>
            <a:ext cx="4984750" cy="447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59" tIns="45679" rIns="91359" bIns="45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570"/>
            <a:ext cx="2944813" cy="4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59" tIns="45679" rIns="91359" bIns="4567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3570"/>
            <a:ext cx="2944812" cy="4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59" tIns="45679" rIns="91359" bIns="4567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9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random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show_header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play_game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"You"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"Computer"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show_header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"---------------------------"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 Rock Paper Scissors"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"---------------------------"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play_game</a:t>
            </a:r>
            <a:r>
              <a:rPr lang="en-US" dirty="0"/>
              <a:t>(player_1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player_2):</a:t>
            </a:r>
            <a:br>
              <a:rPr lang="en-US" dirty="0"/>
            </a:br>
            <a:r>
              <a:rPr lang="en-US" dirty="0"/>
              <a:t>    rounds =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/>
              <a:t>wins_p1 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/>
              <a:t>wins_p2 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/>
              <a:t>rolls = [</a:t>
            </a:r>
            <a:r>
              <a:rPr lang="en-US" dirty="0">
                <a:solidFill>
                  <a:srgbClr val="6A8759"/>
                </a:solidFill>
                <a:effectLst/>
              </a:rPr>
              <a:t>'rock'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'paper'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'scissors'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while </a:t>
            </a:r>
            <a:r>
              <a:rPr lang="en-US" dirty="0"/>
              <a:t>wins_p1 &lt; rounds </a:t>
            </a:r>
            <a:r>
              <a:rPr lang="en-US" dirty="0">
                <a:solidFill>
                  <a:srgbClr val="CC7832"/>
                </a:solidFill>
                <a:effectLst/>
              </a:rPr>
              <a:t>and </a:t>
            </a:r>
            <a:r>
              <a:rPr lang="en-US" dirty="0"/>
              <a:t>wins_p2 &lt; rounds:</a:t>
            </a:r>
            <a:br>
              <a:rPr lang="en-US" dirty="0"/>
            </a:br>
            <a:r>
              <a:rPr lang="en-US" dirty="0"/>
              <a:t>        roll1 = </a:t>
            </a:r>
            <a:r>
              <a:rPr lang="en-US" dirty="0" err="1"/>
              <a:t>get_roll</a:t>
            </a:r>
            <a:r>
              <a:rPr lang="en-US" dirty="0"/>
              <a:t>(player_1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rolls)</a:t>
            </a:r>
            <a:br>
              <a:rPr lang="en-US" dirty="0"/>
            </a:br>
            <a:r>
              <a:rPr lang="en-US" dirty="0"/>
              <a:t>        roll2 = </a:t>
            </a:r>
            <a:r>
              <a:rPr lang="en-US" dirty="0" err="1"/>
              <a:t>random.choice</a:t>
            </a:r>
            <a:r>
              <a:rPr lang="en-US" dirty="0"/>
              <a:t>(rolls)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not </a:t>
            </a:r>
            <a:r>
              <a:rPr lang="en-US" dirty="0"/>
              <a:t>roll1: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"Try again!"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continue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f"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player_1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 roll 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roll1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f"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player_2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 rolls 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roll2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winner = </a:t>
            </a:r>
            <a:r>
              <a:rPr lang="en-US" dirty="0" err="1"/>
              <a:t>check_for_winning_throw</a:t>
            </a:r>
            <a:r>
              <a:rPr lang="en-US" dirty="0"/>
              <a:t>(player_1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player_2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roll1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roll2)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winner </a:t>
            </a:r>
            <a:r>
              <a:rPr lang="en-US" dirty="0">
                <a:solidFill>
                  <a:srgbClr val="CC7832"/>
                </a:solidFill>
                <a:effectLst/>
              </a:rPr>
              <a:t>is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"This round was a tie!"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f'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winner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 takes the round!'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winner == player_1:</a:t>
            </a:r>
            <a:br>
              <a:rPr lang="en-US" dirty="0"/>
            </a:br>
            <a:r>
              <a:rPr lang="en-US" dirty="0"/>
              <a:t>                wins_p1 +=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        </a:t>
            </a:r>
            <a:r>
              <a:rPr lang="en-US" dirty="0" err="1">
                <a:solidFill>
                  <a:srgbClr val="CC7832"/>
                </a:solidFill>
                <a:effectLst/>
              </a:rPr>
              <a:t>elif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winner == player_2:</a:t>
            </a:r>
            <a:br>
              <a:rPr lang="en-US" dirty="0"/>
            </a:br>
            <a:r>
              <a:rPr lang="en-US" dirty="0"/>
              <a:t>                wins_p2 +=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 err="1">
                <a:solidFill>
                  <a:srgbClr val="6A8759"/>
                </a:solidFill>
                <a:effectLst/>
              </a:rPr>
              <a:t>f"Score</a:t>
            </a:r>
            <a:r>
              <a:rPr lang="en-US" dirty="0">
                <a:solidFill>
                  <a:srgbClr val="6A8759"/>
                </a:solidFill>
                <a:effectLst/>
              </a:rPr>
              <a:t> is 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player_1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: 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wins_p1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 and 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player_2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: 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wins_p2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."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wins_p1 &gt;= rounds: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overall_winner</a:t>
            </a:r>
            <a:r>
              <a:rPr lang="en-US" dirty="0"/>
              <a:t> = player_1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overall_winner</a:t>
            </a:r>
            <a:r>
              <a:rPr lang="en-US" dirty="0"/>
              <a:t> = player_2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f"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 err="1"/>
              <a:t>overall_winner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 wins the game!"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check_for_winning_throw</a:t>
            </a:r>
            <a:r>
              <a:rPr lang="en-US" dirty="0"/>
              <a:t>(player_1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player_2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roll1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roll2):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Rock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    Rock -&gt; tie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    Paper -&gt; lose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    Scissors -&gt; win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Paper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    Rock -&gt; win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    Paper -&gt; tie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    Scissors -&gt; lose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Scissors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    Rock -&gt; lose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    Paper -&gt; win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#     Scissors -&gt; tie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winner = </a:t>
            </a:r>
            <a:r>
              <a:rPr lang="en-US" dirty="0">
                <a:solidFill>
                  <a:srgbClr val="CC7832"/>
                </a:solidFill>
                <a:effectLst/>
              </a:rPr>
              <a:t>None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if </a:t>
            </a:r>
            <a:r>
              <a:rPr lang="en-US" dirty="0"/>
              <a:t>roll1 == roll2: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"The play was tied!"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elif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roll1 == </a:t>
            </a:r>
            <a:r>
              <a:rPr lang="en-US" dirty="0">
                <a:solidFill>
                  <a:srgbClr val="6A8759"/>
                </a:solidFill>
                <a:effectLst/>
              </a:rPr>
              <a:t>'rock'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roll2 == </a:t>
            </a:r>
            <a:r>
              <a:rPr lang="en-US" dirty="0">
                <a:solidFill>
                  <a:srgbClr val="6A8759"/>
                </a:solidFill>
                <a:effectLst/>
              </a:rPr>
              <a:t>'paper'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winner = player_2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CC7832"/>
                </a:solidFill>
                <a:effectLst/>
              </a:rPr>
              <a:t>elif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roll2 == </a:t>
            </a:r>
            <a:r>
              <a:rPr lang="en-US" dirty="0">
                <a:solidFill>
                  <a:srgbClr val="6A8759"/>
                </a:solidFill>
                <a:effectLst/>
              </a:rPr>
              <a:t>'scissors'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winner = player_1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elif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roll1 == </a:t>
            </a:r>
            <a:r>
              <a:rPr lang="en-US" dirty="0">
                <a:solidFill>
                  <a:srgbClr val="6A8759"/>
                </a:solidFill>
                <a:effectLst/>
              </a:rPr>
              <a:t>'paper'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roll2 == </a:t>
            </a:r>
            <a:r>
              <a:rPr lang="en-US" dirty="0">
                <a:solidFill>
                  <a:srgbClr val="6A8759"/>
                </a:solidFill>
                <a:effectLst/>
              </a:rPr>
              <a:t>'scissors'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winner = player_2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CC7832"/>
                </a:solidFill>
                <a:effectLst/>
              </a:rPr>
              <a:t>elif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roll2 == </a:t>
            </a:r>
            <a:r>
              <a:rPr lang="en-US" dirty="0">
                <a:solidFill>
                  <a:srgbClr val="6A8759"/>
                </a:solidFill>
                <a:effectLst/>
              </a:rPr>
              <a:t>'rock'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winner = player_1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elif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roll1 == </a:t>
            </a:r>
            <a:r>
              <a:rPr lang="en-US" dirty="0">
                <a:solidFill>
                  <a:srgbClr val="6A8759"/>
                </a:solidFill>
                <a:effectLst/>
              </a:rPr>
              <a:t>'scissors'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roll2 == </a:t>
            </a:r>
            <a:r>
              <a:rPr lang="en-US" dirty="0">
                <a:solidFill>
                  <a:srgbClr val="6A8759"/>
                </a:solidFill>
                <a:effectLst/>
              </a:rPr>
              <a:t>'rock'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winner = player_2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CC7832"/>
                </a:solidFill>
                <a:effectLst/>
              </a:rPr>
              <a:t>elif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roll2 == </a:t>
            </a:r>
            <a:r>
              <a:rPr lang="en-US" dirty="0">
                <a:solidFill>
                  <a:srgbClr val="6A8759"/>
                </a:solidFill>
                <a:effectLst/>
              </a:rPr>
              <a:t>'paper'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winner = player_1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winner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get_roll</a:t>
            </a:r>
            <a:r>
              <a:rPr lang="en-US" dirty="0"/>
              <a:t>(</a:t>
            </a:r>
            <a:r>
              <a:rPr lang="en-US" dirty="0" err="1"/>
              <a:t>player_name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rolls):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"Available rolls:"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/>
              <a:t>index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r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enumerate</a:t>
            </a:r>
            <a:r>
              <a:rPr lang="en-US" dirty="0"/>
              <a:t>(rolls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</a:rPr>
              <a:t>start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f"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index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. 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r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text = </a:t>
            </a:r>
            <a:r>
              <a:rPr lang="en-US" dirty="0">
                <a:solidFill>
                  <a:srgbClr val="8888C6"/>
                </a:solidFill>
                <a:effectLst/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f"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 err="1"/>
              <a:t>player_name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, what is your roll?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selected_index</a:t>
            </a:r>
            <a:r>
              <a:rPr lang="en-US" dirty="0"/>
              <a:t> = </a:t>
            </a:r>
            <a:r>
              <a:rPr lang="en-US" dirty="0">
                <a:solidFill>
                  <a:srgbClr val="8888C6"/>
                </a:solidFill>
                <a:effectLst/>
              </a:rPr>
              <a:t>int</a:t>
            </a:r>
            <a:r>
              <a:rPr lang="en-US" dirty="0"/>
              <a:t>(text) -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/>
              <a:t>selected_index</a:t>
            </a:r>
            <a:r>
              <a:rPr lang="en-US" dirty="0"/>
              <a:t> &lt; </a:t>
            </a:r>
            <a:r>
              <a:rPr lang="en-US" dirty="0">
                <a:solidFill>
                  <a:srgbClr val="6897BB"/>
                </a:solidFill>
                <a:effectLst/>
              </a:rPr>
              <a:t>0 </a:t>
            </a:r>
            <a:r>
              <a:rPr lang="en-US" dirty="0">
                <a:solidFill>
                  <a:srgbClr val="CC7832"/>
                </a:solidFill>
                <a:effectLst/>
              </a:rPr>
              <a:t>or </a:t>
            </a:r>
            <a:r>
              <a:rPr lang="en-US" dirty="0" err="1"/>
              <a:t>selected_index</a:t>
            </a:r>
            <a:r>
              <a:rPr lang="en-US" dirty="0"/>
              <a:t> &gt;= 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(rolls):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 err="1">
                <a:solidFill>
                  <a:srgbClr val="6A8759"/>
                </a:solidFill>
                <a:effectLst/>
              </a:rPr>
              <a:t>f"Sorry</a:t>
            </a:r>
            <a:r>
              <a:rPr lang="en-US" dirty="0">
                <a:solidFill>
                  <a:srgbClr val="6A8759"/>
                </a:solidFill>
                <a:effectLst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 err="1"/>
              <a:t>player_name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, </a:t>
            </a:r>
            <a:r>
              <a:rPr lang="en-US" dirty="0">
                <a:solidFill>
                  <a:srgbClr val="CC7832"/>
                </a:solidFill>
                <a:effectLst/>
              </a:rPr>
              <a:t>{</a:t>
            </a:r>
            <a:r>
              <a:rPr lang="en-US" dirty="0"/>
              <a:t>text</a:t>
            </a:r>
            <a:r>
              <a:rPr lang="en-US" dirty="0">
                <a:solidFill>
                  <a:srgbClr val="CC7832"/>
                </a:solidFill>
                <a:effectLst/>
              </a:rPr>
              <a:t>}</a:t>
            </a:r>
            <a:r>
              <a:rPr lang="en-US" dirty="0">
                <a:solidFill>
                  <a:srgbClr val="6A8759"/>
                </a:solidFill>
                <a:effectLst/>
              </a:rPr>
              <a:t> is out of bounds!"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None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return </a:t>
            </a:r>
            <a:r>
              <a:rPr lang="en-US" dirty="0"/>
              <a:t>rolls[</a:t>
            </a:r>
            <a:r>
              <a:rPr lang="en-US" dirty="0" err="1"/>
              <a:t>selected_index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__name__ == </a:t>
            </a:r>
            <a:r>
              <a:rPr lang="en-US" dirty="0">
                <a:solidFill>
                  <a:srgbClr val="6A8759"/>
                </a:solidFill>
                <a:effectLst/>
              </a:rPr>
              <a:t>'__main__'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main()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750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nächsten Animationen werden Zeile für Zeile in Binärcode verwandelt und erst danach alles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645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0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https://www.elektronik-kompendium.de/sites/com/1705231.htm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https://xkcd.com/303/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Wenn man gut im Zeitplan liegt kann man für die Erklärung der folgenden Folien auch dieses Video vorher einmal zeigen (ca.2Minuten): </a:t>
            </a:r>
          </a:p>
          <a:p>
            <a:r>
              <a:rPr lang="de-DE" dirty="0"/>
              <a:t>„Was ist ein Interpreter? - einfach erklärt!“ von Code </a:t>
            </a:r>
            <a:r>
              <a:rPr lang="de-DE" dirty="0" err="1"/>
              <a:t>Construct</a:t>
            </a:r>
            <a:endParaRPr lang="de-DE" dirty="0"/>
          </a:p>
          <a:p>
            <a:r>
              <a:rPr lang="de-DE" dirty="0"/>
              <a:t>https://www.youtube.com/watch?v=d1oGGY1Tlb0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57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nächsten Animationen werden Zeile für Zeile in Binärcode verwandelt und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398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nächsten Animationen werden Zeile für Zeile in Binärcode verwandelt und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23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nächsten Animationen werden Zeile für Zeile in Binärcode verwandelt und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375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nächsten Animationen werden Zeile für Zeile in Binärcode verwandelt und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719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nächsten Animationen werden Zeile für Zeile in Binärcode verwandelt und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326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06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445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https://www.elektronik-kompendium.de/sites/com/1705231.htm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940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in 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026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Nun über ca. 10 Min. Vor- und Nachteile der beiden Arten diskutieren lassen.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745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BFEC6-3FDC-4B72-9627-6FE25AFD888F}" type="slidenum">
              <a:rPr lang="de-DE"/>
              <a:pPr/>
              <a:t>26</a:t>
            </a:fld>
            <a:endParaRPr lang="de-DE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367" tIns="45683" rIns="91367" bIns="4568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5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Erstmal nur Meme zeigen und dann ca. 10 Minuten diskutieren, was eine Mischform sein könnte. Auch auf Vor- und Nachteile eingehen lassen.</a:t>
            </a:r>
          </a:p>
          <a:p>
            <a:r>
              <a:rPr lang="de-DE" dirty="0"/>
              <a:t>Wird manchmal auch </a:t>
            </a:r>
            <a:r>
              <a:rPr lang="de-DE" dirty="0" err="1"/>
              <a:t>Compreter</a:t>
            </a:r>
            <a:r>
              <a:rPr lang="de-DE" dirty="0"/>
              <a:t> oder JIT-Compiler (Just-In-Time) genannt.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364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https://www.elektronik-kompendium.de/sites/com/1705231.htm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31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BFEC6-3FDC-4B72-9627-6FE25AFD888F}" type="slidenum">
              <a:rPr lang="de-DE"/>
              <a:pPr/>
              <a:t>29</a:t>
            </a:fld>
            <a:endParaRPr lang="de-DE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2950"/>
            <a:ext cx="5380038" cy="3724275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367" tIns="45683" rIns="91367" bIns="4568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46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Wenn man gut im Zeitplan liegt kann man für die Erklärung der folgenden Folien auch dieses Video vorher einmal zeigen (ca.2Minuten): </a:t>
            </a:r>
          </a:p>
          <a:p>
            <a:r>
              <a:rPr lang="de-DE" dirty="0"/>
              <a:t>„Was ist ein Compiler? - einfach erklärt!“ von Code </a:t>
            </a:r>
            <a:r>
              <a:rPr lang="de-DE" dirty="0" err="1"/>
              <a:t>Construct</a:t>
            </a:r>
            <a:endParaRPr lang="de-DE" dirty="0"/>
          </a:p>
          <a:p>
            <a:r>
              <a:rPr lang="de-DE" dirty="0"/>
              <a:t>https://www.youtube.com/watch?v=Uuyf3wrGOYM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nächsten Animationen werden Zeile für Zeile in Binärcode verwandelt und erst danach alles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40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nächsten Animationen werden Zeile für Zeile in Binärcode verwandelt und erst danach alles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54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nächsten Animationen werden Zeile für Zeile in Binärcode verwandelt und erst danach alles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3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nächsten Animationen werden Zeile für Zeile in Binärcode verwandelt und erst danach alles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57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nächsten Animationen werden Zeile für Zeile in Binärcode verwandelt und erst danach alles in den Monitor verschoben. (bedeutet: Wird ausgeführt)</a:t>
            </a:r>
          </a:p>
          <a:p>
            <a:endParaRPr lang="de-DE" dirty="0"/>
          </a:p>
          <a:p>
            <a:r>
              <a:rPr lang="de-DE" dirty="0"/>
              <a:t>Quelle: https://www.youtube.com/watch?v=N5d40KXeOkY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8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2800">
                <a:solidFill>
                  <a:srgbClr val="004666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rgbClr val="00466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1651000" y="1556792"/>
            <a:ext cx="8255000" cy="144000"/>
          </a:xfrm>
          <a:prstGeom prst="rect">
            <a:avLst/>
          </a:prstGeom>
          <a:solidFill>
            <a:srgbClr val="0040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0" y="1556792"/>
            <a:ext cx="1485900" cy="144000"/>
          </a:xfrm>
          <a:prstGeom prst="rect">
            <a:avLst/>
          </a:prstGeom>
          <a:solidFill>
            <a:srgbClr val="9A0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gray">
          <a:xfrm>
            <a:off x="1651000" y="1556792"/>
            <a:ext cx="8255000" cy="144000"/>
          </a:xfrm>
          <a:prstGeom prst="rect">
            <a:avLst/>
          </a:prstGeom>
          <a:solidFill>
            <a:srgbClr val="0040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gray">
          <a:xfrm>
            <a:off x="0" y="1556792"/>
            <a:ext cx="1485900" cy="144000"/>
          </a:xfrm>
          <a:prstGeom prst="rect">
            <a:avLst/>
          </a:prstGeom>
          <a:solidFill>
            <a:srgbClr val="9A0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53790"/>
            <a:ext cx="1528252" cy="14309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66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9615" y="6548400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958850">
              <a:spcBef>
                <a:spcPct val="0"/>
              </a:spcBef>
              <a:defRPr sz="1000"/>
            </a:lvl1pPr>
          </a:lstStyle>
          <a:p>
            <a:fld id="{04ABC90F-D60A-4D10-BF9C-C7AC7A2BE08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2000" b="1" dirty="0">
                <a:solidFill>
                  <a:srgbClr val="004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5162" cy="4407941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8563" y="1757363"/>
            <a:ext cx="4487862" cy="4407941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445B8A5C-9BF6-4330-88E8-2BE99219749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53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3575" cy="44079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19675" y="1757363"/>
            <a:ext cx="4476750" cy="44079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1850" y="6548438"/>
            <a:ext cx="1511300" cy="17938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>
          <a:xfrm>
            <a:off x="398463" y="6548438"/>
            <a:ext cx="1703387" cy="17938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9615" y="6548400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958850">
              <a:spcBef>
                <a:spcPct val="0"/>
              </a:spcBef>
              <a:defRPr sz="1000"/>
            </a:lvl1pPr>
          </a:lstStyle>
          <a:p>
            <a:fld id="{04ABC90F-D60A-4D10-BF9C-C7AC7A2BE08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6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2113" y="1757363"/>
            <a:ext cx="4475162" cy="44079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0150" y="1757363"/>
            <a:ext cx="4486275" cy="44079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01850" y="6548438"/>
            <a:ext cx="1511300" cy="17938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>
          <a:xfrm>
            <a:off x="398463" y="6548438"/>
            <a:ext cx="1703387" cy="17938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9615" y="6548400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958850">
              <a:spcBef>
                <a:spcPct val="0"/>
              </a:spcBef>
              <a:defRPr sz="1000"/>
            </a:lvl1pPr>
          </a:lstStyle>
          <a:p>
            <a:fld id="{04ABC90F-D60A-4D10-BF9C-C7AC7A2BE08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6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8443-B10C-4DFB-9BF1-620134BF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6733-0FB2-4FA8-8857-DC115544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E7B9-220E-40DF-A5E1-88C49FE5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A677-3090-4475-9679-3EF5915B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66CB-CD52-4E65-90B7-6AF14A65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DA6-E288-459F-B6F4-52CD4D24E6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0247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4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9615" y="6548400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958850">
              <a:spcBef>
                <a:spcPct val="0"/>
              </a:spcBef>
              <a:defRPr sz="1000"/>
            </a:lvl1pPr>
          </a:lstStyle>
          <a:p>
            <a:fld id="{04ABC90F-D60A-4D10-BF9C-C7AC7A2BE08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01850" y="6548438"/>
            <a:ext cx="1511300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674688">
              <a:spcBef>
                <a:spcPct val="0"/>
              </a:spcBef>
              <a:defRPr sz="1000"/>
            </a:lvl1pPr>
          </a:lstStyle>
          <a:p>
            <a:endParaRPr lang="de-DE" dirty="0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8463" y="6548438"/>
            <a:ext cx="1703387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de-DE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1651000" y="416420"/>
            <a:ext cx="8255000" cy="144000"/>
          </a:xfrm>
          <a:prstGeom prst="rect">
            <a:avLst/>
          </a:prstGeom>
          <a:solidFill>
            <a:srgbClr val="004666"/>
          </a:solidFill>
          <a:ln>
            <a:noFill/>
          </a:ln>
        </p:spPr>
        <p:txBody>
          <a:bodyPr wrap="none" anchor="ctr"/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0" y="416420"/>
            <a:ext cx="1485900" cy="144000"/>
          </a:xfrm>
          <a:prstGeom prst="rect">
            <a:avLst/>
          </a:prstGeom>
          <a:solidFill>
            <a:srgbClr val="A21E4D"/>
          </a:solidFill>
          <a:ln>
            <a:noFill/>
          </a:ln>
        </p:spPr>
        <p:txBody>
          <a:bodyPr wrap="none" anchor="ctr"/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gray">
          <a:xfrm>
            <a:off x="1651000" y="416420"/>
            <a:ext cx="8255000" cy="144000"/>
          </a:xfrm>
          <a:prstGeom prst="rect">
            <a:avLst/>
          </a:prstGeom>
          <a:solidFill>
            <a:srgbClr val="004666"/>
          </a:solidFill>
          <a:ln>
            <a:noFill/>
          </a:ln>
        </p:spPr>
        <p:txBody>
          <a:bodyPr wrap="none" anchor="ctr"/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gray">
          <a:xfrm>
            <a:off x="0" y="416420"/>
            <a:ext cx="1485900" cy="144000"/>
          </a:xfrm>
          <a:prstGeom prst="rect">
            <a:avLst/>
          </a:prstGeom>
          <a:solidFill>
            <a:srgbClr val="A21E4D"/>
          </a:solidFill>
          <a:ln>
            <a:noFill/>
          </a:ln>
        </p:spPr>
        <p:txBody>
          <a:bodyPr wrap="none" anchor="ctr"/>
          <a:lstStyle/>
          <a:p>
            <a:pPr algn="ctr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786" y="6195079"/>
            <a:ext cx="635198" cy="5947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hf hdr="0"/>
  <p:txStyles>
    <p:titleStyle>
      <a:lvl1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4666"/>
          </a:solidFill>
          <a:latin typeface="+mj-lt"/>
          <a:ea typeface="+mj-ea"/>
          <a:cs typeface="+mj-cs"/>
        </a:defRPr>
      </a:lvl1pPr>
      <a:lvl2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2pPr>
      <a:lvl3pPr marL="381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3pPr>
      <a:lvl4pPr marL="571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4pPr>
      <a:lvl5pPr marL="762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5pPr>
      <a:lvl6pPr marL="12192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303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www.reddit.com/r/ProgrammerHumor/comments/3fizjs/jit/" TargetMode="External"/><Relationship Id="rId4" Type="http://schemas.openxmlformats.org/officeDocument/2006/relationships/image" Target="../media/image9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ro-seiten.de/uhu/index.php?page=397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mgflip.com/memegenerator/167618150/Family-guy-Noahs-ark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vlearners.com/binary-arithmetic-tuto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vlearners.com/binary-arithmetic-tutoria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CB75-7DE0-410D-9DD0-7360C4944B4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Kompilieren &amp; Interpretieren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FA47B4-3EDD-4486-AB06-5DDD620612D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99E365-D272-42DE-9E78-5153E9DD3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F09DD-8170-4038-BEA5-0F55FA1834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2B5F9E-7894-4D10-A162-7B18307BCF0B}" type="datetime1">
              <a:rPr lang="de-DE" smtClean="0"/>
              <a:t>16.10.2023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3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kompletten Quellcode in Maschinencode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/>
              <a:t>Genannt: Kompilieren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dann kann Code ausgeführt werden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06700D-CF3E-4CB0-A135-9E2D40B413FA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/>
              <a:t>01101010</a:t>
            </a:r>
          </a:p>
          <a:p>
            <a:r>
              <a:rPr lang="de-DE" sz="1800" dirty="0"/>
              <a:t>10001111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MSGBOX «Perfekt»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2664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kompletten Quellcode in Maschinencode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/>
              <a:t>Genannt: Kompilieren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dann kann Code ausgeführt werden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9BB30F0-CCB0-4E09-8875-487E98692AFA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/>
              <a:t>01101010</a:t>
            </a:r>
          </a:p>
          <a:p>
            <a:r>
              <a:rPr lang="de-DE" sz="1800" dirty="0"/>
              <a:t>10001111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11000010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MSGBOX «Perfekt»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2675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kompletten Quellcode in Maschinencode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/>
              <a:t>Genannt: Kompilieren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dann kann Code ausgeführt werden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05B6A0-0FB3-404C-9741-A45D0955B8BB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/>
              <a:t>01101010</a:t>
            </a:r>
          </a:p>
          <a:p>
            <a:r>
              <a:rPr lang="de-DE" sz="1800" dirty="0"/>
              <a:t>10001111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11000010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01000001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787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kompletten Quellcode in Maschinencode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/>
              <a:t>Genannt: Kompilieren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dann kann Code ausgeführt werden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58C81A-B819-464C-96EF-51FF10E8959C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/>
              <a:t>01101010</a:t>
            </a:r>
          </a:p>
          <a:p>
            <a:r>
              <a:rPr lang="de-DE" sz="1800" dirty="0"/>
              <a:t>10001111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11000010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01000001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00000100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540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kompletten Quellcode in Maschinencode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/>
              <a:t>Genannt: Kompilieren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dann kann Code ausgeführt werden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89E02-3B3A-4B46-9A8C-EE55331EC416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B771558-B9E0-4A60-B585-F5187F9E00AC}"/>
              </a:ext>
            </a:extLst>
          </p:cNvPr>
          <p:cNvSpPr txBox="1"/>
          <p:nvPr/>
        </p:nvSpPr>
        <p:spPr>
          <a:xfrm>
            <a:off x="855340" y="3717032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dirty="0"/>
              <a:t>01101010</a:t>
            </a:r>
          </a:p>
          <a:p>
            <a:r>
              <a:rPr lang="de-DE" sz="1200" dirty="0"/>
              <a:t>10001111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11000010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01000001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00000100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435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192B-9C48-4C3C-980E-8713B93C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5A7F6F-9210-4A35-9243-10BF1AF1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BBD1FD-763E-478E-9681-AA803E5D1E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945264E-2588-43FD-9E74-FF552113E496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8C688-5C29-424A-A72D-B25D3026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66423D23-6077-4C60-B316-7939779C9EFB}"/>
              </a:ext>
            </a:extLst>
          </p:cNvPr>
          <p:cNvSpPr>
            <a:spLocks noChangeAspect="1"/>
          </p:cNvSpPr>
          <p:nvPr/>
        </p:nvSpPr>
        <p:spPr>
          <a:xfrm>
            <a:off x="3841689" y="1703317"/>
            <a:ext cx="2205155" cy="90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Quelltext</a:t>
            </a:r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A6BE2D3A-D607-4B89-A21A-5F615F61DE6C}"/>
              </a:ext>
            </a:extLst>
          </p:cNvPr>
          <p:cNvSpPr>
            <a:spLocks noChangeAspect="1"/>
          </p:cNvSpPr>
          <p:nvPr/>
        </p:nvSpPr>
        <p:spPr>
          <a:xfrm>
            <a:off x="3841690" y="3511333"/>
            <a:ext cx="2205155" cy="90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Compiler</a:t>
            </a: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43B2601B-1A57-41D4-A8D3-1A1BAA5F1D66}"/>
              </a:ext>
            </a:extLst>
          </p:cNvPr>
          <p:cNvSpPr>
            <a:spLocks noChangeAspect="1"/>
          </p:cNvSpPr>
          <p:nvPr/>
        </p:nvSpPr>
        <p:spPr>
          <a:xfrm>
            <a:off x="3841691" y="5243340"/>
            <a:ext cx="2205155" cy="90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ausführbarer Code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11C61FA2-1171-4018-B647-303998F8A45B}"/>
              </a:ext>
            </a:extLst>
          </p:cNvPr>
          <p:cNvSpPr>
            <a:spLocks noChangeAspect="1"/>
          </p:cNvSpPr>
          <p:nvPr/>
        </p:nvSpPr>
        <p:spPr>
          <a:xfrm>
            <a:off x="389477" y="5241485"/>
            <a:ext cx="2171978" cy="90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Eingabe</a:t>
            </a:r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DEFFFBA7-331A-4CAB-B5DE-9DBE03141335}"/>
              </a:ext>
            </a:extLst>
          </p:cNvPr>
          <p:cNvSpPr>
            <a:spLocks noChangeAspect="1"/>
          </p:cNvSpPr>
          <p:nvPr/>
        </p:nvSpPr>
        <p:spPr>
          <a:xfrm>
            <a:off x="7272122" y="5241485"/>
            <a:ext cx="2205155" cy="90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Ausgabe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4FCEA4-22B5-4784-901E-ABFC9CD01B8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944267" y="2603317"/>
            <a:ext cx="1" cy="908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A8EE1C1-1EAF-4222-B992-1C2A4E0889C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561455" y="5691485"/>
            <a:ext cx="1280236" cy="1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E697569-9EF6-4D18-9049-52E9281A3B6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944268" y="4411333"/>
            <a:ext cx="1" cy="832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DBA227-2B02-4F13-B7FA-2D07D90976A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046846" y="5691485"/>
            <a:ext cx="1225276" cy="1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9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1D443-D67B-4B31-AAAE-FA8E00CC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FD7E9-B17C-4913-902B-6DAA6258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400" dirty="0"/>
          </a:p>
          <a:p>
            <a:endParaRPr lang="de-DE" sz="1000" dirty="0"/>
          </a:p>
          <a:p>
            <a:pPr algn="ctr"/>
            <a:r>
              <a:rPr lang="en-US" sz="1000" dirty="0"/>
              <a:t>'Are you stealing those LCDs?' 'Yeah, but I'm doing it while my code compiles.’</a:t>
            </a:r>
          </a:p>
          <a:p>
            <a:pPr algn="ctr"/>
            <a:endParaRPr lang="de-DE" sz="1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EB3B07-E4DB-4BCF-9A8B-935D6D80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B91E36-D698-48F1-B446-08988C573B8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B8192F-1D34-489C-BF96-1DE1347B36D8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88117F-63DE-46F8-B096-7DA63D134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Picture 2" descr="Compiling">
            <a:extLst>
              <a:ext uri="{FF2B5EF4-FFF2-40B4-BE49-F238E27FC236}">
                <a16:creationId xmlns:a16="http://schemas.microsoft.com/office/drawing/2014/main" id="{36DFCA64-E23B-4BBE-9EB7-644B8D53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714500"/>
            <a:ext cx="3933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id="{CA1B0751-6E82-4FA5-99AF-F7FAE8C0D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943" y="5389962"/>
            <a:ext cx="4456113" cy="26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44500" indent="-44450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1755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Quelle: </a:t>
            </a:r>
            <a:r>
              <a:rPr lang="de-DE" sz="1000" dirty="0">
                <a:hlinkClick r:id="rId4"/>
              </a:rPr>
              <a:t>https://xkcd.com/303/</a:t>
            </a:r>
            <a:r>
              <a:rPr lang="de-DE" sz="1000" dirty="0"/>
              <a:t> [Stand: 15.02.2022]</a:t>
            </a:r>
          </a:p>
        </p:txBody>
      </p:sp>
    </p:spTree>
    <p:extLst>
      <p:ext uri="{BB962C8B-B14F-4D97-AF65-F5344CB8AC3E}">
        <p14:creationId xmlns:p14="http://schemas.microsoft.com/office/powerpoint/2010/main" val="311101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einzelne Anweisungen in Maschinencode während Ausführung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läuft „zeilenweise“ ab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EF306A-9602-4498-951B-540A7F54D344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/>
              <a:t>IF X &gt; 5 THEN</a:t>
            </a:r>
          </a:p>
          <a:p>
            <a:r>
              <a:rPr lang="de-DE" sz="1800" dirty="0"/>
              <a:t>MSGBOX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«Geben Sie eine Zahl &lt;5 ein»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MSGBOX «Perfekt»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771558-B9E0-4A60-B585-F5187F9E00AC}"/>
              </a:ext>
            </a:extLst>
          </p:cNvPr>
          <p:cNvSpPr txBox="1"/>
          <p:nvPr/>
        </p:nvSpPr>
        <p:spPr>
          <a:xfrm>
            <a:off x="855340" y="3717032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1075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einzelne Anweisungen in Maschinencode während Ausführung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läuft „zeilenweise“ ab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C98479-DE4B-4D08-8457-39ED27582A0A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 dirty="0"/>
          </a:p>
          <a:p>
            <a:r>
              <a:rPr lang="de-DE" sz="1800" dirty="0"/>
              <a:t>MSGBOX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«Geben Sie eine Zahl &lt;5 ein»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MSGBOX «Perfekt»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771558-B9E0-4A60-B585-F5187F9E00AC}"/>
              </a:ext>
            </a:extLst>
          </p:cNvPr>
          <p:cNvSpPr txBox="1"/>
          <p:nvPr/>
        </p:nvSpPr>
        <p:spPr>
          <a:xfrm>
            <a:off x="855340" y="3717032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dirty="0"/>
              <a:t>01101010</a:t>
            </a:r>
          </a:p>
        </p:txBody>
      </p:sp>
    </p:spTree>
    <p:extLst>
      <p:ext uri="{BB962C8B-B14F-4D97-AF65-F5344CB8AC3E}">
        <p14:creationId xmlns:p14="http://schemas.microsoft.com/office/powerpoint/2010/main" val="4336662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einzelne Anweisungen in Maschinencode während Ausführung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läuft „zeilenweise“ ab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5EC15A-14CB-4F3C-8513-53212FE5B960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 dirty="0"/>
          </a:p>
          <a:p>
            <a:r>
              <a:rPr lang="de-DE" sz="1800" dirty="0"/>
              <a:t> 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MSGBOX «Perfekt»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771558-B9E0-4A60-B585-F5187F9E00AC}"/>
              </a:ext>
            </a:extLst>
          </p:cNvPr>
          <p:cNvSpPr txBox="1"/>
          <p:nvPr/>
        </p:nvSpPr>
        <p:spPr>
          <a:xfrm>
            <a:off x="855340" y="3717032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dirty="0"/>
              <a:t>01101010</a:t>
            </a:r>
          </a:p>
          <a:p>
            <a:r>
              <a:rPr lang="de-DE" sz="1200" dirty="0"/>
              <a:t>10001111</a:t>
            </a:r>
          </a:p>
        </p:txBody>
      </p:sp>
    </p:spTree>
    <p:extLst>
      <p:ext uri="{BB962C8B-B14F-4D97-AF65-F5344CB8AC3E}">
        <p14:creationId xmlns:p14="http://schemas.microsoft.com/office/powerpoint/2010/main" val="15592593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FB9A-2592-41B8-BDE6-3F36ADD2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Erfinder</a:t>
            </a:r>
            <a:r>
              <a:rPr lang="en-GB" dirty="0"/>
              <a:t> von Python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BC73-81E3-4B2A-BBEC-121785A7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Guido van Rossum</a:t>
            </a:r>
            <a:endParaRPr lang="en-A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3DA40AB-9E36-4615-B8A1-BF4D667DC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96" y="2053731"/>
            <a:ext cx="2942708" cy="368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F494D-439B-0B5F-8E9E-E73C5202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1850" y="6548438"/>
            <a:ext cx="1511300" cy="17938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6F495-3E01-64E1-38EC-E5CB2164DFF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98463" y="6548438"/>
            <a:ext cx="1703387" cy="179387"/>
          </a:xfrm>
        </p:spPr>
        <p:txBody>
          <a:bodyPr/>
          <a:lstStyle/>
          <a:p>
            <a:fld id="{56A3B268-F21D-45B2-8088-65F7A5D05F52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A8AC-A262-18E3-9746-9BAFAC667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9615" y="6548400"/>
            <a:ext cx="733425" cy="179387"/>
          </a:xfrm>
        </p:spPr>
        <p:txBody>
          <a:bodyPr/>
          <a:lstStyle/>
          <a:p>
            <a:fld id="{04ABC90F-D60A-4D10-BF9C-C7AC7A2BE08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85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einzelne Anweisungen in Maschinencode während Ausführung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läuft „zeilenweise“ ab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373128-3DA1-47EF-9616-1613233132FE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 dirty="0"/>
          </a:p>
          <a:p>
            <a:r>
              <a:rPr lang="de-DE" sz="1800" dirty="0"/>
              <a:t> </a:t>
            </a: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MSGBOX «Perfekt»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771558-B9E0-4A60-B585-F5187F9E00AC}"/>
              </a:ext>
            </a:extLst>
          </p:cNvPr>
          <p:cNvSpPr txBox="1"/>
          <p:nvPr/>
        </p:nvSpPr>
        <p:spPr>
          <a:xfrm>
            <a:off x="855340" y="3717032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dirty="0"/>
              <a:t>01101010</a:t>
            </a:r>
          </a:p>
          <a:p>
            <a:r>
              <a:rPr lang="de-DE" sz="1200" dirty="0"/>
              <a:t>10001111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11000010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8202397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einzelne Anweisungen in Maschinencode während Ausführung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läuft „zeilenweise“ ab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E8F0C4-21CF-4C4D-80CC-82E5A41E3B38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 dirty="0"/>
          </a:p>
          <a:p>
            <a:r>
              <a:rPr lang="de-DE" sz="1800" dirty="0"/>
              <a:t> </a:t>
            </a: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771558-B9E0-4A60-B585-F5187F9E00AC}"/>
              </a:ext>
            </a:extLst>
          </p:cNvPr>
          <p:cNvSpPr txBox="1"/>
          <p:nvPr/>
        </p:nvSpPr>
        <p:spPr>
          <a:xfrm>
            <a:off x="855340" y="3717032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dirty="0"/>
              <a:t>01101010</a:t>
            </a:r>
          </a:p>
          <a:p>
            <a:r>
              <a:rPr lang="de-DE" sz="1200" dirty="0"/>
              <a:t>10001111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11000010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01000001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2988691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einzelne Anweisungen in Maschinencode während Ausführung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läuft „zeilenweise“ ab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175693A-328D-48C7-86A0-2748D6955F66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 dirty="0"/>
          </a:p>
          <a:p>
            <a:r>
              <a:rPr lang="de-DE" sz="1800" dirty="0"/>
              <a:t> </a:t>
            </a:r>
          </a:p>
          <a:p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771558-B9E0-4A60-B585-F5187F9E00AC}"/>
              </a:ext>
            </a:extLst>
          </p:cNvPr>
          <p:cNvSpPr txBox="1"/>
          <p:nvPr/>
        </p:nvSpPr>
        <p:spPr>
          <a:xfrm>
            <a:off x="855340" y="3717032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dirty="0"/>
              <a:t>01101010</a:t>
            </a:r>
          </a:p>
          <a:p>
            <a:r>
              <a:rPr lang="de-DE" sz="1200" dirty="0"/>
              <a:t>10001111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11000010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01000001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00000100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5487152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192B-9C48-4C3C-980E-8713B93C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5A7F6F-9210-4A35-9243-10BF1AF1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BBD1FD-763E-478E-9681-AA803E5D1E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B4BFB0-C787-4865-BB00-B744948009F2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8C688-5C29-424A-A72D-B25D3026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A6BE2D3A-D607-4B89-A21A-5F615F61DE6C}"/>
              </a:ext>
            </a:extLst>
          </p:cNvPr>
          <p:cNvSpPr>
            <a:spLocks noChangeAspect="1"/>
          </p:cNvSpPr>
          <p:nvPr/>
        </p:nvSpPr>
        <p:spPr>
          <a:xfrm>
            <a:off x="3841690" y="3511333"/>
            <a:ext cx="2205155" cy="90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Quelltext</a:t>
            </a: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43B2601B-1A57-41D4-A8D3-1A1BAA5F1D66}"/>
              </a:ext>
            </a:extLst>
          </p:cNvPr>
          <p:cNvSpPr>
            <a:spLocks noChangeAspect="1"/>
          </p:cNvSpPr>
          <p:nvPr/>
        </p:nvSpPr>
        <p:spPr>
          <a:xfrm>
            <a:off x="3841691" y="5243340"/>
            <a:ext cx="2205155" cy="90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Interpreter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11C61FA2-1171-4018-B647-303998F8A45B}"/>
              </a:ext>
            </a:extLst>
          </p:cNvPr>
          <p:cNvSpPr>
            <a:spLocks noChangeAspect="1"/>
          </p:cNvSpPr>
          <p:nvPr/>
        </p:nvSpPr>
        <p:spPr>
          <a:xfrm>
            <a:off x="389477" y="5241485"/>
            <a:ext cx="2171978" cy="90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Eingabe</a:t>
            </a:r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DEFFFBA7-331A-4CAB-B5DE-9DBE03141335}"/>
              </a:ext>
            </a:extLst>
          </p:cNvPr>
          <p:cNvSpPr>
            <a:spLocks noChangeAspect="1"/>
          </p:cNvSpPr>
          <p:nvPr/>
        </p:nvSpPr>
        <p:spPr>
          <a:xfrm>
            <a:off x="7272122" y="5241485"/>
            <a:ext cx="2205155" cy="90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Ausgabe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A8EE1C1-1EAF-4222-B992-1C2A4E0889C5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561455" y="5691485"/>
            <a:ext cx="1280236" cy="1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E697569-9EF6-4D18-9049-52E9281A3B6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944268" y="4411333"/>
            <a:ext cx="1" cy="832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8DBA227-2B02-4F13-B7FA-2D07D90976A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046846" y="5691485"/>
            <a:ext cx="1225276" cy="1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3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8C822-101C-4386-B70A-8DEA981D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Interpreter</a:t>
            </a:r>
          </a:p>
        </p:txBody>
      </p:sp>
      <p:pic>
        <p:nvPicPr>
          <p:cNvPr id="1028" name="Picture 4" descr="http://i.imgur.com/rVlihbQ.gif">
            <a:extLst>
              <a:ext uri="{FF2B5EF4-FFF2-40B4-BE49-F238E27FC236}">
                <a16:creationId xmlns:a16="http://schemas.microsoft.com/office/drawing/2014/main" id="{9287DD55-07AE-4538-B16B-8E2C7C70FF7D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6819" y="2080419"/>
            <a:ext cx="49149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C201B4-8F0C-4652-B2FC-7033C766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2D960B-4797-4E45-857C-9D4EFDD685A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7066CC0-ACAA-4491-B4B6-F7032B422FBA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A0296-FA66-4E9C-817B-17CCA8D40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57B73AD9-CB3F-467E-BA00-4E63EE8B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819" y="5842794"/>
            <a:ext cx="4914900" cy="26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44500" indent="-44450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1755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Quelle: </a:t>
            </a:r>
            <a:r>
              <a:rPr lang="de-DE" sz="1000" dirty="0">
                <a:hlinkClick r:id="rId5"/>
              </a:rPr>
              <a:t>https://www.reddit.com/r/ProgrammerHumor/comments/3fizjs/jit/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/>
              <a:t>[Stand: 09.09.2022]</a:t>
            </a:r>
          </a:p>
        </p:txBody>
      </p:sp>
    </p:spTree>
    <p:extLst>
      <p:ext uri="{BB962C8B-B14F-4D97-AF65-F5344CB8AC3E}">
        <p14:creationId xmlns:p14="http://schemas.microsoft.com/office/powerpoint/2010/main" val="340595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8921A-8A9B-47A2-9588-E31E40CF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 &amp; Interpreter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DBD457-4106-4F28-90B8-AD922025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61AC72-DC7D-4089-A904-DB01B06AEB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0A60E7-5EAC-4F06-A695-ED5356353E2E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1D41C-CA43-4FBB-82A8-259423D88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1028" name="Picture 4" descr="Bildergebnis fÃ¼r compiler interpreter">
            <a:extLst>
              <a:ext uri="{FF2B5EF4-FFF2-40B4-BE49-F238E27FC236}">
                <a16:creationId xmlns:a16="http://schemas.microsoft.com/office/drawing/2014/main" id="{496CDF9F-6DE5-43D6-899F-B329C7FF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2173586"/>
            <a:ext cx="9086851" cy="348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20BADFA-E1A9-4743-96DE-F28A24C50FF3}"/>
              </a:ext>
            </a:extLst>
          </p:cNvPr>
          <p:cNvSpPr txBox="1"/>
          <p:nvPr/>
        </p:nvSpPr>
        <p:spPr>
          <a:xfrm>
            <a:off x="416496" y="5733256"/>
            <a:ext cx="4521646" cy="1793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000" dirty="0"/>
              <a:t>Quelle: </a:t>
            </a:r>
            <a:r>
              <a:rPr lang="de-DE" sz="1000" dirty="0">
                <a:hlinkClick r:id="rId4"/>
              </a:rPr>
              <a:t>http://www.roro-seiten.de/uhu/index.php?page=3972</a:t>
            </a:r>
            <a:r>
              <a:rPr lang="de-DE" sz="1000" dirty="0"/>
              <a:t> [Stand: 09.09.2022]</a:t>
            </a:r>
          </a:p>
        </p:txBody>
      </p:sp>
    </p:spTree>
    <p:extLst>
      <p:ext uri="{BB962C8B-B14F-4D97-AF65-F5344CB8AC3E}">
        <p14:creationId xmlns:p14="http://schemas.microsoft.com/office/powerpoint/2010/main" val="66220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 dirty="0"/>
              <a:t>Compiler &amp; Interpreter</a:t>
            </a:r>
            <a:br>
              <a:rPr lang="de-DE" dirty="0"/>
            </a:br>
            <a:r>
              <a:rPr lang="de-DE" sz="1800" b="0" dirty="0"/>
              <a:t>Vor- und Nachteile</a:t>
            </a:r>
            <a:endParaRPr lang="de-DE" dirty="0"/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ph idx="1"/>
          </p:nvPr>
        </p:nvGraphicFramePr>
        <p:xfrm>
          <a:off x="392112" y="1757362"/>
          <a:ext cx="9104312" cy="3341469"/>
        </p:xfrm>
        <a:graphic>
          <a:graphicData uri="http://schemas.openxmlformats.org/drawingml/2006/table">
            <a:tbl>
              <a:tblPr/>
              <a:tblGrid>
                <a:gridCol w="189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92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8969" marR="36323" marT="72000" marB="36000" anchor="b" horzOverflow="overflow">
                    <a:lnL cap="flat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5A844"/>
                          </a:solidFill>
                          <a:effectLst/>
                          <a:latin typeface="Arial" charset="0"/>
                        </a:rPr>
                        <a:t>      Vorteile</a:t>
                      </a:r>
                    </a:p>
                  </a:txBody>
                  <a:tcPr marL="108969" marR="36323" marT="72000" marB="360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21E4D"/>
                          </a:solidFill>
                          <a:effectLst/>
                          <a:latin typeface="Arial" charset="0"/>
                        </a:rPr>
                        <a:t>      Nachteile</a:t>
                      </a:r>
                    </a:p>
                  </a:txBody>
                  <a:tcPr marL="108969" marR="36323" marT="72000" marB="360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00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Compiler</a:t>
                      </a:r>
                    </a:p>
                  </a:txBody>
                  <a:tcPr marL="108969" marR="36323" marT="72000" marB="36000" horzOverflow="overflow">
                    <a:lnL cap="flat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	Schnell bei Ausführung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Syntaktische Fehler werden beim Kompilieren gefunden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Compiler kann Code optimieren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8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	Kompilieren benötigt Zeit und Ressourcen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Änderungen im Quelltext müssen erneut kompiliert werden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Auf andere Plattform muss erneut kompiliert werden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1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00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Interpreter</a:t>
                      </a:r>
                    </a:p>
                  </a:txBody>
                  <a:tcPr marL="108969" marR="36323" marT="72000" marB="36000" horzOverflow="overflow">
                    <a:lnL cap="flat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	Kann sofort getestet werden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Ausführbarer Code erst bei Laufzeit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8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	Ausführung langsamer und ineffizienter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Gleiche Programmteile müssen immer wieder übersetzt werden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Fehler tritt bei Laufzeit auf. Programm lief bis dahin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1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847893-BD66-4D1C-8E64-3E40E486ACB2}" type="datetime1">
              <a:rPr lang="de-DE" smtClean="0"/>
              <a:t>16.10.2023</a:t>
            </a:fld>
            <a:endParaRPr lang="de-DE"/>
          </a:p>
        </p:txBody>
      </p:sp>
      <p:sp>
        <p:nvSpPr>
          <p:cNvPr id="42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6D82D0-300A-4E00-888B-45FE81C3A97E}" type="slidenum">
              <a:rPr lang="de-DE"/>
              <a:pPr/>
              <a:t>26</a:t>
            </a:fld>
            <a:endParaRPr lang="de-DE"/>
          </a:p>
        </p:txBody>
      </p:sp>
      <p:pic>
        <p:nvPicPr>
          <p:cNvPr id="8" name="Graphic 9" descr="Thumbs Up Sign">
            <a:extLst>
              <a:ext uri="{FF2B5EF4-FFF2-40B4-BE49-F238E27FC236}">
                <a16:creationId xmlns:a16="http://schemas.microsoft.com/office/drawing/2014/main" id="{C925E089-4BA7-4D2A-B0B0-48722442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000" y="1988840"/>
            <a:ext cx="324000" cy="324000"/>
          </a:xfrm>
          <a:prstGeom prst="rect">
            <a:avLst/>
          </a:prstGeom>
        </p:spPr>
      </p:pic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40DA434D-3EA3-4BB3-8698-F053E5A4C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940000" y="2060848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5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DFA7C-0C8C-4A8A-964E-8B92B90F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Mischform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77BA3-9DE4-4C57-BF8C-20BF7C3F4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Kombiniert Compiler mit Interpreter</a:t>
            </a:r>
          </a:p>
          <a:p>
            <a:pPr marL="533400" lvl="1" indent="-342900">
              <a:buFont typeface="+mj-lt"/>
              <a:buAutoNum type="arabicPeriod"/>
            </a:pPr>
            <a:r>
              <a:rPr lang="de-DE" dirty="0"/>
              <a:t>Quellcode wird in Bytecode kompiliert</a:t>
            </a:r>
          </a:p>
          <a:p>
            <a:pPr marL="533400" lvl="1" indent="-342900">
              <a:spcAft>
                <a:spcPts val="3600"/>
              </a:spcAft>
              <a:buFont typeface="+mj-lt"/>
              <a:buAutoNum type="arabicPeriod"/>
            </a:pPr>
            <a:r>
              <a:rPr lang="de-DE" dirty="0"/>
              <a:t>Bytecode wird zur Laufzeit interpretiert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Interpretiertes Programm läuft auf einer virtuellen Maschine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0F58EB-EEC4-4171-AB73-CBE534B2D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B8A5C-9BF6-4330-88E8-2BE992197499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F87B27-E710-4843-9F87-0F32DC56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985871-C6AF-4DB0-AA9C-C1DDD9C8E5F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6D31CE-92CD-4544-8009-559E123F0FBA}" type="datetime1">
              <a:rPr lang="de-DE" smtClean="0"/>
              <a:t>16.10.2023</a:t>
            </a:fld>
            <a:endParaRPr lang="de-DE" dirty="0"/>
          </a:p>
        </p:txBody>
      </p:sp>
      <p:pic>
        <p:nvPicPr>
          <p:cNvPr id="2050" name="Picture 2" descr="Bildergebnis fÃ¼r elefant pinguin meme">
            <a:extLst>
              <a:ext uri="{FF2B5EF4-FFF2-40B4-BE49-F238E27FC236}">
                <a16:creationId xmlns:a16="http://schemas.microsoft.com/office/drawing/2014/main" id="{D2BAC4A4-C826-4718-80A4-4F584FB971B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2161974"/>
            <a:ext cx="4487862" cy="35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580D63-3C0C-4E6E-9A6E-32C1D108BD80}"/>
              </a:ext>
            </a:extLst>
          </p:cNvPr>
          <p:cNvSpPr txBox="1"/>
          <p:nvPr/>
        </p:nvSpPr>
        <p:spPr>
          <a:xfrm>
            <a:off x="8054678" y="2644927"/>
            <a:ext cx="144016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2400" b="1" dirty="0">
                <a:ln w="158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Compiler</a:t>
            </a:r>
            <a:endParaRPr lang="de-DE" sz="2800" b="1" dirty="0">
              <a:ln w="1587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5AD1-D817-4DC1-A865-1E26351CFCD7}"/>
              </a:ext>
            </a:extLst>
          </p:cNvPr>
          <p:cNvSpPr txBox="1"/>
          <p:nvPr/>
        </p:nvSpPr>
        <p:spPr>
          <a:xfrm>
            <a:off x="7905328" y="3681363"/>
            <a:ext cx="144016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2400" b="1" dirty="0">
                <a:ln w="158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Interpreter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3503A01-829E-43C2-9C2D-9941AD42197B}"/>
              </a:ext>
            </a:extLst>
          </p:cNvPr>
          <p:cNvSpPr txBox="1"/>
          <p:nvPr/>
        </p:nvSpPr>
        <p:spPr>
          <a:xfrm>
            <a:off x="5038950" y="3479657"/>
            <a:ext cx="144016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2400" b="1" dirty="0">
                <a:ln w="1587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Mischform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165D971-5A57-4A11-9888-4CD5E267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5794684"/>
            <a:ext cx="4914900" cy="26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44500" indent="-44450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1755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Quelle: </a:t>
            </a:r>
            <a:r>
              <a:rPr lang="de-DE" sz="1000" dirty="0">
                <a:hlinkClick r:id="rId4"/>
              </a:rPr>
              <a:t>https://imgflip.com/memegenerator/167618150/Family-guy-Noahs-ark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/>
              <a:t>[Stand: 15.02.2022]. Bearbeitet</a:t>
            </a:r>
          </a:p>
        </p:txBody>
      </p:sp>
    </p:spTree>
    <p:extLst>
      <p:ext uri="{BB962C8B-B14F-4D97-AF65-F5344CB8AC3E}">
        <p14:creationId xmlns:p14="http://schemas.microsoft.com/office/powerpoint/2010/main" val="406561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87DAC86-015A-4E34-8E1A-DD89492AD3E3}"/>
              </a:ext>
            </a:extLst>
          </p:cNvPr>
          <p:cNvSpPr/>
          <p:nvPr/>
        </p:nvSpPr>
        <p:spPr bwMode="auto">
          <a:xfrm>
            <a:off x="392113" y="2002476"/>
            <a:ext cx="9093200" cy="2794676"/>
          </a:xfrm>
          <a:prstGeom prst="round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>
                <a:solidFill>
                  <a:schemeClr val="bg1"/>
                </a:solidFill>
              </a:rPr>
              <a:t>Übersetzungszeit (</a:t>
            </a:r>
            <a:r>
              <a:rPr lang="de-DE" sz="1800" dirty="0" err="1">
                <a:solidFill>
                  <a:schemeClr val="bg1"/>
                </a:solidFill>
              </a:rPr>
              <a:t>compile</a:t>
            </a:r>
            <a:r>
              <a:rPr lang="de-DE" sz="1800" dirty="0">
                <a:solidFill>
                  <a:schemeClr val="bg1"/>
                </a:solidFill>
              </a:rPr>
              <a:t> time)                 </a:t>
            </a:r>
            <a:endParaRPr kumimoji="0" lang="de-DE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B549E24-6530-4CCF-B670-5285245AB4CC}"/>
              </a:ext>
            </a:extLst>
          </p:cNvPr>
          <p:cNvSpPr/>
          <p:nvPr/>
        </p:nvSpPr>
        <p:spPr bwMode="auto">
          <a:xfrm>
            <a:off x="401638" y="4894412"/>
            <a:ext cx="9093200" cy="1390296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>
                <a:solidFill>
                  <a:schemeClr val="bg1"/>
                </a:solidFill>
              </a:rPr>
              <a:t>Laufzeit (</a:t>
            </a:r>
            <a:r>
              <a:rPr lang="de-DE" sz="1800" dirty="0" err="1">
                <a:solidFill>
                  <a:schemeClr val="bg1"/>
                </a:solidFill>
              </a:rPr>
              <a:t>run</a:t>
            </a:r>
            <a:r>
              <a:rPr lang="de-DE" sz="1800" dirty="0">
                <a:solidFill>
                  <a:schemeClr val="bg1"/>
                </a:solidFill>
              </a:rPr>
              <a:t> time)</a:t>
            </a:r>
            <a:endParaRPr kumimoji="0" lang="de-DE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CD192B-9C48-4C3C-980E-8713B93C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Mischform</a:t>
            </a:r>
            <a:br>
              <a:rPr lang="de-DE" dirty="0"/>
            </a:br>
            <a:r>
              <a:rPr lang="de-DE" sz="1800" b="0" dirty="0"/>
              <a:t>Compiler + Interpreter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5A7F6F-9210-4A35-9243-10BF1AF1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BBD1FD-763E-478E-9681-AA803E5D1E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E42EC3-28C9-4144-8107-8BAB41794EAD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8C688-5C29-424A-A72D-B25D3026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28</a:t>
            </a:fld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683FBEC-8A8F-43F6-AE83-8108662F5616}"/>
              </a:ext>
            </a:extLst>
          </p:cNvPr>
          <p:cNvGrpSpPr>
            <a:grpSpLocks noChangeAspect="1"/>
          </p:cNvGrpSpPr>
          <p:nvPr/>
        </p:nvGrpSpPr>
        <p:grpSpPr>
          <a:xfrm>
            <a:off x="987495" y="2493296"/>
            <a:ext cx="7902436" cy="3600000"/>
            <a:chOff x="389477" y="2001452"/>
            <a:chExt cx="9087800" cy="4141888"/>
          </a:xfrm>
        </p:grpSpPr>
        <p:sp>
          <p:nvSpPr>
            <p:cNvPr id="9" name="Flussdiagramm: Prozess 8">
              <a:extLst>
                <a:ext uri="{FF2B5EF4-FFF2-40B4-BE49-F238E27FC236}">
                  <a16:creationId xmlns:a16="http://schemas.microsoft.com/office/drawing/2014/main" id="{43B2601B-1A57-41D4-A8D3-1A1BAA5F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691" y="5243340"/>
              <a:ext cx="2205155" cy="900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/>
                <a:t>Interpreter</a:t>
              </a:r>
            </a:p>
          </p:txBody>
        </p:sp>
        <p:sp>
          <p:nvSpPr>
            <p:cNvPr id="10" name="Flussdiagramm: Prozess 9">
              <a:extLst>
                <a:ext uri="{FF2B5EF4-FFF2-40B4-BE49-F238E27FC236}">
                  <a16:creationId xmlns:a16="http://schemas.microsoft.com/office/drawing/2014/main" id="{11C61FA2-1171-4018-B647-303998F8A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77" y="5241485"/>
              <a:ext cx="2171978" cy="900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/>
                <a:t>Eingabe</a:t>
              </a:r>
            </a:p>
          </p:txBody>
        </p:sp>
        <p:sp>
          <p:nvSpPr>
            <p:cNvPr id="11" name="Flussdiagramm: Prozess 10">
              <a:extLst>
                <a:ext uri="{FF2B5EF4-FFF2-40B4-BE49-F238E27FC236}">
                  <a16:creationId xmlns:a16="http://schemas.microsoft.com/office/drawing/2014/main" id="{DEFFFBA7-331A-4CAB-B5DE-9DBE03141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122" y="5241485"/>
              <a:ext cx="2205155" cy="900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/>
                <a:t>Ausgabe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A8EE1C1-1EAF-4222-B992-1C2A4E0889C5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2561455" y="5691485"/>
              <a:ext cx="1280236" cy="1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48DBA227-2B02-4F13-B7FA-2D07D90976A7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6046846" y="5691485"/>
              <a:ext cx="1225276" cy="1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ssdiagramm: Prozess 15">
              <a:extLst>
                <a:ext uri="{FF2B5EF4-FFF2-40B4-BE49-F238E27FC236}">
                  <a16:creationId xmlns:a16="http://schemas.microsoft.com/office/drawing/2014/main" id="{E34F88AE-27A9-4F62-8667-5ACCEE670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638" y="2001452"/>
              <a:ext cx="2205155" cy="900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/>
                <a:t>Quelltext</a:t>
              </a:r>
            </a:p>
          </p:txBody>
        </p:sp>
        <p:sp>
          <p:nvSpPr>
            <p:cNvPr id="17" name="Flussdiagramm: Prozess 16">
              <a:extLst>
                <a:ext uri="{FF2B5EF4-FFF2-40B4-BE49-F238E27FC236}">
                  <a16:creationId xmlns:a16="http://schemas.microsoft.com/office/drawing/2014/main" id="{86F90E1D-78B0-41E9-B8E5-46A340576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691" y="2001452"/>
              <a:ext cx="2205155" cy="900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/>
                <a:t>Compiler</a:t>
              </a:r>
            </a:p>
          </p:txBody>
        </p:sp>
        <p:sp>
          <p:nvSpPr>
            <p:cNvPr id="18" name="Flussdiagramm: Prozess 17">
              <a:extLst>
                <a:ext uri="{FF2B5EF4-FFF2-40B4-BE49-F238E27FC236}">
                  <a16:creationId xmlns:a16="http://schemas.microsoft.com/office/drawing/2014/main" id="{75EAA6D1-BA45-42A4-9101-D0D96E55A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690" y="3668340"/>
              <a:ext cx="2205155" cy="900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/>
                <a:t>Bytecode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A8869E5E-7B94-4807-AA2B-918926E37BD5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2606793" y="2451452"/>
              <a:ext cx="12348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B298D16-4FB8-4A51-8CB9-E59E058B181E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4944268" y="2901452"/>
              <a:ext cx="1" cy="7668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21BCCA9-0217-4088-ADFB-F26CC50AF86E}"/>
                </a:ext>
              </a:extLst>
            </p:cNvPr>
            <p:cNvCxnSpPr>
              <a:cxnSpLocks/>
              <a:stCxn id="18" idx="2"/>
              <a:endCxn id="9" idx="0"/>
            </p:cNvCxnSpPr>
            <p:nvPr/>
          </p:nvCxnSpPr>
          <p:spPr>
            <a:xfrm>
              <a:off x="4944268" y="4568340"/>
              <a:ext cx="1" cy="67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2017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 dirty="0"/>
              <a:t>Compiler &amp; Interpreter</a:t>
            </a:r>
            <a:br>
              <a:rPr lang="de-DE" dirty="0"/>
            </a:br>
            <a:r>
              <a:rPr lang="de-DE" sz="1800" b="0" dirty="0"/>
              <a:t>Vor- und Nachteile</a:t>
            </a:r>
            <a:endParaRPr lang="de-DE" dirty="0"/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ph idx="1"/>
          </p:nvPr>
        </p:nvGraphicFramePr>
        <p:xfrm>
          <a:off x="392112" y="1757363"/>
          <a:ext cx="9104312" cy="4537669"/>
        </p:xfrm>
        <a:graphic>
          <a:graphicData uri="http://schemas.openxmlformats.org/drawingml/2006/table">
            <a:tbl>
              <a:tblPr/>
              <a:tblGrid>
                <a:gridCol w="189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58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8969" marR="36323" marT="72000" marB="36000" anchor="b" horzOverflow="overflow">
                    <a:lnL cap="flat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5A844"/>
                          </a:solidFill>
                          <a:effectLst/>
                          <a:latin typeface="Arial" charset="0"/>
                        </a:rPr>
                        <a:t>      Vorteile</a:t>
                      </a:r>
                    </a:p>
                  </a:txBody>
                  <a:tcPr marL="108969" marR="36323" marT="72000" marB="360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21E4D"/>
                          </a:solidFill>
                          <a:effectLst/>
                          <a:latin typeface="Arial" charset="0"/>
                        </a:rPr>
                        <a:t>      Nachteile</a:t>
                      </a:r>
                    </a:p>
                  </a:txBody>
                  <a:tcPr marL="108969" marR="36323" marT="72000" marB="36000" anchor="b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26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Compiler</a:t>
                      </a:r>
                    </a:p>
                  </a:txBody>
                  <a:tcPr marL="108969" marR="36323" marT="72000" marB="36000" horzOverflow="overflow">
                    <a:lnL cap="flat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	Schnell bei Ausführung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Syntaktische Fehler werden beim Kompilieren gefunden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Compiler kann Code optimieren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8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	Kompilieren benötigt Zeit und Ressourcen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Änderungen im Quelltext müssen erneut kompiliert werden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23825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Auf andere Plattform muss erneut kompiliert werden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1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54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Interpreter</a:t>
                      </a:r>
                    </a:p>
                  </a:txBody>
                  <a:tcPr marL="108969" marR="36323" marT="72000" marB="36000" horzOverflow="overflow">
                    <a:lnL cap="flat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	Kann sofort getestet werden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Ausführbarer Code erst bei Laufzeit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8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	Ausführung langsamer und ineffizienter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Gleiche Programmteile müssen immer wieder übersetzt werden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Fehler tritt bei Laufzeit auf. Programm lief bis dahin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1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54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Mischform</a:t>
                      </a:r>
                    </a:p>
                  </a:txBody>
                  <a:tcPr marL="108969" marR="36323" marT="72000" marB="36000" horzOverflow="overflow">
                    <a:lnL cap="flat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Plattformunabhängig</a:t>
                      </a:r>
                      <a:endParaRPr kumimoji="0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Es können Programmteile kompiliert werden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84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1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Tx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Programm läuft in einer Virtuellen Maschine</a:t>
                      </a:r>
                    </a:p>
                  </a:txBody>
                  <a:tcPr marL="108969" marR="36323" marT="72000" marB="36000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1E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479828"/>
                  </a:ext>
                </a:extLst>
              </a:tr>
            </a:tbl>
          </a:graphicData>
        </a:graphic>
      </p:graphicFrame>
      <p:sp>
        <p:nvSpPr>
          <p:cNvPr id="4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1FAC11A-EAD4-40BF-9196-A405E92EC6C2}" type="datetime1">
              <a:rPr lang="de-DE" smtClean="0"/>
              <a:t>16.10.2023</a:t>
            </a:fld>
            <a:endParaRPr lang="de-DE"/>
          </a:p>
        </p:txBody>
      </p:sp>
      <p:sp>
        <p:nvSpPr>
          <p:cNvPr id="42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6D82D0-300A-4E00-888B-45FE81C3A97E}" type="slidenum">
              <a:rPr lang="de-DE"/>
              <a:pPr/>
              <a:t>29</a:t>
            </a:fld>
            <a:endParaRPr lang="de-DE"/>
          </a:p>
        </p:txBody>
      </p:sp>
      <p:pic>
        <p:nvPicPr>
          <p:cNvPr id="8" name="Graphic 9" descr="Thumbs Up Sign">
            <a:extLst>
              <a:ext uri="{FF2B5EF4-FFF2-40B4-BE49-F238E27FC236}">
                <a16:creationId xmlns:a16="http://schemas.microsoft.com/office/drawing/2014/main" id="{C925E089-4BA7-4D2A-B0B0-48722442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0000" y="1952872"/>
            <a:ext cx="324000" cy="324000"/>
          </a:xfrm>
          <a:prstGeom prst="rect">
            <a:avLst/>
          </a:prstGeom>
        </p:spPr>
      </p:pic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40DA434D-3EA3-4BB3-8698-F053E5A4C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940000" y="2024880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5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462A1-1838-4D28-BFC5-2C3A7B17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8E56C-77AF-441E-96FA-5DA5D800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Quellcode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Maschinencode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Bytecode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F2AAF3-F2F3-4272-B95D-6E0845A5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FE3EC-2A20-4B9B-B7EE-C84859F97D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6786A8-6FFE-4A34-B3C5-EACBF9D741DE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DF4DB-976C-487F-9D94-779E52321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550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E6EA3-C3F6-4894-8590-EC6D58F0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3171E6-E6B9-40AA-83B7-F0AB162B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E5500-04ED-4BA7-9F4B-DD14E8A677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BF1BB95-35DB-4E04-A98A-37A4957C694F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D54A48-5096-4547-BBCC-F7F5C1CEA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30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C07DB44-AF59-418F-89F4-199354959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296773"/>
              </p:ext>
            </p:extLst>
          </p:nvPr>
        </p:nvGraphicFramePr>
        <p:xfrm>
          <a:off x="392113" y="1757363"/>
          <a:ext cx="9104312" cy="440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32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7ADD-6A29-4902-8865-ADE832CA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Vom Source-Code zum “Ergebnis”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2DAEB76-AAA1-407D-A8BA-1E84343F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6" y="2043708"/>
            <a:ext cx="8675489" cy="27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EB586-3A67-F132-9D93-5B1BBFCEBD90}"/>
              </a:ext>
            </a:extLst>
          </p:cNvPr>
          <p:cNvSpPr txBox="1"/>
          <p:nvPr/>
        </p:nvSpPr>
        <p:spPr>
          <a:xfrm>
            <a:off x="6609184" y="5733256"/>
            <a:ext cx="309634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AT" sz="1800" dirty="0"/>
              <a:t>Achtung gilt nur für CPython!</a:t>
            </a:r>
          </a:p>
        </p:txBody>
      </p:sp>
    </p:spTree>
    <p:extLst>
      <p:ext uri="{BB962C8B-B14F-4D97-AF65-F5344CB8AC3E}">
        <p14:creationId xmlns:p14="http://schemas.microsoft.com/office/powerpoint/2010/main" val="45475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E677-9433-43D0-A8C8-C7663414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Vom Source-Code zum “Ergebnis”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5136389-A784-4FE7-AC07-4C11ED12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2074664"/>
            <a:ext cx="9046964" cy="270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F0683-664E-0F90-1F00-CD655FEC8EBC}"/>
              </a:ext>
            </a:extLst>
          </p:cNvPr>
          <p:cNvSpPr txBox="1"/>
          <p:nvPr/>
        </p:nvSpPr>
        <p:spPr>
          <a:xfrm>
            <a:off x="6609184" y="5733256"/>
            <a:ext cx="309634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AT" sz="1800" dirty="0"/>
              <a:t>Achtung gilt nur für CPython!</a:t>
            </a:r>
          </a:p>
        </p:txBody>
      </p:sp>
    </p:spTree>
    <p:extLst>
      <p:ext uri="{BB962C8B-B14F-4D97-AF65-F5344CB8AC3E}">
        <p14:creationId xmlns:p14="http://schemas.microsoft.com/office/powerpoint/2010/main" val="2970727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CB75-7DE0-410D-9DD0-7360C4944B4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Kompilieren &amp; Interpretieren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FA47B4-3EDD-4486-AB06-5DDD620612D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99E365-D272-42DE-9E78-5153E9DD3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F09DD-8170-4038-BEA5-0F55FA1834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258B80-2322-4137-98EB-A9B4E669E077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62687B-5DDC-4862-A011-CBC1002E4E67}"/>
              </a:ext>
            </a:extLst>
          </p:cNvPr>
          <p:cNvSpPr txBox="1"/>
          <p:nvPr/>
        </p:nvSpPr>
        <p:spPr>
          <a:xfrm>
            <a:off x="5198194" y="4077072"/>
            <a:ext cx="1122958" cy="12743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1500" dirty="0">
                <a:solidFill>
                  <a:srgbClr val="95A844"/>
                </a:solidFill>
                <a:sym typeface="Wingdings" panose="05000000000000000000" pitchFamily="2" charset="2"/>
              </a:rPr>
              <a:t></a:t>
            </a:r>
            <a:endParaRPr lang="de-DE" sz="1800" dirty="0">
              <a:solidFill>
                <a:srgbClr val="95A8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5E2-0178-4087-95CC-072EF3FF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Code</a:t>
            </a:r>
            <a:br>
              <a:rPr lang="de-DE" dirty="0"/>
            </a:br>
            <a:r>
              <a:rPr lang="de-DE" sz="1800" b="0" dirty="0"/>
              <a:t>Quellcode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7C1E3-C85B-4BAF-ABAF-673BD4011F7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2112" y="1757363"/>
            <a:ext cx="4776911" cy="440794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lesbarer Text eines Computerprogrammes oder einer Webseite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wird in einer Programmiersprache verfasst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kann aus mehreren Dateien bestehen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Syntax und Befehle hängt von der Sprache 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vom Programmierer geschrieben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über Editor/Entwicklungsumgebung erstellt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20368-E03B-474E-8F08-EA5E6B26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18905D8-F8C3-4524-9D93-64FE9920F8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94B485-DAA0-48CB-BA23-31BBFE25A220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1C01E-4B57-4F1C-85F9-7D7AB728D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BD9AC-7911-0FF7-8730-B29F148D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898525"/>
            <a:ext cx="3784487" cy="530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76474-B2FD-410F-B56B-06200318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Code</a:t>
            </a:r>
            <a:br>
              <a:rPr lang="de-DE" dirty="0"/>
            </a:br>
            <a:r>
              <a:rPr lang="de-DE" sz="1800" b="0" dirty="0"/>
              <a:t>Maschinencode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C61CDE-479E-429B-83AF-DB19BF57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die „Programmiersprache eines Computers“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Bits und Bytes</a:t>
            </a:r>
          </a:p>
          <a:p>
            <a:pPr marL="4762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Beispiel: 1011 1100 1101 0101 0000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Stark abhängig von der Hardware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für Menschen unverständlich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wird vom Computer ausgeführt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D64915-0BE5-417B-87A9-016D248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B6E67C7-1142-472A-9CB8-6D56D90C631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493E25-E37F-4381-AF0B-41D943BE3CB6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495E81-4AEF-4944-A465-2AD04320A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maxresdefault">
            <a:extLst>
              <a:ext uri="{FF2B5EF4-FFF2-40B4-BE49-F238E27FC236}">
                <a16:creationId xmlns:a16="http://schemas.microsoft.com/office/drawing/2014/main" id="{28925C22-0156-433A-B5D6-83B53B7DAC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703414"/>
            <a:ext cx="4473575" cy="25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4E03B529-BCEE-4F05-961C-B428687A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4" y="5220971"/>
            <a:ext cx="4456113" cy="26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44500" indent="-44450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1755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Quelle: </a:t>
            </a:r>
            <a:r>
              <a:rPr lang="de-DE" sz="1000" dirty="0">
                <a:hlinkClick r:id="rId4"/>
              </a:rPr>
              <a:t>http://evlearners.com/binary-arithmetic-tutorial/</a:t>
            </a:r>
            <a:r>
              <a:rPr lang="de-DE" sz="1000" dirty="0"/>
              <a:t> [Stand: 08.09.2022]</a:t>
            </a:r>
          </a:p>
        </p:txBody>
      </p:sp>
    </p:spTree>
    <p:extLst>
      <p:ext uri="{BB962C8B-B14F-4D97-AF65-F5344CB8AC3E}">
        <p14:creationId xmlns:p14="http://schemas.microsoft.com/office/powerpoint/2010/main" val="87129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76474-B2FD-410F-B56B-06200318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Code</a:t>
            </a:r>
            <a:br>
              <a:rPr lang="de-DE" dirty="0"/>
            </a:br>
            <a:r>
              <a:rPr lang="de-DE" sz="1800" b="0" dirty="0"/>
              <a:t>Bytecode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C61CDE-479E-429B-83AF-DB19BF57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Zwischencode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Bits und Bytes</a:t>
            </a:r>
          </a:p>
          <a:p>
            <a:pPr marL="4762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Beispiel: 1101 0001 1111 1110 0001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Sammlung von Befehlen für eine virtuelle Maschine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unabhängig von Hardware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für Menschen unverständlich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D64915-0BE5-417B-87A9-016D248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B6E67C7-1142-472A-9CB8-6D56D90C631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69DFB0D-EB35-4424-AFA2-E6D11F618F63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495E81-4AEF-4944-A465-2AD04320A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6" name="Picture 2" descr="maxresdefault">
            <a:extLst>
              <a:ext uri="{FF2B5EF4-FFF2-40B4-BE49-F238E27FC236}">
                <a16:creationId xmlns:a16="http://schemas.microsoft.com/office/drawing/2014/main" id="{28925C22-0156-433A-B5D6-83B53B7DAC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703414"/>
            <a:ext cx="4473575" cy="25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4E03B529-BCEE-4F05-961C-B428687A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4" y="5220971"/>
            <a:ext cx="4456113" cy="26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44500" indent="-44450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17550"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defTabSz="6746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674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Quelle: </a:t>
            </a:r>
            <a:r>
              <a:rPr lang="de-DE" sz="1000" dirty="0">
                <a:hlinkClick r:id="rId4"/>
              </a:rPr>
              <a:t>http://evlearners.com/binary-arithmetic-tutorial/</a:t>
            </a:r>
            <a:r>
              <a:rPr lang="de-DE" sz="1000" dirty="0"/>
              <a:t> [Stand: 08.09.2022]</a:t>
            </a:r>
          </a:p>
        </p:txBody>
      </p:sp>
    </p:spTree>
    <p:extLst>
      <p:ext uri="{BB962C8B-B14F-4D97-AF65-F5344CB8AC3E}">
        <p14:creationId xmlns:p14="http://schemas.microsoft.com/office/powerpoint/2010/main" val="306004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462A1-1838-4D28-BFC5-2C3A7B17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Vom Quellcode zum Maschinencode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061819D-A4CC-485A-B2A5-8DB6D3E65C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2113" y="1757363"/>
          <a:ext cx="3221037" cy="440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F2AAF3-F2F3-4272-B95D-6E0845A5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CFE3EC-2A20-4B9B-B7EE-C84859F97D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8352E0-A997-40A5-A34D-4EE03EFB70F3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DF4DB-976C-487F-9D94-779E52321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7B71FB-232E-4608-9A6E-C103C7466653}"/>
              </a:ext>
            </a:extLst>
          </p:cNvPr>
          <p:cNvSpPr txBox="1"/>
          <p:nvPr/>
        </p:nvSpPr>
        <p:spPr>
          <a:xfrm>
            <a:off x="3800872" y="2132856"/>
            <a:ext cx="2304256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800" dirty="0"/>
              <a:t>Vom Menschen lesbar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7C86E90-34B0-4A34-92FF-BA7821794E2E}"/>
              </a:ext>
            </a:extLst>
          </p:cNvPr>
          <p:cNvSpPr txBox="1"/>
          <p:nvPr/>
        </p:nvSpPr>
        <p:spPr>
          <a:xfrm>
            <a:off x="3800872" y="5582555"/>
            <a:ext cx="2304256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800" dirty="0"/>
              <a:t>Vom Computer lesbar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65F605-DC3F-46CD-93B2-EB0750995022}"/>
              </a:ext>
            </a:extLst>
          </p:cNvPr>
          <p:cNvSpPr txBox="1"/>
          <p:nvPr/>
        </p:nvSpPr>
        <p:spPr>
          <a:xfrm>
            <a:off x="1806067" y="3324386"/>
            <a:ext cx="53322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6000" dirty="0"/>
              <a:t>?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B42ADA-7E7F-4777-9FD7-31241149157B}"/>
              </a:ext>
            </a:extLst>
          </p:cNvPr>
          <p:cNvSpPr txBox="1"/>
          <p:nvPr/>
        </p:nvSpPr>
        <p:spPr>
          <a:xfrm>
            <a:off x="3800872" y="3677685"/>
            <a:ext cx="403244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800" dirty="0"/>
              <a:t>Quellcode wird übersetzt.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Compiler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6143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kompletten Quellcode in Maschinencode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/>
              <a:t>Genannt: Kompilieren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dann kann Code ausgeführt werden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442CBA-2F4F-4597-AD19-19A628072C4B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/>
              <a:t>IF X &gt;= 5 THEN</a:t>
            </a:r>
          </a:p>
          <a:p>
            <a:r>
              <a:rPr lang="de-DE" sz="1800" dirty="0"/>
              <a:t>MSGBOX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«Geben Sie eine Zahl &lt;5 ein»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MSGBOX «Perfekt»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9069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C5F4C-44E2-4D17-A652-4505DBB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FFE79-1996-4230-8883-CC902E5D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Übersetzt kompletten Quellcode in Maschinencode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/>
              <a:t>Genannt: Kompilieren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dann kann Code ausgeführt werden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947E-A691-4E9B-ABF5-79E675B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A2A70-6A77-40AB-B708-4772D4F517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15EC82-5D39-4C3B-A5D2-C27327B8BE43}" type="datetime1">
              <a:rPr lang="de-DE" smtClean="0"/>
              <a:t>16.10.2023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AF233-4207-42BF-A4FA-DEAEAD2B8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ABC90F-D60A-4D10-BF9C-C7AC7A2BE08A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8" name="Grafik 7" descr="Computer">
            <a:extLst>
              <a:ext uri="{FF2B5EF4-FFF2-40B4-BE49-F238E27FC236}">
                <a16:creationId xmlns:a16="http://schemas.microsoft.com/office/drawing/2014/main" id="{2714F035-9E93-42F6-BE3A-1CE50E2C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75" y="2403709"/>
            <a:ext cx="4457700" cy="44577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759125-83D9-4EF7-874C-95C3FAF0DE8C}"/>
              </a:ext>
            </a:extLst>
          </p:cNvPr>
          <p:cNvSpPr txBox="1"/>
          <p:nvPr/>
        </p:nvSpPr>
        <p:spPr>
          <a:xfrm>
            <a:off x="5010150" y="3429000"/>
            <a:ext cx="4457700" cy="2376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800" dirty="0"/>
              <a:t>01101010</a:t>
            </a:r>
          </a:p>
          <a:p>
            <a:r>
              <a:rPr lang="de-DE" sz="1800" dirty="0"/>
              <a:t>MSGBOX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«Geben Sie eine Zahl &lt;5 ein»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MSGBOX «Perfekt»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END IF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4411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ndarddesign">
  <a:themeElements>
    <a:clrScheme name="AutoUni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A8ADB3"/>
      </a:accent1>
      <a:accent2>
        <a:srgbClr val="006384"/>
      </a:accent2>
      <a:accent3>
        <a:srgbClr val="FFFFFF"/>
      </a:accent3>
      <a:accent4>
        <a:srgbClr val="5F1939"/>
      </a:accent4>
      <a:accent5>
        <a:srgbClr val="D1D3D6"/>
      </a:accent5>
      <a:accent6>
        <a:srgbClr val="005977"/>
      </a:accent6>
      <a:hlink>
        <a:srgbClr val="5F1939"/>
      </a:hlink>
      <a:folHlink>
        <a:srgbClr val="80B0C8"/>
      </a:folHlink>
    </a:clrScheme>
    <a:fontScheme name="VWAG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/>
        </a:defPPr>
      </a:lstStyle>
    </a:txDef>
  </a:objectDefaults>
  <a:extraClrSchemeLst>
    <a:extraClrScheme>
      <a:clrScheme name="AutoUni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5F1939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-Fakultät73.potx" id="{F2667BA1-B897-4050-8D79-2A00B1FA5D2A}" vid="{98D31F3F-292F-4F9E-8103-B0196F886D5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utoUni">
    <a:dk1>
      <a:srgbClr val="000000"/>
    </a:dk1>
    <a:lt1>
      <a:srgbClr val="FFFFFF"/>
    </a:lt1>
    <a:dk2>
      <a:srgbClr val="003366"/>
    </a:dk2>
    <a:lt2>
      <a:srgbClr val="D4D6D9"/>
    </a:lt2>
    <a:accent1>
      <a:srgbClr val="A8ADB3"/>
    </a:accent1>
    <a:accent2>
      <a:srgbClr val="006384"/>
    </a:accent2>
    <a:accent3>
      <a:srgbClr val="FFFFFF"/>
    </a:accent3>
    <a:accent4>
      <a:srgbClr val="5F1939"/>
    </a:accent4>
    <a:accent5>
      <a:srgbClr val="D1D3D6"/>
    </a:accent5>
    <a:accent6>
      <a:srgbClr val="005977"/>
    </a:accent6>
    <a:hlink>
      <a:srgbClr val="5F1939"/>
    </a:hlink>
    <a:folHlink>
      <a:srgbClr val="80B0C8"/>
    </a:folHlink>
  </a:clrScheme>
</a:themeOverride>
</file>

<file path=ppt/theme/themeOverride2.xml><?xml version="1.0" encoding="utf-8"?>
<a:themeOverride xmlns:a="http://schemas.openxmlformats.org/drawingml/2006/main">
  <a:clrScheme name="AutoUni">
    <a:dk1>
      <a:srgbClr val="000000"/>
    </a:dk1>
    <a:lt1>
      <a:srgbClr val="FFFFFF"/>
    </a:lt1>
    <a:dk2>
      <a:srgbClr val="003366"/>
    </a:dk2>
    <a:lt2>
      <a:srgbClr val="D4D6D9"/>
    </a:lt2>
    <a:accent1>
      <a:srgbClr val="A8ADB3"/>
    </a:accent1>
    <a:accent2>
      <a:srgbClr val="006384"/>
    </a:accent2>
    <a:accent3>
      <a:srgbClr val="FFFFFF"/>
    </a:accent3>
    <a:accent4>
      <a:srgbClr val="5F1939"/>
    </a:accent4>
    <a:accent5>
      <a:srgbClr val="D1D3D6"/>
    </a:accent5>
    <a:accent6>
      <a:srgbClr val="005977"/>
    </a:accent6>
    <a:hlink>
      <a:srgbClr val="5F1939"/>
    </a:hlink>
    <a:folHlink>
      <a:srgbClr val="80B0C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2419</Words>
  <Application>Microsoft Office PowerPoint</Application>
  <PresentationFormat>A4 Paper (210x297 mm)</PresentationFormat>
  <Paragraphs>413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Standarddesign</vt:lpstr>
      <vt:lpstr>Kompilieren &amp; Interpretieren</vt:lpstr>
      <vt:lpstr>Erfinder von Python</vt:lpstr>
      <vt:lpstr>Arten von Code</vt:lpstr>
      <vt:lpstr>Arten von Code Quellcode</vt:lpstr>
      <vt:lpstr>Arten von Code Maschinencode</vt:lpstr>
      <vt:lpstr>Arten von Code Bytecode</vt:lpstr>
      <vt:lpstr>Vom Quellcode zum Maschinencode </vt:lpstr>
      <vt:lpstr>Compiler</vt:lpstr>
      <vt:lpstr>Compiler</vt:lpstr>
      <vt:lpstr>Compiler</vt:lpstr>
      <vt:lpstr>Compiler</vt:lpstr>
      <vt:lpstr>Compiler</vt:lpstr>
      <vt:lpstr>Compiler</vt:lpstr>
      <vt:lpstr>Compiler</vt:lpstr>
      <vt:lpstr>Compiler</vt:lpstr>
      <vt:lpstr>Compiler</vt:lpstr>
      <vt:lpstr>Interpreter</vt:lpstr>
      <vt:lpstr>Interpreter</vt:lpstr>
      <vt:lpstr>Interpreter</vt:lpstr>
      <vt:lpstr>Interpreter</vt:lpstr>
      <vt:lpstr>Interpreter</vt:lpstr>
      <vt:lpstr>Interpreter</vt:lpstr>
      <vt:lpstr>Interpreter</vt:lpstr>
      <vt:lpstr>Interpreter</vt:lpstr>
      <vt:lpstr>Compiler &amp; Interpreter</vt:lpstr>
      <vt:lpstr>Compiler &amp; Interpreter Vor- und Nachteile</vt:lpstr>
      <vt:lpstr>Mischform</vt:lpstr>
      <vt:lpstr>Mischform Compiler + Interpreter</vt:lpstr>
      <vt:lpstr>Compiler &amp; Interpreter Vor- und Nachteile</vt:lpstr>
      <vt:lpstr>Zusammenfassung</vt:lpstr>
      <vt:lpstr>Vom Source-Code zum “Ergebnis”</vt:lpstr>
      <vt:lpstr>Vom Source-Code zum “Ergebnis”</vt:lpstr>
      <vt:lpstr>Kompilieren &amp; Interpretieren</vt:lpstr>
    </vt:vector>
  </TitlesOfParts>
  <Manager/>
  <Company/>
  <LinksUpToDate>false</LinksUpToDate>
  <SharedDoc>false</SharedDoc>
  <HyperlinkBase>www.conteco.gmbh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by CONTECO</dc:title>
  <dc:subject>Data Science by CONTECO</dc:subject>
  <dc:creator/>
  <cp:keywords/>
  <dc:description>www.conteco.gmbh</dc:description>
  <cp:lastModifiedBy/>
  <cp:revision>1</cp:revision>
  <dcterms:created xsi:type="dcterms:W3CDTF">2019-02-08T12:12:05Z</dcterms:created>
  <dcterms:modified xsi:type="dcterms:W3CDTF">2023-10-16T20:14:18Z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www.conteco.gmbh</vt:lpwstr>
  </property>
  <property fmtid="{D5CDD505-2E9C-101B-9397-08002B2CF9AE}" pid="3" name="Owner">
    <vt:lpwstr>Oliver Kohl</vt:lpwstr>
  </property>
  <property fmtid="{D5CDD505-2E9C-101B-9397-08002B2CF9AE}" pid="4" name="Publisher">
    <vt:lpwstr>www.conteco.gmbh</vt:lpwstr>
  </property>
  <property fmtid="{D5CDD505-2E9C-101B-9397-08002B2CF9AE}" pid="5" name="Source">
    <vt:lpwstr>www.conteco.gmbh</vt:lpwstr>
  </property>
  <property fmtid="{D5CDD505-2E9C-101B-9397-08002B2CF9AE}" pid="6" name="Checked by">
    <vt:lpwstr>CONTECO</vt:lpwstr>
  </property>
</Properties>
</file>