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module.html" TargetMode="External"/><Relationship Id="rId2" Type="http://schemas.openxmlformats.org/officeDocument/2006/relationships/hyperlink" Target="https://github.com/amdjs/amdjs-api/wiki/AMD-(%E4%B8%AD%E6%96%87%E7%89%88)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000240"/>
            <a:ext cx="857256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-apple-system"/>
              </a:rPr>
              <a:t>define</a:t>
            </a: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本规范只定义了一个函数 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"define"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，它是全局变量。函数的描述为：</a:t>
            </a:r>
          </a:p>
          <a:p>
            <a:r>
              <a:rPr lang="en-US" altLang="zh-CN" dirty="0" smtClean="0">
                <a:solidFill>
                  <a:srgbClr val="6F42C1"/>
                </a:solidFill>
                <a:latin typeface="-apple-system"/>
              </a:rPr>
              <a:t>define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(id</a:t>
            </a:r>
            <a:r>
              <a:rPr lang="en-US" altLang="zh-CN" dirty="0" smtClean="0">
                <a:solidFill>
                  <a:srgbClr val="D73A49"/>
                </a:solidFill>
                <a:latin typeface="-apple-system"/>
              </a:rPr>
              <a:t>?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, dependencies</a:t>
            </a:r>
            <a:r>
              <a:rPr lang="en-US" altLang="zh-CN" dirty="0" smtClean="0">
                <a:solidFill>
                  <a:srgbClr val="D73A49"/>
                </a:solidFill>
                <a:latin typeface="-apple-system"/>
              </a:rPr>
              <a:t>?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, factory);</a:t>
            </a: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其中只有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factory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回调函数是必须的，其他两个参数都是可选的；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当忽略依赖参数是，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facatory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默认有三个参数：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require,exports,module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，这三个参数遵循</a:t>
            </a:r>
            <a:r>
              <a:rPr lang="en-US" altLang="zh-CN" dirty="0" smtClean="0"/>
              <a:t>CommonJS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规范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；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  <a:hlinkClick r:id="rId2"/>
              </a:rPr>
              <a:t>AMD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  <a:hlinkClick r:id="rId2"/>
              </a:rPr>
              <a:t>规范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  <a:hlinkClick r:id="rId3"/>
              </a:rPr>
              <a:t>CommonJS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  <a:hlinkClick r:id="rId3"/>
              </a:rPr>
              <a:t>规范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框架主要逻辑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1785926"/>
            <a:ext cx="7643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var moduleStack = [];//</a:t>
            </a:r>
            <a:r>
              <a:rPr lang="zh-CN" altLang="en-US" dirty="0" smtClean="0"/>
              <a:t>模块栈</a:t>
            </a:r>
          </a:p>
          <a:p>
            <a:r>
              <a:rPr lang="en-US" altLang="zh-CN" dirty="0" smtClean="0"/>
              <a:t>var parentModuleNameMap = {};//</a:t>
            </a:r>
            <a:r>
              <a:rPr lang="zh-CN" altLang="en-US" dirty="0" smtClean="0"/>
              <a:t>父模块名映射</a:t>
            </a:r>
          </a:p>
          <a:p>
            <a:r>
              <a:rPr lang="en-US" altLang="zh-CN" dirty="0" smtClean="0"/>
              <a:t>var nowModule = null;//</a:t>
            </a:r>
            <a:r>
              <a:rPr lang="zh-CN" altLang="en-US" dirty="0" smtClean="0"/>
              <a:t>当前处理的模块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内部私有方法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Util. </a:t>
            </a:r>
            <a:r>
              <a:rPr lang="en-US" altLang="zh-CN" dirty="0" smtClean="0">
                <a:solidFill>
                  <a:srgbClr val="C00000"/>
                </a:solidFill>
              </a:rPr>
              <a:t>nameResolve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模块名解析（相对模块名称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-&gt;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绝对模块名称）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Util.</a:t>
            </a:r>
            <a:r>
              <a:rPr lang="en-US" altLang="zh-CN" dirty="0" smtClean="0">
                <a:solidFill>
                  <a:srgbClr val="C00000"/>
                </a:solidFill>
              </a:rPr>
              <a:t>pathResolve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路径解析（绝对模块名称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-&gt;url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路径）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Util. </a:t>
            </a:r>
            <a:r>
              <a:rPr lang="en-US" altLang="zh-CN" dirty="0" smtClean="0">
                <a:solidFill>
                  <a:srgbClr val="C00000"/>
                </a:solidFill>
              </a:rPr>
              <a:t>functionResolve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函数解析（匹配函数内部的依赖）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Util.</a:t>
            </a:r>
            <a:r>
              <a:rPr lang="en-US" altLang="zh-CN" dirty="0" smtClean="0">
                <a:solidFill>
                  <a:srgbClr val="C00000"/>
                </a:solidFill>
              </a:rPr>
              <a:t>loadRes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加载资源（请求资源）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Util. </a:t>
            </a:r>
            <a:r>
              <a:rPr lang="en-US" altLang="zh-CN" dirty="0" smtClean="0">
                <a:solidFill>
                  <a:srgbClr val="C00000"/>
                </a:solidFill>
              </a:rPr>
              <a:t>doLoopCheck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递归遍历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module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节点树（递归执行回调函数）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require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真正执行加载依赖的方法（只供内部调用）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对外接口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require();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加载依赖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require.config();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加载器配置（模块别名）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define();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定义模块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928802"/>
            <a:ext cx="5057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this.moduleName</a:t>
            </a:r>
            <a:r>
              <a:rPr lang="zh-CN" altLang="en-US" dirty="0" smtClean="0"/>
              <a:t>：模块名称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this. parentModuleName:  </a:t>
            </a:r>
            <a:r>
              <a:rPr lang="zh-CN" altLang="en-US" dirty="0" smtClean="0"/>
              <a:t>父模块名称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this. childrenModuleNames:  </a:t>
            </a:r>
            <a:r>
              <a:rPr lang="zh-CN" altLang="en-US" dirty="0" smtClean="0"/>
              <a:t>所有依赖的模块名称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this. callbackParamLength:  factory</a:t>
            </a:r>
            <a:r>
              <a:rPr lang="zh-CN" altLang="en-US" dirty="0" smtClean="0"/>
              <a:t>函数的参数个数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this. callback:  </a:t>
            </a:r>
            <a:r>
              <a:rPr lang="zh-CN" altLang="en-US" dirty="0" smtClean="0"/>
              <a:t>模块回调函数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57620" y="1714488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0232" y="2643182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72132" y="2571744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bAlias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86050" y="3857628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28662" y="3857628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8662" y="5143512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bAlias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0"/>
            <a:endCxn id="4" idx="1"/>
          </p:cNvCxnSpPr>
          <p:nvPr/>
        </p:nvCxnSpPr>
        <p:spPr>
          <a:xfrm rot="5400000" flipH="1" flipV="1">
            <a:off x="2821769" y="1607332"/>
            <a:ext cx="750099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4" idx="3"/>
          </p:cNvCxnSpPr>
          <p:nvPr/>
        </p:nvCxnSpPr>
        <p:spPr>
          <a:xfrm rot="16200000" flipV="1">
            <a:off x="5179224" y="1643050"/>
            <a:ext cx="678661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5" idx="2"/>
          </p:cNvCxnSpPr>
          <p:nvPr/>
        </p:nvCxnSpPr>
        <p:spPr>
          <a:xfrm rot="5400000" flipH="1" flipV="1">
            <a:off x="1571604" y="2893215"/>
            <a:ext cx="85725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5" idx="2"/>
          </p:cNvCxnSpPr>
          <p:nvPr/>
        </p:nvCxnSpPr>
        <p:spPr>
          <a:xfrm rot="16200000" flipV="1">
            <a:off x="2500298" y="3036091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rot="5400000" flipH="1" flipV="1">
            <a:off x="1000100" y="4679165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066" y="13572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入口配置文件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857232"/>
            <a:ext cx="3343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596" y="42860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main.js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35743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a.js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41433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b.js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786058"/>
            <a:ext cx="3619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4572008"/>
            <a:ext cx="36766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2" y="857232"/>
            <a:ext cx="33242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2" y="2786058"/>
            <a:ext cx="24955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00562" y="42860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c.js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0562" y="23574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d.js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00562" y="4572008"/>
            <a:ext cx="2866207" cy="183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371</Words>
  <Application>Microsoft Office PowerPoint</Application>
  <PresentationFormat>全屏显示(4:3)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AMD规范</vt:lpstr>
      <vt:lpstr>框架主要逻辑</vt:lpstr>
      <vt:lpstr>Module类</vt:lpstr>
      <vt:lpstr>示例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AMD规范</dc:title>
  <cp:lastModifiedBy>Administrator</cp:lastModifiedBy>
  <cp:revision>17</cp:revision>
  <dcterms:modified xsi:type="dcterms:W3CDTF">2017-06-22T07:03:26Z</dcterms:modified>
</cp:coreProperties>
</file>