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517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593" r:id="rId55"/>
    <p:sldId id="514" r:id="rId56"/>
    <p:sldId id="515" r:id="rId57"/>
    <p:sldId id="516" r:id="rId58"/>
    <p:sldId id="46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5"/>
    <p:restoredTop sz="93352"/>
  </p:normalViewPr>
  <p:slideViewPr>
    <p:cSldViewPr snapToObjects="1">
      <p:cViewPr varScale="1">
        <p:scale>
          <a:sx n="149" d="100"/>
          <a:sy n="149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5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8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68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72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46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75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1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4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31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59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06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03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19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0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9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1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0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8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altLang="zh-CN" sz="4800" dirty="0"/>
              <a:t>Network Layer and IP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chemeClr val="accent5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chemeClr val="accent5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Very different timescales!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9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3: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3"/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3"/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3"/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4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6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1325563"/>
          </a:xfrm>
        </p:spPr>
        <p:txBody>
          <a:bodyPr/>
          <a:lstStyle/>
          <a:p>
            <a:r>
              <a:rPr lang="en-US"/>
              <a:t>What are these tasks? </a:t>
            </a:r>
            <a:r>
              <a:rPr lang="en-US" dirty="0"/>
              <a:t>(in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3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chemeClr val="accent5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chemeClr val="accent5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chemeClr val="accent5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chemeClr val="accent4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 </a:t>
            </a:r>
            <a:r>
              <a:rPr lang="en-US" altLang="zh-CN" dirty="0"/>
              <a:t>75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en-US" dirty="0"/>
              <a:t> October 15 (next Thursday)</a:t>
            </a:r>
          </a:p>
          <a:p>
            <a:r>
              <a:rPr lang="en-US" dirty="0"/>
              <a:t>Location: Take-home</a:t>
            </a:r>
          </a:p>
          <a:p>
            <a:r>
              <a:rPr lang="en-US" dirty="0"/>
              <a:t>Form: Open-book</a:t>
            </a:r>
          </a:p>
          <a:p>
            <a:pPr lvl="1"/>
            <a:r>
              <a:rPr lang="en-US" dirty="0"/>
              <a:t>Can use slides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en-US" dirty="0"/>
          </a:p>
          <a:p>
            <a:pPr lvl="1"/>
            <a:r>
              <a:rPr lang="en-US" dirty="0"/>
              <a:t>Can use a calculator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Anything else is prohibited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Midterm review next Tuesday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1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1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today…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TTL (8 bits), checksum (16 bits), frag</a:t>
            </a:r>
            <a:r>
              <a:rPr lang="en-US" altLang="zh-CN" dirty="0">
                <a:solidFill>
                  <a:schemeClr val="accent5"/>
                </a:solidFill>
              </a:rPr>
              <a:t>mentation</a:t>
            </a:r>
            <a:r>
              <a:rPr lang="en-US" dirty="0">
                <a:solidFill>
                  <a:schemeClr val="accent5"/>
                </a:solidFill>
              </a:rPr>
              <a:t>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1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0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1082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1325563"/>
          </a:xfrm>
        </p:spPr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454717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4417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14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</p:spTree>
    <p:extLst>
      <p:ext uri="{BB962C8B-B14F-4D97-AF65-F5344CB8AC3E}">
        <p14:creationId xmlns:p14="http://schemas.microsoft.com/office/powerpoint/2010/main" val="22459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6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362950" cy="4351338"/>
          </a:xfrm>
        </p:spPr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5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ea typeface="Arial" charset="0"/>
                <a:cs typeface="Arial" charset="0"/>
              </a:rPr>
              <a:t>Must reassemble before sending the packet to the higher layers!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chemeClr val="accent5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chemeClr val="accent5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0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chemeClr val="accent5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chemeClr val="accent5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4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00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 (contd.</a:t>
            </a:r>
            <a:r>
              <a:rPr lang="en-US" altLang="ja-JP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32142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accent5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chemeClr val="accent5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5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591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8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absolutely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03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1501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84380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53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Topic: </a:t>
            </a:r>
            <a:r>
              <a:rPr lang="en-US" altLang="zh-CN" dirty="0"/>
              <a:t>IPv4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IPv6</a:t>
            </a:r>
            <a:endParaRPr lang="en-US" dirty="0"/>
          </a:p>
          <a:p>
            <a:pPr lvl="1"/>
            <a:r>
              <a:rPr lang="en-US" altLang="zh-CN" dirty="0"/>
              <a:t>Discuss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IPv6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changes.</a:t>
            </a:r>
          </a:p>
          <a:p>
            <a:pPr lvl="2"/>
            <a:r>
              <a:rPr lang="en-US" altLang="zh-CN" dirty="0"/>
              <a:t>Eliminate</a:t>
            </a:r>
            <a:r>
              <a:rPr lang="zh-CN" altLang="en-US" dirty="0"/>
              <a:t> </a:t>
            </a:r>
            <a:r>
              <a:rPr lang="en-US" altLang="zh-CN" dirty="0"/>
              <a:t>fragmentation</a:t>
            </a:r>
          </a:p>
          <a:p>
            <a:pPr lvl="2"/>
            <a:r>
              <a:rPr lang="en-US" altLang="zh-CN" dirty="0"/>
              <a:t>Eliminate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</a:p>
          <a:p>
            <a:pPr lvl="2"/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options</a:t>
            </a:r>
            <a:r>
              <a:rPr lang="zh-CN" altLang="en-US" dirty="0"/>
              <a:t> </a:t>
            </a:r>
            <a:r>
              <a:rPr lang="en-US" altLang="zh-CN" dirty="0"/>
              <a:t>mechanism</a:t>
            </a:r>
          </a:p>
          <a:p>
            <a:pPr lvl="2"/>
            <a:r>
              <a:rPr lang="en-US" altLang="zh-CN" dirty="0"/>
              <a:t>Eliminate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dirty="0"/>
              <a:t>In your group discussion, please do not dominate the discussion, and give everyone a chance to speak</a:t>
            </a:r>
          </a:p>
          <a:p>
            <a:pPr lvl="1"/>
            <a:r>
              <a:rPr lang="en-US" dirty="0"/>
              <a:t>Turn on your video if you 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9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Eliminated fragmentation (why?)</a:t>
            </a:r>
          </a:p>
          <a:p>
            <a:r>
              <a:rPr lang="en-US" dirty="0"/>
              <a:t>Eliminated checksum (why?)</a:t>
            </a:r>
          </a:p>
          <a:p>
            <a:r>
              <a:rPr lang="en-US" dirty="0"/>
              <a:t>New options mechanism (why?)</a:t>
            </a:r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  <a:p>
            <a:r>
              <a:rPr lang="en-US" dirty="0"/>
              <a:t>Next class: IP routers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220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1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1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jhu.edu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073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jhu.edu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23773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/>
                        <a:t>Destination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Next</a:t>
                      </a:r>
                      <a:r>
                        <a:rPr lang="en-US" sz="1400" baseline="0" dirty="0"/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/>
                        <a:t>JHU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/>
                        <a:t>UCB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/>
                        <a:t>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/>
                        <a:t>NYU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/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/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 (after midterm)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2992</TotalTime>
  <Words>2402</Words>
  <Application>Microsoft Macintosh PowerPoint</Application>
  <PresentationFormat>On-screen Show (4:3)</PresentationFormat>
  <Paragraphs>757</Paragraphs>
  <Slides>58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EN.601.414/614 Computer Networks  Network Layer and IP</vt:lpstr>
      <vt:lpstr>Midterm Exam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3: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Group Discussion</vt:lpstr>
      <vt:lpstr>Summary of changes</vt:lpstr>
      <vt:lpstr>Philosophy of changes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481</cp:revision>
  <dcterms:created xsi:type="dcterms:W3CDTF">2017-09-02T14:15:58Z</dcterms:created>
  <dcterms:modified xsi:type="dcterms:W3CDTF">2020-10-06T19:05:46Z</dcterms:modified>
</cp:coreProperties>
</file>