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6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93" r:id="rId51"/>
    <p:sldId id="511" r:id="rId52"/>
    <p:sldId id="460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/>
    <p:restoredTop sz="88299"/>
  </p:normalViewPr>
  <p:slideViewPr>
    <p:cSldViewPr snapToObjects="1">
      <p:cViewPr varScale="1">
        <p:scale>
          <a:sx n="112" d="100"/>
          <a:sy n="112" d="100"/>
        </p:scale>
        <p:origin x="24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</a:t>
            </a:r>
            <a:r>
              <a:rPr lang="en-US" baseline="0" dirty="0"/>
              <a:t> a</a:t>
            </a:r>
            <a:r>
              <a:rPr lang="en-US" dirty="0"/>
              <a:t>dapted from similar courses at Princeton,</a:t>
            </a:r>
            <a:r>
              <a:rPr lang="en-US" baseline="0" dirty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21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12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8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774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4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61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60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9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3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/>
              <a:t>Xin Jin</a:t>
            </a:r>
          </a:p>
          <a:p>
            <a:r>
              <a:rPr lang="en-US" b="0" dirty="0"/>
              <a:t>Fall 20</a:t>
            </a:r>
            <a:r>
              <a:rPr lang="en-US" altLang="zh-CN" b="0" dirty="0"/>
              <a:t>20</a:t>
            </a:r>
            <a:r>
              <a:rPr lang="en-US" b="0" dirty="0"/>
              <a:t> (</a:t>
            </a:r>
            <a:r>
              <a:rPr lang="en-US" b="0" dirty="0" err="1"/>
              <a:t>TuTh</a:t>
            </a:r>
            <a:r>
              <a:rPr lang="en-US" b="0" dirty="0"/>
              <a:t> 1:30-2:45pm on Zoom)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https://</a:t>
            </a:r>
            <a:r>
              <a:rPr lang="en-US" b="0" dirty="0" err="1"/>
              <a:t>github.com</a:t>
            </a:r>
            <a:r>
              <a:rPr lang="en-US" b="0" dirty="0"/>
              <a:t>/</a:t>
            </a:r>
            <a:r>
              <a:rPr lang="en-US" b="0" dirty="0" err="1"/>
              <a:t>xinjin</a:t>
            </a:r>
            <a:r>
              <a:rPr lang="en-US" b="0" dirty="0"/>
              <a:t>/course-net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/>
              <a:t>EN.601.414/614</a:t>
            </a:r>
            <a:br>
              <a:rPr lang="en-US" sz="4800" dirty="0"/>
            </a:br>
            <a:r>
              <a:rPr lang="en-US" sz="4800" dirty="0"/>
              <a:t>Computer Networks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Switched LAN</a:t>
            </a:r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If Y’s id  &lt; current root: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set root </a:t>
            </a:r>
            <a:r>
              <a:rPr lang="en-US" dirty="0">
                <a:solidFill>
                  <a:schemeClr val="accent5"/>
                </a:solidFill>
                <a:sym typeface="Wingdings"/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chemeClr val="accent5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861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chemeClr val="accent4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00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4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  <a:solidFill>
            <a:schemeClr val="tx1"/>
          </a:solidFill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accent5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chemeClr val="accent5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Works because there is only one path to B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If flood packet </a:t>
            </a:r>
            <a:r>
              <a:rPr lang="en-US" u="sng" dirty="0">
                <a:solidFill>
                  <a:schemeClr val="accent5"/>
                </a:solidFill>
              </a:rPr>
              <a:t>from</a:t>
            </a:r>
            <a:r>
              <a:rPr lang="en-US" dirty="0">
                <a:solidFill>
                  <a:schemeClr val="accent5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3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4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chemeClr val="accent5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b="0" dirty="0"/>
              <a:t>Packets forwarded on all available links</a:t>
            </a:r>
          </a:p>
          <a:p>
            <a:r>
              <a:rPr lang="en-US" sz="2000" b="0" dirty="0"/>
              <a:t>Addresses can be aggregated</a:t>
            </a:r>
          </a:p>
          <a:p>
            <a:r>
              <a:rPr lang="en-US" sz="2000" b="0" dirty="0"/>
              <a:t>Routing protocol computes loop-free paths</a:t>
            </a:r>
          </a:p>
          <a:p>
            <a:r>
              <a:rPr lang="en-US" sz="2000" b="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b="0" dirty="0"/>
              <a:t>Packets forwarded on subset of links (spanning tree)</a:t>
            </a:r>
          </a:p>
          <a:p>
            <a:r>
              <a:rPr lang="en-US" sz="2000" b="0" dirty="0"/>
              <a:t>Flat addresses</a:t>
            </a:r>
          </a:p>
          <a:p>
            <a:r>
              <a:rPr lang="en-US" sz="2000" b="0" dirty="0"/>
              <a:t>“Routing” protocol computes loop-free topology</a:t>
            </a:r>
          </a:p>
          <a:p>
            <a:r>
              <a:rPr lang="en-US" sz="2000" b="0" dirty="0"/>
              <a:t>Forwarding table derived from data packets(+ spanning tree for floods) </a:t>
            </a:r>
          </a:p>
          <a:p>
            <a:endParaRPr lang="en-US" sz="2000" b="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4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chemeClr val="accent5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chemeClr val="accent5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0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0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discover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chemeClr val="accent5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3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28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1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1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3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9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chemeClr val="accent5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lease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6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7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>
            <a:noAutofit/>
          </a:bodyPr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7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>
            <a:normAutofit lnSpcReduction="10000"/>
          </a:bodyPr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chemeClr val="accent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5711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ea typeface="Arial" charset="0"/>
                <a:cs typeface="Arial" charset="0"/>
              </a:rPr>
              <a:t>58-23-D7-FA-20-B0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  <a:ea typeface="Arial" charset="0"/>
                <a:cs typeface="Arial" charset="0"/>
              </a:rPr>
              <a:t>90-E2-A1-09-66-1B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13524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chemeClr val="accent5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chemeClr val="accent5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accent5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10577" cy="2390775"/>
            <a:chOff x="133" y="2589"/>
            <a:chExt cx="523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55" y="3028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15" y="3028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91" y="3028"/>
              <a:ext cx="339" cy="2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94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9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43" y="3027"/>
              <a:ext cx="345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8" y="3027"/>
              <a:ext cx="345" cy="21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22" y="2969"/>
              <a:ext cx="21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44" y="2822"/>
              <a:ext cx="7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58" y="2822"/>
              <a:ext cx="6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35" y="282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49" y="3612"/>
              <a:ext cx="5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 dirty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29271"/>
            <a:ext cx="5322888" cy="4487875"/>
            <a:chOff x="2839" y="1373"/>
            <a:chExt cx="3353" cy="282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424" y="1373"/>
              <a:ext cx="768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13"/>
              <a:ext cx="2573" cy="2346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896178"/>
            <a:ext cx="3073400" cy="1825639"/>
            <a:chOff x="2631" y="1752"/>
            <a:chExt cx="1936" cy="1150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752"/>
              <a:ext cx="740" cy="24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1992"/>
              <a:ext cx="234" cy="672"/>
            </a:xfrm>
            <a:prstGeom prst="straightConnector1">
              <a:avLst/>
            </a:prstGeom>
            <a:noFill/>
            <a:ln w="22225">
              <a:solidFill>
                <a:schemeClr val="accent5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chemeClr val="accent4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5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chemeClr val="accent5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chemeClr val="accent5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100618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cs.jhu.edu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3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/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F9CF-A5B6-D949-8A11-32073B6F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F912-8CBA-794C-B435-EC8716EF1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/>
              <a:t>Topic: put everything together</a:t>
            </a:r>
          </a:p>
          <a:p>
            <a:pPr lvl="1"/>
            <a:r>
              <a:rPr lang="en-US" altLang="zh-CN" dirty="0"/>
              <a:t>Describe the process for a host to reach </a:t>
            </a:r>
            <a:r>
              <a:rPr lang="en-US" altLang="zh-CN" dirty="0" err="1"/>
              <a:t>www.google.com</a:t>
            </a:r>
            <a:r>
              <a:rPr lang="en-US" altLang="zh-CN" dirty="0"/>
              <a:t> in detail</a:t>
            </a:r>
            <a:endParaRPr lang="en-US" dirty="0"/>
          </a:p>
          <a:p>
            <a:endParaRPr lang="en-US" dirty="0"/>
          </a:p>
          <a:p>
            <a:r>
              <a:rPr lang="en-US" dirty="0"/>
              <a:t>Discuss in groups, and each group chooses a leader to summarize the discussion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Everyone should speak.</a:t>
            </a:r>
          </a:p>
          <a:p>
            <a:pPr lvl="1"/>
            <a:r>
              <a:rPr lang="en-US" b="1" dirty="0">
                <a:solidFill>
                  <a:schemeClr val="accent5"/>
                </a:solidFill>
              </a:rPr>
              <a:t>Turn on your audio and video. Do not mute.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9D9B-0B3C-C844-9E4B-D8E267CC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5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Next lecture</a:t>
            </a:r>
            <a:r>
              <a:rPr lang="en-US" dirty="0"/>
              <a:t>: </a:t>
            </a:r>
            <a:r>
              <a:rPr lang="en-US" altLang="zh-CN" dirty="0"/>
              <a:t>Wireless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81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/>
              <a:t>Thanks!</a:t>
            </a:r>
            <a:br>
              <a:rPr lang="en-US"/>
            </a:br>
            <a:r>
              <a:rPr lang="en-US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/>
              <a:t>Destination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/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chemeClr val="accent5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And 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3248</TotalTime>
  <Words>2569</Words>
  <Application>Microsoft Macintosh PowerPoint</Application>
  <PresentationFormat>On-screen Show (4:3)</PresentationFormat>
  <Paragraphs>545</Paragraphs>
  <Slides>52</Slides>
  <Notes>16</Notes>
  <HiddenSlides>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Clip</vt:lpstr>
      <vt:lpstr>EN.601.414/614 Computer Networks  Switched LAN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Group Discussion</vt:lpstr>
      <vt:lpstr>Summary</vt:lpstr>
      <vt:lpstr>Thanks!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528</cp:revision>
  <dcterms:created xsi:type="dcterms:W3CDTF">2017-09-02T14:15:58Z</dcterms:created>
  <dcterms:modified xsi:type="dcterms:W3CDTF">2020-11-17T03:04:56Z</dcterms:modified>
</cp:coreProperties>
</file>