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512" r:id="rId3"/>
    <p:sldId id="511" r:id="rId4"/>
    <p:sldId id="46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93" r:id="rId43"/>
    <p:sldId id="501" r:id="rId44"/>
    <p:sldId id="46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88341"/>
  </p:normalViewPr>
  <p:slideViewPr>
    <p:cSldViewPr snapToObjects="1">
      <p:cViewPr varScale="1">
        <p:scale>
          <a:sx n="138" d="100"/>
          <a:sy n="138" d="100"/>
        </p:scale>
        <p:origin x="13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771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1457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141014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159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120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Routing Fundamentals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/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chemeClr val="accent5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chemeClr val="accent5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Very different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chemeClr val="accent5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86015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JHU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7787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3701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6503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is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chemeClr val="accent5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dead end </a:t>
            </a:r>
            <a:r>
              <a:rPr lang="en-US" dirty="0"/>
              <a:t>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loop </a:t>
            </a:r>
            <a:r>
              <a:rPr lang="en-US" dirty="0"/>
              <a:t>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15846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JHU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92329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0870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317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FEAB-2A94-2543-8AC9-2AC40FF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2278-F0B5-5E46-8E2D-2996E9A5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  <a:p>
            <a:pPr lvl="1"/>
            <a:r>
              <a:rPr lang="en-US" dirty="0"/>
              <a:t>The exam is being graded</a:t>
            </a:r>
          </a:p>
          <a:p>
            <a:pPr lvl="1"/>
            <a:r>
              <a:rPr lang="en-US" dirty="0"/>
              <a:t>The grades will be released on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Complete the midterm survey</a:t>
            </a:r>
          </a:p>
          <a:p>
            <a:pPr lvl="1"/>
            <a:r>
              <a:rPr lang="en-US" dirty="0"/>
              <a:t>It is also available throughout the semester</a:t>
            </a:r>
          </a:p>
          <a:p>
            <a:pPr lvl="1"/>
            <a:r>
              <a:rPr lang="en-US" dirty="0"/>
              <a:t>It is anonymous. A private channel to talk to me.</a:t>
            </a:r>
          </a:p>
          <a:p>
            <a:pPr lvl="1"/>
            <a:r>
              <a:rPr lang="en-US" dirty="0"/>
              <a:t>Your comments, concerns and questions are </a:t>
            </a:r>
            <a:r>
              <a:rPr lang="en-US" dirty="0">
                <a:solidFill>
                  <a:schemeClr val="accent5"/>
                </a:solidFill>
              </a:rPr>
              <a:t>very welcome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We will summarize and make changes for the second half of the semester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071E5-A99A-BA42-856C-8BA23245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0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7922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JHU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7001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66640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91297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chemeClr val="accent5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0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arrows on outgoing links (to blue dot)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chemeClr val="accent5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chemeClr val="accent5"/>
                </a:solidFill>
                <a:latin typeface="Arial"/>
              </a:rPr>
              <a:t>Is this valid?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Intra-domain routing algorithms</a:t>
            </a:r>
          </a:p>
          <a:p>
            <a:pPr lvl="1"/>
            <a:r>
              <a:rPr lang="en-US" dirty="0"/>
              <a:t>Design and implement simple versions of link state and distance vector protocols by yourself</a:t>
            </a:r>
          </a:p>
          <a:p>
            <a:pPr lvl="1"/>
            <a:r>
              <a:rPr lang="en-US" dirty="0"/>
              <a:t>Hands-on experiences on routing protocols: real-world protocols in Cisco routers are just more complicated than the ones you designed and implemented!</a:t>
            </a:r>
          </a:p>
          <a:p>
            <a:r>
              <a:rPr lang="en-US" dirty="0"/>
              <a:t>A preliminary version is online</a:t>
            </a:r>
          </a:p>
          <a:p>
            <a:r>
              <a:rPr lang="en-US" dirty="0"/>
              <a:t>Will formally release and discuss it next Tuesday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27" name="Straight Connector 26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544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chemeClr val="accent5"/>
                </a:solidFill>
              </a:rPr>
              <a:t>least-cost path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64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55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chemeClr val="accent5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677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5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recap</a:t>
            </a:r>
          </a:p>
          <a:p>
            <a:r>
              <a:rPr lang="en-US" dirty="0"/>
              <a:t>Routing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5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5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4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2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30158" y="1954923"/>
            <a:ext cx="2660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Resulting least-cost tree</a:t>
            </a:r>
          </a:p>
          <a:p>
            <a:pPr algn="ctr"/>
            <a:r>
              <a:rPr lang="en-US" sz="2000" i="1" dirty="0"/>
              <a:t>from 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57698" y="1954922"/>
            <a:ext cx="293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Resulting forwarding table</a:t>
            </a:r>
          </a:p>
          <a:p>
            <a:pPr algn="ctr"/>
            <a:r>
              <a:rPr lang="en-US" sz="2000" i="1" dirty="0"/>
              <a:t>in 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/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/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design a </a:t>
            </a:r>
            <a:r>
              <a:rPr lang="en-US" altLang="zh-CN" dirty="0"/>
              <a:t>routing protocol</a:t>
            </a:r>
            <a:endParaRPr lang="en-US" dirty="0"/>
          </a:p>
          <a:p>
            <a:pPr lvl="1"/>
            <a:r>
              <a:rPr lang="en-US" altLang="zh-CN" dirty="0"/>
              <a:t>How to design a routing protocol based on Dijkstra’s algorithm to generate forwarding tables? Think about what information is needed, how to gather the information, and who should perform the computation.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0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chemeClr val="accent5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74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9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Next</a:t>
                      </a:r>
                      <a:r>
                        <a:rPr lang="en-US" sz="1400" baseline="0" dirty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/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3093</TotalTime>
  <Words>2338</Words>
  <Application>Microsoft Macintosh PowerPoint</Application>
  <PresentationFormat>On-screen Show (4:3)</PresentationFormat>
  <Paragraphs>606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Helvetica</vt:lpstr>
      <vt:lpstr>Wingdings</vt:lpstr>
      <vt:lpstr>Office Theme</vt:lpstr>
      <vt:lpstr>EN.601.414/614 Computer Networks  Routing Fundamentals</vt:lpstr>
      <vt:lpstr>Midterm</vt:lpstr>
      <vt:lpstr>Assignment 3</vt:lpstr>
      <vt:lpstr>Agenda</vt:lpstr>
      <vt:lpstr>Recap: Network layer</vt:lpstr>
      <vt:lpstr>Context and terminology</vt:lpstr>
      <vt:lpstr>Recap: Forwarding</vt:lpstr>
      <vt:lpstr>Recap: Forwarding</vt:lpstr>
      <vt:lpstr>Recap: Forwarding</vt:lpstr>
      <vt:lpstr>Recap: Routing</vt:lpstr>
      <vt:lpstr>Recap: Forwarding vs. routing</vt:lpstr>
      <vt:lpstr>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blue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523</cp:revision>
  <dcterms:created xsi:type="dcterms:W3CDTF">2017-09-02T14:15:58Z</dcterms:created>
  <dcterms:modified xsi:type="dcterms:W3CDTF">2020-10-20T18:48:36Z</dcterms:modified>
</cp:coreProperties>
</file>