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/>
    <p:restoredTop sz="88219"/>
  </p:normalViewPr>
  <p:slideViewPr>
    <p:cSldViewPr snapToObjects="1">
      <p:cViewPr>
        <p:scale>
          <a:sx n="110" d="100"/>
          <a:sy n="110" d="100"/>
        </p:scale>
        <p:origin x="93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5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chemeClr val="accent6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(transaction </a:t>
            </a:r>
            <a:r>
              <a:rPr lang="en-US" dirty="0">
                <a:solidFill>
                  <a:srgbClr val="000000"/>
                </a:solidFill>
              </a:rPr>
              <a:t>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chemeClr val="accent5"/>
                </a:solidFill>
              </a:rPr>
              <a:t>Transport Layer Security (TLS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SSL/TLS can handle data injection but not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chemeClr val="accent5"/>
                </a:solidFill>
              </a:rPr>
              <a:t>denial-of-service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Misuse</a:t>
            </a:r>
            <a:r>
              <a:rPr lang="en-US" dirty="0" smtClean="0"/>
              <a:t>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split an attack </a:t>
            </a:r>
            <a:r>
              <a:rPr lang="en-US" dirty="0" smtClean="0"/>
              <a:t>across multiple fragments</a:t>
            </a:r>
          </a:p>
          <a:p>
            <a:pPr lvl="1"/>
            <a:r>
              <a:rPr lang="en-US" dirty="0" smtClean="0"/>
              <a:t>Packet inspection won’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sender’s operating system. This plus other such initializations allow OS </a:t>
            </a:r>
            <a:r>
              <a:rPr lang="en-US" altLang="ja-JP" dirty="0" smtClean="0">
                <a:solidFill>
                  <a:schemeClr val="accent5"/>
                </a:solidFill>
              </a:rPr>
              <a:t>fingerprinting 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security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12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12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confidentiality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andatory in IPv6</a:t>
            </a:r>
            <a:r>
              <a:rPr lang="en-US" dirty="0" smtClean="0"/>
              <a:t>, optional in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chemeClr val="accent5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Security via IPsec tunnels</a:t>
            </a:r>
          </a:p>
          <a:p>
            <a:r>
              <a:rPr lang="en-US" dirty="0" smtClean="0"/>
              <a:t>Simplified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</a:t>
            </a:r>
            <a:r>
              <a:rPr lang="en-US" dirty="0" smtClean="0">
                <a:solidFill>
                  <a:schemeClr val="accent5"/>
                </a:solidFill>
              </a:rPr>
              <a:t>rigin authentication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chemeClr val="accent5"/>
                </a:solidFill>
              </a:rPr>
              <a:t>forwarding </a:t>
            </a:r>
            <a:r>
              <a:rPr lang="en-US" dirty="0" smtClean="0"/>
              <a:t>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OS 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chemeClr val="accent5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cybercrimes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our focus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Overall, BGP today is </a:t>
            </a:r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random samples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Final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behalf</a:t>
            </a:r>
          </a:p>
          <a:p>
            <a:pPr lvl="1"/>
            <a:r>
              <a:rPr lang="en-US" dirty="0" smtClean="0"/>
              <a:t>Redundancy, </a:t>
            </a:r>
            <a:r>
              <a:rPr lang="en-US" dirty="0" err="1" smtClean="0"/>
              <a:t>DoS</a:t>
            </a:r>
            <a:r>
              <a:rPr lang="en-US" dirty="0" smtClean="0"/>
              <a:t>/DDoS prevention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Sequence number </a:t>
            </a:r>
            <a:r>
              <a:rPr lang="en-US" sz="2000" dirty="0" smtClean="0"/>
              <a:t>of a packet define its place in the stream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0" y="1623349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191000" y="1669387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172200" y="1623349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324600" y="1669387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10000" y="21567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105400" y="2202787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810000" y="2613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05400" y="2659987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8100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2484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3487" y="3144174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740150" y="31473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47244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1816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94325" y="3158462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800600" y="3193387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8100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2484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175125" y="3691862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537325" y="3691862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3810000" y="4137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257800" y="4183987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3810000" y="4595149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33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 attacker </a:t>
            </a:r>
            <a:r>
              <a:rPr lang="en-US" sz="2400" dirty="0">
                <a:solidFill>
                  <a:schemeClr val="accent5"/>
                </a:solidFill>
              </a:rPr>
              <a:t>who knows ports </a:t>
            </a:r>
            <a:r>
              <a:rPr lang="en-US" sz="2400" dirty="0" smtClean="0">
                <a:solidFill>
                  <a:schemeClr val="accent5"/>
                </a:solidFill>
              </a:rPr>
              <a:t>and </a:t>
            </a:r>
            <a:r>
              <a:rPr lang="en-US" sz="2400" dirty="0">
                <a:solidFill>
                  <a:schemeClr val="accent5"/>
                </a:solidFill>
              </a:rPr>
              <a:t>sequence numbers can disrupt any TCP connection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3357</TotalTime>
  <Words>2026</Words>
  <Application>Microsoft Macintosh PowerPoint</Application>
  <PresentationFormat>On-screen Show (4:3)</PresentationFormat>
  <Paragraphs>423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Calibri Light</vt:lpstr>
      <vt:lpstr>Courier</vt:lpstr>
      <vt:lpstr>Courier New</vt:lpstr>
      <vt:lpstr>ＭＳ Ｐゴシック</vt:lpstr>
      <vt:lpstr>Times</vt:lpstr>
      <vt:lpstr>Times New Roman</vt:lpstr>
      <vt:lpstr>Wingdings</vt:lpstr>
      <vt:lpstr>Arial</vt:lpstr>
      <vt:lpstr>Office Theme</vt:lpstr>
      <vt:lpstr>EN.601.414/614 Computer Networks  Security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540</cp:revision>
  <dcterms:created xsi:type="dcterms:W3CDTF">2017-09-02T14:15:58Z</dcterms:created>
  <dcterms:modified xsi:type="dcterms:W3CDTF">2018-04-30T18:56:31Z</dcterms:modified>
</cp:coreProperties>
</file>