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591" r:id="rId3"/>
    <p:sldId id="592" r:id="rId4"/>
    <p:sldId id="593" r:id="rId5"/>
    <p:sldId id="594" r:id="rId6"/>
    <p:sldId id="595" r:id="rId7"/>
    <p:sldId id="599" r:id="rId8"/>
    <p:sldId id="596" r:id="rId9"/>
    <p:sldId id="600" r:id="rId10"/>
    <p:sldId id="597" r:id="rId11"/>
    <p:sldId id="598" r:id="rId12"/>
    <p:sldId id="601" r:id="rId13"/>
    <p:sldId id="602" r:id="rId14"/>
    <p:sldId id="603" r:id="rId15"/>
    <p:sldId id="605" r:id="rId16"/>
    <p:sldId id="604" r:id="rId17"/>
    <p:sldId id="606" r:id="rId18"/>
    <p:sldId id="607" r:id="rId19"/>
    <p:sldId id="608" r:id="rId20"/>
    <p:sldId id="609" r:id="rId21"/>
    <p:sldId id="611" r:id="rId22"/>
    <p:sldId id="610" r:id="rId23"/>
    <p:sldId id="612" r:id="rId24"/>
    <p:sldId id="46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27"/>
    <p:restoredTop sz="94451"/>
  </p:normalViewPr>
  <p:slideViewPr>
    <p:cSldViewPr snapToObjects="1">
      <p:cViewPr varScale="1">
        <p:scale>
          <a:sx n="151" d="100"/>
          <a:sy n="151" d="100"/>
        </p:scale>
        <p:origin x="4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software issues, we recommend that you should check the first page of Google results before asking TAs, because TAs also need to search on Google.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06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/>
              <a:t>Xin Jin</a:t>
            </a:r>
          </a:p>
          <a:p>
            <a:r>
              <a:rPr lang="en-US" b="0" dirty="0"/>
              <a:t>Fall 20</a:t>
            </a:r>
            <a:r>
              <a:rPr lang="en-US" altLang="zh-CN" b="0" dirty="0"/>
              <a:t>20</a:t>
            </a:r>
            <a:r>
              <a:rPr lang="en-US" b="0" dirty="0"/>
              <a:t> (</a:t>
            </a:r>
            <a:r>
              <a:rPr lang="en-US" b="0" dirty="0" err="1"/>
              <a:t>TuTh</a:t>
            </a:r>
            <a:r>
              <a:rPr lang="en-US" b="0" dirty="0"/>
              <a:t> 1:30-2:45pm on Zoom)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xinjin</a:t>
            </a:r>
            <a:r>
              <a:rPr lang="en-US" b="0" dirty="0"/>
              <a:t>/course-net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EN.601.414/614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Exercise and </a:t>
            </a:r>
            <a:r>
              <a:rPr lang="en-US" altLang="zh-CN" sz="4800" dirty="0"/>
              <a:t>Lab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CDNs are only useful for web pages that contain static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4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CDNs are only useful for web pages that contain static content.</a:t>
            </a:r>
          </a:p>
          <a:p>
            <a:pPr lvl="1"/>
            <a:r>
              <a:rPr lang="en-US" dirty="0"/>
              <a:t>False.  They can still serve the static parts of a web page that also includes dynamic content. Moreover, some CDNs can perform some dynamic processing on behalf of the content provider.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6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Two end-points (A and B) communicate by a path of 5 routers. The packet size is 1500 bytes. The distance between A and B is 6000 km. The bit propagation speed is 2x10</a:t>
            </a:r>
            <a:r>
              <a:rPr lang="en-US" sz="2000" baseline="30000" dirty="0"/>
              <a:t>8</a:t>
            </a:r>
            <a:r>
              <a:rPr lang="en-US" sz="2000" dirty="0"/>
              <a:t> m/s. Assume 1 Mb/s = 10</a:t>
            </a:r>
            <a:r>
              <a:rPr lang="en-US" sz="2000" baseline="30000" dirty="0"/>
              <a:t>6</a:t>
            </a:r>
            <a:r>
              <a:rPr lang="en-US" sz="2000" dirty="0"/>
              <a:t> bit/s and 1 Gb/s = 10</a:t>
            </a:r>
            <a:r>
              <a:rPr lang="en-US" sz="2000" baseline="30000" dirty="0"/>
              <a:t>9</a:t>
            </a:r>
            <a:r>
              <a:rPr lang="en-US" sz="2000" dirty="0"/>
              <a:t> bit/s.</a:t>
            </a:r>
          </a:p>
          <a:p>
            <a:r>
              <a:rPr lang="en-US" sz="2000" b="0" dirty="0"/>
              <a:t>(1) What are the four components to evaluate network delay?</a:t>
            </a:r>
          </a:p>
          <a:p>
            <a:r>
              <a:rPr lang="en-US" sz="2000" b="0" dirty="0"/>
              <a:t>(2) Assume there is no queueing delay and processing delay. Assume all links run at 10Mb/s. What is the end-to-end delay (one way, not round trip) for sending a packet?</a:t>
            </a:r>
          </a:p>
          <a:p>
            <a:r>
              <a:rPr lang="en-US" sz="2000" b="0" dirty="0"/>
              <a:t>(3) Assume there is no queueing delay and processing delay. Assume all links run at 10Gb/s. What is the end-to-end delay (one way, not round trip) for sending a packet?</a:t>
            </a:r>
          </a:p>
          <a:p>
            <a:r>
              <a:rPr lang="en-US" sz="2000" b="0" dirty="0"/>
              <a:t>(4) Assume there is no processing delay. Assume all links run at 10Mb/s. Assume the buffer size in each router is 10 packets. What is the maximum end-to-end delay (one way, not round trip) for sending a packet?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Two end-points (A and B) communicate by a path of 5 routers. The packet size is 1500 bytes. The distance between A and B is 6000 km. The bit propagation speed is 2x10</a:t>
            </a:r>
            <a:r>
              <a:rPr lang="en-US" sz="2000" baseline="30000" dirty="0"/>
              <a:t>8</a:t>
            </a:r>
            <a:r>
              <a:rPr lang="en-US" sz="2000" dirty="0"/>
              <a:t> m/s. Assume 1 Mb/s = 10</a:t>
            </a:r>
            <a:r>
              <a:rPr lang="en-US" sz="2000" baseline="30000" dirty="0"/>
              <a:t>6</a:t>
            </a:r>
            <a:r>
              <a:rPr lang="en-US" sz="2000" dirty="0"/>
              <a:t> bit/s and 1 Gb/s = 10</a:t>
            </a:r>
            <a:r>
              <a:rPr lang="en-US" sz="2000" baseline="30000" dirty="0"/>
              <a:t>9</a:t>
            </a:r>
            <a:r>
              <a:rPr lang="en-US" sz="2000" dirty="0"/>
              <a:t> bit/s.</a:t>
            </a:r>
          </a:p>
          <a:p>
            <a:r>
              <a:rPr lang="en-US" sz="2000" b="0" dirty="0"/>
              <a:t>(1) What are the four components to evaluate network delay?</a:t>
            </a:r>
          </a:p>
          <a:p>
            <a:r>
              <a:rPr lang="en-US" sz="2000" b="0" dirty="0"/>
              <a:t>Transmission delay, propagation delay, queuing delay, and processing delay.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2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Two end-points (A and B) communicate by a path of 5 routers. The packet size is 1500 bytes. The distance between A and B is 6000 km. The bit propagation speed is 2x10</a:t>
            </a:r>
            <a:r>
              <a:rPr lang="en-US" sz="2000" baseline="30000" dirty="0"/>
              <a:t>8</a:t>
            </a:r>
            <a:r>
              <a:rPr lang="en-US" sz="2000" dirty="0"/>
              <a:t> m/s. Assume 1 Mb/s = 10</a:t>
            </a:r>
            <a:r>
              <a:rPr lang="en-US" sz="2000" baseline="30000" dirty="0"/>
              <a:t>6</a:t>
            </a:r>
            <a:r>
              <a:rPr lang="en-US" sz="2000" dirty="0"/>
              <a:t> bit/s and 1 Gb/s = 10</a:t>
            </a:r>
            <a:r>
              <a:rPr lang="en-US" sz="2000" baseline="30000" dirty="0"/>
              <a:t>9</a:t>
            </a:r>
            <a:r>
              <a:rPr lang="en-US" sz="2000" dirty="0"/>
              <a:t> bit/s.</a:t>
            </a:r>
          </a:p>
          <a:p>
            <a:r>
              <a:rPr lang="en-US" sz="2000" b="0" dirty="0"/>
              <a:t>(2) Assume there is no queueing delay and processing delay. Assume all links run at 10Mb/s. What is the end-to-end delay (one way, not round trip) for sending a packet?</a:t>
            </a:r>
          </a:p>
          <a:p>
            <a:r>
              <a:rPr lang="en-US" sz="2000" b="0" dirty="0"/>
              <a:t>Transmission delay = 1500x8 / (10x10</a:t>
            </a:r>
            <a:r>
              <a:rPr lang="en-US" sz="2000" b="0" baseline="30000" dirty="0"/>
              <a:t>6</a:t>
            </a:r>
            <a:r>
              <a:rPr lang="en-US" sz="2000" b="0" dirty="0"/>
              <a:t>) = 1.2 </a:t>
            </a:r>
            <a:r>
              <a:rPr lang="en-US" sz="2000" b="0" dirty="0" err="1"/>
              <a:t>ms</a:t>
            </a:r>
            <a:r>
              <a:rPr lang="en-US" sz="2000" b="0" dirty="0"/>
              <a:t> </a:t>
            </a:r>
          </a:p>
          <a:p>
            <a:r>
              <a:rPr lang="en-US" sz="2000" b="0" dirty="0"/>
              <a:t>Propagation delay = 6000000/(2x10</a:t>
            </a:r>
            <a:r>
              <a:rPr lang="en-US" sz="2000" b="0" baseline="30000" dirty="0"/>
              <a:t>8</a:t>
            </a:r>
            <a:r>
              <a:rPr lang="en-US" sz="2000" b="0" dirty="0"/>
              <a:t>) = 30 </a:t>
            </a:r>
            <a:r>
              <a:rPr lang="en-US" sz="2000" b="0" dirty="0" err="1"/>
              <a:t>ms</a:t>
            </a:r>
            <a:endParaRPr lang="en-US" sz="2000" b="0" dirty="0"/>
          </a:p>
          <a:p>
            <a:r>
              <a:rPr lang="en-US" sz="2000" b="0" dirty="0"/>
              <a:t>Delay = propagation delay + transmission delay x 6 hops = 37.2 </a:t>
            </a:r>
            <a:r>
              <a:rPr lang="en-US" sz="2000" b="0" dirty="0" err="1"/>
              <a:t>ms</a:t>
            </a:r>
            <a:r>
              <a:rPr lang="en-US" sz="2000" b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7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Two end-points (A and B) communicate by a path of 5 routers. The packet size is 1500 bytes. The distance between A and B is 6000 km. The bit propagation speed is 2x10</a:t>
            </a:r>
            <a:r>
              <a:rPr lang="en-US" sz="2000" baseline="30000" dirty="0"/>
              <a:t>8</a:t>
            </a:r>
            <a:r>
              <a:rPr lang="en-US" sz="2000" dirty="0"/>
              <a:t> m/s. Assume 1 Mb/s = 10</a:t>
            </a:r>
            <a:r>
              <a:rPr lang="en-US" sz="2000" baseline="30000" dirty="0"/>
              <a:t>6</a:t>
            </a:r>
            <a:r>
              <a:rPr lang="en-US" sz="2000" dirty="0"/>
              <a:t> bit/s and 1 Gb/s = 10</a:t>
            </a:r>
            <a:r>
              <a:rPr lang="en-US" sz="2000" baseline="30000" dirty="0"/>
              <a:t>9</a:t>
            </a:r>
            <a:r>
              <a:rPr lang="en-US" sz="2000" dirty="0"/>
              <a:t> bit/s.</a:t>
            </a:r>
          </a:p>
          <a:p>
            <a:r>
              <a:rPr lang="en-US" sz="2000" b="0" dirty="0"/>
              <a:t>(3) Assume there is no queueing delay and processing delay. Assume all links run at 10Gb/s. What is the end-to-end delay (one way, not round trip) for sending a packet?</a:t>
            </a:r>
          </a:p>
          <a:p>
            <a:r>
              <a:rPr lang="en-US" sz="2000" b="0" dirty="0"/>
              <a:t>Transmission delay = 1500x8 / (10x10</a:t>
            </a:r>
            <a:r>
              <a:rPr lang="en-US" sz="2000" b="0" baseline="30000" dirty="0"/>
              <a:t>9</a:t>
            </a:r>
            <a:r>
              <a:rPr lang="en-US" sz="2000" b="0" dirty="0"/>
              <a:t>) = 0.0012 </a:t>
            </a:r>
            <a:r>
              <a:rPr lang="en-US" sz="2000" b="0" dirty="0" err="1"/>
              <a:t>ms</a:t>
            </a:r>
            <a:r>
              <a:rPr lang="en-US" sz="2000" b="0" dirty="0"/>
              <a:t> </a:t>
            </a:r>
          </a:p>
          <a:p>
            <a:r>
              <a:rPr lang="en-US" sz="2000" b="0" dirty="0"/>
              <a:t>Propagation delay = 6000000/(2x10</a:t>
            </a:r>
            <a:r>
              <a:rPr lang="en-US" sz="2000" b="0" baseline="30000" dirty="0"/>
              <a:t>8</a:t>
            </a:r>
            <a:r>
              <a:rPr lang="en-US" sz="2000" b="0" dirty="0"/>
              <a:t>) = 30 </a:t>
            </a:r>
            <a:r>
              <a:rPr lang="en-US" sz="2000" b="0" dirty="0" err="1"/>
              <a:t>ms</a:t>
            </a:r>
            <a:endParaRPr lang="en-US" sz="2000" b="0" dirty="0"/>
          </a:p>
          <a:p>
            <a:r>
              <a:rPr lang="en-US" sz="2000" b="0" dirty="0"/>
              <a:t>Delay = propagation delay + transmission delay x 6 hops = 30.0072 </a:t>
            </a:r>
            <a:r>
              <a:rPr lang="en-US" sz="2000" b="0" dirty="0" err="1"/>
              <a:t>ms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2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Two end-points (A and B) communicate by a path of 5 routers. The packet size is 1500 bytes. The distance between A and B is 6000 km. The bit propagation speed is 2x10</a:t>
            </a:r>
            <a:r>
              <a:rPr lang="en-US" sz="2000" baseline="30000" dirty="0"/>
              <a:t>8</a:t>
            </a:r>
            <a:r>
              <a:rPr lang="en-US" sz="2000" dirty="0"/>
              <a:t> m/s. Assume 1 Mb/s = 10</a:t>
            </a:r>
            <a:r>
              <a:rPr lang="en-US" sz="2000" baseline="30000" dirty="0"/>
              <a:t>6</a:t>
            </a:r>
            <a:r>
              <a:rPr lang="en-US" sz="2000" dirty="0"/>
              <a:t> bit/s and 1 Gb/s = 10</a:t>
            </a:r>
            <a:r>
              <a:rPr lang="en-US" sz="2000" baseline="30000" dirty="0"/>
              <a:t>9</a:t>
            </a:r>
            <a:r>
              <a:rPr lang="en-US" sz="2000" dirty="0"/>
              <a:t> bit/s.</a:t>
            </a:r>
          </a:p>
          <a:p>
            <a:r>
              <a:rPr lang="en-US" sz="2000" b="0" dirty="0"/>
              <a:t>(4) Assume there is no processing delay. Assume all links run at 10Mb/s. Assume the buffer size in each router is 10 packets. What is the maximum end-to-end delay (one way, not round trip) for sending a packet?</a:t>
            </a:r>
          </a:p>
          <a:p>
            <a:r>
              <a:rPr lang="en-US" sz="2000" b="0" dirty="0"/>
              <a:t>Transmission delay = 1500x8 / (10x10</a:t>
            </a:r>
            <a:r>
              <a:rPr lang="en-US" sz="2000" b="0" baseline="30000" dirty="0"/>
              <a:t>6</a:t>
            </a:r>
            <a:r>
              <a:rPr lang="en-US" sz="2000" b="0" dirty="0"/>
              <a:t>) = 1.2 </a:t>
            </a:r>
            <a:r>
              <a:rPr lang="en-US" sz="2000" b="0" dirty="0" err="1"/>
              <a:t>ms</a:t>
            </a:r>
            <a:r>
              <a:rPr lang="en-US" sz="2000" b="0" dirty="0"/>
              <a:t> </a:t>
            </a:r>
          </a:p>
          <a:p>
            <a:r>
              <a:rPr lang="en-US" sz="2000" b="0" dirty="0"/>
              <a:t>Propagation delay = 6000000/(2x10</a:t>
            </a:r>
            <a:r>
              <a:rPr lang="en-US" sz="2000" b="0" baseline="30000" dirty="0"/>
              <a:t>8</a:t>
            </a:r>
            <a:r>
              <a:rPr lang="en-US" sz="2000" b="0" dirty="0"/>
              <a:t>) = 30 </a:t>
            </a:r>
            <a:r>
              <a:rPr lang="en-US" sz="2000" b="0" dirty="0" err="1"/>
              <a:t>ms</a:t>
            </a:r>
            <a:endParaRPr lang="en-US" sz="2000" b="0" dirty="0"/>
          </a:p>
          <a:p>
            <a:r>
              <a:rPr lang="en-US" sz="2000" b="0" dirty="0"/>
              <a:t>Queueing delay = 9 * 1.2 = 10.8ms</a:t>
            </a:r>
          </a:p>
          <a:p>
            <a:r>
              <a:rPr lang="en-US" sz="2000" b="0" dirty="0"/>
              <a:t>Delay = propagation delay + transmission delay x 6 hops + queueing delay x 5 routers = 91.2ms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user would like to download 100 objects from the server using HTTP. There are a few different methods: one-at-a-time, concurrent (assume using 10 concurrent connections), persistent, and pipelined. Assume the RTT is 100 </a:t>
            </a:r>
            <a:r>
              <a:rPr lang="en-US" sz="2000" dirty="0" err="1"/>
              <a:t>ms</a:t>
            </a:r>
            <a:r>
              <a:rPr lang="en-US" sz="2000" dirty="0"/>
              <a:t>, and assume the objects are small objects. What are the latencies to download the objects with each method?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9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user would like to download 100 objects from the server using HTTP. There are a few different methods: one-at-a-time, concurrent (assume using 10 concurrent connections), persistent, and pipelined. Assume the RTT is 100 </a:t>
            </a:r>
            <a:r>
              <a:rPr lang="en-US" sz="2000" dirty="0" err="1"/>
              <a:t>ms</a:t>
            </a:r>
            <a:r>
              <a:rPr lang="en-US" sz="2000" dirty="0"/>
              <a:t>, and assume the objects are small objects. What are the latencies to download the objects with each method?</a:t>
            </a:r>
          </a:p>
          <a:p>
            <a:r>
              <a:rPr lang="en-US" sz="2000" b="0" dirty="0"/>
              <a:t>One-at-a-time: 2 * RTT * 100 objects = 20 s</a:t>
            </a:r>
          </a:p>
          <a:p>
            <a:r>
              <a:rPr lang="en-US" sz="2000" b="0" dirty="0"/>
              <a:t>Concurrent: 2 * RTT * 100 objects / 10 concurrent connections = 2 s</a:t>
            </a:r>
          </a:p>
          <a:p>
            <a:r>
              <a:rPr lang="en-US" sz="2000" b="0" dirty="0"/>
              <a:t>Persistent: 2 * RTT (first object) + 1 * RTT * 99 (other objects) = 10.1 s</a:t>
            </a:r>
          </a:p>
          <a:p>
            <a:r>
              <a:rPr lang="en-US" sz="2000" b="0" dirty="0"/>
              <a:t>Pipelined: 2* RTT = 200ms</a:t>
            </a:r>
          </a:p>
          <a:p>
            <a:endParaRPr lang="en-US" sz="2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0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Now assume the objects are large. All objects have the same size of 100 MB (i.e., 10</a:t>
            </a:r>
            <a:r>
              <a:rPr lang="en-US" sz="2000" baseline="30000" dirty="0"/>
              <a:t>8</a:t>
            </a:r>
            <a:r>
              <a:rPr lang="en-US" sz="2000" dirty="0"/>
              <a:t> bytes). Assume the bandwidth for each TCP connection is 10 Mb/s (i.e., 10</a:t>
            </a:r>
            <a:r>
              <a:rPr lang="en-US" sz="2000" baseline="30000" dirty="0"/>
              <a:t>7</a:t>
            </a:r>
            <a:r>
              <a:rPr lang="en-US" sz="2000" dirty="0"/>
              <a:t> bit/s). What are the latencies to download the objects with each method?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Internet is a network of networks. The Internet ties together different networks with the TCP protocol.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81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Now assume the objects are large. All objects have the same size of 100 MB (i.e., 10</a:t>
                </a:r>
                <a:r>
                  <a:rPr lang="en-US" sz="2000" baseline="30000" dirty="0"/>
                  <a:t>8</a:t>
                </a:r>
                <a:r>
                  <a:rPr lang="en-US" sz="2000" dirty="0"/>
                  <a:t> bytes). Assume the bandwidth for each TCP connection is 10 Mb/s (i.e., 10</a:t>
                </a:r>
                <a:r>
                  <a:rPr lang="en-US" sz="2000" baseline="30000" dirty="0"/>
                  <a:t>7</a:t>
                </a:r>
                <a:r>
                  <a:rPr lang="en-US" sz="2000" dirty="0"/>
                  <a:t> bit/s). What are the latencies to download the objects with each method?</a:t>
                </a:r>
              </a:p>
              <a:p>
                <a:r>
                  <a:rPr lang="en-US" altLang="zh-CN" sz="2000" b="0" dirty="0"/>
                  <a:t>Transmission</a:t>
                </a:r>
                <a:r>
                  <a:rPr lang="zh-CN" altLang="en-US" sz="2000" b="0" dirty="0"/>
                  <a:t> </a:t>
                </a:r>
                <a:r>
                  <a:rPr lang="en-US" altLang="zh-CN" sz="2000" b="0" dirty="0"/>
                  <a:t>time:</a:t>
                </a:r>
                <a:r>
                  <a:rPr lang="zh-CN" altLang="en-US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𝑀𝐵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=80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b="0" dirty="0"/>
              </a:p>
              <a:p>
                <a:r>
                  <a:rPr lang="en-US" sz="2000" b="0" dirty="0"/>
                  <a:t>One-at-a-time: 80 s * 100 objects = 8000 s</a:t>
                </a:r>
              </a:p>
              <a:p>
                <a:r>
                  <a:rPr lang="en-US" sz="2000" b="0" dirty="0"/>
                  <a:t>Concurrent: 80 s * 100 objects  / 10 concurrent connections = 800 s</a:t>
                </a:r>
              </a:p>
              <a:p>
                <a:r>
                  <a:rPr lang="en-US" sz="2000" b="0" dirty="0"/>
                  <a:t>Persistent: 80 s * 100 objects = 8000 s</a:t>
                </a:r>
              </a:p>
              <a:p>
                <a:r>
                  <a:rPr lang="en-US" sz="2000" b="0" dirty="0"/>
                  <a:t>Pipelined: 80 s * 100 objects = 8000 s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9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2ED1-795E-471E-BA2D-4EB04924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080B-4BBD-4327-AA86-125F9CD2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I get a full score?</a:t>
            </a:r>
          </a:p>
          <a:p>
            <a:pPr lvl="1"/>
            <a:r>
              <a:rPr lang="en-US" dirty="0"/>
              <a:t>Pass all test cases in test_client_server.sh</a:t>
            </a:r>
          </a:p>
          <a:p>
            <a:r>
              <a:rPr lang="en-US" dirty="0"/>
              <a:t>What to submit?</a:t>
            </a:r>
          </a:p>
          <a:p>
            <a:pPr lvl="1"/>
            <a:r>
              <a:rPr lang="en-US" dirty="0"/>
              <a:t>4 files.</a:t>
            </a:r>
          </a:p>
          <a:p>
            <a:pPr lvl="1"/>
            <a:r>
              <a:rPr lang="en-US" dirty="0"/>
              <a:t>server-</a:t>
            </a:r>
            <a:r>
              <a:rPr lang="en-US" dirty="0" err="1"/>
              <a:t>c.c</a:t>
            </a:r>
            <a:r>
              <a:rPr lang="en-US" dirty="0"/>
              <a:t>, client-</a:t>
            </a:r>
            <a:r>
              <a:rPr lang="en-US" dirty="0" err="1"/>
              <a:t>c.c</a:t>
            </a:r>
            <a:endParaRPr lang="en-US" dirty="0"/>
          </a:p>
          <a:p>
            <a:pPr lvl="1"/>
            <a:r>
              <a:rPr lang="en-US" dirty="0"/>
              <a:t>server-python.py, client-python.py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9B4F5-91F7-4A69-AEEA-0205786C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3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C909-4460-4CA8-879C-0F8D730C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055B-31F8-4075-A34C-8C1F9356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error messages on Google</a:t>
            </a:r>
          </a:p>
          <a:p>
            <a:r>
              <a:rPr lang="en-US" dirty="0"/>
              <a:t>Restart the VM</a:t>
            </a:r>
          </a:p>
          <a:p>
            <a:r>
              <a:rPr lang="en-US" dirty="0"/>
              <a:t>Don’t forget to compile C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92086-3BF4-46FC-ADA3-51EFE936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8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710E-ECD1-49E8-AFD6-BD78FEBB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1542-B87B-49F1-9276-B99C2DA8D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read stdin?</a:t>
            </a:r>
          </a:p>
          <a:p>
            <a:pPr lvl="1"/>
            <a:r>
              <a:rPr lang="en-US" dirty="0"/>
              <a:t>n = </a:t>
            </a:r>
            <a:r>
              <a:rPr lang="en-US" dirty="0" err="1"/>
              <a:t>fread</a:t>
            </a:r>
            <a:r>
              <a:rPr lang="en-US" dirty="0"/>
              <a:t>(buffer, </a:t>
            </a:r>
            <a:r>
              <a:rPr lang="en-US" dirty="0" err="1"/>
              <a:t>sizeof</a:t>
            </a:r>
            <a:r>
              <a:rPr lang="en-US" dirty="0"/>
              <a:t>(char), SEND_BUFFER_SIZE, stdin)</a:t>
            </a:r>
          </a:p>
          <a:p>
            <a:pPr lvl="1"/>
            <a:r>
              <a:rPr lang="en-US" dirty="0"/>
              <a:t>buffer = </a:t>
            </a:r>
            <a:r>
              <a:rPr lang="en-US" dirty="0" err="1"/>
              <a:t>sys.stdin.read</a:t>
            </a:r>
            <a:r>
              <a:rPr lang="en-US" dirty="0"/>
              <a:t>(SEND_BUFFER_SIZE)</a:t>
            </a:r>
          </a:p>
          <a:p>
            <a:r>
              <a:rPr lang="en-US" dirty="0"/>
              <a:t>Why does my program fail on BINARY message?</a:t>
            </a:r>
          </a:p>
          <a:p>
            <a:pPr lvl="1"/>
            <a:r>
              <a:rPr lang="en-US" dirty="0"/>
              <a:t>There might be characters like EOL(\n) or NULL(\0)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99B1A-5CE2-4E24-A62B-E4477AD0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96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/>
              <a:t>Thanks!</a:t>
            </a:r>
            <a:br>
              <a:rPr lang="en-US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Internet is a network of networks. The Internet ties together different networks with the TCP protocol.</a:t>
            </a:r>
          </a:p>
          <a:p>
            <a:pPr lvl="1"/>
            <a:r>
              <a:rPr lang="en-US" dirty="0"/>
              <a:t>False. With the IP protocol.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5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 and networks are connected by switches, instead of directly connecting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 and networks are connected by switches, instead of directly connecting them.</a:t>
            </a:r>
          </a:p>
          <a:p>
            <a:pPr lvl="1"/>
            <a:r>
              <a:rPr lang="en-US" dirty="0"/>
              <a:t>True. This is for scalability. Directly connecting N nodes to each other would require N</a:t>
            </a:r>
            <a:r>
              <a:rPr lang="en-US" baseline="30000" dirty="0"/>
              <a:t>2</a:t>
            </a:r>
            <a:r>
              <a:rPr lang="en-US" dirty="0"/>
              <a:t> links.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End-systems, switches and routers implement all five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End-systems, switches and routers implement all five layers.</a:t>
            </a:r>
          </a:p>
          <a:p>
            <a:pPr lvl="1"/>
            <a:r>
              <a:rPr lang="en-US" dirty="0"/>
              <a:t>False. Switches only implement physical and datalink layers, and routers only implement physical, datalink and network layers.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5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a stateless protocol. As a result, there is no way to keep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a stateless protocol. As a result, there is no way to keep state.</a:t>
            </a:r>
          </a:p>
          <a:p>
            <a:pPr lvl="1"/>
            <a:r>
              <a:rPr lang="en-US" dirty="0"/>
              <a:t>False. We can use cookies.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3492</TotalTime>
  <Words>1588</Words>
  <Application>Microsoft Macintosh PowerPoint</Application>
  <PresentationFormat>On-screen Show (4:3)</PresentationFormat>
  <Paragraphs>123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Office Theme</vt:lpstr>
      <vt:lpstr>EN.601.414/614 Computer Networks  Exercise and Lab</vt:lpstr>
      <vt:lpstr>True or False</vt:lpstr>
      <vt:lpstr>True or False</vt:lpstr>
      <vt:lpstr>True or False</vt:lpstr>
      <vt:lpstr>True or False</vt:lpstr>
      <vt:lpstr>True or False</vt:lpstr>
      <vt:lpstr>True or False</vt:lpstr>
      <vt:lpstr>True or False</vt:lpstr>
      <vt:lpstr>True or False</vt:lpstr>
      <vt:lpstr>True or False</vt:lpstr>
      <vt:lpstr>True or False</vt:lpstr>
      <vt:lpstr>Network Measurement</vt:lpstr>
      <vt:lpstr>Network Measurement</vt:lpstr>
      <vt:lpstr>Network Measurement</vt:lpstr>
      <vt:lpstr>Network Measurement</vt:lpstr>
      <vt:lpstr>Network Measurement</vt:lpstr>
      <vt:lpstr>HTTP Performance</vt:lpstr>
      <vt:lpstr>HTTP Performance</vt:lpstr>
      <vt:lpstr>HTTP Performance</vt:lpstr>
      <vt:lpstr>HTTP Performance</vt:lpstr>
      <vt:lpstr>Assignment Tips</vt:lpstr>
      <vt:lpstr>Assignment Tips</vt:lpstr>
      <vt:lpstr>Assignment Tips</vt:lpstr>
      <vt:lpstr>Thanks!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455</cp:revision>
  <dcterms:created xsi:type="dcterms:W3CDTF">2017-09-02T14:15:58Z</dcterms:created>
  <dcterms:modified xsi:type="dcterms:W3CDTF">2020-09-17T18:46:22Z</dcterms:modified>
</cp:coreProperties>
</file>