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0"/>
    <p:restoredTop sz="88255"/>
  </p:normalViewPr>
  <p:slideViewPr>
    <p:cSldViewPr snapToObjects="1">
      <p:cViewPr>
        <p:scale>
          <a:sx n="110" d="100"/>
          <a:sy n="110" d="100"/>
        </p:scale>
        <p:origin x="14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Switched LAN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Y’s id  &lt; current root: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set root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 smtClean="0">
                <a:solidFill>
                  <a:schemeClr val="accent5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chemeClr val="accent5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(1,1,3)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(1,1,5)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(1,1,6)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(1,2,2)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flood packet </a:t>
            </a:r>
            <a:r>
              <a:rPr lang="en-US" u="sng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 smtClean="0"/>
              <a:t>Packets forwarded on all available links</a:t>
            </a:r>
          </a:p>
          <a:p>
            <a:r>
              <a:rPr lang="en-US" sz="2000" b="0" dirty="0" smtClean="0"/>
              <a:t>Addresses can be aggregated</a:t>
            </a:r>
          </a:p>
          <a:p>
            <a:r>
              <a:rPr lang="en-US" sz="2000" b="0" dirty="0" smtClean="0"/>
              <a:t>Routing protocol computes loop-free paths</a:t>
            </a:r>
          </a:p>
          <a:p>
            <a:r>
              <a:rPr lang="en-US" sz="2000" b="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 smtClean="0"/>
              <a:t>Packets forwarded on subset of links (spanning tree)</a:t>
            </a:r>
          </a:p>
          <a:p>
            <a:r>
              <a:rPr lang="en-US" sz="2000" b="0" dirty="0" smtClean="0"/>
              <a:t>Flat addresses</a:t>
            </a:r>
          </a:p>
          <a:p>
            <a:r>
              <a:rPr lang="en-US" sz="2000" b="0" dirty="0" smtClean="0"/>
              <a:t>“Routing” protocol computes loop-free topology</a:t>
            </a:r>
          </a:p>
          <a:p>
            <a:r>
              <a:rPr lang="en-US" sz="2000" b="0" dirty="0" smtClean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time</a:t>
            </a:r>
          </a:p>
          <a:p>
            <a:pPr lvl="1"/>
            <a:r>
              <a:rPr lang="en-US" dirty="0" smtClean="0"/>
              <a:t>Other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 smtClean="0"/>
              <a:t>Echoes accepted parameters</a:t>
            </a:r>
          </a:p>
          <a:p>
            <a:pPr lvl="1"/>
            <a:r>
              <a:rPr lang="en-US" dirty="0" smtClean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00618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cs.jhu.edu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</a:t>
            </a:r>
            <a:r>
              <a:rPr lang="en-US" altLang="zh-CN" dirty="0" smtClean="0"/>
              <a:t>Wireless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ecurity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Ethernet’s spanning tree construction does both with a single algorithm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2395</Words>
  <Application>Microsoft Macintosh PowerPoint</Application>
  <PresentationFormat>On-screen Show (4:3)</PresentationFormat>
  <Paragraphs>539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宋体</vt:lpstr>
      <vt:lpstr>Arial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522</cp:revision>
  <dcterms:created xsi:type="dcterms:W3CDTF">2017-09-02T14:15:58Z</dcterms:created>
  <dcterms:modified xsi:type="dcterms:W3CDTF">2019-04-24T20:40:50Z</dcterms:modified>
</cp:coreProperties>
</file>