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46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0"/>
    <p:restoredTop sz="90191"/>
  </p:normalViewPr>
  <p:slideViewPr>
    <p:cSldViewPr snapToObjects="1">
      <p:cViewPr>
        <p:scale>
          <a:sx n="110" d="100"/>
          <a:sy n="110" d="100"/>
        </p:scale>
        <p:origin x="632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CDN </a:t>
            </a:r>
            <a:r>
              <a:rPr lang="en-US" altLang="zh-CN" sz="4800" smtClean="0"/>
              <a:t>and</a:t>
            </a:r>
            <a:r>
              <a:rPr lang="zh-CN" altLang="en-US" sz="4800" smtClean="0"/>
              <a:t> </a:t>
            </a:r>
            <a:r>
              <a:rPr lang="en-US" altLang="zh-CN" sz="4800" smtClean="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cs.jhu.edu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chemeClr val="accent5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</a:t>
            </a:r>
            <a:r>
              <a:rPr lang="en-US" dirty="0"/>
              <a:t>updates (secondary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jhu.edu</a:t>
            </a:r>
            <a:r>
              <a:rPr lang="en-US" sz="2000" dirty="0" smtClean="0"/>
              <a:t>, </a:t>
            </a:r>
            <a:r>
              <a:rPr lang="en-US" sz="2000" dirty="0" err="1" smtClean="0"/>
              <a:t>cs.jhu.edu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/>
              <a:t>c</a:t>
            </a:r>
            <a:r>
              <a:rPr lang="en-US" sz="2000" dirty="0" err="1" smtClean="0"/>
              <a:t>s.jhu.edu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JHU controls </a:t>
            </a:r>
            <a:r>
              <a:rPr lang="en-US" sz="2000" b="0" dirty="0">
                <a:solidFill>
                  <a:schemeClr val="tx1"/>
                </a:solidFill>
              </a:rPr>
              <a:t>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dirty="0" err="1" smtClean="0">
                <a:solidFill>
                  <a:schemeClr val="tx1"/>
                </a:solidFill>
              </a:rPr>
              <a:t>jhu</a:t>
            </a:r>
            <a:r>
              <a:rPr lang="en-US" sz="2000" b="0" dirty="0" err="1" smtClean="0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CS </a:t>
            </a:r>
            <a:r>
              <a:rPr lang="en-US" sz="2000" b="0" dirty="0">
                <a:solidFill>
                  <a:schemeClr val="tx1"/>
                </a:solidFill>
              </a:rPr>
              <a:t>controls 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b="0" dirty="0" err="1" smtClean="0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ICANN/IANA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authoritative </a:t>
            </a:r>
            <a:r>
              <a:rPr lang="en-US" dirty="0" smtClean="0"/>
              <a:t>DNS server stores “</a:t>
            </a:r>
            <a:r>
              <a:rPr lang="en-US" dirty="0" smtClean="0">
                <a:solidFill>
                  <a:schemeClr val="accent5"/>
                </a:solidFill>
              </a:rPr>
              <a:t>resource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chemeClr val="accent5"/>
                </a:solidFill>
              </a:rPr>
              <a:t>anycast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documents.example.com</a:t>
            </a:r>
            <a:r>
              <a:rPr lang="en-US" dirty="0" smtClean="0"/>
              <a:t> </a:t>
            </a:r>
            <a:r>
              <a:rPr lang="en-US" dirty="0" smtClean="0"/>
              <a:t>is really </a:t>
            </a:r>
            <a:r>
              <a:rPr lang="en-US" dirty="0" err="1" smtClean="0"/>
              <a:t>docs.example.com</a:t>
            </a:r>
            <a:endParaRPr lang="en-US" dirty="0" smtClean="0"/>
          </a:p>
          <a:p>
            <a:pPr lvl="1"/>
            <a:r>
              <a:rPr lang="en-US" dirty="0" smtClean="0"/>
              <a:t>value = canonical name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Reply </a:t>
            </a:r>
            <a:r>
              <a:rPr lang="en-US" dirty="0" smtClean="0"/>
              <a:t>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text/section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Fast lookups?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Spreads load across servers</a:t>
            </a:r>
          </a:p>
          <a:p>
            <a:pPr lvl="1"/>
            <a:r>
              <a:rPr lang="en-US" dirty="0" smtClean="0"/>
              <a:t>Places content closer to clients</a:t>
            </a:r>
          </a:p>
          <a:p>
            <a:pPr lvl="1"/>
            <a:r>
              <a:rPr lang="en-US" dirty="0" smtClean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/>
              <a:t>Assignment 1 is due </a:t>
            </a:r>
            <a:r>
              <a:rPr lang="en-US" smtClean="0"/>
              <a:t>this </a:t>
            </a:r>
            <a:r>
              <a:rPr lang="en-US" smtClean="0"/>
              <a:t>Friday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1916</Words>
  <Application>Microsoft Macintosh PowerPoint</Application>
  <PresentationFormat>On-screen Show (4:3)</PresentationFormat>
  <Paragraphs>435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Calibri</vt:lpstr>
      <vt:lpstr>Calibri Light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宋体</vt:lpstr>
      <vt:lpstr>Arial</vt:lpstr>
      <vt:lpstr>Office Theme</vt:lpstr>
      <vt:lpstr>EN.601.414/614 Computer Networks  CDN and DNS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345</cp:revision>
  <dcterms:created xsi:type="dcterms:W3CDTF">2017-09-02T14:15:58Z</dcterms:created>
  <dcterms:modified xsi:type="dcterms:W3CDTF">2018-02-12T19:19:12Z</dcterms:modified>
</cp:coreProperties>
</file>