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46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3"/>
    <p:restoredTop sz="88187"/>
  </p:normalViewPr>
  <p:slideViewPr>
    <p:cSldViewPr snapToObjects="1">
      <p:cViewPr>
        <p:scale>
          <a:sx n="110" d="100"/>
          <a:sy n="110" d="100"/>
        </p:scale>
        <p:origin x="11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Congestion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done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congestion avoidance too slow in recovering from an isolated loss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</a:t>
            </a:r>
            <a:r>
              <a:rPr lang="en-US" dirty="0" smtClean="0"/>
              <a:t>102, …, </a:t>
            </a:r>
            <a:r>
              <a:rPr lang="en-US" dirty="0"/>
              <a:t>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RETRANSMIT 101 </a:t>
            </a:r>
            <a:r>
              <a:rPr lang="en-US" sz="2000" dirty="0" err="1" smtClean="0">
                <a:solidFill>
                  <a:schemeClr val="accent5"/>
                </a:solidFill>
              </a:rPr>
              <a:t>ssthresh</a:t>
            </a:r>
            <a:r>
              <a:rPr lang="en-US" sz="2000" dirty="0" smtClean="0">
                <a:solidFill>
                  <a:schemeClr val="accent5"/>
                </a:solidFill>
              </a:rPr>
              <a:t>=5 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+ 1/5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+ 2/5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+ 3/5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+ 4/5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+ 5/5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=6 + 1/6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Grant the sender temporary “credit” for each dupACK so as to keep packets in flight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CWND = </a:t>
            </a:r>
            <a:r>
              <a:rPr lang="en-US" dirty="0" err="1" smtClean="0"/>
              <a:t>ssthresh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+ 3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While in fast recovery</a:t>
            </a:r>
          </a:p>
          <a:p>
            <a:pPr lvl="1"/>
            <a:r>
              <a:rPr lang="en-US" dirty="0" smtClean="0"/>
              <a:t>CWND </a:t>
            </a:r>
            <a:r>
              <a:rPr lang="en-US" dirty="0"/>
              <a:t>= CWND </a:t>
            </a:r>
            <a:r>
              <a:rPr lang="en-US" dirty="0" smtClean="0"/>
              <a:t>+ 1 for each additional dupACK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Exit fast recovery </a:t>
            </a:r>
            <a:r>
              <a:rPr lang="en-US" dirty="0" smtClean="0"/>
              <a:t>after receiving new ACK</a:t>
            </a:r>
          </a:p>
          <a:p>
            <a:pPr lvl="1"/>
            <a:r>
              <a:rPr lang="en-US" dirty="0" smtClean="0"/>
              <a:t>set CWND =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RETRANSMIT 101 </a:t>
            </a:r>
            <a:r>
              <a:rPr lang="en-US" sz="2000" dirty="0" err="1">
                <a:solidFill>
                  <a:schemeClr val="accent5"/>
                </a:solidFill>
              </a:rPr>
              <a:t>ssthresh</a:t>
            </a:r>
            <a:r>
              <a:rPr lang="en-US" sz="2000" dirty="0">
                <a:solidFill>
                  <a:schemeClr val="accent5"/>
                </a:solidFill>
              </a:rPr>
              <a:t>=5 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 9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 = 5 (</a:t>
            </a:r>
            <a:r>
              <a:rPr lang="en-US" sz="2000" dirty="0" err="1" smtClean="0">
                <a:solidFill>
                  <a:schemeClr val="accent5"/>
                </a:solidFill>
              </a:rPr>
              <a:t>xmit</a:t>
            </a:r>
            <a:r>
              <a:rPr lang="en-US" sz="2000" dirty="0" smtClean="0">
                <a:solidFill>
                  <a:schemeClr val="accent5"/>
                </a:solidFill>
              </a:rPr>
              <a:t> 115)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</a:t>
            </a:r>
            <a:r>
              <a:rPr lang="en-US" altLang="zh-CN" sz="2000" dirty="0" smtClean="0">
                <a:sym typeface="Wingdings"/>
              </a:rPr>
              <a:t>estion</a:t>
            </a:r>
            <a:r>
              <a:rPr lang="en-US" sz="2000" dirty="0" smtClean="0">
                <a:sym typeface="Wingdings"/>
              </a:rPr>
              <a:t> avoidance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5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➔ Slow Start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dupACKs ➔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ACK changes state ONLY from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3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</a:t>
            </a:r>
            <a:br>
              <a:rPr lang="en-US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6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congestion control wrap-up</a:t>
            </a:r>
          </a:p>
          <a:p>
            <a:r>
              <a:rPr lang="en-US" dirty="0" smtClean="0"/>
              <a:t>TCP throughput equation</a:t>
            </a:r>
          </a:p>
          <a:p>
            <a:r>
              <a:rPr lang="en-US" dirty="0" smtClean="0"/>
              <a:t>Problems with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CWND &gt; </a:t>
            </a:r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ssthresh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6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smtClean="0"/>
              <a:t>they coexist</a:t>
            </a:r>
            <a:r>
              <a:rPr lang="en-US" dirty="0"/>
              <a:t>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follow the same principle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CWND on good news</a:t>
            </a:r>
          </a:p>
          <a:p>
            <a:pPr lvl="1"/>
            <a:r>
              <a:rPr lang="en-US" dirty="0" smtClean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Throughput Equation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(1): </a:t>
            </a:r>
            <a:br>
              <a:rPr lang="en-US" dirty="0" smtClean="0"/>
            </a:br>
            <a:r>
              <a:rPr lang="en-US" dirty="0" smtClean="0"/>
              <a:t>Different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 smtClean="0"/>
              <a:t>Flows get throughput inversely proportional to RTT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TCP unfair in the face of heterogeneous RTTs!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4545" y="5343525"/>
            <a:ext cx="116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latin typeface="+mn-lt"/>
              </a:rPr>
              <a:t>link</a:t>
            </a:r>
            <a:endParaRPr lang="en-US" sz="1800" b="0" i="1" dirty="0"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5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4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2197" y="404812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5"/>
                </a:solidFill>
                <a:latin typeface="+mn-lt"/>
              </a:rPr>
              <a:t>100ms</a:t>
            </a:r>
            <a:endParaRPr lang="en-US" sz="18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42198" y="5202793"/>
            <a:ext cx="80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4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(2): </a:t>
            </a:r>
            <a:br>
              <a:rPr lang="en-US" smtClean="0"/>
            </a:br>
            <a:r>
              <a:rPr lang="en-US" smtClean="0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</a:t>
            </a:r>
            <a:r>
              <a:rPr lang="en-US" baseline="30000" dirty="0" smtClean="0"/>
              <a:t>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past a threshold speed, increase CWND faster </a:t>
            </a:r>
          </a:p>
          <a:p>
            <a:pPr lvl="1"/>
            <a:r>
              <a:rPr lang="en-US" dirty="0" smtClean="0"/>
              <a:t>A proposed standard [Floyd’03]</a:t>
            </a:r>
          </a:p>
          <a:p>
            <a:pPr lvl="1"/>
            <a:r>
              <a:rPr lang="en-US" dirty="0" smtClean="0"/>
              <a:t>Let the additive constant in AIMD depend on CWND</a:t>
            </a:r>
          </a:p>
          <a:p>
            <a:r>
              <a:rPr lang="en-US" dirty="0" smtClean="0"/>
              <a:t>Other approaches?</a:t>
            </a:r>
          </a:p>
          <a:p>
            <a:pPr lvl="1"/>
            <a:r>
              <a:rPr lang="en-US" dirty="0" smtClean="0"/>
              <a:t>Multiple simultaneous connections (</a:t>
            </a:r>
            <a:r>
              <a:rPr lang="en-US" dirty="0" smtClean="0">
                <a:solidFill>
                  <a:schemeClr val="accent5"/>
                </a:solidFill>
              </a:rPr>
              <a:t>hack but works today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(3): </a:t>
            </a:r>
            <a:br>
              <a:rPr lang="en-US" dirty="0" smtClean="0"/>
            </a:br>
            <a:r>
              <a:rPr lang="en-US" dirty="0" smtClean="0"/>
              <a:t>Rate-based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smtClean="0"/>
              <a:t>throughput swings </a:t>
            </a:r>
            <a:r>
              <a:rPr lang="en-US" dirty="0" smtClean="0"/>
              <a:t>between W/2 to W</a:t>
            </a:r>
          </a:p>
          <a:p>
            <a:r>
              <a:rPr lang="en-US" dirty="0" smtClean="0"/>
              <a:t>Apps may prefer steady rates (e.g., streaming)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5"/>
                </a:solidFill>
              </a:rPr>
              <a:t>Equation-Based Congestion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Ignore TCP’s increase/decrease rules and just follow the equation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drop percentage p, and set rate accordingly</a:t>
            </a:r>
          </a:p>
          <a:p>
            <a:r>
              <a:rPr lang="en-US" dirty="0" smtClean="0"/>
              <a:t>Following the TCP equation ensures “TCP friendliness”</a:t>
            </a:r>
          </a:p>
          <a:p>
            <a:pPr lvl="1"/>
            <a:r>
              <a:rPr lang="en-US" dirty="0" smtClean="0"/>
              <a:t>i.e., use no more than TCP does in similar setting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 smtClean="0"/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(4): </a:t>
            </a:r>
            <a:br>
              <a:rPr lang="en-US" dirty="0" smtClean="0"/>
            </a:br>
            <a:r>
              <a:rPr lang="en-US" dirty="0" smtClean="0"/>
              <a:t>Loss </a:t>
            </a:r>
            <a:r>
              <a:rPr lang="en-US" dirty="0"/>
              <a:t>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will confuse corruption with congestion</a:t>
            </a:r>
          </a:p>
          <a:p>
            <a:r>
              <a:rPr lang="en-US" dirty="0" smtClean="0"/>
              <a:t>Flow will cut its rate</a:t>
            </a:r>
          </a:p>
          <a:p>
            <a:pPr lvl="1"/>
            <a:r>
              <a:rPr lang="en-US" dirty="0" smtClean="0"/>
              <a:t>Throughput ~ 1/</a:t>
            </a:r>
            <a:r>
              <a:rPr lang="en-US" dirty="0" err="1" smtClean="0"/>
              <a:t>sqrt</a:t>
            </a:r>
            <a:r>
              <a:rPr lang="en-US" dirty="0" smtClean="0"/>
              <a:t>(p) where p is loss prob.</a:t>
            </a:r>
          </a:p>
          <a:p>
            <a:pPr lvl="1"/>
            <a:r>
              <a:rPr lang="en-US" dirty="0" smtClean="0"/>
              <a:t>Applies even for non-congestion losses!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(5): </a:t>
            </a:r>
            <a:br>
              <a:rPr lang="en-US" dirty="0" smtClean="0"/>
            </a:br>
            <a:r>
              <a:rPr lang="en-US" dirty="0" smtClean="0"/>
              <a:t>Short flows cannot ramp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50% of flows have &lt; 1500B to send; 80% &lt; 100KB</a:t>
            </a:r>
          </a:p>
          <a:p>
            <a:r>
              <a:rPr lang="en-US" smtClean="0">
                <a:sym typeface="Wingdings"/>
              </a:rPr>
              <a:t>Implications </a:t>
            </a:r>
          </a:p>
          <a:p>
            <a:pPr lvl="1"/>
            <a:r>
              <a:rPr lang="en-US" smtClean="0">
                <a:sym typeface="Wingdings"/>
              </a:rPr>
              <a:t>Short flows never leave slow start!</a:t>
            </a:r>
          </a:p>
          <a:p>
            <a:pPr lvl="2"/>
            <a:r>
              <a:rPr lang="en-US" smtClean="0">
                <a:sym typeface="Wingdings"/>
              </a:rPr>
              <a:t>They never attain their fair share</a:t>
            </a:r>
          </a:p>
          <a:p>
            <a:pPr lvl="1"/>
            <a:r>
              <a:rPr lang="en-US" smtClean="0">
                <a:sym typeface="Wingdings"/>
              </a:rPr>
              <a:t>Too few packets to trigger dupACKs </a:t>
            </a:r>
          </a:p>
          <a:p>
            <a:pPr lvl="2"/>
            <a:r>
              <a:rPr lang="en-US" smtClean="0">
                <a:sym typeface="Wingdings"/>
              </a:rPr>
              <a:t>Isolated loss may lead to timeouts</a:t>
            </a:r>
          </a:p>
          <a:p>
            <a:pPr lvl="2"/>
            <a:r>
              <a:rPr lang="en-US" smtClean="0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(6): </a:t>
            </a:r>
            <a:br>
              <a:rPr lang="en-US" dirty="0" smtClean="0"/>
            </a:br>
            <a:r>
              <a:rPr lang="en-US" dirty="0" smtClean="0"/>
              <a:t>Short flows share long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 deliberately overshoots capacity, until it experiences a drop</a:t>
            </a:r>
          </a:p>
          <a:p>
            <a:r>
              <a:rPr lang="en-US" dirty="0" smtClean="0"/>
              <a:t>Means that delays are large, and are large for everyone</a:t>
            </a:r>
          </a:p>
          <a:p>
            <a:pPr lvl="1"/>
            <a:r>
              <a:rPr lang="en-US" dirty="0" smtClean="0"/>
              <a:t>Consider a flow transferring a 10GB file sharing a  </a:t>
            </a:r>
            <a:br>
              <a:rPr lang="en-US" dirty="0" smtClean="0"/>
            </a:br>
            <a:r>
              <a:rPr lang="en-US" dirty="0" smtClean="0"/>
              <a:t>bottleneck link with 10 flows transferring 100B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Larger flows dominate smaller ones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(7):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(7): </a:t>
            </a:r>
            <a:br>
              <a:rPr lang="en-US" smtClean="0"/>
            </a:br>
            <a:r>
              <a:rPr lang="en-US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 smtClean="0"/>
              <a:t>Using large initial CWND</a:t>
            </a:r>
          </a:p>
          <a:p>
            <a:pPr lvl="2"/>
            <a:r>
              <a:rPr lang="en-US" dirty="0" smtClean="0"/>
              <a:t>Common practice by many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 smtClean="0"/>
              <a:t>Opening many connections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 A starts 10 connections to B</a:t>
            </a:r>
          </a:p>
          <a:p>
            <a:pPr lvl="1"/>
            <a:r>
              <a:rPr lang="en-US" dirty="0" smtClean="0"/>
              <a:t>D starts 1 connection to E</a:t>
            </a:r>
          </a:p>
          <a:p>
            <a:pPr lvl="1"/>
            <a:r>
              <a:rPr lang="en-US" dirty="0" smtClean="0"/>
              <a:t>Each connection gets about the same throughput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5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4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adjusted based on ACKs and timeouts</a:t>
            </a:r>
          </a:p>
          <a:p>
            <a:r>
              <a:rPr lang="en-US" dirty="0" smtClean="0"/>
              <a:t>Cumulative ACKs and fast retransmit/recovery rules</a:t>
            </a:r>
          </a:p>
          <a:p>
            <a:r>
              <a:rPr lang="en-US" dirty="0" smtClean="0"/>
              <a:t>Complicates evolution </a:t>
            </a:r>
          </a:p>
          <a:p>
            <a:pPr lvl="1"/>
            <a:r>
              <a:rPr lang="en-US" dirty="0" smtClean="0"/>
              <a:t>Changing from cumulative to selective ACKs is hard</a:t>
            </a:r>
          </a:p>
          <a:p>
            <a:r>
              <a:rPr lang="en-US" dirty="0" smtClean="0"/>
              <a:t>Sometimes we want CC but not reliability </a:t>
            </a:r>
          </a:p>
          <a:p>
            <a:pPr lvl="1"/>
            <a:r>
              <a:rPr lang="en-US" dirty="0" smtClean="0"/>
              <a:t>e.g., real-time applications</a:t>
            </a:r>
          </a:p>
          <a:p>
            <a:r>
              <a:rPr lang="en-US" dirty="0" smtClean="0"/>
              <a:t>We may also want </a:t>
            </a:r>
            <a:r>
              <a:rPr lang="en-US" smtClean="0"/>
              <a:t>reliability without CC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works even though it has many flaws</a:t>
            </a:r>
          </a:p>
          <a:p>
            <a:r>
              <a:rPr lang="en-US" dirty="0" smtClean="0"/>
              <a:t>Many of them can be fixed via assistance from the network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few lectures: The Network Layer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/>
              <a:t>(initialized to a small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ssthresh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(initialized to a large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dupACKcount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ACK </a:t>
            </a:r>
            <a:r>
              <a:rPr lang="en-US" dirty="0" smtClean="0"/>
              <a:t>(new data)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dupACK </a:t>
            </a:r>
            <a:r>
              <a:rPr lang="en-US" dirty="0" smtClean="0"/>
              <a:t>(duplicate ACK for old data)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Timeout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 smtClean="0">
                <a:solidFill>
                  <a:schemeClr val="accent5"/>
                </a:solidFill>
                <a:latin typeface="+mn-lt"/>
              </a:rPr>
              <a:t>CWND = 2xCWND</a:t>
            </a:r>
            <a:endParaRPr lang="en-US" b="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Slow start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 smtClean="0">
                  <a:solidFill>
                    <a:schemeClr val="accent5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voidance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</TotalTime>
  <Words>1611</Words>
  <Application>Microsoft Macintosh PowerPoint</Application>
  <PresentationFormat>On-screen Show (4:3)</PresentationFormat>
  <Paragraphs>395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Zapf Dingbats</vt:lpstr>
      <vt:lpstr>宋体</vt:lpstr>
      <vt:lpstr>Office Theme</vt:lpstr>
      <vt:lpstr>Equation</vt:lpstr>
      <vt:lpstr>EN.601.414/614 Computer Networks 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451</cp:revision>
  <dcterms:created xsi:type="dcterms:W3CDTF">2017-09-02T14:15:58Z</dcterms:created>
  <dcterms:modified xsi:type="dcterms:W3CDTF">2019-03-06T16:07:22Z</dcterms:modified>
</cp:coreProperties>
</file>