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461" r:id="rId3"/>
    <p:sldId id="519" r:id="rId4"/>
    <p:sldId id="463" r:id="rId5"/>
    <p:sldId id="464" r:id="rId6"/>
    <p:sldId id="465" r:id="rId7"/>
    <p:sldId id="466" r:id="rId8"/>
    <p:sldId id="467" r:id="rId9"/>
    <p:sldId id="520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4"/>
    <p:restoredTop sz="88217"/>
  </p:normalViewPr>
  <p:slideViewPr>
    <p:cSldViewPr snapToObjects="1">
      <p:cViewPr>
        <p:scale>
          <a:sx n="110" d="100"/>
          <a:sy n="110" d="100"/>
        </p:scale>
        <p:origin x="84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9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Inter-Domain </a:t>
            </a:r>
            <a:r>
              <a:rPr lang="en-US" altLang="zh-CN" sz="4800" dirty="0" smtClean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</a:t>
            </a:r>
            <a:r>
              <a:rPr lang="en-US" dirty="0" smtClean="0"/>
              <a:t>10</a:t>
            </a:r>
            <a:r>
              <a:rPr lang="en-US" altLang="zh-CN" baseline="30000" dirty="0"/>
              <a:t>9</a:t>
            </a:r>
            <a:r>
              <a:rPr lang="en-US" dirty="0" smtClean="0"/>
              <a:t> </a:t>
            </a:r>
            <a:r>
              <a:rPr lang="en-US" dirty="0" smtClean="0"/>
              <a:t>entries!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longest-prefix matching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Host addressing is key to scaling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</a:t>
            </a:r>
            <a:r>
              <a:rPr lang="en-US" dirty="0" smtClean="0">
                <a:solidFill>
                  <a:schemeClr val="accent5"/>
                </a:solidFill>
              </a:rPr>
              <a:t>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to aggregate </a:t>
            </a:r>
            <a:r>
              <a:rPr lang="en-US" dirty="0" smtClean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chemeClr val="accent5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chemeClr val="accent5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chemeClr val="accent5"/>
                </a:solidFill>
              </a:rPr>
              <a:t>host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/>
                </a:solidFill>
              </a:rPr>
              <a:t>subnet mask </a:t>
            </a:r>
            <a:r>
              <a:rPr lang="en-US" dirty="0" smtClean="0"/>
              <a:t>(a group of machines with the same prefix are in the same subnet)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ICANN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 smtClean="0"/>
              <a:t>AT&amp;T gave JHU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 smtClean="0"/>
              <a:t>JHU gave CS a 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r>
              <a:rPr lang="en-US" b="1" dirty="0" smtClean="0">
                <a:solidFill>
                  <a:schemeClr val="accent6"/>
                </a:solidFill>
              </a:rPr>
              <a:t>01001110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chemeClr val="accent5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 </a:t>
            </a:r>
            <a:r>
              <a:rPr lang="en-US" sz="2400" b="0" dirty="0" smtClean="0"/>
              <a:t>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(1) Not picking shortest-path routes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(3) Selective route advertisement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5"/>
                </a:solidFill>
              </a:rPr>
              <a:t>AS-C </a:t>
            </a:r>
            <a:r>
              <a:rPr lang="en-US" sz="2000" dirty="0" smtClean="0">
                <a:solidFill>
                  <a:schemeClr val="accent5"/>
                </a:solidFill>
              </a:rPr>
              <a:t>does not </a:t>
            </a:r>
            <a:r>
              <a:rPr lang="en-US" sz="2000" smtClean="0">
                <a:solidFill>
                  <a:schemeClr val="accent5"/>
                </a:solidFill>
              </a:rPr>
              <a:t>want to carry traffic to AS-B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(4) BGP may aggregate routes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</TotalTime>
  <Words>1980</Words>
  <Application>Microsoft Macintosh PowerPoint</Application>
  <PresentationFormat>On-screen Show (4:3)</PresentationFormat>
  <Paragraphs>559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Calibri</vt:lpstr>
      <vt:lpstr>Calibri Light</vt:lpstr>
      <vt:lpstr>Courier New</vt:lpstr>
      <vt:lpstr>Monotype Sorts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Inter-Domain Routing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482</cp:revision>
  <dcterms:created xsi:type="dcterms:W3CDTF">2017-09-02T14:15:58Z</dcterms:created>
  <dcterms:modified xsi:type="dcterms:W3CDTF">2018-04-05T02:07:25Z</dcterms:modified>
</cp:coreProperties>
</file>