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6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4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/>
    <p:restoredTop sz="88249"/>
  </p:normalViewPr>
  <p:slideViewPr>
    <p:cSldViewPr snapToObjects="1">
      <p:cViewPr>
        <p:scale>
          <a:sx n="110" d="100"/>
          <a:sy n="110" d="100"/>
        </p:scale>
        <p:origin x="76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</a:t>
            </a:r>
            <a:r>
              <a:rPr lang="en-US" altLang="zh-CN" sz="4800" dirty="0" smtClean="0"/>
              <a:t>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to a given destination</a:t>
            </a:r>
          </a:p>
          <a:p>
            <a:r>
              <a:rPr lang="en-US" dirty="0" smtClean="0"/>
              <a:t>How do we know that the state contained in forwarding tables meets our goal?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what “</a:t>
            </a:r>
            <a:r>
              <a:rPr lang="en-US" dirty="0" smtClean="0">
                <a:solidFill>
                  <a:schemeClr val="accent5"/>
                </a:solidFill>
              </a:rPr>
              <a:t>validity</a:t>
            </a:r>
            <a:r>
              <a:rPr lang="en-US" dirty="0" smtClean="0"/>
              <a:t>” of routing state tells us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2387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  <a:p>
            <a:pPr lvl="1"/>
            <a:r>
              <a:rPr lang="en-US" dirty="0" smtClean="0"/>
              <a:t>(Will discuss later where this routing state comes from)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</a:t>
            </a:r>
            <a:r>
              <a:rPr lang="en-US" dirty="0" smtClean="0"/>
              <a:t>is </a:t>
            </a:r>
            <a:r>
              <a:rPr lang="en-US" dirty="0" smtClean="0"/>
              <a:t>valid?</a:t>
            </a:r>
          </a:p>
          <a:p>
            <a:r>
              <a:rPr lang="en-US" dirty="0" smtClean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Loop!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to MIT @ #0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recap</a:t>
            </a:r>
          </a:p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dead end before hitting destination,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ou’ll never reach the destination</a:t>
            </a:r>
          </a:p>
          <a:p>
            <a:r>
              <a:rPr lang="en-US" dirty="0" smtClean="0"/>
              <a:t>If you run into a loop, </a:t>
            </a:r>
          </a:p>
          <a:p>
            <a:pPr lvl="1"/>
            <a:r>
              <a:rPr lang="en-US" dirty="0" smtClean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no dead ends</a:t>
            </a:r>
            <a:r>
              <a:rPr lang="en-US" dirty="0"/>
              <a:t> </a:t>
            </a:r>
            <a:r>
              <a:rPr lang="en-US" dirty="0" smtClean="0"/>
              <a:t>and no loops</a:t>
            </a:r>
          </a:p>
          <a:p>
            <a:r>
              <a:rPr lang="en-US" dirty="0" smtClean="0"/>
              <a:t>Packet must keep wandering, but without repeating</a:t>
            </a:r>
          </a:p>
          <a:p>
            <a:pPr lvl="1"/>
            <a:r>
              <a:rPr lang="en-US" dirty="0" smtClean="0"/>
              <a:t>If ever enter same switch from same link, will loop</a:t>
            </a:r>
          </a:p>
          <a:p>
            <a:r>
              <a:rPr lang="en-US" dirty="0" smtClean="0"/>
              <a:t>Only a finite number of possible links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r>
              <a:rPr lang="en-US" dirty="0" smtClean="0"/>
              <a:t>Mark outgoing link (“next hop”) with arrow</a:t>
            </a:r>
          </a:p>
          <a:p>
            <a:pPr lvl="1"/>
            <a:r>
              <a:rPr lang="en-US" dirty="0" smtClean="0"/>
              <a:t>There is only one at each node</a:t>
            </a:r>
          </a:p>
          <a:p>
            <a:r>
              <a:rPr lang="en-US" dirty="0" smtClean="0"/>
              <a:t>Eliminate all links with no arrows</a:t>
            </a:r>
          </a:p>
          <a:p>
            <a:r>
              <a:rPr lang="en-US" dirty="0" smtClean="0"/>
              <a:t>Look at what’s left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arrows on outgoing links (to </a:t>
            </a:r>
            <a:r>
              <a:rPr lang="en-US" dirty="0" smtClean="0"/>
              <a:t>blue dot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spanning 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t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ree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Is this valid?</a:t>
            </a:r>
            <a:endParaRPr lang="en-US" sz="2812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valid: Contains loop!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r>
              <a:rPr lang="en-US" dirty="0" smtClean="0"/>
              <a:t>Dead ends are</a:t>
            </a:r>
            <a:r>
              <a:rPr lang="en-US" dirty="0"/>
              <a:t> </a:t>
            </a:r>
            <a:r>
              <a:rPr lang="en-US" dirty="0" smtClean="0"/>
              <a:t>nodes without outgoing arrow</a:t>
            </a:r>
          </a:p>
          <a:p>
            <a:r>
              <a:rPr lang="en-US" dirty="0" smtClean="0"/>
              <a:t>Loops are obvious too</a:t>
            </a:r>
          </a:p>
          <a:p>
            <a:pPr lvl="1"/>
            <a:r>
              <a:rPr lang="en-US" dirty="0" smtClean="0"/>
              <a:t>Disconnected from rest of graph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Network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v1: Find a path to a given destination</a:t>
            </a:r>
          </a:p>
          <a:p>
            <a:r>
              <a:rPr lang="en-US" dirty="0" smtClean="0"/>
              <a:t>v2: Find a </a:t>
            </a:r>
            <a:r>
              <a:rPr lang="en-US" i="1" dirty="0" smtClean="0">
                <a:solidFill>
                  <a:schemeClr val="accent5"/>
                </a:solidFill>
              </a:rPr>
              <a:t>least-cost path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a given destination 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  <a:endParaRPr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oad 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ost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Least-cost path routing</a:t>
            </a:r>
            <a:endParaRPr lang="en-US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omputes least-cost paths from one node (“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D(u) =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D(u) = 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7  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9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add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update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for all v adjacent to w and not in 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smtClean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/*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least path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until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all nodes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are in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least-cost tree</a:t>
            </a:r>
          </a:p>
          <a:p>
            <a:pPr algn="ctr"/>
            <a:r>
              <a:rPr lang="en-US" sz="2000" i="1" dirty="0"/>
              <a:t>f</a:t>
            </a:r>
            <a:r>
              <a:rPr lang="en-US" sz="2000" i="1" dirty="0" smtClean="0"/>
              <a:t>rom u</a:t>
            </a:r>
            <a:endParaRPr lang="en-US" sz="20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forwarding table</a:t>
            </a:r>
          </a:p>
          <a:p>
            <a:pPr algn="ctr"/>
            <a:r>
              <a:rPr lang="en-US" sz="2000" i="1" dirty="0" smtClean="0"/>
              <a:t>in u</a:t>
            </a:r>
            <a:endParaRPr lang="en-US" sz="2000" i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w</a:t>
              </a:r>
              <a:endParaRPr lang="en-US" sz="1800" b="0" dirty="0"/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x</a:t>
              </a:r>
              <a:endParaRPr lang="en-US" sz="1800" b="0" dirty="0"/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y</a:t>
              </a:r>
              <a:endParaRPr lang="en-US" sz="1800" b="0" dirty="0"/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x)</a:t>
              </a:r>
              <a:endParaRPr lang="en-US" sz="1800" b="0" dirty="0"/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control plane calculates valid routes and sets up forwarding table</a:t>
            </a:r>
          </a:p>
          <a:p>
            <a:pPr lvl="1"/>
            <a:r>
              <a:rPr lang="en-US" dirty="0" smtClean="0"/>
              <a:t>Avoiding loops and dead ends</a:t>
            </a:r>
          </a:p>
          <a:p>
            <a:r>
              <a:rPr lang="en-US" dirty="0" smtClean="0"/>
              <a:t>Least-cost routes can be calculated using Dijkstra’s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</a:t>
            </a:r>
            <a:r>
              <a:rPr lang="en-US" dirty="0" smtClean="0"/>
              <a:t>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2022</Words>
  <Application>Microsoft Macintosh PowerPoint</Application>
  <PresentationFormat>On-screen Show (4:3)</PresentationFormat>
  <Paragraphs>581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Courier New</vt:lpstr>
      <vt:lpstr>Helvetica</vt:lpstr>
      <vt:lpstr>ＭＳ Ｐゴシック</vt:lpstr>
      <vt:lpstr>Wingdings</vt:lpstr>
      <vt:lpstr>宋体</vt:lpstr>
      <vt:lpstr>Arial</vt:lpstr>
      <vt:lpstr>Office Theme</vt:lpstr>
      <vt:lpstr>EN.601.414/614 Computer Networks  Routing Fundamentals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458</cp:revision>
  <dcterms:created xsi:type="dcterms:W3CDTF">2017-09-02T14:15:58Z</dcterms:created>
  <dcterms:modified xsi:type="dcterms:W3CDTF">2018-03-28T19:22:34Z</dcterms:modified>
</cp:coreProperties>
</file>