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461" r:id="rId3"/>
    <p:sldId id="51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93" r:id="rId54"/>
    <p:sldId id="514" r:id="rId55"/>
    <p:sldId id="46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88027"/>
  </p:normalViewPr>
  <p:slideViewPr>
    <p:cSldViewPr snapToObjects="1">
      <p:cViewPr varScale="1">
        <p:scale>
          <a:sx n="112" d="100"/>
          <a:sy n="112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901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2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0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25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6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27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31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44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0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91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7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56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8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9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5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5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55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6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chemeClr val="accent5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chemeClr val="accent5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Maximum length </a:t>
            </a:r>
            <a:r>
              <a:rPr lang="en-US" dirty="0"/>
              <a:t>of the wire: 2,500 meters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Minimum length </a:t>
            </a:r>
            <a:r>
              <a:rPr lang="en-US" dirty="0"/>
              <a:t>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chemeClr val="accent5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chemeClr val="accent5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baseline="-25000" dirty="0">
                <a:solidFill>
                  <a:schemeClr val="accent5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baseline="-25000" dirty="0">
                <a:solidFill>
                  <a:schemeClr val="accent5"/>
                </a:solidFill>
              </a:rPr>
              <a:t>trans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= time to transmit a max-sized frame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45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08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chemeClr val="accent5"/>
                </a:solidFill>
              </a:rPr>
              <a:t>Modern Ethernets are “switched”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chemeClr val="accent5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5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chemeClr val="accent5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chemeClr val="accent5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chemeClr val="accent5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chemeClr val="accent5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chemeClr val="accent5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chemeClr val="accent5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145454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chemeClr val="accent5"/>
                </a:solidFill>
              </a:rPr>
              <a:t>adjacent nodes </a:t>
            </a:r>
            <a:r>
              <a:rPr lang="en-US" dirty="0"/>
              <a:t>or between </a:t>
            </a:r>
            <a:r>
              <a:rPr lang="en-US" dirty="0">
                <a:solidFill>
                  <a:schemeClr val="accent5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chemeClr val="accent5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8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2928937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chemeClr val="accent5"/>
                </a:solidFill>
              </a:rPr>
              <a:t>00-15-C5-49-04-A9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Hard-coded when adapter is built</a:t>
            </a:r>
          </a:p>
          <a:p>
            <a:r>
              <a:rPr lang="en-US" b="0" dirty="0"/>
              <a:t>Flat name space of 48 bits (e.g., 00-0E-9B-6E-49-76)</a:t>
            </a:r>
          </a:p>
          <a:p>
            <a:r>
              <a:rPr lang="en-US" b="0" dirty="0"/>
              <a:t>Like a social security number</a:t>
            </a:r>
          </a:p>
          <a:p>
            <a:r>
              <a:rPr lang="en-US" b="0" dirty="0"/>
              <a:t>Portable, and can stay the same as the host moves</a:t>
            </a:r>
          </a:p>
          <a:p>
            <a:r>
              <a:rPr lang="en-US" b="0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Configured, or learned dynamically</a:t>
            </a:r>
          </a:p>
          <a:p>
            <a:r>
              <a:rPr lang="en-US" b="0" dirty="0"/>
              <a:t>Hierarchical name space of 32 bits (e.g., 12.178.66.9)</a:t>
            </a:r>
          </a:p>
          <a:p>
            <a:r>
              <a:rPr lang="en-US" b="0" dirty="0"/>
              <a:t>Like a postal mailing address</a:t>
            </a:r>
          </a:p>
          <a:p>
            <a:r>
              <a:rPr lang="en-US" b="0" dirty="0"/>
              <a:t>Not portable, and depends on where the host is attached</a:t>
            </a:r>
          </a:p>
          <a:p>
            <a:r>
              <a:rPr lang="en-US" b="0" dirty="0"/>
              <a:t>Used to get a packet to destination IP subnet </a:t>
            </a:r>
          </a:p>
          <a:p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0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  <a:solidFill>
            <a:schemeClr val="accent1"/>
          </a:solidFill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  <a:solidFill>
            <a:schemeClr val="accent1"/>
          </a:solidFill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  <a:solidFill>
            <a:schemeClr val="accent1"/>
          </a:solidFill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  <a:solidFill>
            <a:schemeClr val="accent1"/>
          </a:solidFill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5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Error detection and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  <a:solidFill>
            <a:schemeClr val="accent1"/>
          </a:solidFill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  <a:grpFill/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1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Local-Area</a:t>
            </a:r>
            <a:br>
              <a:rPr lang="en-US" dirty="0"/>
            </a:br>
            <a:r>
              <a:rPr lang="en-US" dirty="0"/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-13850" y="2777922"/>
            <a:ext cx="216232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Bridges</a:t>
            </a:r>
            <a:r>
              <a:rPr lang="en-US" b="0" dirty="0"/>
              <a:t> relay</a:t>
            </a:r>
            <a:br>
              <a:rPr lang="en-US" b="0" dirty="0"/>
            </a:br>
            <a:r>
              <a:rPr lang="en-US" b="0" dirty="0"/>
              <a:t>broadcasts from</a:t>
            </a:r>
            <a:br>
              <a:rPr lang="en-US" b="0" dirty="0"/>
            </a:br>
            <a:r>
              <a:rPr lang="en-US" b="0" dirty="0"/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/>
              <a:t>Perlman’s idea</a:t>
            </a:r>
            <a:r>
              <a:rPr lang="en-US" sz="2800" b="0" dirty="0"/>
              <a:t>: eliminate loops in </a:t>
            </a:r>
            <a:r>
              <a:rPr lang="en-US" sz="2800" b="0"/>
              <a:t>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7978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1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chemeClr val="accent5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5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4145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8928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127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917172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3117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59977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346922" y="304958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60047" y="305593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Ethernet routing</a:t>
            </a:r>
          </a:p>
          <a:p>
            <a:pPr lvl="1"/>
            <a:r>
              <a:rPr lang="en-US" altLang="zh-CN" dirty="0"/>
              <a:t>How does Ethernet do routing? What are the pros and cons of the approach?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2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chemeClr val="accent5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chemeClr val="accent5"/>
                </a:solidFill>
              </a:rPr>
              <a:t>detect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recover </a:t>
            </a:r>
            <a:r>
              <a:rPr lang="en-US" dirty="0"/>
              <a:t>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chemeClr val="accent5"/>
                </a:solidFill>
              </a:rPr>
              <a:t>Modern Ethernets are “switched” </a:t>
            </a:r>
            <a:r>
              <a:rPr lang="en-US" dirty="0"/>
              <a:t>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3101</TotalTime>
  <Words>2321</Words>
  <Application>Microsoft Macintosh PowerPoint</Application>
  <PresentationFormat>On-screen Show (4:3)</PresentationFormat>
  <Paragraphs>493</Paragraphs>
  <Slides>55</Slides>
  <Notes>28</Notes>
  <HiddenSlides>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Clip</vt:lpstr>
      <vt:lpstr>EN.601.414/614 Computer Networks  Data Link Layer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513</cp:revision>
  <dcterms:created xsi:type="dcterms:W3CDTF">2017-09-02T14:15:58Z</dcterms:created>
  <dcterms:modified xsi:type="dcterms:W3CDTF">2020-11-12T05:04:21Z</dcterms:modified>
</cp:coreProperties>
</file>