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9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0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884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76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10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133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60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379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7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46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8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07156-96A0-4C01-8C48-09684686FA58}" type="datetimeFigureOut">
              <a:rPr lang="ko-KR" altLang="en-US" smtClean="0"/>
              <a:t>2021-09-28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43587-D373-4CF4-99D9-FFA9DCD094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44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1358" y="500332"/>
            <a:ext cx="53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토마토 </a:t>
            </a:r>
            <a:r>
              <a:rPr lang="ko-KR" altLang="en-US" dirty="0" err="1" smtClean="0"/>
              <a:t>숙도</a:t>
            </a:r>
            <a:r>
              <a:rPr lang="ko-KR" altLang="en-US" dirty="0" smtClean="0"/>
              <a:t> 분류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358" y="1167442"/>
            <a:ext cx="98341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실험 데이터 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학습 데이터 </a:t>
            </a:r>
            <a:r>
              <a:rPr lang="en-US" altLang="ko-KR" dirty="0" smtClean="0"/>
              <a:t>: 144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테스트 데이터</a:t>
            </a:r>
            <a:r>
              <a:rPr lang="en-US" altLang="ko-KR" dirty="0" smtClean="0"/>
              <a:t>: 36 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2. </a:t>
            </a:r>
            <a:r>
              <a:rPr lang="en-US" altLang="ko-KR" dirty="0"/>
              <a:t>B</a:t>
            </a:r>
            <a:r>
              <a:rPr lang="en-US" altLang="ko-KR" dirty="0" smtClean="0"/>
              <a:t>atch size</a:t>
            </a:r>
            <a:r>
              <a:rPr lang="ko-KR" altLang="en-US" dirty="0" smtClean="0"/>
              <a:t> </a:t>
            </a:r>
            <a:r>
              <a:rPr lang="en-US" altLang="ko-KR" dirty="0" smtClean="0"/>
              <a:t>: 8 (8&gt;</a:t>
            </a:r>
            <a:r>
              <a:rPr lang="ko-KR" altLang="en-US" dirty="0" smtClean="0"/>
              <a:t>이상에서는 </a:t>
            </a:r>
            <a:r>
              <a:rPr lang="en-US" altLang="ko-KR" dirty="0" smtClean="0"/>
              <a:t>Out of Memory) </a:t>
            </a:r>
            <a:endParaRPr lang="en-US" altLang="ko-KR" dirty="0"/>
          </a:p>
          <a:p>
            <a:r>
              <a:rPr lang="en-US" altLang="ko-KR" dirty="0" smtClean="0"/>
              <a:t>                   3. Optimizer : Adam, Learning-rate: 0.003, weight decay=0.9)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4. DNN Model: mobile-net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5. Input channel: 256 x 256 x </a:t>
            </a:r>
            <a:r>
              <a:rPr lang="en-US" altLang="ko-KR" dirty="0" smtClean="0"/>
              <a:t>256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196" y="3334157"/>
            <a:ext cx="4647714" cy="257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339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1358" y="500332"/>
            <a:ext cx="53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토마토 </a:t>
            </a:r>
            <a:r>
              <a:rPr lang="ko-KR" altLang="en-US" dirty="0" err="1" smtClean="0"/>
              <a:t>숙도</a:t>
            </a:r>
            <a:r>
              <a:rPr lang="ko-KR" altLang="en-US" dirty="0" smtClean="0"/>
              <a:t> 분류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Pytorch</a:t>
            </a:r>
            <a:r>
              <a:rPr lang="ko-KR" altLang="en-US" dirty="0" smtClean="0"/>
              <a:t>로 변환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358" y="1167442"/>
            <a:ext cx="9834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 smtClean="0"/>
              <a:t>숙도</a:t>
            </a:r>
            <a:r>
              <a:rPr lang="ko-KR" altLang="en-US" dirty="0" smtClean="0"/>
              <a:t> 예측     </a:t>
            </a:r>
            <a:r>
              <a:rPr lang="en-US" altLang="ko-KR" dirty="0" smtClean="0"/>
              <a:t>: 1. </a:t>
            </a:r>
            <a:r>
              <a:rPr lang="ko-KR" altLang="en-US" dirty="0" smtClean="0"/>
              <a:t>테스트 데이터</a:t>
            </a:r>
            <a:r>
              <a:rPr lang="en-US" altLang="ko-KR" dirty="0" smtClean="0"/>
              <a:t>: 36 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총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개</a:t>
            </a:r>
            <a:r>
              <a:rPr lang="en-US" altLang="ko-KR" dirty="0" smtClean="0"/>
              <a:t>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2. training </a:t>
            </a:r>
            <a:r>
              <a:rPr lang="en-US" altLang="ko-KR" dirty="0" smtClean="0"/>
              <a:t>loss(0.10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일때</a:t>
            </a:r>
            <a:r>
              <a:rPr lang="ko-KR" altLang="en-US" dirty="0" smtClean="0"/>
              <a:t> </a:t>
            </a:r>
            <a:r>
              <a:rPr lang="en-US" altLang="ko-KR" dirty="0" smtClean="0"/>
              <a:t>epoch </a:t>
            </a:r>
            <a:r>
              <a:rPr lang="en-US" altLang="ko-KR" dirty="0" smtClean="0"/>
              <a:t>54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3. test </a:t>
            </a:r>
            <a:r>
              <a:rPr lang="en-US" altLang="ko-KR" dirty="0" err="1" smtClean="0"/>
              <a:t>acc</a:t>
            </a:r>
            <a:r>
              <a:rPr lang="en-US" altLang="ko-KR" dirty="0" smtClean="0"/>
              <a:t>(accuracy) </a:t>
            </a:r>
            <a:r>
              <a:rPr lang="en-US" altLang="ko-KR" smtClean="0"/>
              <a:t>: </a:t>
            </a:r>
            <a:r>
              <a:rPr lang="en-US" altLang="ko-KR" smtClean="0"/>
              <a:t>13.8%</a:t>
            </a:r>
            <a:endParaRPr lang="en-US" altLang="ko-KR" dirty="0" smtClean="0"/>
          </a:p>
          <a:p>
            <a:r>
              <a:rPr lang="en-US" altLang="ko-KR" dirty="0"/>
              <a:t>	 </a:t>
            </a:r>
            <a:r>
              <a:rPr lang="en-US" altLang="ko-KR" dirty="0" smtClean="0"/>
              <a:t>     </a:t>
            </a: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8065403" y="5002311"/>
            <a:ext cx="109268" cy="31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0" y="2825021"/>
            <a:ext cx="4647714" cy="257511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065403" y="5002311"/>
            <a:ext cx="109268" cy="310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61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661358" y="500332"/>
            <a:ext cx="535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토마토 </a:t>
            </a:r>
            <a:r>
              <a:rPr lang="ko-KR" altLang="en-US" dirty="0" err="1" smtClean="0"/>
              <a:t>숙도</a:t>
            </a:r>
            <a:r>
              <a:rPr lang="ko-KR" altLang="en-US" dirty="0" smtClean="0"/>
              <a:t> 분류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v2.x  </a:t>
            </a:r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1358" y="1167442"/>
            <a:ext cx="98341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기존 학습 코드 </a:t>
            </a:r>
            <a:r>
              <a:rPr lang="en-US" altLang="ko-KR" dirty="0" smtClean="0"/>
              <a:t>: GPU RTX 2.X </a:t>
            </a:r>
            <a:r>
              <a:rPr lang="ko-KR" altLang="en-US" dirty="0" smtClean="0"/>
              <a:t>버전에서 작동하는 </a:t>
            </a:r>
            <a:r>
              <a:rPr lang="en-US" altLang="ko-KR" dirty="0" err="1" smtClean="0"/>
              <a:t>keras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Tensorflow</a:t>
            </a:r>
            <a:r>
              <a:rPr lang="en-US" altLang="ko-KR" dirty="0" smtClean="0"/>
              <a:t> backend)</a:t>
            </a:r>
            <a:r>
              <a:rPr lang="ko-KR" altLang="en-US" dirty="0" smtClean="0"/>
              <a:t>에서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GPU RTX 3.X </a:t>
            </a:r>
            <a:r>
              <a:rPr lang="ko-KR" altLang="en-US" dirty="0" smtClean="0"/>
              <a:t>상에서 학습은 불가능</a:t>
            </a:r>
            <a:r>
              <a:rPr lang="en-US" altLang="ko-KR" dirty="0" smtClean="0"/>
              <a:t>                   </a:t>
            </a:r>
          </a:p>
          <a:p>
            <a:r>
              <a:rPr lang="en-US" altLang="ko-KR" dirty="0"/>
              <a:t> </a:t>
            </a:r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개선</a:t>
            </a:r>
            <a:endParaRPr lang="en-US" altLang="ko-KR" dirty="0"/>
          </a:p>
          <a:p>
            <a:r>
              <a:rPr lang="en-US" altLang="ko-KR" dirty="0" smtClean="0"/>
              <a:t>   1. GPU RTX 3.X (CUDA ver11) </a:t>
            </a:r>
            <a:r>
              <a:rPr lang="ko-KR" altLang="en-US" dirty="0" smtClean="0"/>
              <a:t>추론 부분만 결과를 확인할 수 있도록 호출 </a:t>
            </a:r>
            <a:r>
              <a:rPr lang="en-US" altLang="ko-KR" dirty="0" smtClean="0"/>
              <a:t>API </a:t>
            </a:r>
            <a:r>
              <a:rPr lang="ko-KR" altLang="en-US" dirty="0" smtClean="0"/>
              <a:t>수정</a:t>
            </a:r>
            <a:endParaRPr lang="en-US" altLang="ko-KR" dirty="0" smtClean="0"/>
          </a:p>
          <a:p>
            <a:r>
              <a:rPr lang="en-US" altLang="ko-KR" dirty="0" smtClean="0"/>
              <a:t>   2. </a:t>
            </a:r>
            <a:r>
              <a:rPr lang="ko-KR" altLang="en-US" dirty="0" err="1" smtClean="0"/>
              <a:t>생기원에서</a:t>
            </a:r>
            <a:r>
              <a:rPr lang="ko-KR" altLang="en-US" dirty="0" smtClean="0"/>
              <a:t> 향후 어떤 라이브러리 사용여부에 따라 어느 정도 </a:t>
            </a:r>
            <a:r>
              <a:rPr lang="ko-KR" altLang="en-US" dirty="0" err="1" smtClean="0"/>
              <a:t>텐서플로우</a:t>
            </a:r>
            <a:r>
              <a:rPr lang="ko-KR" altLang="en-US" dirty="0" smtClean="0"/>
              <a:t> 학습 필요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-&gt; </a:t>
            </a:r>
            <a:r>
              <a:rPr lang="ko-KR" altLang="en-US" dirty="0" smtClean="0"/>
              <a:t>실시간 검사 문제로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딥러닝</a:t>
            </a:r>
            <a:r>
              <a:rPr lang="ko-KR" altLang="en-US" dirty="0" smtClean="0"/>
              <a:t> 부분 알고리즘 개선 필요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(</a:t>
            </a:r>
            <a:r>
              <a:rPr lang="ko-KR" altLang="en-US" dirty="0" smtClean="0"/>
              <a:t>장비 개선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혹은 알고리즘 개선</a:t>
            </a:r>
            <a:r>
              <a:rPr lang="en-US" altLang="ko-KR" dirty="0" smtClean="0"/>
              <a:t>(Model compression, Model quantization)</a:t>
            </a:r>
          </a:p>
          <a:p>
            <a:r>
              <a:rPr lang="en-US" altLang="ko-KR" dirty="0" smtClean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4579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</TotalTime>
  <Words>202</Words>
  <Application>Microsoft Office PowerPoint</Application>
  <PresentationFormat>와이드스크린</PresentationFormat>
  <Paragraphs>26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A</cp:lastModifiedBy>
  <cp:revision>84</cp:revision>
  <dcterms:created xsi:type="dcterms:W3CDTF">2021-09-03T00:18:43Z</dcterms:created>
  <dcterms:modified xsi:type="dcterms:W3CDTF">2021-09-28T06:28:13Z</dcterms:modified>
</cp:coreProperties>
</file>