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8A337-FAB3-4EF2-BCE2-176110BEC957}" v="321" dt="2021-12-10T11:30:04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242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5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1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62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760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7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80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3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8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9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9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1F085A-CCB8-4C0A-9A07-1154A6D709DE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60DB0A-E11A-49FA-8C8E-FA7783AB85B9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7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7A707-65A4-4B06-AE31-424092762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Překladač jazyka ifj21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5B4787-228F-4CE9-A3CD-9322FA061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 038, varianta II</a:t>
            </a:r>
          </a:p>
          <a:p>
            <a:r>
              <a:rPr lang="cs-CZ" dirty="0"/>
              <a:t>xkocma08, xbabek02, xjanda28, xohnut01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43199-926A-4DE3-9A8C-1FFF009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2F694-D7AA-4879-84C3-C30314FB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Komponenty překladače</a:t>
            </a:r>
          </a:p>
          <a:p>
            <a:r>
              <a:rPr lang="cs-CZ" dirty="0"/>
              <a:t>Tabulka s rozptýlenými položkami</a:t>
            </a:r>
          </a:p>
          <a:p>
            <a:r>
              <a:rPr lang="cs-CZ" dirty="0"/>
              <a:t>Práce v týmu</a:t>
            </a:r>
          </a:p>
        </p:txBody>
      </p:sp>
    </p:spTree>
    <p:extLst>
      <p:ext uri="{BB962C8B-B14F-4D97-AF65-F5344CB8AC3E}">
        <p14:creationId xmlns:p14="http://schemas.microsoft.com/office/powerpoint/2010/main" val="193037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6854C-F3D1-4154-9F22-353DAE8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analyzátor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767EBA-94CC-4513-8641-A2E5A9BF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dirty="0"/>
              <a:t>Základní komponenta</a:t>
            </a:r>
          </a:p>
          <a:p>
            <a:pPr marL="383540" indent="-383540"/>
            <a:r>
              <a:rPr lang="cs-CZ" dirty="0"/>
              <a:t>Načítá znaky ze standardního vstupu, tvoří tokeny</a:t>
            </a:r>
          </a:p>
          <a:p>
            <a:pPr marL="383540" indent="-383540"/>
            <a:r>
              <a:rPr lang="cs-CZ" dirty="0"/>
              <a:t>Atribut, typ, řádek na kterém se nachází</a:t>
            </a:r>
          </a:p>
          <a:p>
            <a:pPr marL="383540" indent="-383540"/>
            <a:r>
              <a:rPr lang="cs-CZ" dirty="0"/>
              <a:t>Konečný automat</a:t>
            </a:r>
          </a:p>
          <a:p>
            <a:pPr marL="383540" indent="-383540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EDA1E8-345A-4EF6-94A9-A529E187B2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9" y="2360389"/>
            <a:ext cx="3911811" cy="21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2ADDD-9DAE-464C-B478-0D05744D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Syntaktický analyzátor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CBAECE-6F43-44E4-8309-2F90745262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Prediktivní</a:t>
            </a:r>
          </a:p>
          <a:p>
            <a:r>
              <a:rPr lang="cs-CZ" dirty="0"/>
              <a:t>Řídí se podle LL gramatiky a </a:t>
            </a:r>
            <a:r>
              <a:rPr lang="cs-CZ"/>
              <a:t>LL tabulky</a:t>
            </a:r>
            <a:endParaRPr lang="cs-CZ" dirty="0"/>
          </a:p>
          <a:p>
            <a:r>
              <a:rPr lang="cs-CZ" dirty="0"/>
              <a:t>Syntaktický strom</a:t>
            </a:r>
          </a:p>
          <a:p>
            <a:r>
              <a:rPr lang="cs-CZ" dirty="0"/>
              <a:t>Precedenční tabulka pro </a:t>
            </a:r>
            <a:r>
              <a:rPr lang="cs-CZ" dirty="0" err="1"/>
              <a:t>bottom</a:t>
            </a:r>
            <a:r>
              <a:rPr lang="cs-CZ" dirty="0"/>
              <a:t>-up analýzu výrazů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72CF5FE2-47E3-41B1-B2AE-8C982C1E9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44" y="1757679"/>
            <a:ext cx="5363656" cy="4637105"/>
          </a:xfrm>
        </p:spPr>
      </p:pic>
    </p:spTree>
    <p:extLst>
      <p:ext uri="{BB962C8B-B14F-4D97-AF65-F5344CB8AC3E}">
        <p14:creationId xmlns:p14="http://schemas.microsoft.com/office/powerpoint/2010/main" val="3250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C718F-6D60-423D-B1FF-C94FD3D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Sémantický analyzátor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75A78E-78D1-4557-B77F-8F4CBE2B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dirty="0"/>
              <a:t>Globální rámec</a:t>
            </a:r>
          </a:p>
          <a:p>
            <a:pPr marL="383540" indent="-383540"/>
            <a:r>
              <a:rPr lang="cs-CZ" dirty="0"/>
              <a:t>Lokální rámce při zanoření</a:t>
            </a:r>
          </a:p>
          <a:p>
            <a:pPr marL="383540" indent="-383540"/>
            <a:r>
              <a:rPr lang="cs-CZ" dirty="0"/>
              <a:t>Průchod syntaktickým stromem</a:t>
            </a:r>
          </a:p>
          <a:p>
            <a:pPr marL="383540" indent="-383540"/>
            <a:r>
              <a:rPr lang="cs-CZ" dirty="0">
                <a:ea typeface="+mn-lt"/>
                <a:cs typeface="+mn-lt"/>
              </a:rPr>
              <a:t>Využití gramatiky k tvorbě funkcí </a:t>
            </a:r>
            <a:r>
              <a:rPr lang="cs-CZ">
                <a:ea typeface="+mn-lt"/>
                <a:cs typeface="+mn-lt"/>
              </a:rPr>
              <a:t>pro průchod</a:t>
            </a:r>
            <a:endParaRPr lang="cs-CZ" dirty="0"/>
          </a:p>
          <a:p>
            <a:pPr marL="383540" indent="-383540"/>
            <a:endParaRPr lang="cs-CZ" dirty="0"/>
          </a:p>
        </p:txBody>
      </p:sp>
      <p:pic>
        <p:nvPicPr>
          <p:cNvPr id="5" name="Obrázek 4" descr="Obsah obrázku tmavé, noční obloha&#10;&#10;Popis byl vytvořen automaticky">
            <a:extLst>
              <a:ext uri="{FF2B5EF4-FFF2-40B4-BE49-F238E27FC236}">
                <a16:creationId xmlns:a16="http://schemas.microsoft.com/office/drawing/2014/main" id="{F3A55FFB-4890-4BE0-9002-C3A7E1B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04" y="-1091701"/>
            <a:ext cx="10545282" cy="10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7C9C7-16E6-4776-9685-239B5CB2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8F2DF0-9BC0-4483-972A-955D78E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dirty="0">
                <a:ea typeface="+mn-lt"/>
                <a:cs typeface="+mn-lt"/>
              </a:rPr>
              <a:t>Úprava syntaktického stromu – odlišení identifikátorů</a:t>
            </a:r>
          </a:p>
          <a:p>
            <a:pPr marL="383540" indent="-383540"/>
            <a:r>
              <a:rPr lang="cs-CZ" dirty="0">
                <a:ea typeface="+mn-lt"/>
                <a:cs typeface="+mn-lt"/>
              </a:rPr>
              <a:t>IFJcode21, </a:t>
            </a:r>
            <a:r>
              <a:rPr lang="cs-CZ" dirty="0" err="1">
                <a:ea typeface="+mn-lt"/>
                <a:cs typeface="+mn-lt"/>
              </a:rPr>
              <a:t>tříadresný</a:t>
            </a:r>
            <a:r>
              <a:rPr lang="cs-CZ" dirty="0">
                <a:ea typeface="+mn-lt"/>
                <a:cs typeface="+mn-lt"/>
              </a:rPr>
              <a:t> kód</a:t>
            </a:r>
            <a:endParaRPr lang="cs-CZ" dirty="0"/>
          </a:p>
          <a:p>
            <a:pPr marL="383540" indent="-383540"/>
            <a:r>
              <a:rPr lang="cs-CZ" dirty="0">
                <a:ea typeface="+mn-lt"/>
                <a:cs typeface="+mn-lt"/>
              </a:rPr>
              <a:t>Procházení syntaktickým stromem podle LL gramatiky</a:t>
            </a:r>
          </a:p>
          <a:p>
            <a:pPr marL="383540" indent="-383540"/>
            <a:r>
              <a:rPr lang="cs-CZ" dirty="0">
                <a:ea typeface="+mn-lt"/>
                <a:cs typeface="+mn-lt"/>
              </a:rPr>
              <a:t>Vyčíslování aritmetických a logických výrazů</a:t>
            </a:r>
          </a:p>
        </p:txBody>
      </p:sp>
    </p:spTree>
    <p:extLst>
      <p:ext uri="{BB962C8B-B14F-4D97-AF65-F5344CB8AC3E}">
        <p14:creationId xmlns:p14="http://schemas.microsoft.com/office/powerpoint/2010/main" val="378197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DB9115-ECF5-48DD-BBC9-81C075D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Tabulka s rozptýlenými položkami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D09451-3CD6-4CA3-9AAF-EAB7EAE4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cs-CZ" dirty="0"/>
              <a:t>SDBM mapovací funkce</a:t>
            </a:r>
          </a:p>
          <a:p>
            <a:pPr marL="383540" indent="-383540"/>
            <a:r>
              <a:rPr lang="cs-CZ" dirty="0"/>
              <a:t>Vyhledávací řetězec </a:t>
            </a:r>
            <a:r>
              <a:rPr lang="cs-CZ" b="1" dirty="0" err="1"/>
              <a:t>key</a:t>
            </a:r>
          </a:p>
          <a:p>
            <a:pPr marL="383540" indent="-383540"/>
            <a:r>
              <a:rPr lang="cs-CZ" dirty="0"/>
              <a:t>Pole ukazatelů na vázané seznamy položek tabulky</a:t>
            </a:r>
          </a:p>
          <a:p>
            <a:pPr marL="383540" indent="-383540"/>
            <a:endParaRPr lang="cs-CZ" i="0" dirty="0"/>
          </a:p>
        </p:txBody>
      </p:sp>
      <p:pic>
        <p:nvPicPr>
          <p:cNvPr id="8" name="Obrázek 7" descr="Obsah obrázku tmavé, noční obloha&#10;&#10;Popis byl vytvořen automaticky">
            <a:extLst>
              <a:ext uri="{FF2B5EF4-FFF2-40B4-BE49-F238E27FC236}">
                <a16:creationId xmlns:a16="http://schemas.microsoft.com/office/drawing/2014/main" id="{4EB7573E-CDDB-423F-BB4B-610B56E9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27" y="-580989"/>
            <a:ext cx="9664700" cy="96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8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29742-FD85-4057-BF43-7533E56E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830AEC-4831-4730-8F47-29E22286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Spolubydlící</a:t>
            </a:r>
          </a:p>
          <a:p>
            <a:r>
              <a:rPr lang="cs-CZ" dirty="0"/>
              <a:t>GitHub</a:t>
            </a:r>
          </a:p>
          <a:p>
            <a:r>
              <a:rPr lang="cs-CZ" dirty="0"/>
              <a:t>Rovnoměrné rozdělení bodů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42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0AAF1E-BF12-46C0-88A3-71B5DD9BB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B1839C-6D72-4269-816C-CBF13B0FD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3304611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306</TotalTime>
  <Words>137</Words>
  <Application>Microsoft Office PowerPoint</Application>
  <PresentationFormat>Širokoúhlá obrazovka</PresentationFormat>
  <Paragraphs>36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Oříznutí</vt:lpstr>
      <vt:lpstr>Překladač jazyka ifj21</vt:lpstr>
      <vt:lpstr>Obsah</vt:lpstr>
      <vt:lpstr>Lexikální analyzátor </vt:lpstr>
      <vt:lpstr>Syntaktický analyzátor</vt:lpstr>
      <vt:lpstr>Sémantický analyzátor</vt:lpstr>
      <vt:lpstr>Generování kódu</vt:lpstr>
      <vt:lpstr>Tabulka s rozptýlenými položkami</vt:lpstr>
      <vt:lpstr>Práce v týmu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jazyka ifj21</dc:title>
  <dc:creator>Kocman David (231414)</dc:creator>
  <cp:lastModifiedBy>Kocman David (231414)</cp:lastModifiedBy>
  <cp:revision>87</cp:revision>
  <dcterms:created xsi:type="dcterms:W3CDTF">2021-12-09T13:02:50Z</dcterms:created>
  <dcterms:modified xsi:type="dcterms:W3CDTF">2021-12-13T10:22:19Z</dcterms:modified>
</cp:coreProperties>
</file>