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732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7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3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7984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768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8945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076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87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3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12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4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43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5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5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5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9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7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1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1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is a simple PowerPoint presentation to 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is bulleted list:</a:t>
            </a:r>
          </a:p>
          <a:p>
            <a:r>
              <a:rPr dirty="0"/>
              <a:t>Item 1</a:t>
            </a:r>
          </a:p>
          <a:p>
            <a:r>
              <a:rPr dirty="0"/>
              <a:t>Item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Slide with text</a:t>
            </a:r>
            <a:endParaRPr dirty="0"/>
          </a:p>
        </p:txBody>
      </p:sp>
      <p:pic>
        <p:nvPicPr>
          <p:cNvPr id="3" name="Picture 2" descr="simple_plot_ppt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723" y="2190668"/>
            <a:ext cx="5486400" cy="32918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BD15B6-A86D-7E5C-688F-641ADB7BB136}"/>
              </a:ext>
            </a:extLst>
          </p:cNvPr>
          <p:cNvSpPr txBox="1"/>
          <p:nvPr/>
        </p:nvSpPr>
        <p:spPr>
          <a:xfrm>
            <a:off x="687421" y="2469528"/>
            <a:ext cx="2263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text relating to the image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AD4E-2581-6342-068C-98D04080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Slide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90794C-A7DB-4611-3AA3-DB45E5279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504465"/>
              </p:ext>
            </p:extLst>
          </p:nvPr>
        </p:nvGraphicFramePr>
        <p:xfrm>
          <a:off x="735456" y="23164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685753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870111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18644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354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764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246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472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45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Slide 1</vt:lpstr>
      <vt:lpstr>Slide 2</vt:lpstr>
      <vt:lpstr>Image Slide with text</vt:lpstr>
      <vt:lpstr>Table Slide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David Koleczek</cp:lastModifiedBy>
  <cp:revision>2</cp:revision>
  <dcterms:created xsi:type="dcterms:W3CDTF">2013-01-27T09:14:16Z</dcterms:created>
  <dcterms:modified xsi:type="dcterms:W3CDTF">2025-05-09T15:00:06Z</dcterms:modified>
  <cp:category/>
</cp:coreProperties>
</file>