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383A-8DA1-40CB-A9EC-3C9008CA64E4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12DD-C02A-49CA-A5CF-39140FA27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658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383A-8DA1-40CB-A9EC-3C9008CA64E4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12DD-C02A-49CA-A5CF-39140FA27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621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383A-8DA1-40CB-A9EC-3C9008CA64E4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12DD-C02A-49CA-A5CF-39140FA27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137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383A-8DA1-40CB-A9EC-3C9008CA64E4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12DD-C02A-49CA-A5CF-39140FA27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729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383A-8DA1-40CB-A9EC-3C9008CA64E4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12DD-C02A-49CA-A5CF-39140FA27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069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383A-8DA1-40CB-A9EC-3C9008CA64E4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12DD-C02A-49CA-A5CF-39140FA27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638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383A-8DA1-40CB-A9EC-3C9008CA64E4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12DD-C02A-49CA-A5CF-39140FA27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83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383A-8DA1-40CB-A9EC-3C9008CA64E4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12DD-C02A-49CA-A5CF-39140FA27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929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383A-8DA1-40CB-A9EC-3C9008CA64E4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12DD-C02A-49CA-A5CF-39140FA27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364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383A-8DA1-40CB-A9EC-3C9008CA64E4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12DD-C02A-49CA-A5CF-39140FA27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29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383A-8DA1-40CB-A9EC-3C9008CA64E4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12DD-C02A-49CA-A5CF-39140FA27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99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9383A-8DA1-40CB-A9EC-3C9008CA64E4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F12DD-C02A-49CA-A5CF-39140FA27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634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096" t="17231" r="17936" b="12222"/>
          <a:stretch/>
        </p:blipFill>
        <p:spPr>
          <a:xfrm>
            <a:off x="1574799" y="512595"/>
            <a:ext cx="9089571" cy="611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47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190" t="26684" r="18016" b="21394"/>
          <a:stretch/>
        </p:blipFill>
        <p:spPr>
          <a:xfrm>
            <a:off x="1523999" y="885371"/>
            <a:ext cx="9289143" cy="534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8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583" t="25679" r="25972" b="24691"/>
          <a:stretch/>
        </p:blipFill>
        <p:spPr>
          <a:xfrm>
            <a:off x="2362200" y="927100"/>
            <a:ext cx="8128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958" t="31111" r="25903" b="20247"/>
          <a:stretch/>
        </p:blipFill>
        <p:spPr>
          <a:xfrm>
            <a:off x="1449863" y="622300"/>
            <a:ext cx="9281637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7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611" t="14074" r="31250" b="12469"/>
          <a:stretch/>
        </p:blipFill>
        <p:spPr>
          <a:xfrm>
            <a:off x="3619500" y="202572"/>
            <a:ext cx="5346700" cy="62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4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820" t="14939" r="30278" b="11976"/>
          <a:stretch/>
        </p:blipFill>
        <p:spPr>
          <a:xfrm>
            <a:off x="2489200" y="356868"/>
            <a:ext cx="6946900" cy="622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1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666" t="21852" r="19792" b="15432"/>
          <a:stretch/>
        </p:blipFill>
        <p:spPr>
          <a:xfrm>
            <a:off x="2044700" y="292100"/>
            <a:ext cx="88773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1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764" t="14939" r="19514" b="9506"/>
          <a:stretch/>
        </p:blipFill>
        <p:spPr>
          <a:xfrm>
            <a:off x="2184400" y="141828"/>
            <a:ext cx="7708900" cy="658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350" t="13139" r="4524" b="15750"/>
          <a:stretch/>
        </p:blipFill>
        <p:spPr>
          <a:xfrm>
            <a:off x="420915" y="717389"/>
            <a:ext cx="11495314" cy="546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5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952" t="28236" r="17620" b="25203"/>
          <a:stretch/>
        </p:blipFill>
        <p:spPr>
          <a:xfrm>
            <a:off x="783770" y="740228"/>
            <a:ext cx="10851273" cy="503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0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David Alejandro Kutugata Gastélum</cp:lastModifiedBy>
  <cp:revision>7</cp:revision>
  <dcterms:created xsi:type="dcterms:W3CDTF">2016-02-05T19:57:04Z</dcterms:created>
  <dcterms:modified xsi:type="dcterms:W3CDTF">2016-02-12T20:11:23Z</dcterms:modified>
</cp:coreProperties>
</file>