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58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21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37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2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6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38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2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6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9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99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383A-8DA1-40CB-A9EC-3C9008CA64E4}" type="datetimeFigureOut">
              <a:rPr lang="es-MX" smtClean="0"/>
              <a:t>15/02/2016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12DD-C02A-49CA-A5CF-39140FA27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34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Opciones para sistema de agarre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666" t="21852" r="19792" b="15432"/>
          <a:stretch/>
        </p:blipFill>
        <p:spPr>
          <a:xfrm>
            <a:off x="2044700" y="292100"/>
            <a:ext cx="88773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764" t="14939" r="19514" b="9506"/>
          <a:stretch/>
        </p:blipFill>
        <p:spPr>
          <a:xfrm>
            <a:off x="2184400" y="141828"/>
            <a:ext cx="7708900" cy="65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50" t="13139" r="4524" b="15750"/>
          <a:stretch/>
        </p:blipFill>
        <p:spPr>
          <a:xfrm>
            <a:off x="420915" y="717389"/>
            <a:ext cx="11495314" cy="54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3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952" t="28236" r="17620" b="25203"/>
          <a:stretch/>
        </p:blipFill>
        <p:spPr>
          <a:xfrm>
            <a:off x="783770" y="740228"/>
            <a:ext cx="10851273" cy="50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190" t="26684" r="18016" b="21394"/>
          <a:stretch/>
        </p:blipFill>
        <p:spPr>
          <a:xfrm>
            <a:off x="1523999" y="885371"/>
            <a:ext cx="9289143" cy="53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del sistema de agarre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Por el hecho de tener que tener una cámara para visión y dado el tamaño final del robot, el sistema de agarre del plan B no es muy factible.</a:t>
            </a:r>
          </a:p>
          <a:p>
            <a:r>
              <a:rPr lang="es-MX" dirty="0" smtClean="0"/>
              <a:t>Por eso se tomaran dos opciones diferentes.</a:t>
            </a:r>
          </a:p>
          <a:p>
            <a:r>
              <a:rPr lang="es-MX" dirty="0" smtClean="0"/>
              <a:t>La primera es el plan A original, donde dos “manos” están en frente del robot, una es una canasta, y la otra es solo una pared, y </a:t>
            </a:r>
            <a:r>
              <a:rPr lang="es-MX" dirty="0" err="1" smtClean="0"/>
              <a:t>asi</a:t>
            </a:r>
            <a:r>
              <a:rPr lang="es-MX" dirty="0" smtClean="0"/>
              <a:t> se puede agarrar y llevar la victima.</a:t>
            </a:r>
          </a:p>
          <a:p>
            <a:r>
              <a:rPr lang="es-MX" dirty="0" smtClean="0"/>
              <a:t>La segunda es llevar la canasta viendo hacia el frente del robot, con una puerta superior que cierre, también se puede agarrar y llevar a la victima.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4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Opción 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681" cy="4351338"/>
          </a:xfrm>
        </p:spPr>
        <p:txBody>
          <a:bodyPr/>
          <a:lstStyle/>
          <a:p>
            <a:r>
              <a:rPr lang="es-MX" dirty="0" smtClean="0"/>
              <a:t>Dos servos se usan para cerrar ambos brazos, y un tercero se usa para levantar todo, y ponerlo en la parte de arriba del carro.</a:t>
            </a:r>
          </a:p>
          <a:p>
            <a:r>
              <a:rPr lang="es-MX" dirty="0" smtClean="0"/>
              <a:t>El objetivo de tener una canasta y un brazo en lugar de dos brazos es que con la canasta se pueden apagar los motores y tener a la victima con seguridad.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79" y="1825625"/>
            <a:ext cx="4409946" cy="42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Opción 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75997" cy="4351338"/>
          </a:xfrm>
        </p:spPr>
        <p:txBody>
          <a:bodyPr/>
          <a:lstStyle/>
          <a:p>
            <a:r>
              <a:rPr lang="es-MX" dirty="0" smtClean="0"/>
              <a:t>Esta segunda opción tiene la canasta en frente del carro, muy cerca del suelo. </a:t>
            </a:r>
          </a:p>
          <a:p>
            <a:r>
              <a:rPr lang="es-MX" dirty="0" smtClean="0"/>
              <a:t>Con un solo servo en la parte de arriba se puede cerrar una puerta que forzaría a la victima a entrar.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16" y="1132764"/>
            <a:ext cx="5125904" cy="44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096" t="17231" r="17936" b="12222"/>
          <a:stretch/>
        </p:blipFill>
        <p:spPr>
          <a:xfrm>
            <a:off x="1574800" y="1645935"/>
            <a:ext cx="7405428" cy="498346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310185" y="450377"/>
            <a:ext cx="943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Opción uno para la canasta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044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83" t="25679" r="25972" b="24691"/>
          <a:stretch/>
        </p:blipFill>
        <p:spPr>
          <a:xfrm>
            <a:off x="2362200" y="927100"/>
            <a:ext cx="8128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958" t="31111" r="25903" b="20247"/>
          <a:stretch/>
        </p:blipFill>
        <p:spPr>
          <a:xfrm>
            <a:off x="1449863" y="622300"/>
            <a:ext cx="9281637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7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611" t="14074" r="31250" b="12469"/>
          <a:stretch/>
        </p:blipFill>
        <p:spPr>
          <a:xfrm>
            <a:off x="3619500" y="202572"/>
            <a:ext cx="5346700" cy="62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4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20" t="14939" r="30278" b="11976"/>
          <a:stretch/>
        </p:blipFill>
        <p:spPr>
          <a:xfrm>
            <a:off x="2489200" y="1180738"/>
            <a:ext cx="6027003" cy="539786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14901" y="341194"/>
            <a:ext cx="852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Opción dos para la canasta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881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Opciones para sistema de agarre</vt:lpstr>
      <vt:lpstr>Descripción del sistema de agarre</vt:lpstr>
      <vt:lpstr>Opción A</vt:lpstr>
      <vt:lpstr>Opción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Kutu</cp:lastModifiedBy>
  <cp:revision>12</cp:revision>
  <dcterms:created xsi:type="dcterms:W3CDTF">2016-02-05T19:57:04Z</dcterms:created>
  <dcterms:modified xsi:type="dcterms:W3CDTF">2016-02-15T15:55:58Z</dcterms:modified>
</cp:coreProperties>
</file>