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1169" r:id="rId2"/>
    <p:sldId id="257" r:id="rId3"/>
    <p:sldId id="1170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ind" panose="02000000000000000000" pitchFamily="2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143001" y="1663810"/>
            <a:ext cx="3983636" cy="12525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132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25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934" y="1458673"/>
            <a:ext cx="7306908" cy="2200275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18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135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1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05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9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255985" lvl="0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לחץ כדי לערוך סגנונות טקסט של תבנית בסיס</a:t>
            </a:r>
          </a:p>
          <a:p>
            <a:pPr marL="255985" lvl="1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שנייה</a:t>
            </a:r>
          </a:p>
          <a:p>
            <a:pPr marL="255985" lvl="2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שלישית</a:t>
            </a:r>
          </a:p>
          <a:p>
            <a:pPr marL="255985" lvl="3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רביעית</a:t>
            </a:r>
          </a:p>
          <a:p>
            <a:pPr marL="255985" lvl="4" indent="-25598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ct val="100000"/>
            </a:pPr>
            <a:r>
              <a:rPr lang="he-IL"/>
              <a:t>רמה חמישית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934" y="684742"/>
            <a:ext cx="7306908" cy="41148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9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54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385754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5358" y="988182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59" indent="-169859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500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35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357" y="208253"/>
            <a:ext cx="9004994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78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5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47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0044"/>
            <a:ext cx="7886700" cy="994172"/>
          </a:xfrm>
          <a:prstGeom prst="rect">
            <a:avLst/>
          </a:prstGeom>
        </p:spPr>
        <p:txBody>
          <a:bodyPr anchor="ctr"/>
          <a:lstStyle>
            <a:lvl1pPr algn="l">
              <a:defRPr lang="en-GB" sz="27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he-IL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41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8059" y="2306293"/>
            <a:ext cx="3827883" cy="530915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6416558" y="3422172"/>
            <a:ext cx="103022" cy="12200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 userDrawn="1"/>
        </p:nvSpPr>
        <p:spPr bwMode="auto">
          <a:xfrm>
            <a:off x="6416558" y="3422172"/>
            <a:ext cx="103022" cy="12200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4012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11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 userDrawn="1"/>
        </p:nvGrpSpPr>
        <p:grpSpPr>
          <a:xfrm>
            <a:off x="-44877" y="345512"/>
            <a:ext cx="9294713" cy="4816775"/>
            <a:chOff x="-63232" y="466133"/>
            <a:chExt cx="12392951" cy="64223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 userDrawn="1"/>
          </p:nvGrpSpPr>
          <p:grpSpPr>
            <a:xfrm>
              <a:off x="-63232" y="466133"/>
              <a:ext cx="12392951" cy="5306286"/>
              <a:chOff x="-63232" y="466133"/>
              <a:chExt cx="12392951" cy="53062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 userDrawn="1"/>
            </p:nvSpPr>
            <p:spPr>
              <a:xfrm rot="19629108">
                <a:off x="8345674" y="4746583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 userDrawn="1"/>
            </p:nvSpPr>
            <p:spPr>
              <a:xfrm rot="19629108">
                <a:off x="9048039" y="2467211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 userDrawn="1"/>
            </p:nvSpPr>
            <p:spPr>
              <a:xfrm rot="19629108">
                <a:off x="5708491" y="4574307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 userDrawn="1"/>
            </p:nvSpPr>
            <p:spPr>
              <a:xfrm rot="19629108">
                <a:off x="8928770" y="823941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 userDrawn="1"/>
            </p:nvSpPr>
            <p:spPr>
              <a:xfrm rot="19629108">
                <a:off x="5589221" y="2931037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 userDrawn="1"/>
            </p:nvSpPr>
            <p:spPr>
              <a:xfrm rot="19629108">
                <a:off x="2214216" y="4787534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 userDrawn="1"/>
            </p:nvSpPr>
            <p:spPr>
              <a:xfrm rot="19629108">
                <a:off x="6649398" y="466133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 userDrawn="1"/>
            </p:nvSpPr>
            <p:spPr>
              <a:xfrm rot="19629108">
                <a:off x="3309849" y="2573229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 userDrawn="1"/>
            </p:nvSpPr>
            <p:spPr>
              <a:xfrm rot="19629108">
                <a:off x="-63232" y="4727328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 userDrawn="1"/>
            </p:nvSpPr>
            <p:spPr>
              <a:xfrm rot="19629108">
                <a:off x="3508629" y="691418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 userDrawn="1"/>
            </p:nvSpPr>
            <p:spPr>
              <a:xfrm rot="19629108">
                <a:off x="169081" y="2798514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 userDrawn="1"/>
            </p:nvSpPr>
            <p:spPr>
              <a:xfrm rot="19629108">
                <a:off x="89569" y="744426"/>
                <a:ext cx="32816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1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 userDrawn="1"/>
          </p:nvSpPr>
          <p:spPr>
            <a:xfrm>
              <a:off x="706297" y="6272946"/>
              <a:ext cx="860307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1200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-100000" contrast="-100000"/>
          </a:blip>
          <a:stretch>
            <a:fillRect/>
          </a:stretch>
        </p:blipFill>
        <p:spPr>
          <a:xfrm>
            <a:off x="7973521" y="4711611"/>
            <a:ext cx="958562" cy="310793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171"/>
            <a:ext cx="7886700" cy="50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187605"/>
            <a:ext cx="7886699" cy="344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73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14313" indent="-214313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4E6D97-AAC7-1C4D-B2BC-047D47289A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" y="-4763"/>
            <a:ext cx="9172077" cy="5148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B63A2-25D2-EE46-BF94-A0A30914DA33}"/>
              </a:ext>
            </a:extLst>
          </p:cNvPr>
          <p:cNvSpPr/>
          <p:nvPr/>
        </p:nvSpPr>
        <p:spPr>
          <a:xfrm>
            <a:off x="0" y="0"/>
            <a:ext cx="4937760" cy="514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804B47-4DFE-914E-8D4C-1FC4D61515A6}"/>
              </a:ext>
            </a:extLst>
          </p:cNvPr>
          <p:cNvSpPr txBox="1">
            <a:spLocks/>
          </p:cNvSpPr>
          <p:nvPr/>
        </p:nvSpPr>
        <p:spPr>
          <a:xfrm>
            <a:off x="4985500" y="2442020"/>
            <a:ext cx="3845689" cy="13571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tx2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Arial"/>
              </a:rPr>
              <a:t>Module 5.0.1: Module Introduction</a:t>
            </a:r>
            <a:endParaRPr kumimoji="0" lang="en-US" sz="49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mo" panose="020B0604020202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B9D70-31BD-C542-B1A2-6876C15E2FCA}"/>
              </a:ext>
            </a:extLst>
          </p:cNvPr>
          <p:cNvSpPr/>
          <p:nvPr/>
        </p:nvSpPr>
        <p:spPr>
          <a:xfrm>
            <a:off x="909279" y="0"/>
            <a:ext cx="87312" cy="5143500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81C69-6059-6847-BEC9-D717A1ED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6" y="426810"/>
            <a:ext cx="3150383" cy="105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B875F-6048-BB48-BF42-0A19916B0CD7}"/>
              </a:ext>
            </a:extLst>
          </p:cNvPr>
          <p:cNvSpPr txBox="1"/>
          <p:nvPr/>
        </p:nvSpPr>
        <p:spPr>
          <a:xfrm>
            <a:off x="1135450" y="4716690"/>
            <a:ext cx="360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ALL RIGHTS RESERVED </a:t>
            </a:r>
            <a:r>
              <a:rPr kumimoji="0" lang="en-E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 COPYRIGHT 2022</a:t>
            </a:r>
            <a:endParaRPr kumimoji="0" lang="he-IL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  <a:sym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6062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ctr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Hind"/>
                <a:ea typeface="Hind"/>
                <a:cs typeface="Hind"/>
                <a:sym typeface="Hind"/>
              </a:rPr>
              <a:t>Module Roadmap</a:t>
            </a:r>
            <a:endParaRPr b="1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1229875"/>
            <a:ext cx="8520600" cy="328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Compilation and Interpretation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Types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Execution Flow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Loops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Dictionaries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Sockets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Scapy</a:t>
            </a:r>
            <a:endParaRPr lang="en-US"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Encryption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endParaRPr lang="en-US"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ACB0B4-E805-46BD-9D42-760BF79C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68" y="1456756"/>
            <a:ext cx="2689065" cy="2678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9434C-7FB9-413B-B9A3-B6243EFB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53" y="1945495"/>
            <a:ext cx="3983636" cy="1252509"/>
          </a:xfrm>
        </p:spPr>
        <p:txBody>
          <a:bodyPr>
            <a:normAutofit/>
          </a:bodyPr>
          <a:lstStyle/>
          <a:p>
            <a:r>
              <a:rPr lang="en-US" sz="4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7259298"/>
      </p:ext>
    </p:extLst>
  </p:cSld>
  <p:clrMapOvr>
    <a:masterClrMapping/>
  </p:clrMapOvr>
</p:sld>
</file>

<file path=ppt/theme/theme1.xml><?xml version="1.0" encoding="utf-8"?>
<a:theme xmlns:a="http://schemas.openxmlformats.org/drawingml/2006/main" name="SOTERIA Theme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37</Words>
  <Application>Microsoft Office PowerPoint</Application>
  <PresentationFormat>On-screen Show (16:9)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Roboto</vt:lpstr>
      <vt:lpstr>Calibri</vt:lpstr>
      <vt:lpstr>Trebuchet MS</vt:lpstr>
      <vt:lpstr>Arial</vt:lpstr>
      <vt:lpstr>Wingdings</vt:lpstr>
      <vt:lpstr>Hind</vt:lpstr>
      <vt:lpstr>SOTERIA Theme</vt:lpstr>
      <vt:lpstr>PowerPoint Presentation</vt:lpstr>
      <vt:lpstr>Module Roadmap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Introduction to Linux</dc:title>
  <cp:lastModifiedBy>Sergey Grishuk</cp:lastModifiedBy>
  <cp:revision>10</cp:revision>
  <dcterms:modified xsi:type="dcterms:W3CDTF">2022-01-17T06:21:19Z</dcterms:modified>
</cp:coreProperties>
</file>