
<file path=[Content_Types].xml><?xml version="1.0" encoding="utf-8"?>
<Types xmlns="http://schemas.openxmlformats.org/package/2006/content-types">
  <Default Extension="emf" ContentType="image/x-emf"/>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Lst>
  <p:notesMasterIdLst>
    <p:notesMasterId r:id="rId25"/>
  </p:notesMasterIdLst>
  <p:sldIdLst>
    <p:sldId id="1169" r:id="rId2"/>
    <p:sldId id="1171" r:id="rId3"/>
    <p:sldId id="1182" r:id="rId4"/>
    <p:sldId id="1183" r:id="rId5"/>
    <p:sldId id="1184" r:id="rId6"/>
    <p:sldId id="1178" r:id="rId7"/>
    <p:sldId id="1186" r:id="rId8"/>
    <p:sldId id="1187" r:id="rId9"/>
    <p:sldId id="1188" r:id="rId10"/>
    <p:sldId id="1189" r:id="rId11"/>
    <p:sldId id="1185" r:id="rId12"/>
    <p:sldId id="1191" r:id="rId13"/>
    <p:sldId id="1192" r:id="rId14"/>
    <p:sldId id="1193" r:id="rId15"/>
    <p:sldId id="1190" r:id="rId16"/>
    <p:sldId id="1194" r:id="rId17"/>
    <p:sldId id="1195" r:id="rId18"/>
    <p:sldId id="1196" r:id="rId19"/>
    <p:sldId id="1198" r:id="rId20"/>
    <p:sldId id="1199" r:id="rId21"/>
    <p:sldId id="1197" r:id="rId22"/>
    <p:sldId id="1201" r:id="rId23"/>
    <p:sldId id="1200" r:id="rId24"/>
  </p:sldIdLst>
  <p:sldSz cx="9144000" cy="5143500" type="screen16x9"/>
  <p:notesSz cx="6858000" cy="9144000"/>
  <p:embeddedFontLst>
    <p:embeddedFont>
      <p:font typeface="Calibri" panose="020F0502020204030204" pitchFamily="34" charset="0"/>
      <p:regular r:id="rId26"/>
      <p:bold r:id="rId27"/>
      <p:italic r:id="rId28"/>
      <p:boldItalic r:id="rId29"/>
    </p:embeddedFont>
    <p:embeddedFont>
      <p:font typeface="Consolas" panose="020B0609020204030204" pitchFamily="49" charset="0"/>
      <p:regular r:id="rId30"/>
      <p:bold r:id="rId31"/>
      <p:italic r:id="rId32"/>
      <p:boldItalic r:id="rId33"/>
    </p:embeddedFont>
    <p:embeddedFont>
      <p:font typeface="Hind" panose="02000000000000000000" pitchFamily="2" charset="0"/>
      <p:regular r:id="rId34"/>
      <p:bold r:id="rId35"/>
    </p:embeddedFont>
    <p:embeddedFont>
      <p:font typeface="Roboto" panose="02000000000000000000" pitchFamily="2" charset="0"/>
      <p:regular r:id="rId36"/>
      <p:bold r:id="rId37"/>
      <p:italic r:id="rId38"/>
      <p:boldItalic r:id="rId39"/>
    </p:embeddedFont>
    <p:embeddedFont>
      <p:font typeface="Trebuchet MS" panose="020B0603020202020204" pitchFamily="34" charset="0"/>
      <p:regular r:id="rId40"/>
      <p:bold r:id="rId41"/>
      <p:italic r:id="rId42"/>
      <p:boldItalic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069" autoAdjust="0"/>
    <p:restoredTop sz="94660"/>
  </p:normalViewPr>
  <p:slideViewPr>
    <p:cSldViewPr snapToGrid="0">
      <p:cViewPr varScale="1">
        <p:scale>
          <a:sx n="139" d="100"/>
          <a:sy n="139" d="100"/>
        </p:scale>
        <p:origin x="1008" y="9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9" Type="http://schemas.openxmlformats.org/officeDocument/2006/relationships/font" Target="fonts/font14.fntdata"/><Relationship Id="rId21" Type="http://schemas.openxmlformats.org/officeDocument/2006/relationships/slide" Target="slides/slide20.xml"/><Relationship Id="rId34" Type="http://schemas.openxmlformats.org/officeDocument/2006/relationships/font" Target="fonts/font9.fntdata"/><Relationship Id="rId42" Type="http://schemas.openxmlformats.org/officeDocument/2006/relationships/font" Target="fonts/font17.fntdata"/><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font" Target="fonts/font12.fntdata"/><Relationship Id="rId40" Type="http://schemas.openxmlformats.org/officeDocument/2006/relationships/font" Target="fonts/font15.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43" Type="http://schemas.openxmlformats.org/officeDocument/2006/relationships/font" Target="fonts/font18.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font" Target="fonts/font13.fntdata"/><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font" Target="fonts/font1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4fcd322537_0_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3" name="Google Shape;123;g4fcd322537_0_2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22672654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4fcd322537_0_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3" name="Google Shape;123;g4fcd322537_0_2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5474587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4fcd322537_0_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3" name="Google Shape;123;g4fcd322537_0_2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11738294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4fcd322537_0_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3" name="Google Shape;123;g4fcd322537_0_2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27575632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4fcd322537_0_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3" name="Google Shape;123;g4fcd322537_0_2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23466624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4fcd322537_0_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3" name="Google Shape;123;g4fcd322537_0_2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10834016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4fcd322537_0_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3" name="Google Shape;123;g4fcd322537_0_2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39241386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4fcd322537_0_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3" name="Google Shape;123;g4fcd322537_0_2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9214102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4fcd322537_0_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3" name="Google Shape;123;g4fcd322537_0_2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34097631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4fcd322537_0_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3" name="Google Shape;123;g4fcd322537_0_2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8622071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4fcd322537_0_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3" name="Google Shape;123;g4fcd322537_0_2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18070506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4fcd322537_0_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3" name="Google Shape;123;g4fcd322537_0_2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22662457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4fcd322537_0_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3" name="Google Shape;123;g4fcd322537_0_2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31383540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4fcd322537_0_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3" name="Google Shape;123;g4fcd322537_0_2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5564924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4fcd322537_0_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3" name="Google Shape;123;g4fcd322537_0_2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7617212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4fcd322537_0_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3" name="Google Shape;123;g4fcd322537_0_2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12428844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Chapter Title">
    <p:spTree>
      <p:nvGrpSpPr>
        <p:cNvPr id="1" name=""/>
        <p:cNvGrpSpPr/>
        <p:nvPr/>
      </p:nvGrpSpPr>
      <p:grpSpPr>
        <a:xfrm>
          <a:off x="0" y="0"/>
          <a:ext cx="0" cy="0"/>
          <a:chOff x="0" y="0"/>
          <a:chExt cx="0" cy="0"/>
        </a:xfrm>
      </p:grpSpPr>
      <p:sp>
        <p:nvSpPr>
          <p:cNvPr id="5" name="Title 1"/>
          <p:cNvSpPr>
            <a:spLocks noGrp="1"/>
          </p:cNvSpPr>
          <p:nvPr>
            <p:ph type="ctrTitle" hasCustomPrompt="1"/>
          </p:nvPr>
        </p:nvSpPr>
        <p:spPr>
          <a:xfrm>
            <a:off x="1143001" y="1663810"/>
            <a:ext cx="3983636" cy="1252509"/>
          </a:xfrm>
          <a:prstGeom prst="rect">
            <a:avLst/>
          </a:prstGeom>
        </p:spPr>
        <p:txBody>
          <a:bodyPr anchor="ctr" anchorCtr="0">
            <a:normAutofit/>
          </a:bodyPr>
          <a:lstStyle>
            <a:lvl1pPr algn="l" rtl="1">
              <a:defRPr sz="2700">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38613228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MPTY">
    <p:spTree>
      <p:nvGrpSpPr>
        <p:cNvPr id="1" name=""/>
        <p:cNvGrpSpPr/>
        <p:nvPr/>
      </p:nvGrpSpPr>
      <p:grpSpPr>
        <a:xfrm>
          <a:off x="0" y="0"/>
          <a:ext cx="0" cy="0"/>
          <a:chOff x="0" y="0"/>
          <a:chExt cx="0" cy="0"/>
        </a:xfrm>
      </p:grpSpPr>
    </p:spTree>
    <p:extLst>
      <p:ext uri="{BB962C8B-B14F-4D97-AF65-F5344CB8AC3E}">
        <p14:creationId xmlns:p14="http://schemas.microsoft.com/office/powerpoint/2010/main" val="18482579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כותרת וטקסט">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FA517D8B-589C-4D78-A327-BB79AEC12241}"/>
              </a:ext>
            </a:extLst>
          </p:cNvPr>
          <p:cNvSpPr>
            <a:spLocks noGrp="1"/>
          </p:cNvSpPr>
          <p:nvPr>
            <p:ph type="body" sz="quarter" idx="11"/>
          </p:nvPr>
        </p:nvSpPr>
        <p:spPr>
          <a:xfrm>
            <a:off x="377934" y="1458673"/>
            <a:ext cx="7306908" cy="2200275"/>
          </a:xfrm>
          <a:prstGeom prst="rect">
            <a:avLst/>
          </a:prstGeom>
        </p:spPr>
        <p:txBody>
          <a:bodyPr/>
          <a:lstStyle>
            <a:lvl1pPr>
              <a:buClrTx/>
              <a:defRPr lang="en-US" sz="1800" dirty="0">
                <a:solidFill>
                  <a:srgbClr val="3A3838"/>
                </a:solidFill>
                <a:latin typeface="Calibri" panose="020F0502020204030204" pitchFamily="34" charset="0"/>
                <a:cs typeface="Calibri" panose="020F0502020204030204" pitchFamily="34" charset="0"/>
              </a:defRPr>
            </a:lvl1pPr>
            <a:lvl2pPr>
              <a:buClrTx/>
              <a:defRPr lang="en-US" sz="1350" dirty="0">
                <a:solidFill>
                  <a:srgbClr val="3A3838"/>
                </a:solidFill>
                <a:latin typeface="Calibri" panose="020F0502020204030204" pitchFamily="34" charset="0"/>
                <a:cs typeface="Calibri" panose="020F0502020204030204" pitchFamily="34" charset="0"/>
              </a:defRPr>
            </a:lvl2pPr>
            <a:lvl3pPr>
              <a:buClrTx/>
              <a:defRPr lang="en-US" sz="1200" dirty="0">
                <a:solidFill>
                  <a:srgbClr val="3A3838"/>
                </a:solidFill>
                <a:latin typeface="Calibri" panose="020F0502020204030204" pitchFamily="34" charset="0"/>
                <a:cs typeface="Calibri" panose="020F0502020204030204" pitchFamily="34" charset="0"/>
              </a:defRPr>
            </a:lvl3pPr>
            <a:lvl4pPr>
              <a:buClrTx/>
              <a:defRPr lang="en-US" sz="1050" dirty="0">
                <a:solidFill>
                  <a:srgbClr val="3A3838"/>
                </a:solidFill>
                <a:latin typeface="Calibri" panose="020F0502020204030204" pitchFamily="34" charset="0"/>
                <a:cs typeface="Calibri" panose="020F0502020204030204" pitchFamily="34" charset="0"/>
              </a:defRPr>
            </a:lvl4pPr>
            <a:lvl5pPr>
              <a:buClrTx/>
              <a:defRPr lang="he-IL" sz="900" dirty="0">
                <a:solidFill>
                  <a:srgbClr val="3A3838"/>
                </a:solidFill>
                <a:latin typeface="Calibri" panose="020F0502020204030204" pitchFamily="34" charset="0"/>
                <a:cs typeface="Calibri" panose="020F0502020204030204" pitchFamily="34" charset="0"/>
              </a:defRPr>
            </a:lvl5pPr>
          </a:lstStyle>
          <a:p>
            <a:pPr marL="255985" lvl="0" indent="-255985">
              <a:lnSpc>
                <a:spcPct val="100000"/>
              </a:lnSpc>
              <a:spcBef>
                <a:spcPts val="450"/>
              </a:spcBef>
              <a:spcAft>
                <a:spcPts val="450"/>
              </a:spcAft>
              <a:buClr>
                <a:schemeClr val="accent1"/>
              </a:buClr>
              <a:buSzPct val="100000"/>
            </a:pPr>
            <a:r>
              <a:rPr lang="he-IL"/>
              <a:t>לחץ כדי לערוך סגנונות טקסט של תבנית בסיס</a:t>
            </a:r>
          </a:p>
          <a:p>
            <a:pPr marL="255985" lvl="1" indent="-255985">
              <a:lnSpc>
                <a:spcPct val="100000"/>
              </a:lnSpc>
              <a:spcBef>
                <a:spcPts val="450"/>
              </a:spcBef>
              <a:spcAft>
                <a:spcPts val="450"/>
              </a:spcAft>
              <a:buClr>
                <a:schemeClr val="accent1"/>
              </a:buClr>
              <a:buSzPct val="100000"/>
            </a:pPr>
            <a:r>
              <a:rPr lang="he-IL"/>
              <a:t>רמה שנייה</a:t>
            </a:r>
          </a:p>
          <a:p>
            <a:pPr marL="255985" lvl="2" indent="-255985">
              <a:lnSpc>
                <a:spcPct val="100000"/>
              </a:lnSpc>
              <a:spcBef>
                <a:spcPts val="450"/>
              </a:spcBef>
              <a:spcAft>
                <a:spcPts val="450"/>
              </a:spcAft>
              <a:buClr>
                <a:schemeClr val="accent1"/>
              </a:buClr>
              <a:buSzPct val="100000"/>
            </a:pPr>
            <a:r>
              <a:rPr lang="he-IL"/>
              <a:t>רמה שלישית</a:t>
            </a:r>
          </a:p>
          <a:p>
            <a:pPr marL="255985" lvl="3" indent="-255985">
              <a:lnSpc>
                <a:spcPct val="100000"/>
              </a:lnSpc>
              <a:spcBef>
                <a:spcPts val="450"/>
              </a:spcBef>
              <a:spcAft>
                <a:spcPts val="450"/>
              </a:spcAft>
              <a:buClr>
                <a:schemeClr val="accent1"/>
              </a:buClr>
              <a:buSzPct val="100000"/>
            </a:pPr>
            <a:r>
              <a:rPr lang="he-IL"/>
              <a:t>רמה רביעית</a:t>
            </a:r>
          </a:p>
          <a:p>
            <a:pPr marL="255985" lvl="4" indent="-255985">
              <a:lnSpc>
                <a:spcPct val="100000"/>
              </a:lnSpc>
              <a:spcBef>
                <a:spcPts val="450"/>
              </a:spcBef>
              <a:spcAft>
                <a:spcPts val="450"/>
              </a:spcAft>
              <a:buClr>
                <a:schemeClr val="accent1"/>
              </a:buClr>
              <a:buSzPct val="100000"/>
            </a:pPr>
            <a:r>
              <a:rPr lang="he-IL"/>
              <a:t>רמה חמישית</a:t>
            </a:r>
            <a:endParaRPr lang="he-IL" dirty="0"/>
          </a:p>
        </p:txBody>
      </p:sp>
      <p:sp>
        <p:nvSpPr>
          <p:cNvPr id="3" name="Title 2">
            <a:extLst>
              <a:ext uri="{FF2B5EF4-FFF2-40B4-BE49-F238E27FC236}">
                <a16:creationId xmlns:a16="http://schemas.microsoft.com/office/drawing/2014/main" id="{D789EFAF-D5FE-4B86-B72E-7A0FBE6CECFB}"/>
              </a:ext>
            </a:extLst>
          </p:cNvPr>
          <p:cNvSpPr>
            <a:spLocks noGrp="1"/>
          </p:cNvSpPr>
          <p:nvPr>
            <p:ph type="title" hasCustomPrompt="1"/>
          </p:nvPr>
        </p:nvSpPr>
        <p:spPr>
          <a:xfrm>
            <a:off x="377934" y="684742"/>
            <a:ext cx="7306908" cy="411480"/>
          </a:xfrm>
          <a:prstGeom prst="rect">
            <a:avLst/>
          </a:prstGeom>
        </p:spPr>
        <p:txBody>
          <a:bodyPr/>
          <a:lstStyle>
            <a:lvl1pPr>
              <a:defRPr sz="3000" b="1">
                <a:solidFill>
                  <a:schemeClr val="tx1"/>
                </a:solidFill>
                <a:latin typeface="Calibri" panose="020F0502020204030204" pitchFamily="34" charset="0"/>
                <a:cs typeface="Calibri" panose="020F0502020204030204" pitchFamily="34" charset="0"/>
              </a:defRPr>
            </a:lvl1pPr>
          </a:lstStyle>
          <a:p>
            <a:r>
              <a:rPr lang="he-IL" dirty="0"/>
              <a:t>לחץ כדי לערוך סגנון כותרת של תבנית בסיס</a:t>
            </a:r>
            <a:endParaRPr lang="en-GB" dirty="0"/>
          </a:p>
        </p:txBody>
      </p:sp>
    </p:spTree>
    <p:extLst>
      <p:ext uri="{BB962C8B-B14F-4D97-AF65-F5344CB8AC3E}">
        <p14:creationId xmlns:p14="http://schemas.microsoft.com/office/powerpoint/2010/main" val="31458941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54">
              <a:defRPr/>
            </a:pPr>
            <a:fld id="{2F5CCB13-0A32-4557-88E9-079F0C330695}" type="slidenum">
              <a:rPr lang="en-US" smtClean="0">
                <a:solidFill>
                  <a:srgbClr val="595959"/>
                </a:solidFill>
              </a:rPr>
              <a:pPr defTabSz="385754">
                <a:defRPr/>
              </a:pPr>
              <a:t>‹#›</a:t>
            </a:fld>
            <a:endParaRPr lang="en-US" dirty="0">
              <a:solidFill>
                <a:srgbClr val="595959"/>
              </a:solidFill>
            </a:endParaRPr>
          </a:p>
        </p:txBody>
      </p:sp>
      <p:sp>
        <p:nvSpPr>
          <p:cNvPr id="5" name="Rectangle 3"/>
          <p:cNvSpPr>
            <a:spLocks noGrp="1" noChangeArrowheads="1"/>
          </p:cNvSpPr>
          <p:nvPr>
            <p:ph idx="1"/>
          </p:nvPr>
        </p:nvSpPr>
        <p:spPr bwMode="auto">
          <a:xfrm>
            <a:off x="145358" y="988182"/>
            <a:ext cx="8853286"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59" indent="-169859" algn="l" rtl="0">
              <a:lnSpc>
                <a:spcPct val="100000"/>
              </a:lnSpc>
              <a:spcBef>
                <a:spcPts val="600"/>
              </a:spcBef>
              <a:spcAft>
                <a:spcPts val="600"/>
              </a:spcAft>
              <a:buFont typeface="Wingdings" panose="05000000000000000000" pitchFamily="2" charset="2"/>
              <a:buChar char="§"/>
              <a:defRPr sz="1800">
                <a:solidFill>
                  <a:srgbClr val="000000"/>
                </a:solidFill>
              </a:defRPr>
            </a:lvl1pPr>
            <a:lvl2pPr algn="l" rtl="0">
              <a:lnSpc>
                <a:spcPct val="100000"/>
              </a:lnSpc>
              <a:spcBef>
                <a:spcPts val="300"/>
              </a:spcBef>
              <a:spcAft>
                <a:spcPts val="300"/>
              </a:spcAft>
              <a:defRPr sz="1500">
                <a:solidFill>
                  <a:srgbClr val="000000"/>
                </a:solidFill>
              </a:defRPr>
            </a:lvl2pPr>
            <a:lvl3pPr algn="l" rtl="0">
              <a:lnSpc>
                <a:spcPct val="100000"/>
              </a:lnSpc>
              <a:spcBef>
                <a:spcPts val="300"/>
              </a:spcBef>
              <a:spcAft>
                <a:spcPts val="300"/>
              </a:spcAft>
              <a:defRPr sz="1350">
                <a:solidFill>
                  <a:srgbClr val="000000"/>
                </a:solidFill>
              </a:defRPr>
            </a:lvl3pPr>
            <a:lvl4pPr algn="l" rtl="0">
              <a:lnSpc>
                <a:spcPct val="100000"/>
              </a:lnSpc>
              <a:spcBef>
                <a:spcPts val="300"/>
              </a:spcBef>
              <a:spcAft>
                <a:spcPts val="300"/>
              </a:spcAft>
              <a:defRPr>
                <a:solidFill>
                  <a:srgbClr val="000000"/>
                </a:solidFill>
              </a:defRPr>
            </a:lvl4pPr>
          </a:lstStyle>
          <a:p>
            <a:pPr lvl="0"/>
            <a:r>
              <a:rPr lang="en-US" dirty="0">
                <a:sym typeface="Arial" pitchFamily="34" charset="0"/>
              </a:rPr>
              <a:t>Click to edit Master text styles</a:t>
            </a:r>
          </a:p>
          <a:p>
            <a:pPr lvl="1"/>
            <a:r>
              <a:rPr lang="en-US" dirty="0">
                <a:sym typeface="Arial" pitchFamily="34" charset="0"/>
              </a:rPr>
              <a:t>Second level</a:t>
            </a:r>
          </a:p>
          <a:p>
            <a:pPr lvl="2"/>
            <a:r>
              <a:rPr lang="en-US" dirty="0">
                <a:sym typeface="Arial" pitchFamily="34" charset="0"/>
              </a:rPr>
              <a:t>Third level</a:t>
            </a:r>
          </a:p>
          <a:p>
            <a:pPr lvl="3"/>
            <a:r>
              <a:rPr lang="en-US" dirty="0">
                <a:sym typeface="Arial" pitchFamily="34" charset="0"/>
              </a:rPr>
              <a:t>Fourth level</a:t>
            </a:r>
          </a:p>
        </p:txBody>
      </p:sp>
      <p:sp>
        <p:nvSpPr>
          <p:cNvPr id="6" name="Rectangle 2"/>
          <p:cNvSpPr>
            <a:spLocks noGrp="1" noChangeArrowheads="1"/>
          </p:cNvSpPr>
          <p:nvPr>
            <p:ph type="title"/>
          </p:nvPr>
        </p:nvSpPr>
        <p:spPr bwMode="auto">
          <a:xfrm>
            <a:off x="145357" y="208253"/>
            <a:ext cx="9004994"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5783" rtl="1" eaLnBrk="1" latinLnBrk="0" hangingPunct="1">
              <a:lnSpc>
                <a:spcPct val="90000"/>
              </a:lnSpc>
              <a:spcBef>
                <a:spcPct val="0"/>
              </a:spcBef>
              <a:buNone/>
              <a:defRPr lang="en-US" sz="2250" kern="1200" dirty="0">
                <a:solidFill>
                  <a:schemeClr val="tx1"/>
                </a:solidFill>
                <a:latin typeface="+mn-lt"/>
                <a:ea typeface="+mj-ea"/>
                <a:cs typeface="+mj-cs"/>
                <a:sym typeface="Arial" pitchFamily="34" charset="0"/>
              </a:defRPr>
            </a:lvl1pPr>
          </a:lstStyle>
          <a:p>
            <a:pPr lvl="0"/>
            <a:r>
              <a:rPr lang="en-US" dirty="0">
                <a:sym typeface="Arial" pitchFamily="34" charset="0"/>
              </a:rPr>
              <a:t>Click to edit Master title style</a:t>
            </a:r>
          </a:p>
        </p:txBody>
      </p:sp>
    </p:spTree>
    <p:extLst>
      <p:ext uri="{BB962C8B-B14F-4D97-AF65-F5344CB8AC3E}">
        <p14:creationId xmlns:p14="http://schemas.microsoft.com/office/powerpoint/2010/main" val="3814947104"/>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cSld name="Title middle">
    <p:spTree>
      <p:nvGrpSpPr>
        <p:cNvPr id="1" name=""/>
        <p:cNvGrpSpPr/>
        <p:nvPr/>
      </p:nvGrpSpPr>
      <p:grpSpPr>
        <a:xfrm>
          <a:off x="0" y="0"/>
          <a:ext cx="0" cy="0"/>
          <a:chOff x="0" y="0"/>
          <a:chExt cx="0" cy="0"/>
        </a:xfrm>
      </p:grpSpPr>
      <p:sp>
        <p:nvSpPr>
          <p:cNvPr id="2" name="Title 1"/>
          <p:cNvSpPr>
            <a:spLocks noGrp="1"/>
          </p:cNvSpPr>
          <p:nvPr>
            <p:ph type="title"/>
          </p:nvPr>
        </p:nvSpPr>
        <p:spPr>
          <a:xfrm>
            <a:off x="628650" y="350044"/>
            <a:ext cx="7886700" cy="994172"/>
          </a:xfrm>
          <a:prstGeom prst="rect">
            <a:avLst/>
          </a:prstGeom>
        </p:spPr>
        <p:txBody>
          <a:bodyPr anchor="ctr"/>
          <a:lstStyle>
            <a:lvl1pPr algn="l">
              <a:defRPr lang="en-GB" sz="2700" b="1" dirty="0">
                <a:solidFill>
                  <a:srgbClr val="3A3838"/>
                </a:solidFill>
                <a:latin typeface="Calibri" panose="020F0502020204030204" pitchFamily="34" charset="0"/>
                <a:cs typeface="Calibri" panose="020F0502020204030204" pitchFamily="34" charset="0"/>
              </a:defRPr>
            </a:lvl1pPr>
          </a:lstStyle>
          <a:p>
            <a:pPr lvl="0" algn="ctr"/>
            <a:r>
              <a:rPr lang="he-IL"/>
              <a:t>לחץ כדי לערוך סגנון כותרת של תבנית בסיס</a:t>
            </a:r>
            <a:endParaRPr lang="en-GB" dirty="0"/>
          </a:p>
        </p:txBody>
      </p:sp>
    </p:spTree>
    <p:extLst>
      <p:ext uri="{BB962C8B-B14F-4D97-AF65-F5344CB8AC3E}">
        <p14:creationId xmlns:p14="http://schemas.microsoft.com/office/powerpoint/2010/main" val="7464127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Chapter Title">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90FBCAF3-1BCD-4D45-BE3F-A6F24C903747}"/>
              </a:ext>
            </a:extLst>
          </p:cNvPr>
          <p:cNvSpPr>
            <a:spLocks noGrp="1"/>
          </p:cNvSpPr>
          <p:nvPr>
            <p:ph type="title" hasCustomPrompt="1"/>
          </p:nvPr>
        </p:nvSpPr>
        <p:spPr>
          <a:xfrm>
            <a:off x="2658059" y="2306293"/>
            <a:ext cx="3827883" cy="530915"/>
          </a:xfrm>
          <a:prstGeom prst="rect">
            <a:avLst/>
          </a:prstGeom>
        </p:spPr>
        <p:txBody>
          <a:bodyPr/>
          <a:lstStyle>
            <a:lvl1pPr algn="ctr" rtl="0">
              <a:defRPr b="1">
                <a:solidFill>
                  <a:schemeClr val="tx1"/>
                </a:solidFill>
                <a:latin typeface="+mn-lt"/>
              </a:defRPr>
            </a:lvl1pPr>
          </a:lstStyle>
          <a:p>
            <a:r>
              <a:rPr lang="en-US" dirty="0"/>
              <a:t>Chapter Name</a:t>
            </a:r>
            <a:endParaRPr lang="en-GB" dirty="0"/>
          </a:p>
        </p:txBody>
      </p:sp>
      <p:sp>
        <p:nvSpPr>
          <p:cNvPr id="9" name="Freeform 47">
            <a:extLst>
              <a:ext uri="{FF2B5EF4-FFF2-40B4-BE49-F238E27FC236}">
                <a16:creationId xmlns:a16="http://schemas.microsoft.com/office/drawing/2014/main" id="{FD699AAF-E2C0-4F27-8E6D-D810B886E5B2}"/>
              </a:ext>
            </a:extLst>
          </p:cNvPr>
          <p:cNvSpPr>
            <a:spLocks/>
          </p:cNvSpPr>
          <p:nvPr/>
        </p:nvSpPr>
        <p:spPr bwMode="auto">
          <a:xfrm>
            <a:off x="6416558" y="3422172"/>
            <a:ext cx="103022" cy="122001"/>
          </a:xfrm>
          <a:custGeom>
            <a:avLst/>
            <a:gdLst>
              <a:gd name="T0" fmla="*/ 0 w 38"/>
              <a:gd name="T1" fmla="*/ 24 h 45"/>
              <a:gd name="T2" fmla="*/ 38 w 38"/>
              <a:gd name="T3" fmla="*/ 45 h 45"/>
              <a:gd name="T4" fmla="*/ 38 w 38"/>
              <a:gd name="T5" fmla="*/ 0 h 45"/>
            </a:gdLst>
            <a:ahLst/>
            <a:cxnLst>
              <a:cxn ang="0">
                <a:pos x="T0" y="T1"/>
              </a:cxn>
              <a:cxn ang="0">
                <a:pos x="T2" y="T3"/>
              </a:cxn>
              <a:cxn ang="0">
                <a:pos x="T4" y="T5"/>
              </a:cxn>
            </a:cxnLst>
            <a:rect l="0" t="0" r="r" b="b"/>
            <a:pathLst>
              <a:path w="38" h="45">
                <a:moveTo>
                  <a:pt x="0" y="24"/>
                </a:moveTo>
                <a:lnTo>
                  <a:pt x="38" y="45"/>
                </a:lnTo>
                <a:lnTo>
                  <a:pt x="3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50" dirty="0"/>
          </a:p>
        </p:txBody>
      </p:sp>
      <p:sp>
        <p:nvSpPr>
          <p:cNvPr id="11" name="Freeform 47">
            <a:extLst>
              <a:ext uri="{FF2B5EF4-FFF2-40B4-BE49-F238E27FC236}">
                <a16:creationId xmlns:a16="http://schemas.microsoft.com/office/drawing/2014/main" id="{92D4C2EE-EEB0-4575-80A8-B854F04A9BA1}"/>
              </a:ext>
            </a:extLst>
          </p:cNvPr>
          <p:cNvSpPr>
            <a:spLocks/>
          </p:cNvSpPr>
          <p:nvPr userDrawn="1"/>
        </p:nvSpPr>
        <p:spPr bwMode="auto">
          <a:xfrm>
            <a:off x="6416558" y="3422172"/>
            <a:ext cx="103022" cy="122001"/>
          </a:xfrm>
          <a:custGeom>
            <a:avLst/>
            <a:gdLst>
              <a:gd name="T0" fmla="*/ 0 w 38"/>
              <a:gd name="T1" fmla="*/ 24 h 45"/>
              <a:gd name="T2" fmla="*/ 38 w 38"/>
              <a:gd name="T3" fmla="*/ 45 h 45"/>
              <a:gd name="T4" fmla="*/ 38 w 38"/>
              <a:gd name="T5" fmla="*/ 0 h 45"/>
            </a:gdLst>
            <a:ahLst/>
            <a:cxnLst>
              <a:cxn ang="0">
                <a:pos x="T0" y="T1"/>
              </a:cxn>
              <a:cxn ang="0">
                <a:pos x="T2" y="T3"/>
              </a:cxn>
              <a:cxn ang="0">
                <a:pos x="T4" y="T5"/>
              </a:cxn>
            </a:cxnLst>
            <a:rect l="0" t="0" r="r" b="b"/>
            <a:pathLst>
              <a:path w="38" h="45">
                <a:moveTo>
                  <a:pt x="0" y="24"/>
                </a:moveTo>
                <a:lnTo>
                  <a:pt x="38" y="45"/>
                </a:lnTo>
                <a:lnTo>
                  <a:pt x="3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50" dirty="0"/>
          </a:p>
        </p:txBody>
      </p:sp>
    </p:spTree>
    <p:extLst>
      <p:ext uri="{BB962C8B-B14F-4D97-AF65-F5344CB8AC3E}">
        <p14:creationId xmlns:p14="http://schemas.microsoft.com/office/powerpoint/2010/main" val="13401274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NDG Themed_Geo" type="title">
  <p:cSld name="NDG Themed_Geo">
    <p:bg>
      <p:bgPr>
        <a:solidFill>
          <a:srgbClr val="005B99"/>
        </a:solidFill>
        <a:effectLst/>
      </p:bgPr>
    </p:bg>
    <p:spTree>
      <p:nvGrpSpPr>
        <p:cNvPr id="1" name="Shape 54"/>
        <p:cNvGrpSpPr/>
        <p:nvPr/>
      </p:nvGrpSpPr>
      <p:grpSpPr>
        <a:xfrm>
          <a:off x="0" y="0"/>
          <a:ext cx="0" cy="0"/>
          <a:chOff x="0" y="0"/>
          <a:chExt cx="0" cy="0"/>
        </a:xfrm>
      </p:grpSpPr>
      <p:sp>
        <p:nvSpPr>
          <p:cNvPr id="55" name="Google Shape;55;p14"/>
          <p:cNvSpPr txBox="1">
            <a:spLocks noGrp="1"/>
          </p:cNvSpPr>
          <p:nvPr>
            <p:ph type="ctrTitle"/>
          </p:nvPr>
        </p:nvSpPr>
        <p:spPr>
          <a:xfrm>
            <a:off x="598100" y="1775222"/>
            <a:ext cx="8222100" cy="838800"/>
          </a:xfrm>
          <a:prstGeom prst="rect">
            <a:avLst/>
          </a:prstGeom>
          <a:noFill/>
          <a:ln>
            <a:noFill/>
          </a:ln>
        </p:spPr>
        <p:txBody>
          <a:bodyPr spcFirstLastPara="1" wrap="square" lIns="91425" tIns="91425" rIns="91425" bIns="91425" anchor="b" anchorCtr="0"/>
          <a:lstStyle>
            <a:lvl1pPr marR="0" lvl="0" algn="l" rtl="0">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1pPr>
            <a:lvl2pPr marR="0" lvl="1" algn="l" rtl="0">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2pPr>
            <a:lvl3pPr marR="0" lvl="2" algn="l" rtl="0">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3pPr>
            <a:lvl4pPr marR="0" lvl="3" algn="l" rtl="0">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4pPr>
            <a:lvl5pPr marR="0" lvl="4" algn="l" rtl="0">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5pPr>
            <a:lvl6pPr marR="0" lvl="5" algn="l" rtl="0">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6pPr>
            <a:lvl7pPr marR="0" lvl="6" algn="l" rtl="0">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7pPr>
            <a:lvl8pPr marR="0" lvl="7" algn="l" rtl="0">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8pPr>
            <a:lvl9pPr marR="0" lvl="8" algn="l" rtl="0">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9pPr>
          </a:lstStyle>
          <a:p>
            <a:endParaRPr/>
          </a:p>
        </p:txBody>
      </p:sp>
      <p:sp>
        <p:nvSpPr>
          <p:cNvPr id="56" name="Google Shape;56;p14"/>
          <p:cNvSpPr txBox="1">
            <a:spLocks noGrp="1"/>
          </p:cNvSpPr>
          <p:nvPr>
            <p:ph type="subTitle" idx="1"/>
          </p:nvPr>
        </p:nvSpPr>
        <p:spPr>
          <a:xfrm>
            <a:off x="598088" y="2715913"/>
            <a:ext cx="8222100" cy="4329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chemeClr val="lt1"/>
              </a:buClr>
              <a:buSzPts val="2100"/>
              <a:buFont typeface="Roboto"/>
              <a:buNone/>
              <a:defRPr sz="2100" b="0" i="0" u="none" strike="noStrike" cap="none">
                <a:solidFill>
                  <a:schemeClr val="lt1"/>
                </a:solidFill>
                <a:latin typeface="Roboto"/>
                <a:ea typeface="Roboto"/>
                <a:cs typeface="Roboto"/>
                <a:sym typeface="Roboto"/>
              </a:defRPr>
            </a:lvl1pPr>
            <a:lvl2pPr marR="0" lvl="1" algn="l" rtl="0">
              <a:lnSpc>
                <a:spcPct val="100000"/>
              </a:lnSpc>
              <a:spcBef>
                <a:spcPts val="0"/>
              </a:spcBef>
              <a:spcAft>
                <a:spcPts val="0"/>
              </a:spcAft>
              <a:buClr>
                <a:schemeClr val="lt1"/>
              </a:buClr>
              <a:buSzPts val="2100"/>
              <a:buFont typeface="Roboto"/>
              <a:buNone/>
              <a:defRPr sz="2100" b="0" i="0" u="none" strike="noStrike" cap="none">
                <a:solidFill>
                  <a:schemeClr val="lt1"/>
                </a:solidFill>
                <a:latin typeface="Roboto"/>
                <a:ea typeface="Roboto"/>
                <a:cs typeface="Roboto"/>
                <a:sym typeface="Roboto"/>
              </a:defRPr>
            </a:lvl2pPr>
            <a:lvl3pPr marR="0" lvl="2" algn="l" rtl="0">
              <a:lnSpc>
                <a:spcPct val="100000"/>
              </a:lnSpc>
              <a:spcBef>
                <a:spcPts val="0"/>
              </a:spcBef>
              <a:spcAft>
                <a:spcPts val="0"/>
              </a:spcAft>
              <a:buClr>
                <a:schemeClr val="lt1"/>
              </a:buClr>
              <a:buSzPts val="2100"/>
              <a:buFont typeface="Roboto"/>
              <a:buNone/>
              <a:defRPr sz="2100" b="0" i="0" u="none" strike="noStrike" cap="none">
                <a:solidFill>
                  <a:schemeClr val="lt1"/>
                </a:solidFill>
                <a:latin typeface="Roboto"/>
                <a:ea typeface="Roboto"/>
                <a:cs typeface="Roboto"/>
                <a:sym typeface="Roboto"/>
              </a:defRPr>
            </a:lvl3pPr>
            <a:lvl4pPr marR="0" lvl="3" algn="l" rtl="0">
              <a:lnSpc>
                <a:spcPct val="100000"/>
              </a:lnSpc>
              <a:spcBef>
                <a:spcPts val="0"/>
              </a:spcBef>
              <a:spcAft>
                <a:spcPts val="0"/>
              </a:spcAft>
              <a:buClr>
                <a:schemeClr val="lt1"/>
              </a:buClr>
              <a:buSzPts val="2100"/>
              <a:buFont typeface="Roboto"/>
              <a:buNone/>
              <a:defRPr sz="2100" b="0" i="0" u="none" strike="noStrike" cap="none">
                <a:solidFill>
                  <a:schemeClr val="lt1"/>
                </a:solidFill>
                <a:latin typeface="Roboto"/>
                <a:ea typeface="Roboto"/>
                <a:cs typeface="Roboto"/>
                <a:sym typeface="Roboto"/>
              </a:defRPr>
            </a:lvl4pPr>
            <a:lvl5pPr marR="0" lvl="4" algn="l" rtl="0">
              <a:lnSpc>
                <a:spcPct val="100000"/>
              </a:lnSpc>
              <a:spcBef>
                <a:spcPts val="0"/>
              </a:spcBef>
              <a:spcAft>
                <a:spcPts val="0"/>
              </a:spcAft>
              <a:buClr>
                <a:schemeClr val="lt1"/>
              </a:buClr>
              <a:buSzPts val="2100"/>
              <a:buFont typeface="Roboto"/>
              <a:buNone/>
              <a:defRPr sz="2100" b="0" i="0" u="none" strike="noStrike" cap="none">
                <a:solidFill>
                  <a:schemeClr val="lt1"/>
                </a:solidFill>
                <a:latin typeface="Roboto"/>
                <a:ea typeface="Roboto"/>
                <a:cs typeface="Roboto"/>
                <a:sym typeface="Roboto"/>
              </a:defRPr>
            </a:lvl5pPr>
            <a:lvl6pPr marR="0" lvl="5" algn="l" rtl="0">
              <a:lnSpc>
                <a:spcPct val="100000"/>
              </a:lnSpc>
              <a:spcBef>
                <a:spcPts val="0"/>
              </a:spcBef>
              <a:spcAft>
                <a:spcPts val="0"/>
              </a:spcAft>
              <a:buClr>
                <a:schemeClr val="lt1"/>
              </a:buClr>
              <a:buSzPts val="2100"/>
              <a:buFont typeface="Roboto"/>
              <a:buNone/>
              <a:defRPr sz="2100" b="0" i="0" u="none" strike="noStrike" cap="none">
                <a:solidFill>
                  <a:schemeClr val="lt1"/>
                </a:solidFill>
                <a:latin typeface="Roboto"/>
                <a:ea typeface="Roboto"/>
                <a:cs typeface="Roboto"/>
                <a:sym typeface="Roboto"/>
              </a:defRPr>
            </a:lvl6pPr>
            <a:lvl7pPr marR="0" lvl="6" algn="l" rtl="0">
              <a:lnSpc>
                <a:spcPct val="100000"/>
              </a:lnSpc>
              <a:spcBef>
                <a:spcPts val="0"/>
              </a:spcBef>
              <a:spcAft>
                <a:spcPts val="0"/>
              </a:spcAft>
              <a:buClr>
                <a:schemeClr val="lt1"/>
              </a:buClr>
              <a:buSzPts val="2100"/>
              <a:buFont typeface="Roboto"/>
              <a:buNone/>
              <a:defRPr sz="2100" b="0" i="0" u="none" strike="noStrike" cap="none">
                <a:solidFill>
                  <a:schemeClr val="lt1"/>
                </a:solidFill>
                <a:latin typeface="Roboto"/>
                <a:ea typeface="Roboto"/>
                <a:cs typeface="Roboto"/>
                <a:sym typeface="Roboto"/>
              </a:defRPr>
            </a:lvl7pPr>
            <a:lvl8pPr marR="0" lvl="7" algn="l" rtl="0">
              <a:lnSpc>
                <a:spcPct val="100000"/>
              </a:lnSpc>
              <a:spcBef>
                <a:spcPts val="0"/>
              </a:spcBef>
              <a:spcAft>
                <a:spcPts val="0"/>
              </a:spcAft>
              <a:buClr>
                <a:schemeClr val="lt1"/>
              </a:buClr>
              <a:buSzPts val="2100"/>
              <a:buFont typeface="Roboto"/>
              <a:buNone/>
              <a:defRPr sz="2100" b="0" i="0" u="none" strike="noStrike" cap="none">
                <a:solidFill>
                  <a:schemeClr val="lt1"/>
                </a:solidFill>
                <a:latin typeface="Roboto"/>
                <a:ea typeface="Roboto"/>
                <a:cs typeface="Roboto"/>
                <a:sym typeface="Roboto"/>
              </a:defRPr>
            </a:lvl8pPr>
            <a:lvl9pPr marR="0" lvl="8" algn="l" rtl="0">
              <a:lnSpc>
                <a:spcPct val="100000"/>
              </a:lnSpc>
              <a:spcBef>
                <a:spcPts val="0"/>
              </a:spcBef>
              <a:spcAft>
                <a:spcPts val="0"/>
              </a:spcAft>
              <a:buClr>
                <a:schemeClr val="lt1"/>
              </a:buClr>
              <a:buSzPts val="2100"/>
              <a:buFont typeface="Roboto"/>
              <a:buNone/>
              <a:defRPr sz="2100" b="0" i="0" u="none" strike="noStrike" cap="none">
                <a:solidFill>
                  <a:schemeClr val="lt1"/>
                </a:solidFill>
                <a:latin typeface="Roboto"/>
                <a:ea typeface="Roboto"/>
                <a:cs typeface="Roboto"/>
                <a:sym typeface="Roboto"/>
              </a:defRPr>
            </a:lvl9pPr>
          </a:lstStyle>
          <a:p>
            <a:endParaRPr/>
          </a:p>
        </p:txBody>
      </p:sp>
      <p:sp>
        <p:nvSpPr>
          <p:cNvPr id="57" name="Google Shape;57;p14"/>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2811588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0" name="Group 39">
            <a:extLst>
              <a:ext uri="{FF2B5EF4-FFF2-40B4-BE49-F238E27FC236}">
                <a16:creationId xmlns:a16="http://schemas.microsoft.com/office/drawing/2014/main" id="{CE96F8B1-E3D5-1B4E-9D40-0D336DE04262}"/>
              </a:ext>
            </a:extLst>
          </p:cNvPr>
          <p:cNvGrpSpPr/>
          <p:nvPr userDrawn="1"/>
        </p:nvGrpSpPr>
        <p:grpSpPr>
          <a:xfrm>
            <a:off x="-44877" y="345512"/>
            <a:ext cx="9294713" cy="4816775"/>
            <a:chOff x="-63232" y="466133"/>
            <a:chExt cx="12392951" cy="6422366"/>
          </a:xfrm>
        </p:grpSpPr>
        <p:grpSp>
          <p:nvGrpSpPr>
            <p:cNvPr id="41" name="Group 40">
              <a:extLst>
                <a:ext uri="{FF2B5EF4-FFF2-40B4-BE49-F238E27FC236}">
                  <a16:creationId xmlns:a16="http://schemas.microsoft.com/office/drawing/2014/main" id="{42EA89F1-4D5D-F142-88BD-4413397BCF26}"/>
                </a:ext>
              </a:extLst>
            </p:cNvPr>
            <p:cNvGrpSpPr/>
            <p:nvPr userDrawn="1"/>
          </p:nvGrpSpPr>
          <p:grpSpPr>
            <a:xfrm>
              <a:off x="-63232" y="466133"/>
              <a:ext cx="12392951" cy="5306286"/>
              <a:chOff x="-63232" y="466133"/>
              <a:chExt cx="12392951" cy="5306286"/>
            </a:xfrm>
          </p:grpSpPr>
          <p:sp>
            <p:nvSpPr>
              <p:cNvPr id="43" name="TextBox 42">
                <a:extLst>
                  <a:ext uri="{FF2B5EF4-FFF2-40B4-BE49-F238E27FC236}">
                    <a16:creationId xmlns:a16="http://schemas.microsoft.com/office/drawing/2014/main" id="{99773CA9-7675-FC43-A0B8-AAC8A4BEB136}"/>
                  </a:ext>
                </a:extLst>
              </p:cNvPr>
              <p:cNvSpPr txBox="1"/>
              <p:nvPr userDrawn="1"/>
            </p:nvSpPr>
            <p:spPr>
              <a:xfrm rot="19629108">
                <a:off x="8345674" y="4746583"/>
                <a:ext cx="3281680" cy="984885"/>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ES" sz="2100" b="1" dirty="0">
                    <a:solidFill>
                      <a:schemeClr val="bg1">
                        <a:lumMod val="95000"/>
                      </a:schemeClr>
                    </a:solidFill>
                  </a:rPr>
                  <a:t>©</a:t>
                </a:r>
                <a:r>
                  <a:rPr lang="en-US" sz="2100" b="1" dirty="0">
                    <a:solidFill>
                      <a:schemeClr val="bg1">
                        <a:lumMod val="95000"/>
                      </a:schemeClr>
                    </a:solidFill>
                  </a:rPr>
                  <a:t> COPYRIGHT 2022</a:t>
                </a:r>
              </a:p>
            </p:txBody>
          </p:sp>
          <p:sp>
            <p:nvSpPr>
              <p:cNvPr id="44" name="TextBox 43">
                <a:extLst>
                  <a:ext uri="{FF2B5EF4-FFF2-40B4-BE49-F238E27FC236}">
                    <a16:creationId xmlns:a16="http://schemas.microsoft.com/office/drawing/2014/main" id="{9785352C-5F5E-7746-A35F-BEDFC1E98E3A}"/>
                  </a:ext>
                </a:extLst>
              </p:cNvPr>
              <p:cNvSpPr txBox="1"/>
              <p:nvPr userDrawn="1"/>
            </p:nvSpPr>
            <p:spPr>
              <a:xfrm rot="19629108">
                <a:off x="9048039" y="2467211"/>
                <a:ext cx="3281680" cy="984885"/>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ES" sz="2100" b="1" dirty="0">
                    <a:solidFill>
                      <a:schemeClr val="bg1">
                        <a:lumMod val="95000"/>
                      </a:schemeClr>
                    </a:solidFill>
                  </a:rPr>
                  <a:t>©</a:t>
                </a:r>
                <a:r>
                  <a:rPr lang="en-US" sz="2100" b="1" dirty="0">
                    <a:solidFill>
                      <a:schemeClr val="bg1">
                        <a:lumMod val="95000"/>
                      </a:schemeClr>
                    </a:solidFill>
                  </a:rPr>
                  <a:t> COPYRIGHT 2022</a:t>
                </a:r>
              </a:p>
            </p:txBody>
          </p:sp>
          <p:sp>
            <p:nvSpPr>
              <p:cNvPr id="45" name="TextBox 44">
                <a:extLst>
                  <a:ext uri="{FF2B5EF4-FFF2-40B4-BE49-F238E27FC236}">
                    <a16:creationId xmlns:a16="http://schemas.microsoft.com/office/drawing/2014/main" id="{74E355A2-AEC4-7F48-AB7D-6AF2B3614230}"/>
                  </a:ext>
                </a:extLst>
              </p:cNvPr>
              <p:cNvSpPr txBox="1"/>
              <p:nvPr userDrawn="1"/>
            </p:nvSpPr>
            <p:spPr>
              <a:xfrm rot="19629108">
                <a:off x="5708491" y="4574307"/>
                <a:ext cx="3281680" cy="984885"/>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ES" sz="2100" b="1" dirty="0">
                    <a:solidFill>
                      <a:schemeClr val="bg1">
                        <a:lumMod val="95000"/>
                      </a:schemeClr>
                    </a:solidFill>
                  </a:rPr>
                  <a:t>©</a:t>
                </a:r>
                <a:r>
                  <a:rPr lang="en-US" sz="2100" b="1" dirty="0">
                    <a:solidFill>
                      <a:schemeClr val="bg1">
                        <a:lumMod val="95000"/>
                      </a:schemeClr>
                    </a:solidFill>
                  </a:rPr>
                  <a:t> COPYRIGHT 2020</a:t>
                </a:r>
              </a:p>
            </p:txBody>
          </p:sp>
          <p:sp>
            <p:nvSpPr>
              <p:cNvPr id="46" name="TextBox 45">
                <a:extLst>
                  <a:ext uri="{FF2B5EF4-FFF2-40B4-BE49-F238E27FC236}">
                    <a16:creationId xmlns:a16="http://schemas.microsoft.com/office/drawing/2014/main" id="{138AEFE9-5F55-FD4B-BE94-3525A3419A34}"/>
                  </a:ext>
                </a:extLst>
              </p:cNvPr>
              <p:cNvSpPr txBox="1"/>
              <p:nvPr userDrawn="1"/>
            </p:nvSpPr>
            <p:spPr>
              <a:xfrm rot="19629108">
                <a:off x="8928770" y="823941"/>
                <a:ext cx="3281680" cy="984885"/>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ES" sz="2100" b="1" dirty="0">
                    <a:solidFill>
                      <a:schemeClr val="bg1">
                        <a:lumMod val="95000"/>
                      </a:schemeClr>
                    </a:solidFill>
                  </a:rPr>
                  <a:t>©</a:t>
                </a:r>
                <a:r>
                  <a:rPr lang="en-US" sz="2100" b="1" dirty="0">
                    <a:solidFill>
                      <a:schemeClr val="bg1">
                        <a:lumMod val="95000"/>
                      </a:schemeClr>
                    </a:solidFill>
                  </a:rPr>
                  <a:t> COPYRIGHT 2022</a:t>
                </a:r>
              </a:p>
            </p:txBody>
          </p:sp>
          <p:sp>
            <p:nvSpPr>
              <p:cNvPr id="47" name="TextBox 46">
                <a:extLst>
                  <a:ext uri="{FF2B5EF4-FFF2-40B4-BE49-F238E27FC236}">
                    <a16:creationId xmlns:a16="http://schemas.microsoft.com/office/drawing/2014/main" id="{8E6CAE0E-16F6-054F-885D-3165C40C97E4}"/>
                  </a:ext>
                </a:extLst>
              </p:cNvPr>
              <p:cNvSpPr txBox="1"/>
              <p:nvPr userDrawn="1"/>
            </p:nvSpPr>
            <p:spPr>
              <a:xfrm rot="19629108">
                <a:off x="5589221" y="2931037"/>
                <a:ext cx="3281680" cy="984885"/>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ES" sz="2100" b="1" dirty="0">
                    <a:solidFill>
                      <a:schemeClr val="bg1">
                        <a:lumMod val="95000"/>
                      </a:schemeClr>
                    </a:solidFill>
                  </a:rPr>
                  <a:t>©</a:t>
                </a:r>
                <a:r>
                  <a:rPr lang="en-US" sz="2100" b="1" dirty="0">
                    <a:solidFill>
                      <a:schemeClr val="bg1">
                        <a:lumMod val="95000"/>
                      </a:schemeClr>
                    </a:solidFill>
                  </a:rPr>
                  <a:t> COPYRIGHT 2022</a:t>
                </a:r>
              </a:p>
            </p:txBody>
          </p:sp>
          <p:sp>
            <p:nvSpPr>
              <p:cNvPr id="48" name="TextBox 47">
                <a:extLst>
                  <a:ext uri="{FF2B5EF4-FFF2-40B4-BE49-F238E27FC236}">
                    <a16:creationId xmlns:a16="http://schemas.microsoft.com/office/drawing/2014/main" id="{46B00186-567D-014E-89FB-4A3A587E9734}"/>
                  </a:ext>
                </a:extLst>
              </p:cNvPr>
              <p:cNvSpPr txBox="1"/>
              <p:nvPr userDrawn="1"/>
            </p:nvSpPr>
            <p:spPr>
              <a:xfrm rot="19629108">
                <a:off x="2214216" y="4787534"/>
                <a:ext cx="3281680" cy="984885"/>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ES" sz="2100" b="1" dirty="0">
                    <a:solidFill>
                      <a:schemeClr val="bg1">
                        <a:lumMod val="95000"/>
                      </a:schemeClr>
                    </a:solidFill>
                  </a:rPr>
                  <a:t>©</a:t>
                </a:r>
                <a:r>
                  <a:rPr lang="en-US" sz="2100" b="1" dirty="0">
                    <a:solidFill>
                      <a:schemeClr val="bg1">
                        <a:lumMod val="95000"/>
                      </a:schemeClr>
                    </a:solidFill>
                  </a:rPr>
                  <a:t> COPYRIGHT 2022</a:t>
                </a:r>
              </a:p>
            </p:txBody>
          </p:sp>
          <p:sp>
            <p:nvSpPr>
              <p:cNvPr id="49" name="TextBox 48">
                <a:extLst>
                  <a:ext uri="{FF2B5EF4-FFF2-40B4-BE49-F238E27FC236}">
                    <a16:creationId xmlns:a16="http://schemas.microsoft.com/office/drawing/2014/main" id="{130BED5E-61A6-BF41-BFEF-67103C2D8360}"/>
                  </a:ext>
                </a:extLst>
              </p:cNvPr>
              <p:cNvSpPr txBox="1"/>
              <p:nvPr userDrawn="1"/>
            </p:nvSpPr>
            <p:spPr>
              <a:xfrm rot="19629108">
                <a:off x="6649398" y="466133"/>
                <a:ext cx="3281680" cy="984885"/>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ES" sz="2100" b="1" dirty="0">
                    <a:solidFill>
                      <a:schemeClr val="bg1">
                        <a:lumMod val="95000"/>
                      </a:schemeClr>
                    </a:solidFill>
                  </a:rPr>
                  <a:t>©</a:t>
                </a:r>
                <a:r>
                  <a:rPr lang="en-US" sz="2100" b="1" dirty="0">
                    <a:solidFill>
                      <a:schemeClr val="bg1">
                        <a:lumMod val="95000"/>
                      </a:schemeClr>
                    </a:solidFill>
                  </a:rPr>
                  <a:t> COPYRIGHT 2022</a:t>
                </a:r>
              </a:p>
            </p:txBody>
          </p:sp>
          <p:sp>
            <p:nvSpPr>
              <p:cNvPr id="50" name="TextBox 49">
                <a:extLst>
                  <a:ext uri="{FF2B5EF4-FFF2-40B4-BE49-F238E27FC236}">
                    <a16:creationId xmlns:a16="http://schemas.microsoft.com/office/drawing/2014/main" id="{BA203121-597A-A845-901C-88993C15DB1F}"/>
                  </a:ext>
                </a:extLst>
              </p:cNvPr>
              <p:cNvSpPr txBox="1"/>
              <p:nvPr userDrawn="1"/>
            </p:nvSpPr>
            <p:spPr>
              <a:xfrm rot="19629108">
                <a:off x="3309849" y="2573229"/>
                <a:ext cx="3281680" cy="984885"/>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ES" sz="2100" b="1" dirty="0">
                    <a:solidFill>
                      <a:schemeClr val="bg1">
                        <a:lumMod val="95000"/>
                      </a:schemeClr>
                    </a:solidFill>
                  </a:rPr>
                  <a:t>©</a:t>
                </a:r>
                <a:r>
                  <a:rPr lang="en-US" sz="2100" b="1" dirty="0">
                    <a:solidFill>
                      <a:schemeClr val="bg1">
                        <a:lumMod val="95000"/>
                      </a:schemeClr>
                    </a:solidFill>
                  </a:rPr>
                  <a:t> COPYRIGHT 2022</a:t>
                </a:r>
              </a:p>
            </p:txBody>
          </p:sp>
          <p:sp>
            <p:nvSpPr>
              <p:cNvPr id="51" name="TextBox 50">
                <a:extLst>
                  <a:ext uri="{FF2B5EF4-FFF2-40B4-BE49-F238E27FC236}">
                    <a16:creationId xmlns:a16="http://schemas.microsoft.com/office/drawing/2014/main" id="{64E6834B-04F9-6148-97FD-27320F299608}"/>
                  </a:ext>
                </a:extLst>
              </p:cNvPr>
              <p:cNvSpPr txBox="1"/>
              <p:nvPr userDrawn="1"/>
            </p:nvSpPr>
            <p:spPr>
              <a:xfrm rot="19629108">
                <a:off x="-63232" y="4727328"/>
                <a:ext cx="3281680" cy="984885"/>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ES" sz="2100" b="1" dirty="0">
                    <a:solidFill>
                      <a:schemeClr val="bg1">
                        <a:lumMod val="95000"/>
                      </a:schemeClr>
                    </a:solidFill>
                  </a:rPr>
                  <a:t>©</a:t>
                </a:r>
                <a:r>
                  <a:rPr lang="en-US" sz="2100" b="1" dirty="0">
                    <a:solidFill>
                      <a:schemeClr val="bg1">
                        <a:lumMod val="95000"/>
                      </a:schemeClr>
                    </a:solidFill>
                  </a:rPr>
                  <a:t> COPYRIGHT 2022</a:t>
                </a:r>
              </a:p>
            </p:txBody>
          </p:sp>
          <p:sp>
            <p:nvSpPr>
              <p:cNvPr id="52" name="TextBox 51">
                <a:extLst>
                  <a:ext uri="{FF2B5EF4-FFF2-40B4-BE49-F238E27FC236}">
                    <a16:creationId xmlns:a16="http://schemas.microsoft.com/office/drawing/2014/main" id="{D29E967B-9EF6-DB47-8DB9-4FD6899950ED}"/>
                  </a:ext>
                </a:extLst>
              </p:cNvPr>
              <p:cNvSpPr txBox="1"/>
              <p:nvPr userDrawn="1"/>
            </p:nvSpPr>
            <p:spPr>
              <a:xfrm rot="19629108">
                <a:off x="3508629" y="691418"/>
                <a:ext cx="3281680" cy="984885"/>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ES" sz="2100" b="1" dirty="0">
                    <a:solidFill>
                      <a:schemeClr val="bg1">
                        <a:lumMod val="95000"/>
                      </a:schemeClr>
                    </a:solidFill>
                  </a:rPr>
                  <a:t>©</a:t>
                </a:r>
                <a:r>
                  <a:rPr lang="en-US" sz="2100" b="1" dirty="0">
                    <a:solidFill>
                      <a:schemeClr val="bg1">
                        <a:lumMod val="95000"/>
                      </a:schemeClr>
                    </a:solidFill>
                  </a:rPr>
                  <a:t> COPYRIGHT 2022</a:t>
                </a:r>
              </a:p>
            </p:txBody>
          </p:sp>
          <p:sp>
            <p:nvSpPr>
              <p:cNvPr id="53" name="TextBox 52">
                <a:extLst>
                  <a:ext uri="{FF2B5EF4-FFF2-40B4-BE49-F238E27FC236}">
                    <a16:creationId xmlns:a16="http://schemas.microsoft.com/office/drawing/2014/main" id="{24C8B27B-F7C7-AB41-8C8A-FE8E39558B8B}"/>
                  </a:ext>
                </a:extLst>
              </p:cNvPr>
              <p:cNvSpPr txBox="1"/>
              <p:nvPr userDrawn="1"/>
            </p:nvSpPr>
            <p:spPr>
              <a:xfrm rot="19629108">
                <a:off x="169081" y="2798514"/>
                <a:ext cx="3281680" cy="984885"/>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ES" sz="2100" b="1" dirty="0">
                    <a:solidFill>
                      <a:schemeClr val="bg1">
                        <a:lumMod val="95000"/>
                      </a:schemeClr>
                    </a:solidFill>
                  </a:rPr>
                  <a:t>©</a:t>
                </a:r>
                <a:r>
                  <a:rPr lang="en-US" sz="2100" b="1" dirty="0">
                    <a:solidFill>
                      <a:schemeClr val="bg1">
                        <a:lumMod val="95000"/>
                      </a:schemeClr>
                    </a:solidFill>
                  </a:rPr>
                  <a:t> COPYRIGHT 2022</a:t>
                </a:r>
              </a:p>
            </p:txBody>
          </p:sp>
          <p:sp>
            <p:nvSpPr>
              <p:cNvPr id="54" name="TextBox 53">
                <a:extLst>
                  <a:ext uri="{FF2B5EF4-FFF2-40B4-BE49-F238E27FC236}">
                    <a16:creationId xmlns:a16="http://schemas.microsoft.com/office/drawing/2014/main" id="{BF97766E-0249-374F-A197-B37E5F2E5F2B}"/>
                  </a:ext>
                </a:extLst>
              </p:cNvPr>
              <p:cNvSpPr txBox="1"/>
              <p:nvPr userDrawn="1"/>
            </p:nvSpPr>
            <p:spPr>
              <a:xfrm rot="19629108">
                <a:off x="89569" y="744426"/>
                <a:ext cx="3281680" cy="984885"/>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ES" sz="2100" b="1" dirty="0">
                    <a:solidFill>
                      <a:schemeClr val="bg1">
                        <a:lumMod val="95000"/>
                      </a:schemeClr>
                    </a:solidFill>
                  </a:rPr>
                  <a:t>©</a:t>
                </a:r>
                <a:r>
                  <a:rPr lang="en-US" sz="2100" b="1" dirty="0">
                    <a:solidFill>
                      <a:schemeClr val="bg1">
                        <a:lumMod val="95000"/>
                      </a:schemeClr>
                    </a:solidFill>
                  </a:rPr>
                  <a:t> COPYRIGHT 2022</a:t>
                </a:r>
              </a:p>
            </p:txBody>
          </p:sp>
        </p:grpSp>
        <p:sp>
          <p:nvSpPr>
            <p:cNvPr id="42" name="TextBox 41">
              <a:extLst>
                <a:ext uri="{FF2B5EF4-FFF2-40B4-BE49-F238E27FC236}">
                  <a16:creationId xmlns:a16="http://schemas.microsoft.com/office/drawing/2014/main" id="{7A5785BB-E10C-8644-83B0-24C0951DF282}"/>
                </a:ext>
              </a:extLst>
            </p:cNvPr>
            <p:cNvSpPr txBox="1"/>
            <p:nvPr userDrawn="1"/>
          </p:nvSpPr>
          <p:spPr>
            <a:xfrm>
              <a:off x="706297" y="6272946"/>
              <a:ext cx="8603078" cy="615553"/>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200" dirty="0">
                  <a:solidFill>
                    <a:schemeClr val="bg1">
                      <a:lumMod val="95000"/>
                    </a:schemeClr>
                  </a:solidFill>
                </a:rPr>
                <a:t>ALL RIGHTS RESERVED </a:t>
              </a:r>
              <a:r>
                <a:rPr lang="en-ES" sz="1200" dirty="0">
                  <a:solidFill>
                    <a:schemeClr val="bg1">
                      <a:lumMod val="95000"/>
                    </a:schemeClr>
                  </a:solidFill>
                </a:rPr>
                <a:t>©</a:t>
              </a:r>
              <a:r>
                <a:rPr lang="en-US" sz="1200" dirty="0">
                  <a:solidFill>
                    <a:schemeClr val="bg1">
                      <a:lumMod val="95000"/>
                    </a:schemeClr>
                  </a:solidFill>
                </a:rPr>
                <a:t> COPYRIGHT 2022 | DO NOT DISTRIBUTE WITHOUT WRITTEN PERMISSION</a:t>
              </a:r>
            </a:p>
          </p:txBody>
        </p:sp>
      </p:grpSp>
      <p:pic>
        <p:nvPicPr>
          <p:cNvPr id="55" name="Picture 54">
            <a:extLst>
              <a:ext uri="{FF2B5EF4-FFF2-40B4-BE49-F238E27FC236}">
                <a16:creationId xmlns:a16="http://schemas.microsoft.com/office/drawing/2014/main" id="{63739BD9-DD43-8A44-B850-E9E92078DE6B}"/>
              </a:ext>
            </a:extLst>
          </p:cNvPr>
          <p:cNvPicPr>
            <a:picLocks noChangeAspect="1"/>
          </p:cNvPicPr>
          <p:nvPr userDrawn="1"/>
        </p:nvPicPr>
        <p:blipFill>
          <a:blip r:embed="rId9">
            <a:lum bright="-100000" contrast="-100000"/>
          </a:blip>
          <a:stretch>
            <a:fillRect/>
          </a:stretch>
        </p:blipFill>
        <p:spPr>
          <a:xfrm>
            <a:off x="7973521" y="4711611"/>
            <a:ext cx="958562" cy="310793"/>
          </a:xfrm>
          <a:prstGeom prst="rect">
            <a:avLst/>
          </a:prstGeom>
        </p:spPr>
      </p:pic>
      <p:sp>
        <p:nvSpPr>
          <p:cNvPr id="8" name="Title Placeholder 7">
            <a:extLst>
              <a:ext uri="{FF2B5EF4-FFF2-40B4-BE49-F238E27FC236}">
                <a16:creationId xmlns:a16="http://schemas.microsoft.com/office/drawing/2014/main" id="{1D925E71-E109-8543-BB69-F10799EA0A6D}"/>
              </a:ext>
            </a:extLst>
          </p:cNvPr>
          <p:cNvSpPr>
            <a:spLocks noGrp="1"/>
          </p:cNvSpPr>
          <p:nvPr>
            <p:ph type="title"/>
          </p:nvPr>
        </p:nvSpPr>
        <p:spPr>
          <a:xfrm>
            <a:off x="628650" y="418171"/>
            <a:ext cx="7886700" cy="50180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11" name="Text Placeholder 10">
            <a:extLst>
              <a:ext uri="{FF2B5EF4-FFF2-40B4-BE49-F238E27FC236}">
                <a16:creationId xmlns:a16="http://schemas.microsoft.com/office/drawing/2014/main" id="{2461C849-1C5D-734D-B142-F998D49A82DF}"/>
              </a:ext>
            </a:extLst>
          </p:cNvPr>
          <p:cNvSpPr>
            <a:spLocks noGrp="1"/>
          </p:cNvSpPr>
          <p:nvPr>
            <p:ph type="body" idx="1"/>
          </p:nvPr>
        </p:nvSpPr>
        <p:spPr>
          <a:xfrm>
            <a:off x="628649" y="1187605"/>
            <a:ext cx="7886699" cy="344511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28736356"/>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8" r:id="rId7"/>
  </p:sldLayoutIdLst>
  <p:txStyles>
    <p:titleStyle>
      <a:lvl1pPr algn="l" defTabSz="685800" rtl="0" eaLnBrk="1" latinLnBrk="0" hangingPunct="1">
        <a:lnSpc>
          <a:spcPct val="90000"/>
        </a:lnSpc>
        <a:spcBef>
          <a:spcPct val="0"/>
        </a:spcBef>
        <a:buNone/>
        <a:defRPr sz="2250" b="1" kern="1200">
          <a:solidFill>
            <a:schemeClr val="tx1"/>
          </a:solidFill>
          <a:latin typeface="Calibri" panose="020F0502020204030204" pitchFamily="34" charset="0"/>
          <a:ea typeface="+mj-ea"/>
          <a:cs typeface="Calibri" panose="020F0502020204030204" pitchFamily="34" charset="0"/>
        </a:defRPr>
      </a:lvl1pPr>
    </p:titleStyle>
    <p:bodyStyle>
      <a:lvl1pPr marL="214313" indent="-214313" algn="l" defTabSz="685800" rtl="0" eaLnBrk="1" latinLnBrk="0" hangingPunct="1">
        <a:lnSpc>
          <a:spcPct val="90000"/>
        </a:lnSpc>
        <a:spcBef>
          <a:spcPts val="750"/>
        </a:spcBef>
        <a:buFont typeface="Arial" panose="020B0604020202020204" pitchFamily="34" charset="0"/>
        <a:buChar char="•"/>
        <a:defRPr sz="135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A84E6D97-AAC7-1C4D-B2BC-047D47289A48}"/>
              </a:ext>
            </a:extLst>
          </p:cNvPr>
          <p:cNvPicPr>
            <a:picLocks noChangeAspect="1"/>
          </p:cNvPicPr>
          <p:nvPr/>
        </p:nvPicPr>
        <p:blipFill>
          <a:blip r:embed="rId2">
            <a:duotone>
              <a:prstClr val="black"/>
              <a:srgbClr val="00207A">
                <a:tint val="45000"/>
                <a:satMod val="400000"/>
              </a:srgbClr>
            </a:duotone>
            <a:extLst>
              <a:ext uri="{28A0092B-C50C-407E-A947-70E740481C1C}">
                <a14:useLocalDpi xmlns:a14="http://schemas.microsoft.com/office/drawing/2010/main" val="0"/>
              </a:ext>
            </a:extLst>
          </a:blip>
          <a:srcRect/>
          <a:stretch/>
        </p:blipFill>
        <p:spPr>
          <a:xfrm>
            <a:off x="4226" y="-4763"/>
            <a:ext cx="9172077" cy="5148263"/>
          </a:xfrm>
          <a:prstGeom prst="rect">
            <a:avLst/>
          </a:prstGeom>
        </p:spPr>
      </p:pic>
      <p:sp>
        <p:nvSpPr>
          <p:cNvPr id="5" name="Rectangle 4">
            <a:extLst>
              <a:ext uri="{FF2B5EF4-FFF2-40B4-BE49-F238E27FC236}">
                <a16:creationId xmlns:a16="http://schemas.microsoft.com/office/drawing/2014/main" id="{E77B63A2-25D2-EE46-BF94-A0A30914DA33}"/>
              </a:ext>
            </a:extLst>
          </p:cNvPr>
          <p:cNvSpPr/>
          <p:nvPr/>
        </p:nvSpPr>
        <p:spPr>
          <a:xfrm>
            <a:off x="0" y="0"/>
            <a:ext cx="4937760" cy="51482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 typeface="Arial"/>
              <a:buNone/>
              <a:tabLst/>
              <a:defRPr/>
            </a:pPr>
            <a:endParaRPr kumimoji="0" lang="en-US" sz="1350" b="0" i="0" u="none" strike="noStrike" kern="1200" cap="none" spc="0" normalizeH="0" baseline="0" noProof="0">
              <a:ln>
                <a:noFill/>
              </a:ln>
              <a:solidFill>
                <a:srgbClr val="FFFFFF"/>
              </a:solidFill>
              <a:effectLst/>
              <a:uLnTx/>
              <a:uFillTx/>
              <a:latin typeface="Calibri"/>
              <a:ea typeface="+mn-ea"/>
              <a:cs typeface="+mn-cs"/>
              <a:sym typeface="Arial"/>
            </a:endParaRPr>
          </a:p>
        </p:txBody>
      </p:sp>
      <p:sp>
        <p:nvSpPr>
          <p:cNvPr id="6" name="Title 1">
            <a:extLst>
              <a:ext uri="{FF2B5EF4-FFF2-40B4-BE49-F238E27FC236}">
                <a16:creationId xmlns:a16="http://schemas.microsoft.com/office/drawing/2014/main" id="{B1804B47-4DFE-914E-8D4C-1FC4D61515A6}"/>
              </a:ext>
            </a:extLst>
          </p:cNvPr>
          <p:cNvSpPr txBox="1">
            <a:spLocks/>
          </p:cNvSpPr>
          <p:nvPr/>
        </p:nvSpPr>
        <p:spPr>
          <a:xfrm>
            <a:off x="4985500" y="2442020"/>
            <a:ext cx="3845689" cy="1357123"/>
          </a:xfrm>
          <a:prstGeom prst="rect">
            <a:avLst/>
          </a:prstGeom>
        </p:spPr>
        <p:txBody>
          <a:bodyPr vert="horz" lIns="68580" tIns="34290" rIns="68580" bIns="34290" rtlCol="0" anchor="b">
            <a:noAutofit/>
          </a:bodyPr>
          <a:lstStyle>
            <a:lvl1pPr algn="l" defTabSz="914400" rtl="0" eaLnBrk="1" latinLnBrk="0" hangingPunct="1">
              <a:lnSpc>
                <a:spcPct val="90000"/>
              </a:lnSpc>
              <a:spcBef>
                <a:spcPct val="0"/>
              </a:spcBef>
              <a:buNone/>
              <a:defRPr sz="6600" b="1" kern="1200">
                <a:solidFill>
                  <a:schemeClr val="tx2"/>
                </a:solidFill>
                <a:latin typeface="+mj-lt"/>
                <a:ea typeface="+mj-ea"/>
                <a:cs typeface="Calibri" panose="020F0502020204030204" pitchFamily="34" charset="0"/>
              </a:defRPr>
            </a:lvl1pPr>
          </a:lstStyle>
          <a:p>
            <a:pPr marL="0" marR="0" lvl="0" indent="0" algn="l" defTabSz="685800" rtl="0" eaLnBrk="1" fontAlgn="auto" latinLnBrk="0" hangingPunct="1">
              <a:lnSpc>
                <a:spcPct val="90000"/>
              </a:lnSpc>
              <a:spcBef>
                <a:spcPct val="0"/>
              </a:spcBef>
              <a:spcAft>
                <a:spcPts val="0"/>
              </a:spcAft>
              <a:buClrTx/>
              <a:buSzTx/>
              <a:buFont typeface="Arial"/>
              <a:buNone/>
              <a:tabLst/>
              <a:defRPr/>
            </a:pPr>
            <a:r>
              <a:rPr kumimoji="0" lang="en-US" sz="4950" b="1" i="0" u="none" strike="noStrike" kern="1200" cap="none" spc="0" normalizeH="0" baseline="0" noProof="0" dirty="0">
                <a:ln>
                  <a:noFill/>
                </a:ln>
                <a:solidFill>
                  <a:srgbClr val="FFFFFF"/>
                </a:solidFill>
                <a:effectLst/>
                <a:uLnTx/>
                <a:uFillTx/>
                <a:latin typeface="Calibri" panose="020F0502020204030204" pitchFamily="34" charset="0"/>
                <a:ea typeface="+mj-ea"/>
                <a:cs typeface="Calibri" panose="020F0502020204030204" pitchFamily="34" charset="0"/>
                <a:sym typeface="Arial"/>
              </a:rPr>
              <a:t>Module 5.1.2: Variables, Expressions and Syntax</a:t>
            </a:r>
            <a:endParaRPr kumimoji="0" lang="en-US" sz="4950" b="1" i="0" u="none" strike="noStrike" kern="1200" cap="none" spc="0" normalizeH="0" baseline="0" noProof="0" dirty="0">
              <a:ln>
                <a:noFill/>
              </a:ln>
              <a:solidFill>
                <a:srgbClr val="FFFFFF"/>
              </a:solidFill>
              <a:effectLst/>
              <a:uLnTx/>
              <a:uFillTx/>
              <a:latin typeface="Calibri" panose="020F0502020204030204" pitchFamily="34" charset="0"/>
              <a:ea typeface="Arimo" panose="020B0604020202020204" pitchFamily="34" charset="0"/>
              <a:cs typeface="Calibri" panose="020F0502020204030204" pitchFamily="34" charset="0"/>
              <a:sym typeface="Arial"/>
            </a:endParaRPr>
          </a:p>
        </p:txBody>
      </p:sp>
      <p:sp>
        <p:nvSpPr>
          <p:cNvPr id="9" name="Rectangle 8">
            <a:extLst>
              <a:ext uri="{FF2B5EF4-FFF2-40B4-BE49-F238E27FC236}">
                <a16:creationId xmlns:a16="http://schemas.microsoft.com/office/drawing/2014/main" id="{C89B9D70-31BD-C542-B1A2-6876C15E2FCA}"/>
              </a:ext>
            </a:extLst>
          </p:cNvPr>
          <p:cNvSpPr/>
          <p:nvPr/>
        </p:nvSpPr>
        <p:spPr>
          <a:xfrm>
            <a:off x="909279" y="0"/>
            <a:ext cx="87312" cy="5143500"/>
          </a:xfrm>
          <a:prstGeom prst="rect">
            <a:avLst/>
          </a:prstGeom>
          <a:solidFill>
            <a:srgbClr val="0007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 typeface="Arial"/>
              <a:buNone/>
              <a:tabLst/>
              <a:defRPr/>
            </a:pPr>
            <a:endParaRPr kumimoji="0" lang="en-US" sz="1350" b="0" i="0" u="none" strike="noStrike" kern="1200" cap="none" spc="0" normalizeH="0" baseline="0" noProof="0">
              <a:ln>
                <a:noFill/>
              </a:ln>
              <a:solidFill>
                <a:srgbClr val="FFFFFF"/>
              </a:solidFill>
              <a:effectLst/>
              <a:uLnTx/>
              <a:uFillTx/>
              <a:latin typeface="Calibri"/>
              <a:ea typeface="+mn-ea"/>
              <a:cs typeface="+mn-cs"/>
              <a:sym typeface="Arial"/>
            </a:endParaRPr>
          </a:p>
        </p:txBody>
      </p:sp>
      <p:pic>
        <p:nvPicPr>
          <p:cNvPr id="12" name="Picture 11">
            <a:extLst>
              <a:ext uri="{FF2B5EF4-FFF2-40B4-BE49-F238E27FC236}">
                <a16:creationId xmlns:a16="http://schemas.microsoft.com/office/drawing/2014/main" id="{EA281C69-6059-6847-BEC9-D717A1ED213A}"/>
              </a:ext>
            </a:extLst>
          </p:cNvPr>
          <p:cNvPicPr>
            <a:picLocks noChangeAspect="1"/>
          </p:cNvPicPr>
          <p:nvPr/>
        </p:nvPicPr>
        <p:blipFill>
          <a:blip r:embed="rId3"/>
          <a:stretch>
            <a:fillRect/>
          </a:stretch>
        </p:blipFill>
        <p:spPr>
          <a:xfrm>
            <a:off x="557276" y="426810"/>
            <a:ext cx="3150383" cy="1055524"/>
          </a:xfrm>
          <a:prstGeom prst="rect">
            <a:avLst/>
          </a:prstGeom>
        </p:spPr>
      </p:pic>
      <p:sp>
        <p:nvSpPr>
          <p:cNvPr id="7" name="TextBox 6">
            <a:extLst>
              <a:ext uri="{FF2B5EF4-FFF2-40B4-BE49-F238E27FC236}">
                <a16:creationId xmlns:a16="http://schemas.microsoft.com/office/drawing/2014/main" id="{3E2B875F-6048-BB48-BF42-0A19916B0CD7}"/>
              </a:ext>
            </a:extLst>
          </p:cNvPr>
          <p:cNvSpPr txBox="1"/>
          <p:nvPr/>
        </p:nvSpPr>
        <p:spPr>
          <a:xfrm>
            <a:off x="1135450" y="4716690"/>
            <a:ext cx="3607196" cy="369332"/>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 typeface="Arial"/>
              <a:buNone/>
              <a:tabLst/>
              <a:defRPr/>
            </a:pPr>
            <a:r>
              <a:rPr kumimoji="0" lang="en-US" sz="900" b="0" i="0" u="none" strike="noStrike" kern="1200" cap="none" spc="0" normalizeH="0" baseline="0" noProof="0" dirty="0">
                <a:ln>
                  <a:noFill/>
                </a:ln>
                <a:solidFill>
                  <a:srgbClr val="000000"/>
                </a:solidFill>
                <a:effectLst/>
                <a:uLnTx/>
                <a:uFillTx/>
                <a:latin typeface="Calibri"/>
                <a:ea typeface="+mn-ea"/>
                <a:cs typeface="Arial"/>
                <a:sym typeface="Arial"/>
              </a:rPr>
              <a:t>ALL RIGHTS RESERVED </a:t>
            </a:r>
            <a:r>
              <a:rPr kumimoji="0" lang="en-ES" sz="900" b="0" i="0" u="none" strike="noStrike" kern="1200" cap="none" spc="0" normalizeH="0" baseline="0" noProof="0" dirty="0">
                <a:ln>
                  <a:noFill/>
                </a:ln>
                <a:solidFill>
                  <a:srgbClr val="000000"/>
                </a:solidFill>
                <a:effectLst/>
                <a:uLnTx/>
                <a:uFillTx/>
                <a:latin typeface="Calibri"/>
                <a:ea typeface="+mn-ea"/>
                <a:cs typeface="Arial"/>
                <a:sym typeface="Arial"/>
              </a:rPr>
              <a:t>©</a:t>
            </a:r>
            <a:r>
              <a:rPr kumimoji="0" lang="en-US" sz="900" b="0" i="0" u="none" strike="noStrike" kern="1200" cap="none" spc="0" normalizeH="0" baseline="0" noProof="0" dirty="0">
                <a:ln>
                  <a:noFill/>
                </a:ln>
                <a:solidFill>
                  <a:srgbClr val="000000"/>
                </a:solidFill>
                <a:effectLst/>
                <a:uLnTx/>
                <a:uFillTx/>
                <a:latin typeface="Calibri"/>
                <a:ea typeface="+mn-ea"/>
                <a:cs typeface="Arial"/>
                <a:sym typeface="Arial"/>
              </a:rPr>
              <a:t> COPYRIGHT 2022</a:t>
            </a:r>
            <a:endParaRPr kumimoji="0" lang="he-IL" sz="900" b="0" i="0" u="none" strike="noStrike" kern="1200" cap="none" spc="0" normalizeH="0" baseline="0" noProof="0" dirty="0">
              <a:ln>
                <a:noFill/>
              </a:ln>
              <a:solidFill>
                <a:srgbClr val="000000"/>
              </a:solidFill>
              <a:effectLst/>
              <a:uLnTx/>
              <a:uFillTx/>
              <a:latin typeface="Calibri"/>
              <a:ea typeface="+mn-ea"/>
              <a:cs typeface="Arial" panose="020B0604020202020204" pitchFamily="34" charset="0"/>
              <a:sym typeface="Arial"/>
            </a:endParaRPr>
          </a:p>
          <a:p>
            <a:pPr marL="0" marR="0" lvl="0" indent="0" algn="l" defTabSz="685800" rtl="0" eaLnBrk="1" fontAlgn="auto" latinLnBrk="0" hangingPunct="1">
              <a:lnSpc>
                <a:spcPct val="100000"/>
              </a:lnSpc>
              <a:spcBef>
                <a:spcPts val="0"/>
              </a:spcBef>
              <a:spcAft>
                <a:spcPts val="0"/>
              </a:spcAft>
              <a:buClrTx/>
              <a:buSzTx/>
              <a:buFont typeface="Arial"/>
              <a:buNone/>
              <a:tabLst/>
              <a:defRPr/>
            </a:pPr>
            <a:r>
              <a:rPr kumimoji="0" lang="en-US" sz="900" b="0" i="0" u="none" strike="noStrike" kern="1200" cap="none" spc="0" normalizeH="0" baseline="0" noProof="0" dirty="0">
                <a:ln>
                  <a:noFill/>
                </a:ln>
                <a:solidFill>
                  <a:srgbClr val="000000"/>
                </a:solidFill>
                <a:effectLst/>
                <a:uLnTx/>
                <a:uFillTx/>
                <a:latin typeface="Calibri"/>
                <a:ea typeface="+mn-ea"/>
                <a:cs typeface="Arial"/>
                <a:sym typeface="Arial"/>
              </a:rPr>
              <a:t>DO NOT DISTRIBUTE WITHOUT WRITTEN PERMISSION</a:t>
            </a:r>
          </a:p>
        </p:txBody>
      </p:sp>
    </p:spTree>
    <p:extLst>
      <p:ext uri="{BB962C8B-B14F-4D97-AF65-F5344CB8AC3E}">
        <p14:creationId xmlns:p14="http://schemas.microsoft.com/office/powerpoint/2010/main" val="606238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4"/>
        <p:cNvGrpSpPr/>
        <p:nvPr/>
      </p:nvGrpSpPr>
      <p:grpSpPr>
        <a:xfrm>
          <a:off x="0" y="0"/>
          <a:ext cx="0" cy="0"/>
          <a:chOff x="0" y="0"/>
          <a:chExt cx="0" cy="0"/>
        </a:xfrm>
      </p:grpSpPr>
      <p:sp>
        <p:nvSpPr>
          <p:cNvPr id="132" name="Google Shape;132;p24"/>
          <p:cNvSpPr txBox="1">
            <a:spLocks noGrp="1"/>
          </p:cNvSpPr>
          <p:nvPr>
            <p:ph type="ctr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pPr>
            <a:r>
              <a:rPr lang="en-US" b="1" dirty="0">
                <a:solidFill>
                  <a:schemeClr val="tx1"/>
                </a:solidFill>
                <a:effectLst/>
                <a:latin typeface="Hind" panose="02000000000000000000" pitchFamily="2" charset="0"/>
                <a:cs typeface="Hind" panose="02000000000000000000" pitchFamily="2" charset="0"/>
              </a:rPr>
              <a:t>Variable Modification</a:t>
            </a:r>
            <a:endParaRPr lang="en-US" b="1" dirty="0">
              <a:solidFill>
                <a:schemeClr val="tx1"/>
              </a:solidFill>
              <a:latin typeface="Hind" panose="02000000000000000000" pitchFamily="2" charset="0"/>
              <a:ea typeface="Hind"/>
              <a:cs typeface="Hind" panose="02000000000000000000" pitchFamily="2" charset="0"/>
              <a:sym typeface="Hind"/>
            </a:endParaRPr>
          </a:p>
        </p:txBody>
      </p:sp>
      <p:sp>
        <p:nvSpPr>
          <p:cNvPr id="133" name="Google Shape;133;p24"/>
          <p:cNvSpPr txBox="1">
            <a:spLocks noGrp="1"/>
          </p:cNvSpPr>
          <p:nvPr>
            <p:ph type="subTitle" idx="1"/>
          </p:nvPr>
        </p:nvSpPr>
        <p:spPr>
          <a:xfrm>
            <a:off x="311700" y="1229875"/>
            <a:ext cx="8520600" cy="3280248"/>
          </a:xfrm>
          <a:prstGeom prst="rect">
            <a:avLst/>
          </a:prstGeom>
        </p:spPr>
        <p:txBody>
          <a:bodyPr spcFirstLastPara="1" wrap="square" lIns="91425" tIns="91425" rIns="91425" bIns="91425" anchor="t" anchorCtr="0">
            <a:noAutofit/>
          </a:bodyPr>
          <a:lstStyle/>
          <a:p>
            <a:pPr marL="457200" lvl="0" indent="-330200" algn="l" rtl="0">
              <a:lnSpc>
                <a:spcPct val="100000"/>
              </a:lnSpc>
              <a:spcBef>
                <a:spcPts val="0"/>
              </a:spcBef>
              <a:spcAft>
                <a:spcPts val="0"/>
              </a:spcAft>
              <a:buClr>
                <a:schemeClr val="dk1"/>
              </a:buClr>
              <a:buSzPts val="1600"/>
              <a:buFont typeface="Trebuchet MS"/>
              <a:buChar char="●"/>
            </a:pPr>
            <a:r>
              <a:rPr lang="en-US" sz="1600" dirty="0">
                <a:solidFill>
                  <a:srgbClr val="FF0000"/>
                </a:solidFill>
                <a:latin typeface="Consolas" panose="020B0609020204030204" pitchFamily="49" charset="0"/>
                <a:ea typeface="Trebuchet MS"/>
                <a:cs typeface="Trebuchet MS"/>
                <a:sym typeface="Trebuchet MS"/>
              </a:rPr>
              <a:t>x</a:t>
            </a:r>
            <a:r>
              <a:rPr lang="en-US" sz="1600" dirty="0">
                <a:solidFill>
                  <a:schemeClr val="tx1"/>
                </a:solidFill>
                <a:latin typeface="Consolas" panose="020B0609020204030204" pitchFamily="49" charset="0"/>
                <a:ea typeface="Trebuchet MS"/>
                <a:cs typeface="Trebuchet MS"/>
                <a:sym typeface="Trebuchet MS"/>
              </a:rPr>
              <a:t> = </a:t>
            </a:r>
            <a:r>
              <a:rPr lang="en-US" sz="1600" dirty="0">
                <a:solidFill>
                  <a:srgbClr val="00B050"/>
                </a:solidFill>
                <a:latin typeface="Consolas" panose="020B0609020204030204" pitchFamily="49" charset="0"/>
                <a:ea typeface="Trebuchet MS"/>
                <a:cs typeface="Trebuchet MS"/>
                <a:sym typeface="Trebuchet MS"/>
              </a:rPr>
              <a:t>2</a:t>
            </a:r>
            <a:r>
              <a:rPr lang="en-US" sz="1600" dirty="0">
                <a:solidFill>
                  <a:schemeClr val="tx1"/>
                </a:solidFill>
                <a:latin typeface="Trebuchet MS" panose="020B0603020202020204" pitchFamily="34" charset="0"/>
                <a:ea typeface="Trebuchet MS"/>
                <a:cs typeface="Trebuchet MS"/>
                <a:sym typeface="Trebuchet MS"/>
              </a:rPr>
              <a:t> </a:t>
            </a:r>
            <a:r>
              <a:rPr lang="en-US" sz="1600" dirty="0">
                <a:solidFill>
                  <a:schemeClr val="tx1"/>
                </a:solidFill>
                <a:latin typeface="Trebuchet MS" panose="020B0603020202020204" pitchFamily="34" charset="0"/>
                <a:ea typeface="Trebuchet MS"/>
                <a:cs typeface="Trebuchet MS"/>
                <a:sym typeface="Wingdings" panose="05000000000000000000" pitchFamily="2" charset="2"/>
              </a:rPr>
              <a:t> A new variable (</a:t>
            </a:r>
            <a:r>
              <a:rPr lang="en-US" sz="1600" dirty="0">
                <a:solidFill>
                  <a:srgbClr val="FF0000"/>
                </a:solidFill>
                <a:latin typeface="Trebuchet MS" panose="020B0603020202020204" pitchFamily="34" charset="0"/>
                <a:ea typeface="Trebuchet MS"/>
                <a:cs typeface="Trebuchet MS"/>
                <a:sym typeface="Wingdings" panose="05000000000000000000" pitchFamily="2" charset="2"/>
              </a:rPr>
              <a:t>x</a:t>
            </a:r>
            <a:r>
              <a:rPr lang="en-US" sz="1600" dirty="0">
                <a:solidFill>
                  <a:schemeClr val="tx1"/>
                </a:solidFill>
                <a:latin typeface="Trebuchet MS" panose="020B0603020202020204" pitchFamily="34" charset="0"/>
                <a:ea typeface="Trebuchet MS"/>
                <a:cs typeface="Trebuchet MS"/>
                <a:sym typeface="Wingdings" panose="05000000000000000000" pitchFamily="2" charset="2"/>
              </a:rPr>
              <a:t>) has been created with the value of </a:t>
            </a:r>
            <a:r>
              <a:rPr lang="en-US" sz="1600" dirty="0">
                <a:solidFill>
                  <a:srgbClr val="00B050"/>
                </a:solidFill>
                <a:latin typeface="Trebuchet MS" panose="020B0603020202020204" pitchFamily="34" charset="0"/>
                <a:ea typeface="Trebuchet MS"/>
                <a:cs typeface="Trebuchet MS"/>
                <a:sym typeface="Wingdings" panose="05000000000000000000" pitchFamily="2" charset="2"/>
              </a:rPr>
              <a:t>2</a:t>
            </a:r>
            <a:r>
              <a:rPr lang="en-US" sz="1600" dirty="0">
                <a:solidFill>
                  <a:schemeClr val="tx1"/>
                </a:solidFill>
                <a:latin typeface="Trebuchet MS" panose="020B0603020202020204" pitchFamily="34" charset="0"/>
                <a:ea typeface="Trebuchet MS"/>
                <a:cs typeface="Trebuchet MS"/>
                <a:sym typeface="Wingdings" panose="05000000000000000000" pitchFamily="2" charset="2"/>
              </a:rPr>
              <a:t>.</a:t>
            </a:r>
            <a:br>
              <a:rPr lang="en-US" sz="1600" dirty="0">
                <a:solidFill>
                  <a:schemeClr val="tx1"/>
                </a:solidFill>
                <a:latin typeface="Trebuchet MS" panose="020B0603020202020204" pitchFamily="34" charset="0"/>
                <a:ea typeface="Trebuchet MS"/>
                <a:cs typeface="Trebuchet MS"/>
                <a:sym typeface="Wingdings" panose="05000000000000000000" pitchFamily="2" charset="2"/>
              </a:rPr>
            </a:br>
            <a:endParaRPr lang="en-US" sz="1600" dirty="0">
              <a:solidFill>
                <a:schemeClr val="tx1"/>
              </a:solidFill>
              <a:latin typeface="Trebuchet MS" panose="020B0603020202020204" pitchFamily="34" charset="0"/>
              <a:ea typeface="Trebuchet MS"/>
              <a:cs typeface="Trebuchet MS"/>
              <a:sym typeface="Wingdings" panose="05000000000000000000" pitchFamily="2" charset="2"/>
            </a:endParaRPr>
          </a:p>
          <a:p>
            <a:pPr marL="457200" lvl="0" indent="-330200" algn="l" rtl="0">
              <a:lnSpc>
                <a:spcPct val="100000"/>
              </a:lnSpc>
              <a:spcBef>
                <a:spcPts val="0"/>
              </a:spcBef>
              <a:spcAft>
                <a:spcPts val="0"/>
              </a:spcAft>
              <a:buClr>
                <a:schemeClr val="dk1"/>
              </a:buClr>
              <a:buSzPts val="1600"/>
              <a:buFont typeface="Trebuchet MS"/>
              <a:buChar char="●"/>
            </a:pPr>
            <a:r>
              <a:rPr lang="en-US" sz="1600" dirty="0">
                <a:solidFill>
                  <a:srgbClr val="FF0000"/>
                </a:solidFill>
                <a:latin typeface="Consolas" panose="020B0609020204030204" pitchFamily="49" charset="0"/>
                <a:ea typeface="Trebuchet MS"/>
                <a:cs typeface="Trebuchet MS"/>
                <a:sym typeface="Trebuchet MS"/>
              </a:rPr>
              <a:t>x</a:t>
            </a:r>
            <a:r>
              <a:rPr lang="en-US" sz="1600" dirty="0">
                <a:solidFill>
                  <a:schemeClr val="tx1"/>
                </a:solidFill>
                <a:latin typeface="Consolas" panose="020B0609020204030204" pitchFamily="49" charset="0"/>
                <a:ea typeface="Trebuchet MS"/>
                <a:cs typeface="Trebuchet MS"/>
                <a:sym typeface="Trebuchet MS"/>
              </a:rPr>
              <a:t> = </a:t>
            </a:r>
            <a:r>
              <a:rPr lang="en-US" sz="1600" dirty="0">
                <a:solidFill>
                  <a:srgbClr val="FF0000"/>
                </a:solidFill>
                <a:latin typeface="Consolas" panose="020B0609020204030204" pitchFamily="49" charset="0"/>
                <a:ea typeface="Trebuchet MS"/>
                <a:cs typeface="Trebuchet MS"/>
                <a:sym typeface="Trebuchet MS"/>
              </a:rPr>
              <a:t>x</a:t>
            </a:r>
            <a:r>
              <a:rPr lang="en-US" sz="1600" dirty="0">
                <a:solidFill>
                  <a:schemeClr val="tx1"/>
                </a:solidFill>
                <a:latin typeface="Consolas" panose="020B0609020204030204" pitchFamily="49" charset="0"/>
                <a:ea typeface="Trebuchet MS"/>
                <a:cs typeface="Trebuchet MS"/>
                <a:sym typeface="Trebuchet MS"/>
              </a:rPr>
              <a:t> </a:t>
            </a:r>
            <a:r>
              <a:rPr lang="en-US" sz="1600" dirty="0">
                <a:solidFill>
                  <a:srgbClr val="00B0F0"/>
                </a:solidFill>
                <a:latin typeface="Consolas" panose="020B0609020204030204" pitchFamily="49" charset="0"/>
                <a:ea typeface="Trebuchet MS"/>
                <a:cs typeface="Trebuchet MS"/>
                <a:sym typeface="Trebuchet MS"/>
              </a:rPr>
              <a:t>+</a:t>
            </a:r>
            <a:r>
              <a:rPr lang="en-US" sz="1600" dirty="0">
                <a:solidFill>
                  <a:schemeClr val="tx1"/>
                </a:solidFill>
                <a:latin typeface="Consolas" panose="020B0609020204030204" pitchFamily="49" charset="0"/>
                <a:ea typeface="Trebuchet MS"/>
                <a:cs typeface="Trebuchet MS"/>
                <a:sym typeface="Trebuchet MS"/>
              </a:rPr>
              <a:t> </a:t>
            </a:r>
            <a:r>
              <a:rPr lang="en-US" sz="1600" dirty="0">
                <a:solidFill>
                  <a:srgbClr val="00B050"/>
                </a:solidFill>
                <a:latin typeface="Consolas" panose="020B0609020204030204" pitchFamily="49" charset="0"/>
                <a:ea typeface="Trebuchet MS"/>
                <a:cs typeface="Trebuchet MS"/>
                <a:sym typeface="Trebuchet MS"/>
              </a:rPr>
              <a:t>2</a:t>
            </a:r>
            <a:r>
              <a:rPr lang="en-US" sz="1600" dirty="0">
                <a:solidFill>
                  <a:schemeClr val="tx1"/>
                </a:solidFill>
                <a:latin typeface="Trebuchet MS" panose="020B0603020202020204" pitchFamily="34" charset="0"/>
                <a:ea typeface="Trebuchet MS"/>
                <a:cs typeface="Trebuchet MS"/>
                <a:sym typeface="Trebuchet MS"/>
              </a:rPr>
              <a:t> </a:t>
            </a:r>
            <a:r>
              <a:rPr lang="en-US" sz="1600" dirty="0">
                <a:solidFill>
                  <a:schemeClr val="tx1"/>
                </a:solidFill>
                <a:latin typeface="Trebuchet MS" panose="020B0603020202020204" pitchFamily="34" charset="0"/>
                <a:ea typeface="Trebuchet MS"/>
                <a:cs typeface="Trebuchet MS"/>
                <a:sym typeface="Wingdings" panose="05000000000000000000" pitchFamily="2" charset="2"/>
              </a:rPr>
              <a:t> A new assignment for </a:t>
            </a:r>
            <a:r>
              <a:rPr lang="en-US" sz="1600" dirty="0">
                <a:solidFill>
                  <a:srgbClr val="FF0000"/>
                </a:solidFill>
                <a:latin typeface="Trebuchet MS" panose="020B0603020202020204" pitchFamily="34" charset="0"/>
                <a:ea typeface="Trebuchet MS"/>
                <a:cs typeface="Trebuchet MS"/>
                <a:sym typeface="Wingdings" panose="05000000000000000000" pitchFamily="2" charset="2"/>
              </a:rPr>
              <a:t>x</a:t>
            </a:r>
            <a:r>
              <a:rPr lang="en-US" sz="1600" dirty="0">
                <a:solidFill>
                  <a:schemeClr val="tx1"/>
                </a:solidFill>
                <a:latin typeface="Trebuchet MS" panose="020B0603020202020204" pitchFamily="34" charset="0"/>
                <a:ea typeface="Trebuchet MS"/>
                <a:cs typeface="Trebuchet MS"/>
                <a:sym typeface="Wingdings" panose="05000000000000000000" pitchFamily="2" charset="2"/>
              </a:rPr>
              <a:t> has been written. In order to store the data inside the variable (</a:t>
            </a:r>
            <a:r>
              <a:rPr lang="en-US" sz="1600" dirty="0">
                <a:solidFill>
                  <a:srgbClr val="FF0000"/>
                </a:solidFill>
                <a:latin typeface="Trebuchet MS" panose="020B0603020202020204" pitchFamily="34" charset="0"/>
                <a:ea typeface="Trebuchet MS"/>
                <a:cs typeface="Trebuchet MS"/>
                <a:sym typeface="Wingdings" panose="05000000000000000000" pitchFamily="2" charset="2"/>
              </a:rPr>
              <a:t>x</a:t>
            </a:r>
            <a:r>
              <a:rPr lang="en-US" sz="1600" dirty="0">
                <a:solidFill>
                  <a:schemeClr val="tx1"/>
                </a:solidFill>
                <a:latin typeface="Trebuchet MS" panose="020B0603020202020204" pitchFamily="34" charset="0"/>
                <a:ea typeface="Trebuchet MS"/>
                <a:cs typeface="Trebuchet MS"/>
                <a:sym typeface="Wingdings" panose="05000000000000000000" pitchFamily="2" charset="2"/>
              </a:rPr>
              <a:t>), the mathematical expression must be evaluated.</a:t>
            </a:r>
            <a:br>
              <a:rPr lang="en-US" sz="1600" dirty="0">
                <a:solidFill>
                  <a:schemeClr val="tx1"/>
                </a:solidFill>
                <a:latin typeface="Trebuchet MS" panose="020B0603020202020204" pitchFamily="34" charset="0"/>
                <a:ea typeface="Trebuchet MS"/>
                <a:cs typeface="Trebuchet MS"/>
                <a:sym typeface="Wingdings" panose="05000000000000000000" pitchFamily="2" charset="2"/>
              </a:rPr>
            </a:br>
            <a:endParaRPr lang="en-US" sz="1600" dirty="0">
              <a:solidFill>
                <a:schemeClr val="tx1"/>
              </a:solidFill>
              <a:latin typeface="Trebuchet MS" panose="020B0603020202020204" pitchFamily="34" charset="0"/>
              <a:ea typeface="Trebuchet MS"/>
              <a:cs typeface="Trebuchet MS"/>
              <a:sym typeface="Wingdings" panose="05000000000000000000" pitchFamily="2" charset="2"/>
            </a:endParaRPr>
          </a:p>
          <a:p>
            <a:pPr marL="457200" lvl="0" indent="-330200" algn="l" rtl="0">
              <a:lnSpc>
                <a:spcPct val="100000"/>
              </a:lnSpc>
              <a:spcBef>
                <a:spcPts val="0"/>
              </a:spcBef>
              <a:spcAft>
                <a:spcPts val="0"/>
              </a:spcAft>
              <a:buClr>
                <a:schemeClr val="dk1"/>
              </a:buClr>
              <a:buSzPts val="1600"/>
              <a:buFont typeface="Trebuchet MS"/>
              <a:buChar char="●"/>
            </a:pPr>
            <a:r>
              <a:rPr lang="en-US" sz="1600" dirty="0">
                <a:solidFill>
                  <a:schemeClr val="tx1"/>
                </a:solidFill>
                <a:latin typeface="Trebuchet MS" panose="020B0603020202020204" pitchFamily="34" charset="0"/>
                <a:ea typeface="Trebuchet MS"/>
                <a:cs typeface="Trebuchet MS"/>
                <a:sym typeface="Trebuchet MS"/>
              </a:rPr>
              <a:t>Take the variable (</a:t>
            </a:r>
            <a:r>
              <a:rPr lang="en-US" sz="1600" dirty="0">
                <a:solidFill>
                  <a:srgbClr val="FF0000"/>
                </a:solidFill>
                <a:latin typeface="Trebuchet MS" panose="020B0603020202020204" pitchFamily="34" charset="0"/>
                <a:ea typeface="Trebuchet MS"/>
                <a:cs typeface="Trebuchet MS"/>
                <a:sym typeface="Trebuchet MS"/>
              </a:rPr>
              <a:t>x</a:t>
            </a:r>
            <a:r>
              <a:rPr lang="en-US" sz="1600" dirty="0">
                <a:solidFill>
                  <a:schemeClr val="tx1"/>
                </a:solidFill>
                <a:latin typeface="Trebuchet MS" panose="020B0603020202020204" pitchFamily="34" charset="0"/>
                <a:ea typeface="Trebuchet MS"/>
                <a:cs typeface="Trebuchet MS"/>
                <a:sym typeface="Trebuchet MS"/>
              </a:rPr>
              <a:t>) before </a:t>
            </a:r>
            <a:r>
              <a:rPr lang="en-US" sz="1600" dirty="0">
                <a:solidFill>
                  <a:srgbClr val="00B0F0"/>
                </a:solidFill>
                <a:latin typeface="Trebuchet MS" panose="020B0603020202020204" pitchFamily="34" charset="0"/>
                <a:ea typeface="Trebuchet MS"/>
                <a:cs typeface="Trebuchet MS"/>
                <a:sym typeface="Trebuchet MS"/>
              </a:rPr>
              <a:t>+</a:t>
            </a:r>
            <a:r>
              <a:rPr lang="en-US" sz="1600" dirty="0">
                <a:solidFill>
                  <a:schemeClr val="tx1"/>
                </a:solidFill>
                <a:latin typeface="Trebuchet MS" panose="020B0603020202020204" pitchFamily="34" charset="0"/>
                <a:ea typeface="Trebuchet MS"/>
                <a:cs typeface="Trebuchet MS"/>
                <a:sym typeface="Trebuchet MS"/>
              </a:rPr>
              <a:t> current value (</a:t>
            </a:r>
            <a:r>
              <a:rPr lang="en-US" sz="1600" dirty="0">
                <a:solidFill>
                  <a:srgbClr val="00B050"/>
                </a:solidFill>
                <a:latin typeface="Trebuchet MS" panose="020B0603020202020204" pitchFamily="34" charset="0"/>
                <a:ea typeface="Trebuchet MS"/>
                <a:cs typeface="Trebuchet MS"/>
                <a:sym typeface="Trebuchet MS"/>
              </a:rPr>
              <a:t>2</a:t>
            </a:r>
            <a:r>
              <a:rPr lang="en-US" sz="1600" dirty="0">
                <a:solidFill>
                  <a:schemeClr val="tx1"/>
                </a:solidFill>
                <a:latin typeface="Trebuchet MS" panose="020B0603020202020204" pitchFamily="34" charset="0"/>
                <a:ea typeface="Trebuchet MS"/>
                <a:cs typeface="Trebuchet MS"/>
                <a:sym typeface="Trebuchet MS"/>
              </a:rPr>
              <a:t>) and add what is on the right of the equals sign (</a:t>
            </a:r>
            <a:r>
              <a:rPr lang="en-US" sz="1600" dirty="0">
                <a:solidFill>
                  <a:srgbClr val="00B050"/>
                </a:solidFill>
                <a:latin typeface="Trebuchet MS" panose="020B0603020202020204" pitchFamily="34" charset="0"/>
                <a:ea typeface="Trebuchet MS"/>
                <a:cs typeface="Trebuchet MS"/>
                <a:sym typeface="Trebuchet MS"/>
              </a:rPr>
              <a:t>2</a:t>
            </a:r>
            <a:r>
              <a:rPr lang="en-US" sz="1600" dirty="0">
                <a:solidFill>
                  <a:schemeClr val="tx1"/>
                </a:solidFill>
                <a:latin typeface="Trebuchet MS" panose="020B0603020202020204" pitchFamily="34" charset="0"/>
                <a:ea typeface="Trebuchet MS"/>
                <a:cs typeface="Trebuchet MS"/>
                <a:sym typeface="Trebuchet MS"/>
              </a:rPr>
              <a:t>) to the current value of what is before the </a:t>
            </a:r>
            <a:r>
              <a:rPr lang="en-US" sz="1600" dirty="0">
                <a:solidFill>
                  <a:srgbClr val="00B0F0"/>
                </a:solidFill>
                <a:latin typeface="Trebuchet MS" panose="020B0603020202020204" pitchFamily="34" charset="0"/>
                <a:ea typeface="Trebuchet MS"/>
                <a:cs typeface="Trebuchet MS"/>
                <a:sym typeface="Trebuchet MS"/>
              </a:rPr>
              <a:t>+</a:t>
            </a:r>
            <a:r>
              <a:rPr lang="en-US" sz="1600" dirty="0">
                <a:solidFill>
                  <a:schemeClr val="tx1"/>
                </a:solidFill>
                <a:latin typeface="Trebuchet MS" panose="020B0603020202020204" pitchFamily="34" charset="0"/>
                <a:ea typeface="Trebuchet MS"/>
                <a:cs typeface="Trebuchet MS"/>
                <a:sym typeface="Trebuchet MS"/>
              </a:rPr>
              <a:t> sign.</a:t>
            </a:r>
          </a:p>
        </p:txBody>
      </p:sp>
    </p:spTree>
    <p:extLst>
      <p:ext uri="{BB962C8B-B14F-4D97-AF65-F5344CB8AC3E}">
        <p14:creationId xmlns:p14="http://schemas.microsoft.com/office/powerpoint/2010/main" val="19262671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6F9434C-7FB9-413B-B9A3-B6243EFB4A17}"/>
              </a:ext>
            </a:extLst>
          </p:cNvPr>
          <p:cNvSpPr>
            <a:spLocks noGrp="1"/>
          </p:cNvSpPr>
          <p:nvPr>
            <p:ph type="ctrTitle"/>
          </p:nvPr>
        </p:nvSpPr>
        <p:spPr>
          <a:xfrm>
            <a:off x="1239253" y="1945495"/>
            <a:ext cx="3983636" cy="1252509"/>
          </a:xfrm>
        </p:spPr>
        <p:txBody>
          <a:bodyPr>
            <a:normAutofit/>
          </a:bodyPr>
          <a:lstStyle/>
          <a:p>
            <a:r>
              <a:rPr lang="en-US" sz="4200" dirty="0"/>
              <a:t>Data Types</a:t>
            </a:r>
          </a:p>
        </p:txBody>
      </p:sp>
    </p:spTree>
    <p:extLst>
      <p:ext uri="{BB962C8B-B14F-4D97-AF65-F5344CB8AC3E}">
        <p14:creationId xmlns:p14="http://schemas.microsoft.com/office/powerpoint/2010/main" val="23552424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4"/>
        <p:cNvGrpSpPr/>
        <p:nvPr/>
      </p:nvGrpSpPr>
      <p:grpSpPr>
        <a:xfrm>
          <a:off x="0" y="0"/>
          <a:ext cx="0" cy="0"/>
          <a:chOff x="0" y="0"/>
          <a:chExt cx="0" cy="0"/>
        </a:xfrm>
      </p:grpSpPr>
      <p:sp>
        <p:nvSpPr>
          <p:cNvPr id="132" name="Google Shape;132;p24"/>
          <p:cNvSpPr txBox="1">
            <a:spLocks noGrp="1"/>
          </p:cNvSpPr>
          <p:nvPr>
            <p:ph type="ctr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pPr>
            <a:r>
              <a:rPr lang="en-US" b="1" dirty="0">
                <a:solidFill>
                  <a:schemeClr val="tx1"/>
                </a:solidFill>
                <a:effectLst/>
                <a:latin typeface="Hind" panose="02000000000000000000" pitchFamily="2" charset="0"/>
                <a:cs typeface="Hind" panose="02000000000000000000" pitchFamily="2" charset="0"/>
              </a:rPr>
              <a:t>Data Types In Python</a:t>
            </a:r>
            <a:endParaRPr lang="en-US" b="1" dirty="0">
              <a:solidFill>
                <a:schemeClr val="tx1"/>
              </a:solidFill>
              <a:latin typeface="Hind" panose="02000000000000000000" pitchFamily="2" charset="0"/>
              <a:ea typeface="Hind"/>
              <a:cs typeface="Hind" panose="02000000000000000000" pitchFamily="2" charset="0"/>
              <a:sym typeface="Hind"/>
            </a:endParaRPr>
          </a:p>
        </p:txBody>
      </p:sp>
      <p:graphicFrame>
        <p:nvGraphicFramePr>
          <p:cNvPr id="4" name="Table 4">
            <a:extLst>
              <a:ext uri="{FF2B5EF4-FFF2-40B4-BE49-F238E27FC236}">
                <a16:creationId xmlns:a16="http://schemas.microsoft.com/office/drawing/2014/main" id="{BD3F4D18-C2A6-4DC5-A6C3-F3843EEE4702}"/>
              </a:ext>
            </a:extLst>
          </p:cNvPr>
          <p:cNvGraphicFramePr>
            <a:graphicFrameLocks noGrp="1"/>
          </p:cNvGraphicFramePr>
          <p:nvPr>
            <p:extLst>
              <p:ext uri="{D42A27DB-BD31-4B8C-83A1-F6EECF244321}">
                <p14:modId xmlns:p14="http://schemas.microsoft.com/office/powerpoint/2010/main" val="3316705852"/>
              </p:ext>
            </p:extLst>
          </p:nvPr>
        </p:nvGraphicFramePr>
        <p:xfrm>
          <a:off x="988880" y="1259848"/>
          <a:ext cx="7166240" cy="3327496"/>
        </p:xfrm>
        <a:graphic>
          <a:graphicData uri="http://schemas.openxmlformats.org/drawingml/2006/table">
            <a:tbl>
              <a:tblPr firstRow="1" bandRow="1">
                <a:tableStyleId>{5C22544A-7EE6-4342-B048-85BDC9FD1C3A}</a:tableStyleId>
              </a:tblPr>
              <a:tblGrid>
                <a:gridCol w="1433248">
                  <a:extLst>
                    <a:ext uri="{9D8B030D-6E8A-4147-A177-3AD203B41FA5}">
                      <a16:colId xmlns:a16="http://schemas.microsoft.com/office/drawing/2014/main" val="2179121246"/>
                    </a:ext>
                  </a:extLst>
                </a:gridCol>
                <a:gridCol w="1433248">
                  <a:extLst>
                    <a:ext uri="{9D8B030D-6E8A-4147-A177-3AD203B41FA5}">
                      <a16:colId xmlns:a16="http://schemas.microsoft.com/office/drawing/2014/main" val="3648889740"/>
                    </a:ext>
                  </a:extLst>
                </a:gridCol>
                <a:gridCol w="1433248">
                  <a:extLst>
                    <a:ext uri="{9D8B030D-6E8A-4147-A177-3AD203B41FA5}">
                      <a16:colId xmlns:a16="http://schemas.microsoft.com/office/drawing/2014/main" val="1672712152"/>
                    </a:ext>
                  </a:extLst>
                </a:gridCol>
                <a:gridCol w="1433248">
                  <a:extLst>
                    <a:ext uri="{9D8B030D-6E8A-4147-A177-3AD203B41FA5}">
                      <a16:colId xmlns:a16="http://schemas.microsoft.com/office/drawing/2014/main" val="3344270704"/>
                    </a:ext>
                  </a:extLst>
                </a:gridCol>
                <a:gridCol w="1433248">
                  <a:extLst>
                    <a:ext uri="{9D8B030D-6E8A-4147-A177-3AD203B41FA5}">
                      <a16:colId xmlns:a16="http://schemas.microsoft.com/office/drawing/2014/main" val="1643651400"/>
                    </a:ext>
                  </a:extLst>
                </a:gridCol>
              </a:tblGrid>
              <a:tr h="477544">
                <a:tc gridSpan="2">
                  <a:txBody>
                    <a:bodyPr/>
                    <a:lstStyle/>
                    <a:p>
                      <a:pPr algn="ctr"/>
                      <a:r>
                        <a:rPr lang="en-US" dirty="0"/>
                        <a:t>Numbers</a:t>
                      </a:r>
                    </a:p>
                  </a:txBody>
                  <a:tcPr/>
                </a:tc>
                <a:tc hMerge="1">
                  <a:txBody>
                    <a:bodyPr/>
                    <a:lstStyle/>
                    <a:p>
                      <a:endParaRPr lang="en-US" dirty="0"/>
                    </a:p>
                  </a:txBody>
                  <a:tcPr/>
                </a:tc>
                <a:tc gridSpan="3">
                  <a:txBody>
                    <a:bodyPr/>
                    <a:lstStyle/>
                    <a:p>
                      <a:pPr algn="ctr"/>
                      <a:r>
                        <a:rPr lang="en-US" dirty="0"/>
                        <a:t>Strings</a:t>
                      </a:r>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3320661808"/>
                  </a:ext>
                </a:extLst>
              </a:tr>
              <a:tr h="477544">
                <a:tc>
                  <a:txBody>
                    <a:bodyPr/>
                    <a:lstStyle/>
                    <a:p>
                      <a:r>
                        <a:rPr lang="en-US" b="1" dirty="0"/>
                        <a:t>Integers</a:t>
                      </a:r>
                    </a:p>
                  </a:txBody>
                  <a:tcPr/>
                </a:tc>
                <a:tc>
                  <a:txBody>
                    <a:bodyPr/>
                    <a:lstStyle/>
                    <a:p>
                      <a:r>
                        <a:rPr lang="en-US" b="1" dirty="0"/>
                        <a:t>Float</a:t>
                      </a:r>
                    </a:p>
                  </a:txBody>
                  <a:tcPr/>
                </a:tc>
                <a:tc>
                  <a:txBody>
                    <a:bodyPr/>
                    <a:lstStyle/>
                    <a:p>
                      <a:r>
                        <a:rPr lang="en-US" b="1" dirty="0"/>
                        <a:t>Sings Quotes</a:t>
                      </a:r>
                    </a:p>
                  </a:txBody>
                  <a:tcPr/>
                </a:tc>
                <a:tc>
                  <a:txBody>
                    <a:bodyPr/>
                    <a:lstStyle/>
                    <a:p>
                      <a:r>
                        <a:rPr lang="en-US" b="1" dirty="0"/>
                        <a:t>Double Quotes</a:t>
                      </a:r>
                    </a:p>
                  </a:txBody>
                  <a:tcPr/>
                </a:tc>
                <a:tc>
                  <a:txBody>
                    <a:bodyPr/>
                    <a:lstStyle/>
                    <a:p>
                      <a:r>
                        <a:rPr lang="en-US" b="1" dirty="0"/>
                        <a:t>Triple Quotes</a:t>
                      </a:r>
                    </a:p>
                  </a:txBody>
                  <a:tcPr/>
                </a:tc>
                <a:extLst>
                  <a:ext uri="{0D108BD9-81ED-4DB2-BD59-A6C34878D82A}">
                    <a16:rowId xmlns:a16="http://schemas.microsoft.com/office/drawing/2014/main" val="562148355"/>
                  </a:ext>
                </a:extLst>
              </a:tr>
              <a:tr h="477544">
                <a:tc>
                  <a:txBody>
                    <a:bodyPr/>
                    <a:lstStyle/>
                    <a:p>
                      <a:r>
                        <a:rPr lang="en-US" dirty="0"/>
                        <a:t>Whole Numbers</a:t>
                      </a:r>
                    </a:p>
                  </a:txBody>
                  <a:tcPr/>
                </a:tc>
                <a:tc>
                  <a:txBody>
                    <a:bodyPr/>
                    <a:lstStyle/>
                    <a:p>
                      <a:r>
                        <a:rPr lang="en-US" dirty="0"/>
                        <a:t>Floating point numbers</a:t>
                      </a:r>
                    </a:p>
                  </a:txBody>
                  <a:tcPr/>
                </a:tc>
                <a:tc gridSpan="3">
                  <a:txBody>
                    <a:bodyPr/>
                    <a:lstStyle/>
                    <a:p>
                      <a:r>
                        <a:rPr lang="en-US" sz="1350" kern="1200" dirty="0">
                          <a:solidFill>
                            <a:schemeClr val="dk1"/>
                          </a:solidFill>
                          <a:effectLst/>
                          <a:latin typeface="+mn-lt"/>
                          <a:ea typeface="+mn-ea"/>
                          <a:cs typeface="+mn-cs"/>
                        </a:rPr>
                        <a:t>If character holds in a single, double or triple quotes,</a:t>
                      </a:r>
                      <a:br>
                        <a:rPr lang="en-US" dirty="0"/>
                      </a:br>
                      <a:r>
                        <a:rPr lang="en-US" sz="1350" kern="1200" dirty="0">
                          <a:solidFill>
                            <a:schemeClr val="dk1"/>
                          </a:solidFill>
                          <a:effectLst/>
                          <a:latin typeface="+mn-lt"/>
                          <a:ea typeface="+mn-ea"/>
                          <a:cs typeface="+mn-cs"/>
                        </a:rPr>
                        <a:t>then we can call it a string.</a:t>
                      </a:r>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2506240044"/>
                  </a:ext>
                </a:extLst>
              </a:tr>
              <a:tr h="477544">
                <a:tc>
                  <a:txBody>
                    <a:bodyPr/>
                    <a:lstStyle/>
                    <a:p>
                      <a:r>
                        <a:rPr lang="en-US" sz="1350" kern="1200" dirty="0">
                          <a:solidFill>
                            <a:schemeClr val="dk1"/>
                          </a:solidFill>
                          <a:effectLst/>
                          <a:latin typeface="+mn-lt"/>
                          <a:ea typeface="+mn-ea"/>
                          <a:cs typeface="+mn-cs"/>
                        </a:rPr>
                        <a:t>Can be either negative or</a:t>
                      </a:r>
                      <a:br>
                        <a:rPr lang="en-US" dirty="0"/>
                      </a:br>
                      <a:r>
                        <a:rPr lang="en-US" sz="1350" kern="1200" dirty="0">
                          <a:solidFill>
                            <a:schemeClr val="dk1"/>
                          </a:solidFill>
                          <a:effectLst/>
                          <a:latin typeface="+mn-lt"/>
                          <a:ea typeface="+mn-ea"/>
                          <a:cs typeface="+mn-cs"/>
                        </a:rPr>
                        <a:t>positive</a:t>
                      </a:r>
                      <a:endParaRPr lang="en-US" dirty="0"/>
                    </a:p>
                  </a:txBody>
                  <a:tcPr/>
                </a:tc>
                <a:tc>
                  <a:txBody>
                    <a:bodyPr/>
                    <a:lstStyle/>
                    <a:p>
                      <a:r>
                        <a:rPr lang="en-US" sz="1350" kern="1200" dirty="0">
                          <a:solidFill>
                            <a:schemeClr val="dk1"/>
                          </a:solidFill>
                          <a:effectLst/>
                          <a:latin typeface="+mn-lt"/>
                          <a:ea typeface="+mn-ea"/>
                          <a:cs typeface="+mn-cs"/>
                        </a:rPr>
                        <a:t>Can be either negative or</a:t>
                      </a:r>
                      <a:br>
                        <a:rPr lang="en-US" dirty="0"/>
                      </a:br>
                      <a:r>
                        <a:rPr lang="en-US" sz="1350" kern="1200" dirty="0">
                          <a:solidFill>
                            <a:schemeClr val="dk1"/>
                          </a:solidFill>
                          <a:effectLst/>
                          <a:latin typeface="+mn-lt"/>
                          <a:ea typeface="+mn-ea"/>
                          <a:cs typeface="+mn-cs"/>
                        </a:rPr>
                        <a:t>positive</a:t>
                      </a:r>
                      <a:endParaRPr lang="en-US" dirty="0"/>
                    </a:p>
                  </a:txBody>
                  <a:tcPr/>
                </a:tc>
                <a:tc gridSpan="2">
                  <a:txBody>
                    <a:bodyPr/>
                    <a:lstStyle/>
                    <a:p>
                      <a:r>
                        <a:rPr lang="en-US" sz="1350" kern="1200" dirty="0">
                          <a:solidFill>
                            <a:schemeClr val="dk1"/>
                          </a:solidFill>
                          <a:effectLst/>
                          <a:latin typeface="+mn-lt"/>
                          <a:ea typeface="+mn-ea"/>
                          <a:cs typeface="+mn-cs"/>
                        </a:rPr>
                        <a:t>Value holds in a Single-Quotes equals to a</a:t>
                      </a:r>
                      <a:br>
                        <a:rPr lang="en-US" dirty="0"/>
                      </a:br>
                      <a:r>
                        <a:rPr lang="en-US" sz="1350" kern="1200" dirty="0">
                          <a:solidFill>
                            <a:schemeClr val="dk1"/>
                          </a:solidFill>
                          <a:effectLst/>
                          <a:latin typeface="+mn-lt"/>
                          <a:ea typeface="+mn-ea"/>
                          <a:cs typeface="+mn-cs"/>
                        </a:rPr>
                        <a:t>value holds in a Double-Quotes.</a:t>
                      </a:r>
                      <a:br>
                        <a:rPr lang="en-US" dirty="0"/>
                      </a:br>
                      <a:r>
                        <a:rPr lang="en-US" sz="1350" kern="1200" dirty="0">
                          <a:solidFill>
                            <a:schemeClr val="dk1"/>
                          </a:solidFill>
                          <a:effectLst/>
                          <a:latin typeface="+mn-lt"/>
                          <a:ea typeface="+mn-ea"/>
                          <a:cs typeface="+mn-cs"/>
                        </a:rPr>
                        <a:t>You CANNOT mix between them.</a:t>
                      </a:r>
                      <a:endParaRPr lang="en-US" dirty="0"/>
                    </a:p>
                  </a:txBody>
                  <a:tcPr/>
                </a:tc>
                <a:tc hMerge="1">
                  <a:txBody>
                    <a:bodyPr/>
                    <a:lstStyle/>
                    <a:p>
                      <a:endParaRPr lang="en-US" dirty="0"/>
                    </a:p>
                  </a:txBody>
                  <a:tcPr/>
                </a:tc>
                <a:tc>
                  <a:txBody>
                    <a:bodyPr/>
                    <a:lstStyle/>
                    <a:p>
                      <a:r>
                        <a:rPr lang="en-US" sz="1350" kern="1200" dirty="0">
                          <a:solidFill>
                            <a:schemeClr val="dk1"/>
                          </a:solidFill>
                          <a:effectLst/>
                          <a:latin typeface="+mn-lt"/>
                          <a:ea typeface="+mn-ea"/>
                          <a:cs typeface="+mn-cs"/>
                        </a:rPr>
                        <a:t>Can store Single,</a:t>
                      </a:r>
                      <a:br>
                        <a:rPr lang="en-US" dirty="0"/>
                      </a:br>
                      <a:r>
                        <a:rPr lang="en-US" sz="1350" kern="1200" dirty="0">
                          <a:solidFill>
                            <a:schemeClr val="dk1"/>
                          </a:solidFill>
                          <a:effectLst/>
                          <a:latin typeface="+mn-lt"/>
                          <a:ea typeface="+mn-ea"/>
                          <a:cs typeface="+mn-cs"/>
                        </a:rPr>
                        <a:t>Double-quotes,</a:t>
                      </a:r>
                      <a:br>
                        <a:rPr lang="en-US" dirty="0"/>
                      </a:br>
                      <a:r>
                        <a:rPr lang="en-US" sz="1350" kern="1200" dirty="0">
                          <a:solidFill>
                            <a:schemeClr val="dk1"/>
                          </a:solidFill>
                          <a:effectLst/>
                          <a:latin typeface="+mn-lt"/>
                          <a:ea typeface="+mn-ea"/>
                          <a:cs typeface="+mn-cs"/>
                        </a:rPr>
                        <a:t>Multi-line string.</a:t>
                      </a:r>
                      <a:endParaRPr lang="en-US" dirty="0"/>
                    </a:p>
                  </a:txBody>
                  <a:tcPr/>
                </a:tc>
                <a:extLst>
                  <a:ext uri="{0D108BD9-81ED-4DB2-BD59-A6C34878D82A}">
                    <a16:rowId xmlns:a16="http://schemas.microsoft.com/office/drawing/2014/main" val="4230150429"/>
                  </a:ext>
                </a:extLst>
              </a:tr>
              <a:tr h="477544">
                <a:tc>
                  <a:txBody>
                    <a:bodyPr/>
                    <a:lstStyle/>
                    <a:p>
                      <a:r>
                        <a:rPr lang="en-US" dirty="0"/>
                        <a:t>Int</a:t>
                      </a:r>
                    </a:p>
                  </a:txBody>
                  <a:tcPr/>
                </a:tc>
                <a:tc>
                  <a:txBody>
                    <a:bodyPr/>
                    <a:lstStyle/>
                    <a:p>
                      <a:r>
                        <a:rPr lang="en-US" dirty="0"/>
                        <a:t>Float</a:t>
                      </a:r>
                    </a:p>
                  </a:txBody>
                  <a:tcPr/>
                </a:tc>
                <a:tc>
                  <a:txBody>
                    <a:bodyPr/>
                    <a:lstStyle/>
                    <a:p>
                      <a:r>
                        <a:rPr lang="en-US" dirty="0"/>
                        <a:t>Str</a:t>
                      </a:r>
                    </a:p>
                  </a:txBody>
                  <a:tcPr/>
                </a:tc>
                <a:tc>
                  <a:txBody>
                    <a:bodyPr/>
                    <a:lstStyle/>
                    <a:p>
                      <a:r>
                        <a:rPr lang="en-US" dirty="0"/>
                        <a:t>Str</a:t>
                      </a:r>
                    </a:p>
                  </a:txBody>
                  <a:tcPr/>
                </a:tc>
                <a:tc>
                  <a:txBody>
                    <a:bodyPr/>
                    <a:lstStyle/>
                    <a:p>
                      <a:r>
                        <a:rPr lang="en-US" dirty="0"/>
                        <a:t>Str</a:t>
                      </a:r>
                    </a:p>
                  </a:txBody>
                  <a:tcPr/>
                </a:tc>
                <a:extLst>
                  <a:ext uri="{0D108BD9-81ED-4DB2-BD59-A6C34878D82A}">
                    <a16:rowId xmlns:a16="http://schemas.microsoft.com/office/drawing/2014/main" val="978232304"/>
                  </a:ext>
                </a:extLst>
              </a:tr>
              <a:tr h="477544">
                <a:tc>
                  <a:txBody>
                    <a:bodyPr/>
                    <a:lstStyle/>
                    <a:p>
                      <a:r>
                        <a:rPr lang="en-US" dirty="0"/>
                        <a:t>1, -3, 450, 22</a:t>
                      </a:r>
                    </a:p>
                  </a:txBody>
                  <a:tcPr/>
                </a:tc>
                <a:tc>
                  <a:txBody>
                    <a:bodyPr/>
                    <a:lstStyle/>
                    <a:p>
                      <a:r>
                        <a:rPr lang="en-US" dirty="0"/>
                        <a:t>0.33, 1.0, 6.7754</a:t>
                      </a:r>
                    </a:p>
                  </a:txBody>
                  <a:tcPr/>
                </a:tc>
                <a:tc>
                  <a:txBody>
                    <a:bodyPr/>
                    <a:lstStyle/>
                    <a:p>
                      <a:r>
                        <a:rPr lang="en-US" dirty="0"/>
                        <a:t>‘Text’</a:t>
                      </a:r>
                    </a:p>
                  </a:txBody>
                  <a:tcPr/>
                </a:tc>
                <a:tc>
                  <a:txBody>
                    <a:bodyPr/>
                    <a:lstStyle/>
                    <a:p>
                      <a:r>
                        <a:rPr lang="en-US" dirty="0"/>
                        <a:t>“Text”</a:t>
                      </a:r>
                    </a:p>
                  </a:txBody>
                  <a:tcPr/>
                </a:tc>
                <a:tc>
                  <a:txBody>
                    <a:bodyPr/>
                    <a:lstStyle/>
                    <a:p>
                      <a:r>
                        <a:rPr lang="en-US" dirty="0"/>
                        <a:t>‘’’Text’’’</a:t>
                      </a:r>
                    </a:p>
                  </a:txBody>
                  <a:tcPr/>
                </a:tc>
                <a:extLst>
                  <a:ext uri="{0D108BD9-81ED-4DB2-BD59-A6C34878D82A}">
                    <a16:rowId xmlns:a16="http://schemas.microsoft.com/office/drawing/2014/main" val="1492965139"/>
                  </a:ext>
                </a:extLst>
              </a:tr>
            </a:tbl>
          </a:graphicData>
        </a:graphic>
      </p:graphicFrame>
    </p:spTree>
    <p:extLst>
      <p:ext uri="{BB962C8B-B14F-4D97-AF65-F5344CB8AC3E}">
        <p14:creationId xmlns:p14="http://schemas.microsoft.com/office/powerpoint/2010/main" val="29338037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4"/>
        <p:cNvGrpSpPr/>
        <p:nvPr/>
      </p:nvGrpSpPr>
      <p:grpSpPr>
        <a:xfrm>
          <a:off x="0" y="0"/>
          <a:ext cx="0" cy="0"/>
          <a:chOff x="0" y="0"/>
          <a:chExt cx="0" cy="0"/>
        </a:xfrm>
      </p:grpSpPr>
      <p:sp>
        <p:nvSpPr>
          <p:cNvPr id="132" name="Google Shape;132;p24"/>
          <p:cNvSpPr txBox="1">
            <a:spLocks noGrp="1"/>
          </p:cNvSpPr>
          <p:nvPr>
            <p:ph type="ctrTitle"/>
          </p:nvPr>
        </p:nvSpPr>
        <p:spPr>
          <a:xfrm>
            <a:off x="311700" y="410000"/>
            <a:ext cx="8520600" cy="1301922"/>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pPr>
            <a:r>
              <a:rPr lang="en-US" b="1" dirty="0">
                <a:solidFill>
                  <a:schemeClr val="tx1"/>
                </a:solidFill>
                <a:effectLst/>
                <a:latin typeface="Hind" panose="02000000000000000000" pitchFamily="2" charset="0"/>
                <a:cs typeface="Hind" panose="02000000000000000000" pitchFamily="2" charset="0"/>
              </a:rPr>
              <a:t>Using Operators on Different Data Types</a:t>
            </a:r>
            <a:endParaRPr lang="en-US" b="1" dirty="0">
              <a:solidFill>
                <a:schemeClr val="tx1"/>
              </a:solidFill>
              <a:latin typeface="Hind" panose="02000000000000000000" pitchFamily="2" charset="0"/>
              <a:ea typeface="Hind"/>
              <a:cs typeface="Hind" panose="02000000000000000000" pitchFamily="2" charset="0"/>
              <a:sym typeface="Hind"/>
            </a:endParaRPr>
          </a:p>
        </p:txBody>
      </p:sp>
      <p:sp>
        <p:nvSpPr>
          <p:cNvPr id="133" name="Google Shape;133;p24"/>
          <p:cNvSpPr txBox="1">
            <a:spLocks noGrp="1"/>
          </p:cNvSpPr>
          <p:nvPr>
            <p:ph type="subTitle" idx="1"/>
          </p:nvPr>
        </p:nvSpPr>
        <p:spPr>
          <a:xfrm>
            <a:off x="311700" y="1780673"/>
            <a:ext cx="8520600" cy="1423165"/>
          </a:xfrm>
          <a:prstGeom prst="rect">
            <a:avLst/>
          </a:prstGeom>
        </p:spPr>
        <p:txBody>
          <a:bodyPr spcFirstLastPara="1" wrap="square" lIns="91425" tIns="91425" rIns="91425" bIns="91425" anchor="t" anchorCtr="0">
            <a:noAutofit/>
          </a:bodyPr>
          <a:lstStyle/>
          <a:p>
            <a:pPr marL="457200" lvl="0" indent="-330200" algn="l" rtl="0">
              <a:lnSpc>
                <a:spcPct val="100000"/>
              </a:lnSpc>
              <a:spcBef>
                <a:spcPts val="0"/>
              </a:spcBef>
              <a:spcAft>
                <a:spcPts val="0"/>
              </a:spcAft>
              <a:buClr>
                <a:schemeClr val="dk1"/>
              </a:buClr>
              <a:buSzPts val="1600"/>
              <a:buFont typeface="Trebuchet MS"/>
              <a:buChar char="●"/>
            </a:pPr>
            <a:r>
              <a:rPr lang="en-US" sz="1600" dirty="0">
                <a:solidFill>
                  <a:schemeClr val="tx1"/>
                </a:solidFill>
                <a:latin typeface="Trebuchet MS" panose="020B0603020202020204" pitchFamily="34" charset="0"/>
                <a:ea typeface="Trebuchet MS"/>
                <a:cs typeface="Trebuchet MS"/>
                <a:sym typeface="Trebuchet MS"/>
              </a:rPr>
              <a:t>Using the + Operator on Numbers will result in </a:t>
            </a:r>
            <a:r>
              <a:rPr lang="en-US" sz="1600" b="1" dirty="0">
                <a:solidFill>
                  <a:schemeClr val="tx1"/>
                </a:solidFill>
                <a:latin typeface="Trebuchet MS" panose="020B0603020202020204" pitchFamily="34" charset="0"/>
                <a:ea typeface="Trebuchet MS"/>
                <a:cs typeface="Trebuchet MS"/>
                <a:sym typeface="Trebuchet MS"/>
              </a:rPr>
              <a:t>addition</a:t>
            </a:r>
            <a:r>
              <a:rPr lang="en-US" sz="1600" dirty="0">
                <a:solidFill>
                  <a:schemeClr val="tx1"/>
                </a:solidFill>
                <a:latin typeface="Trebuchet MS" panose="020B0603020202020204" pitchFamily="34" charset="0"/>
                <a:ea typeface="Trebuchet MS"/>
                <a:cs typeface="Trebuchet MS"/>
                <a:sym typeface="Trebuchet MS"/>
              </a:rPr>
              <a:t>.</a:t>
            </a:r>
            <a:br>
              <a:rPr lang="en-US" sz="1600" dirty="0">
                <a:solidFill>
                  <a:schemeClr val="tx1"/>
                </a:solidFill>
                <a:latin typeface="Trebuchet MS" panose="020B0603020202020204" pitchFamily="34" charset="0"/>
                <a:ea typeface="Trebuchet MS"/>
                <a:cs typeface="Trebuchet MS"/>
                <a:sym typeface="Trebuchet MS"/>
              </a:rPr>
            </a:br>
            <a:endParaRPr lang="en-US" sz="1600" dirty="0">
              <a:solidFill>
                <a:schemeClr val="tx1"/>
              </a:solidFill>
              <a:latin typeface="Trebuchet MS" panose="020B0603020202020204" pitchFamily="34" charset="0"/>
              <a:ea typeface="Trebuchet MS"/>
              <a:cs typeface="Trebuchet MS"/>
              <a:sym typeface="Trebuchet MS"/>
            </a:endParaRPr>
          </a:p>
          <a:p>
            <a:pPr marL="457200" lvl="0" indent="-330200" algn="l" rtl="0">
              <a:lnSpc>
                <a:spcPct val="100000"/>
              </a:lnSpc>
              <a:spcBef>
                <a:spcPts val="0"/>
              </a:spcBef>
              <a:spcAft>
                <a:spcPts val="0"/>
              </a:spcAft>
              <a:buClr>
                <a:schemeClr val="dk1"/>
              </a:buClr>
              <a:buSzPts val="1600"/>
              <a:buFont typeface="Trebuchet MS"/>
              <a:buChar char="●"/>
            </a:pPr>
            <a:r>
              <a:rPr lang="en-US" sz="1600" dirty="0">
                <a:solidFill>
                  <a:schemeClr val="tx1"/>
                </a:solidFill>
                <a:latin typeface="Trebuchet MS" panose="020B0603020202020204" pitchFamily="34" charset="0"/>
                <a:ea typeface="Trebuchet MS"/>
                <a:cs typeface="Trebuchet MS"/>
                <a:sym typeface="Trebuchet MS"/>
              </a:rPr>
              <a:t>Using the + Operator on Strings will result in the </a:t>
            </a:r>
            <a:r>
              <a:rPr lang="en-US" sz="1600" b="1" dirty="0">
                <a:solidFill>
                  <a:schemeClr val="tx1"/>
                </a:solidFill>
                <a:latin typeface="Trebuchet MS" panose="020B0603020202020204" pitchFamily="34" charset="0"/>
                <a:ea typeface="Trebuchet MS"/>
                <a:cs typeface="Trebuchet MS"/>
                <a:sym typeface="Trebuchet MS"/>
              </a:rPr>
              <a:t>concatenation</a:t>
            </a:r>
            <a:r>
              <a:rPr lang="en-US" sz="1600" dirty="0">
                <a:solidFill>
                  <a:schemeClr val="tx1"/>
                </a:solidFill>
                <a:latin typeface="Trebuchet MS" panose="020B0603020202020204" pitchFamily="34" charset="0"/>
                <a:ea typeface="Trebuchet MS"/>
                <a:cs typeface="Trebuchet MS"/>
                <a:sym typeface="Trebuchet MS"/>
              </a:rPr>
              <a:t>.</a:t>
            </a:r>
            <a:br>
              <a:rPr lang="en-US" sz="1600" dirty="0">
                <a:solidFill>
                  <a:schemeClr val="tx1"/>
                </a:solidFill>
                <a:latin typeface="Trebuchet MS" panose="020B0603020202020204" pitchFamily="34" charset="0"/>
                <a:ea typeface="Trebuchet MS"/>
                <a:cs typeface="Trebuchet MS"/>
                <a:sym typeface="Trebuchet MS"/>
              </a:rPr>
            </a:br>
            <a:endParaRPr lang="en-US" sz="1600" dirty="0">
              <a:solidFill>
                <a:schemeClr val="tx1"/>
              </a:solidFill>
              <a:latin typeface="Trebuchet MS" panose="020B0603020202020204" pitchFamily="34" charset="0"/>
              <a:ea typeface="Trebuchet MS"/>
              <a:cs typeface="Trebuchet MS"/>
              <a:sym typeface="Trebuchet MS"/>
            </a:endParaRPr>
          </a:p>
          <a:p>
            <a:pPr marL="457200" lvl="0" indent="-330200" algn="l" rtl="0">
              <a:lnSpc>
                <a:spcPct val="100000"/>
              </a:lnSpc>
              <a:spcBef>
                <a:spcPts val="0"/>
              </a:spcBef>
              <a:spcAft>
                <a:spcPts val="0"/>
              </a:spcAft>
              <a:buClr>
                <a:schemeClr val="dk1"/>
              </a:buClr>
              <a:buSzPts val="1600"/>
              <a:buFont typeface="Trebuchet MS"/>
              <a:buChar char="●"/>
            </a:pPr>
            <a:r>
              <a:rPr lang="en-US" sz="1600" dirty="0">
                <a:solidFill>
                  <a:schemeClr val="tx1"/>
                </a:solidFill>
                <a:latin typeface="Trebuchet MS" panose="020B0603020202020204" pitchFamily="34" charset="0"/>
                <a:ea typeface="Trebuchet MS"/>
                <a:cs typeface="Trebuchet MS"/>
                <a:sym typeface="Trebuchet MS"/>
              </a:rPr>
              <a:t>Some operations are prohibited. </a:t>
            </a:r>
            <a:r>
              <a:rPr lang="en-US" sz="1600" b="1" dirty="0">
                <a:solidFill>
                  <a:schemeClr val="tx1"/>
                </a:solidFill>
                <a:latin typeface="Trebuchet MS" panose="020B0603020202020204" pitchFamily="34" charset="0"/>
                <a:ea typeface="Trebuchet MS"/>
                <a:cs typeface="Trebuchet MS"/>
                <a:sym typeface="Trebuchet MS"/>
              </a:rPr>
              <a:t>We cannot add an integer to a string</a:t>
            </a:r>
            <a:r>
              <a:rPr lang="en-US" sz="1600" dirty="0">
                <a:solidFill>
                  <a:schemeClr val="tx1"/>
                </a:solidFill>
                <a:latin typeface="Trebuchet MS" panose="020B0603020202020204" pitchFamily="34" charset="0"/>
                <a:ea typeface="Trebuchet MS"/>
                <a:cs typeface="Trebuchet MS"/>
                <a:sym typeface="Trebuchet MS"/>
              </a:rPr>
              <a:t>.</a:t>
            </a:r>
          </a:p>
        </p:txBody>
      </p:sp>
      <p:sp>
        <p:nvSpPr>
          <p:cNvPr id="2" name="TextBox 1">
            <a:extLst>
              <a:ext uri="{FF2B5EF4-FFF2-40B4-BE49-F238E27FC236}">
                <a16:creationId xmlns:a16="http://schemas.microsoft.com/office/drawing/2014/main" id="{69788907-CBB6-4F34-8830-E33A91C363CF}"/>
              </a:ext>
            </a:extLst>
          </p:cNvPr>
          <p:cNvSpPr txBox="1"/>
          <p:nvPr/>
        </p:nvSpPr>
        <p:spPr>
          <a:xfrm>
            <a:off x="1660357" y="3272589"/>
            <a:ext cx="5823285" cy="1169551"/>
          </a:xfrm>
          <a:prstGeom prst="rect">
            <a:avLst/>
          </a:prstGeom>
          <a:noFill/>
        </p:spPr>
        <p:txBody>
          <a:bodyPr wrap="square" rtlCol="0">
            <a:spAutoFit/>
          </a:bodyPr>
          <a:lstStyle/>
          <a:p>
            <a:r>
              <a:rPr lang="en-US" b="1" dirty="0">
                <a:effectLst/>
                <a:latin typeface="Courier New" panose="02070309020205020404" pitchFamily="49" charset="0"/>
              </a:rPr>
              <a:t>&gt;&gt;&gt; </a:t>
            </a:r>
            <a:r>
              <a:rPr lang="en-US" b="1" dirty="0" err="1">
                <a:effectLst/>
                <a:latin typeface="Courier New" panose="02070309020205020404" pitchFamily="49" charset="0"/>
              </a:rPr>
              <a:t>eee</a:t>
            </a:r>
            <a:r>
              <a:rPr lang="en-US" b="1" dirty="0">
                <a:effectLst/>
                <a:latin typeface="Courier New" panose="02070309020205020404" pitchFamily="49" charset="0"/>
              </a:rPr>
              <a:t> = 'hello ' + 'there'</a:t>
            </a:r>
            <a:br>
              <a:rPr lang="en-US" b="1" dirty="0"/>
            </a:br>
            <a:r>
              <a:rPr lang="en-US" b="1" dirty="0">
                <a:effectLst/>
                <a:latin typeface="Courier New" panose="02070309020205020404" pitchFamily="49" charset="0"/>
              </a:rPr>
              <a:t>&gt;&gt;&gt; </a:t>
            </a:r>
            <a:r>
              <a:rPr lang="en-US" b="1" dirty="0" err="1">
                <a:effectLst/>
                <a:latin typeface="Courier New" panose="02070309020205020404" pitchFamily="49" charset="0"/>
              </a:rPr>
              <a:t>eee</a:t>
            </a:r>
            <a:r>
              <a:rPr lang="en-US" b="1" dirty="0">
                <a:effectLst/>
                <a:latin typeface="Courier New" panose="02070309020205020404" pitchFamily="49" charset="0"/>
              </a:rPr>
              <a:t> = </a:t>
            </a:r>
            <a:r>
              <a:rPr lang="en-US" b="1" dirty="0" err="1">
                <a:effectLst/>
                <a:latin typeface="Courier New" panose="02070309020205020404" pitchFamily="49" charset="0"/>
              </a:rPr>
              <a:t>eee</a:t>
            </a:r>
            <a:r>
              <a:rPr lang="en-US" b="1" dirty="0">
                <a:effectLst/>
                <a:latin typeface="Courier New" panose="02070309020205020404" pitchFamily="49" charset="0"/>
              </a:rPr>
              <a:t> + 1</a:t>
            </a:r>
            <a:br>
              <a:rPr lang="en-US" b="1" dirty="0"/>
            </a:br>
            <a:r>
              <a:rPr lang="en-US" b="1" dirty="0">
                <a:effectLst/>
                <a:latin typeface="Courier New" panose="02070309020205020404" pitchFamily="49" charset="0"/>
              </a:rPr>
              <a:t>Traceback (most recent call last):</a:t>
            </a:r>
            <a:br>
              <a:rPr lang="en-US" b="1" dirty="0"/>
            </a:br>
            <a:r>
              <a:rPr lang="en-US" b="1" dirty="0"/>
              <a:t>	</a:t>
            </a:r>
            <a:r>
              <a:rPr lang="en-US" b="1" dirty="0">
                <a:effectLst/>
                <a:latin typeface="Courier New" panose="02070309020205020404" pitchFamily="49" charset="0"/>
              </a:rPr>
              <a:t>File "&lt;stdin&gt;", line 1, in &lt;module&gt;</a:t>
            </a:r>
            <a:br>
              <a:rPr lang="en-US" b="1" dirty="0"/>
            </a:br>
            <a:r>
              <a:rPr lang="en-US" b="1" dirty="0" err="1">
                <a:effectLst/>
                <a:latin typeface="Courier New" panose="02070309020205020404" pitchFamily="49" charset="0"/>
              </a:rPr>
              <a:t>TypeError</a:t>
            </a:r>
            <a:r>
              <a:rPr lang="en-US" b="1" dirty="0">
                <a:effectLst/>
                <a:latin typeface="Courier New" panose="02070309020205020404" pitchFamily="49" charset="0"/>
              </a:rPr>
              <a:t>: cannot concatenate 'str' and 'int’ objects</a:t>
            </a:r>
            <a:endParaRPr lang="en-US" b="1" dirty="0"/>
          </a:p>
        </p:txBody>
      </p:sp>
    </p:spTree>
    <p:extLst>
      <p:ext uri="{BB962C8B-B14F-4D97-AF65-F5344CB8AC3E}">
        <p14:creationId xmlns:p14="http://schemas.microsoft.com/office/powerpoint/2010/main" val="35037225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4"/>
        <p:cNvGrpSpPr/>
        <p:nvPr/>
      </p:nvGrpSpPr>
      <p:grpSpPr>
        <a:xfrm>
          <a:off x="0" y="0"/>
          <a:ext cx="0" cy="0"/>
          <a:chOff x="0" y="0"/>
          <a:chExt cx="0" cy="0"/>
        </a:xfrm>
      </p:grpSpPr>
      <p:sp>
        <p:nvSpPr>
          <p:cNvPr id="132" name="Google Shape;132;p24"/>
          <p:cNvSpPr txBox="1">
            <a:spLocks noGrp="1"/>
          </p:cNvSpPr>
          <p:nvPr>
            <p:ph type="ctr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pPr>
            <a:r>
              <a:rPr lang="en-US" b="1" dirty="0">
                <a:solidFill>
                  <a:schemeClr val="tx1"/>
                </a:solidFill>
                <a:effectLst/>
                <a:latin typeface="Hind" panose="02000000000000000000" pitchFamily="2" charset="0"/>
                <a:cs typeface="Hind" panose="02000000000000000000" pitchFamily="2" charset="0"/>
              </a:rPr>
              <a:t>Casting</a:t>
            </a:r>
            <a:endParaRPr lang="en-US" b="1" dirty="0">
              <a:solidFill>
                <a:schemeClr val="tx1"/>
              </a:solidFill>
              <a:latin typeface="Hind" panose="02000000000000000000" pitchFamily="2" charset="0"/>
              <a:ea typeface="Hind"/>
              <a:cs typeface="Hind" panose="02000000000000000000" pitchFamily="2" charset="0"/>
              <a:sym typeface="Hind"/>
            </a:endParaRPr>
          </a:p>
        </p:txBody>
      </p:sp>
      <p:sp>
        <p:nvSpPr>
          <p:cNvPr id="133" name="Google Shape;133;p24"/>
          <p:cNvSpPr txBox="1">
            <a:spLocks noGrp="1"/>
          </p:cNvSpPr>
          <p:nvPr>
            <p:ph type="subTitle" idx="1"/>
          </p:nvPr>
        </p:nvSpPr>
        <p:spPr>
          <a:xfrm>
            <a:off x="311700" y="1229875"/>
            <a:ext cx="8520600" cy="3280248"/>
          </a:xfrm>
          <a:prstGeom prst="rect">
            <a:avLst/>
          </a:prstGeom>
        </p:spPr>
        <p:txBody>
          <a:bodyPr spcFirstLastPara="1" wrap="square" lIns="91425" tIns="91425" rIns="91425" bIns="91425" anchor="t" anchorCtr="0">
            <a:noAutofit/>
          </a:bodyPr>
          <a:lstStyle/>
          <a:p>
            <a:pPr marL="457200" lvl="0" indent="-330200" algn="l" rtl="0">
              <a:lnSpc>
                <a:spcPct val="100000"/>
              </a:lnSpc>
              <a:spcBef>
                <a:spcPts val="0"/>
              </a:spcBef>
              <a:spcAft>
                <a:spcPts val="0"/>
              </a:spcAft>
              <a:buClr>
                <a:schemeClr val="dk1"/>
              </a:buClr>
              <a:buSzPts val="1600"/>
              <a:buFont typeface="Trebuchet MS"/>
              <a:buChar char="●"/>
            </a:pPr>
            <a:r>
              <a:rPr lang="en-US" sz="1600" dirty="0">
                <a:solidFill>
                  <a:schemeClr val="tx1"/>
                </a:solidFill>
                <a:latin typeface="Trebuchet MS" panose="020B0603020202020204" pitchFamily="34" charset="0"/>
                <a:ea typeface="Trebuchet MS"/>
                <a:cs typeface="Trebuchet MS"/>
                <a:sym typeface="Trebuchet MS"/>
              </a:rPr>
              <a:t>Casting → Create an object from another type!</a:t>
            </a:r>
            <a:br>
              <a:rPr lang="en-US" sz="1600" dirty="0">
                <a:solidFill>
                  <a:schemeClr val="tx1"/>
                </a:solidFill>
                <a:latin typeface="Trebuchet MS" panose="020B0603020202020204" pitchFamily="34" charset="0"/>
                <a:ea typeface="Trebuchet MS"/>
                <a:cs typeface="Trebuchet MS"/>
                <a:sym typeface="Trebuchet MS"/>
              </a:rPr>
            </a:br>
            <a:endParaRPr lang="en-US" sz="1600" dirty="0">
              <a:solidFill>
                <a:schemeClr val="tx1"/>
              </a:solidFill>
              <a:latin typeface="Trebuchet MS" panose="020B0603020202020204" pitchFamily="34" charset="0"/>
              <a:ea typeface="Trebuchet MS"/>
              <a:cs typeface="Trebuchet MS"/>
              <a:sym typeface="Trebuchet MS"/>
            </a:endParaRPr>
          </a:p>
          <a:p>
            <a:pPr marL="457200" lvl="0" indent="-330200" algn="l" rtl="0">
              <a:lnSpc>
                <a:spcPct val="100000"/>
              </a:lnSpc>
              <a:spcBef>
                <a:spcPts val="0"/>
              </a:spcBef>
              <a:spcAft>
                <a:spcPts val="0"/>
              </a:spcAft>
              <a:buClr>
                <a:schemeClr val="dk1"/>
              </a:buClr>
              <a:buSzPts val="1600"/>
              <a:buFont typeface="Trebuchet MS"/>
              <a:buChar char="●"/>
            </a:pPr>
            <a:r>
              <a:rPr lang="en-US" sz="1600" dirty="0">
                <a:solidFill>
                  <a:schemeClr val="tx1"/>
                </a:solidFill>
                <a:latin typeface="Trebuchet MS" panose="020B0603020202020204" pitchFamily="34" charset="0"/>
                <a:ea typeface="Trebuchet MS"/>
                <a:cs typeface="Trebuchet MS"/>
                <a:sym typeface="Trebuchet MS"/>
              </a:rPr>
              <a:t>By using a cast function, we can convert between strings and integers!</a:t>
            </a:r>
            <a:br>
              <a:rPr lang="en-US" sz="1600" dirty="0">
                <a:solidFill>
                  <a:schemeClr val="tx1"/>
                </a:solidFill>
                <a:latin typeface="Trebuchet MS" panose="020B0603020202020204" pitchFamily="34" charset="0"/>
                <a:ea typeface="Trebuchet MS"/>
                <a:cs typeface="Trebuchet MS"/>
                <a:sym typeface="Trebuchet MS"/>
              </a:rPr>
            </a:br>
            <a:endParaRPr lang="en-US" sz="1600" dirty="0">
              <a:solidFill>
                <a:schemeClr val="tx1"/>
              </a:solidFill>
              <a:latin typeface="Trebuchet MS" panose="020B0603020202020204" pitchFamily="34" charset="0"/>
              <a:ea typeface="Trebuchet MS"/>
              <a:cs typeface="Trebuchet MS"/>
              <a:sym typeface="Trebuchet MS"/>
            </a:endParaRPr>
          </a:p>
          <a:p>
            <a:pPr marL="757237" lvl="1" indent="-330200">
              <a:buClr>
                <a:schemeClr val="dk1"/>
              </a:buClr>
              <a:buSzPts val="1600"/>
              <a:buFont typeface="Trebuchet MS"/>
              <a:buChar char="●"/>
            </a:pPr>
            <a:r>
              <a:rPr lang="en-US" sz="1600" dirty="0">
                <a:solidFill>
                  <a:schemeClr val="tx1"/>
                </a:solidFill>
                <a:latin typeface="Trebuchet MS" panose="020B0603020202020204" pitchFamily="34" charset="0"/>
                <a:ea typeface="Trebuchet MS"/>
                <a:cs typeface="Trebuchet MS"/>
                <a:sym typeface="Trebuchet MS"/>
              </a:rPr>
              <a:t>Cast functions for instance.</a:t>
            </a:r>
            <a:br>
              <a:rPr lang="en-US" sz="1600" dirty="0">
                <a:solidFill>
                  <a:schemeClr val="tx1"/>
                </a:solidFill>
                <a:latin typeface="Trebuchet MS" panose="020B0603020202020204" pitchFamily="34" charset="0"/>
                <a:ea typeface="Trebuchet MS"/>
                <a:cs typeface="Trebuchet MS"/>
                <a:sym typeface="Trebuchet MS"/>
              </a:rPr>
            </a:br>
            <a:endParaRPr lang="en-US" sz="1600" dirty="0">
              <a:solidFill>
                <a:schemeClr val="tx1"/>
              </a:solidFill>
              <a:latin typeface="Trebuchet MS" panose="020B0603020202020204" pitchFamily="34" charset="0"/>
              <a:ea typeface="Trebuchet MS"/>
              <a:cs typeface="Trebuchet MS"/>
              <a:sym typeface="Trebuchet MS"/>
            </a:endParaRPr>
          </a:p>
          <a:p>
            <a:pPr marL="1100137" lvl="2" indent="-330200">
              <a:buClr>
                <a:schemeClr val="dk1"/>
              </a:buClr>
              <a:buSzPts val="1600"/>
              <a:buFont typeface="Trebuchet MS"/>
              <a:buChar char="●"/>
            </a:pPr>
            <a:r>
              <a:rPr lang="en-US" sz="1600" dirty="0">
                <a:solidFill>
                  <a:schemeClr val="tx1"/>
                </a:solidFill>
                <a:latin typeface="Trebuchet MS" panose="020B0603020202020204" pitchFamily="34" charset="0"/>
                <a:ea typeface="Trebuchet MS"/>
                <a:cs typeface="Trebuchet MS"/>
                <a:sym typeface="Trebuchet MS"/>
              </a:rPr>
              <a:t>int()</a:t>
            </a:r>
          </a:p>
          <a:p>
            <a:pPr marL="1100137" lvl="2" indent="-330200">
              <a:buClr>
                <a:schemeClr val="dk1"/>
              </a:buClr>
              <a:buSzPts val="1600"/>
              <a:buFont typeface="Trebuchet MS"/>
              <a:buChar char="●"/>
            </a:pPr>
            <a:r>
              <a:rPr lang="en-US" sz="1600" dirty="0">
                <a:solidFill>
                  <a:schemeClr val="tx1"/>
                </a:solidFill>
                <a:latin typeface="Trebuchet MS" panose="020B0603020202020204" pitchFamily="34" charset="0"/>
                <a:ea typeface="Trebuchet MS"/>
                <a:cs typeface="Trebuchet MS"/>
                <a:sym typeface="Trebuchet MS"/>
              </a:rPr>
              <a:t>float()</a:t>
            </a:r>
          </a:p>
          <a:p>
            <a:pPr marL="1100137" lvl="2" indent="-330200">
              <a:buClr>
                <a:schemeClr val="dk1"/>
              </a:buClr>
              <a:buSzPts val="1600"/>
              <a:buFont typeface="Trebuchet MS"/>
              <a:buChar char="●"/>
            </a:pPr>
            <a:r>
              <a:rPr lang="en-US" sz="1600" dirty="0">
                <a:solidFill>
                  <a:schemeClr val="tx1"/>
                </a:solidFill>
                <a:latin typeface="Trebuchet MS" panose="020B0603020202020204" pitchFamily="34" charset="0"/>
                <a:ea typeface="Trebuchet MS"/>
                <a:cs typeface="Trebuchet MS"/>
                <a:sym typeface="Trebuchet MS"/>
              </a:rPr>
              <a:t>strings()</a:t>
            </a:r>
          </a:p>
        </p:txBody>
      </p:sp>
    </p:spTree>
    <p:extLst>
      <p:ext uri="{BB962C8B-B14F-4D97-AF65-F5344CB8AC3E}">
        <p14:creationId xmlns:p14="http://schemas.microsoft.com/office/powerpoint/2010/main" val="13721192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6F9434C-7FB9-413B-B9A3-B6243EFB4A17}"/>
              </a:ext>
            </a:extLst>
          </p:cNvPr>
          <p:cNvSpPr>
            <a:spLocks noGrp="1"/>
          </p:cNvSpPr>
          <p:nvPr>
            <p:ph type="ctrTitle"/>
          </p:nvPr>
        </p:nvSpPr>
        <p:spPr>
          <a:xfrm>
            <a:off x="1239253" y="1945495"/>
            <a:ext cx="3983636" cy="1252509"/>
          </a:xfrm>
        </p:spPr>
        <p:txBody>
          <a:bodyPr>
            <a:normAutofit/>
          </a:bodyPr>
          <a:lstStyle/>
          <a:p>
            <a:r>
              <a:rPr lang="en-US" sz="4200" dirty="0"/>
              <a:t>The print() Function</a:t>
            </a:r>
          </a:p>
        </p:txBody>
      </p:sp>
    </p:spTree>
    <p:extLst>
      <p:ext uri="{BB962C8B-B14F-4D97-AF65-F5344CB8AC3E}">
        <p14:creationId xmlns:p14="http://schemas.microsoft.com/office/powerpoint/2010/main" val="42901003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4"/>
        <p:cNvGrpSpPr/>
        <p:nvPr/>
      </p:nvGrpSpPr>
      <p:grpSpPr>
        <a:xfrm>
          <a:off x="0" y="0"/>
          <a:ext cx="0" cy="0"/>
          <a:chOff x="0" y="0"/>
          <a:chExt cx="0" cy="0"/>
        </a:xfrm>
      </p:grpSpPr>
      <p:sp>
        <p:nvSpPr>
          <p:cNvPr id="132" name="Google Shape;132;p24"/>
          <p:cNvSpPr txBox="1">
            <a:spLocks noGrp="1"/>
          </p:cNvSpPr>
          <p:nvPr>
            <p:ph type="ctr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pPr>
            <a:r>
              <a:rPr lang="en-US" b="1" dirty="0">
                <a:solidFill>
                  <a:schemeClr val="tx1"/>
                </a:solidFill>
                <a:effectLst/>
                <a:latin typeface="Hind" panose="02000000000000000000" pitchFamily="2" charset="0"/>
                <a:cs typeface="Hind" panose="02000000000000000000" pitchFamily="2" charset="0"/>
              </a:rPr>
              <a:t>The print() Function</a:t>
            </a:r>
            <a:endParaRPr lang="en-US" b="1" dirty="0">
              <a:solidFill>
                <a:schemeClr val="tx1"/>
              </a:solidFill>
              <a:latin typeface="Hind" panose="02000000000000000000" pitchFamily="2" charset="0"/>
              <a:ea typeface="Hind"/>
              <a:cs typeface="Hind" panose="02000000000000000000" pitchFamily="2" charset="0"/>
              <a:sym typeface="Hind"/>
            </a:endParaRPr>
          </a:p>
        </p:txBody>
      </p:sp>
      <p:sp>
        <p:nvSpPr>
          <p:cNvPr id="133" name="Google Shape;133;p24"/>
          <p:cNvSpPr txBox="1">
            <a:spLocks noGrp="1"/>
          </p:cNvSpPr>
          <p:nvPr>
            <p:ph type="subTitle" idx="1"/>
          </p:nvPr>
        </p:nvSpPr>
        <p:spPr>
          <a:xfrm>
            <a:off x="311700" y="1229875"/>
            <a:ext cx="8520600" cy="1417072"/>
          </a:xfrm>
          <a:prstGeom prst="rect">
            <a:avLst/>
          </a:prstGeom>
        </p:spPr>
        <p:txBody>
          <a:bodyPr spcFirstLastPara="1" wrap="square" lIns="91425" tIns="91425" rIns="91425" bIns="91425" anchor="t" anchorCtr="0">
            <a:noAutofit/>
          </a:bodyPr>
          <a:lstStyle/>
          <a:p>
            <a:pPr marL="457200" lvl="0" indent="-330200" algn="l" rtl="0">
              <a:lnSpc>
                <a:spcPct val="100000"/>
              </a:lnSpc>
              <a:spcBef>
                <a:spcPts val="0"/>
              </a:spcBef>
              <a:spcAft>
                <a:spcPts val="0"/>
              </a:spcAft>
              <a:buClr>
                <a:schemeClr val="dk1"/>
              </a:buClr>
              <a:buSzPts val="1600"/>
              <a:buFont typeface="Trebuchet MS"/>
              <a:buChar char="●"/>
            </a:pPr>
            <a:r>
              <a:rPr lang="en-US" sz="1600" dirty="0">
                <a:solidFill>
                  <a:schemeClr val="tx1"/>
                </a:solidFill>
                <a:latin typeface="Trebuchet MS" panose="020B0603020202020204" pitchFamily="34" charset="0"/>
                <a:ea typeface="Trebuchet MS"/>
                <a:cs typeface="Trebuchet MS"/>
                <a:sym typeface="Trebuchet MS"/>
              </a:rPr>
              <a:t>The print function prints out any value to the screen.</a:t>
            </a:r>
            <a:br>
              <a:rPr lang="en-US" sz="1600" dirty="0">
                <a:solidFill>
                  <a:schemeClr val="tx1"/>
                </a:solidFill>
                <a:latin typeface="Trebuchet MS" panose="020B0603020202020204" pitchFamily="34" charset="0"/>
                <a:ea typeface="Trebuchet MS"/>
                <a:cs typeface="Trebuchet MS"/>
                <a:sym typeface="Trebuchet MS"/>
              </a:rPr>
            </a:br>
            <a:endParaRPr lang="en-US" sz="1600" dirty="0">
              <a:solidFill>
                <a:schemeClr val="tx1"/>
              </a:solidFill>
              <a:latin typeface="Trebuchet MS" panose="020B0603020202020204" pitchFamily="34" charset="0"/>
              <a:ea typeface="Trebuchet MS"/>
              <a:cs typeface="Trebuchet MS"/>
              <a:sym typeface="Trebuchet MS"/>
            </a:endParaRPr>
          </a:p>
          <a:p>
            <a:pPr marL="457200" lvl="0" indent="-330200" algn="l" rtl="0">
              <a:lnSpc>
                <a:spcPct val="100000"/>
              </a:lnSpc>
              <a:spcBef>
                <a:spcPts val="0"/>
              </a:spcBef>
              <a:spcAft>
                <a:spcPts val="0"/>
              </a:spcAft>
              <a:buClr>
                <a:schemeClr val="dk1"/>
              </a:buClr>
              <a:buSzPts val="1600"/>
              <a:buFont typeface="Trebuchet MS"/>
              <a:buChar char="●"/>
            </a:pPr>
            <a:r>
              <a:rPr lang="en-US" sz="1600" dirty="0">
                <a:solidFill>
                  <a:schemeClr val="tx1"/>
                </a:solidFill>
                <a:latin typeface="Trebuchet MS" panose="020B0603020202020204" pitchFamily="34" charset="0"/>
                <a:ea typeface="Trebuchet MS"/>
                <a:cs typeface="Trebuchet MS"/>
                <a:sym typeface="Trebuchet MS"/>
              </a:rPr>
              <a:t>How could we have known that?</a:t>
            </a:r>
            <a:br>
              <a:rPr lang="en-US" sz="1600" dirty="0">
                <a:solidFill>
                  <a:schemeClr val="tx1"/>
                </a:solidFill>
                <a:latin typeface="Trebuchet MS" panose="020B0603020202020204" pitchFamily="34" charset="0"/>
                <a:ea typeface="Trebuchet MS"/>
                <a:cs typeface="Trebuchet MS"/>
                <a:sym typeface="Trebuchet MS"/>
              </a:rPr>
            </a:br>
            <a:endParaRPr lang="en-US" sz="1600" dirty="0">
              <a:solidFill>
                <a:schemeClr val="tx1"/>
              </a:solidFill>
              <a:latin typeface="Trebuchet MS" panose="020B0603020202020204" pitchFamily="34" charset="0"/>
              <a:ea typeface="Trebuchet MS"/>
              <a:cs typeface="Trebuchet MS"/>
              <a:sym typeface="Trebuchet MS"/>
            </a:endParaRPr>
          </a:p>
          <a:p>
            <a:pPr marL="457200" lvl="0" indent="-330200" algn="l" rtl="0">
              <a:lnSpc>
                <a:spcPct val="100000"/>
              </a:lnSpc>
              <a:spcBef>
                <a:spcPts val="0"/>
              </a:spcBef>
              <a:spcAft>
                <a:spcPts val="0"/>
              </a:spcAft>
              <a:buClr>
                <a:schemeClr val="dk1"/>
              </a:buClr>
              <a:buSzPts val="1600"/>
              <a:buFont typeface="Trebuchet MS"/>
              <a:buChar char="●"/>
            </a:pPr>
            <a:r>
              <a:rPr lang="en-US" sz="1600" dirty="0">
                <a:solidFill>
                  <a:schemeClr val="tx1"/>
                </a:solidFill>
                <a:latin typeface="Trebuchet MS" panose="020B0603020202020204" pitchFamily="34" charset="0"/>
                <a:ea typeface="Trebuchet MS"/>
                <a:cs typeface="Trebuchet MS"/>
                <a:sym typeface="Trebuchet MS"/>
              </a:rPr>
              <a:t>The function help() to describes function's use.</a:t>
            </a:r>
          </a:p>
        </p:txBody>
      </p:sp>
      <p:sp>
        <p:nvSpPr>
          <p:cNvPr id="2" name="TextBox 1">
            <a:extLst>
              <a:ext uri="{FF2B5EF4-FFF2-40B4-BE49-F238E27FC236}">
                <a16:creationId xmlns:a16="http://schemas.microsoft.com/office/drawing/2014/main" id="{162A0F7A-3A2A-4D1A-8668-C8A65D36CDFB}"/>
              </a:ext>
            </a:extLst>
          </p:cNvPr>
          <p:cNvSpPr txBox="1"/>
          <p:nvPr/>
        </p:nvSpPr>
        <p:spPr>
          <a:xfrm>
            <a:off x="1025562" y="3114460"/>
            <a:ext cx="7092876" cy="1169551"/>
          </a:xfrm>
          <a:prstGeom prst="rect">
            <a:avLst/>
          </a:prstGeom>
          <a:noFill/>
        </p:spPr>
        <p:txBody>
          <a:bodyPr wrap="square" rtlCol="0">
            <a:spAutoFit/>
          </a:bodyPr>
          <a:lstStyle/>
          <a:p>
            <a:r>
              <a:rPr lang="en-US" b="1" dirty="0">
                <a:latin typeface="Consolas" panose="020B0609020204030204" pitchFamily="49" charset="0"/>
              </a:rPr>
              <a:t>&gt;&gt;&gt; help(print)</a:t>
            </a:r>
          </a:p>
          <a:p>
            <a:r>
              <a:rPr lang="en-US" b="1" dirty="0">
                <a:latin typeface="Consolas" panose="020B0609020204030204" pitchFamily="49" charset="0"/>
              </a:rPr>
              <a:t>Help on built-in function print in module </a:t>
            </a:r>
            <a:r>
              <a:rPr lang="en-US" b="1" dirty="0" err="1">
                <a:latin typeface="Consolas" panose="020B0609020204030204" pitchFamily="49" charset="0"/>
              </a:rPr>
              <a:t>builtins</a:t>
            </a:r>
            <a:r>
              <a:rPr lang="en-US" b="1" dirty="0">
                <a:latin typeface="Consolas" panose="020B0609020204030204" pitchFamily="49" charset="0"/>
              </a:rPr>
              <a:t>:</a:t>
            </a:r>
          </a:p>
          <a:p>
            <a:endParaRPr lang="en-US" b="1" dirty="0">
              <a:latin typeface="Consolas" panose="020B0609020204030204" pitchFamily="49" charset="0"/>
            </a:endParaRPr>
          </a:p>
          <a:p>
            <a:r>
              <a:rPr lang="en-US" b="1" dirty="0">
                <a:latin typeface="Consolas" panose="020B0609020204030204" pitchFamily="49" charset="0"/>
              </a:rPr>
              <a:t>print(...)</a:t>
            </a:r>
          </a:p>
          <a:p>
            <a:r>
              <a:rPr lang="en-US" b="1" dirty="0">
                <a:latin typeface="Consolas" panose="020B0609020204030204" pitchFamily="49" charset="0"/>
              </a:rPr>
              <a:t>    print(value, ..., </a:t>
            </a:r>
            <a:r>
              <a:rPr lang="en-US" b="1" dirty="0" err="1">
                <a:latin typeface="Consolas" panose="020B0609020204030204" pitchFamily="49" charset="0"/>
              </a:rPr>
              <a:t>sep</a:t>
            </a:r>
            <a:r>
              <a:rPr lang="en-US" b="1" dirty="0">
                <a:latin typeface="Consolas" panose="020B0609020204030204" pitchFamily="49" charset="0"/>
              </a:rPr>
              <a:t>=' ', end='\n', file=</a:t>
            </a:r>
            <a:r>
              <a:rPr lang="en-US" b="1" dirty="0" err="1">
                <a:latin typeface="Consolas" panose="020B0609020204030204" pitchFamily="49" charset="0"/>
              </a:rPr>
              <a:t>sys.stdout</a:t>
            </a:r>
            <a:r>
              <a:rPr lang="en-US" b="1" dirty="0">
                <a:latin typeface="Consolas" panose="020B0609020204030204" pitchFamily="49" charset="0"/>
              </a:rPr>
              <a:t>, flush=False)</a:t>
            </a:r>
          </a:p>
        </p:txBody>
      </p:sp>
    </p:spTree>
    <p:extLst>
      <p:ext uri="{BB962C8B-B14F-4D97-AF65-F5344CB8AC3E}">
        <p14:creationId xmlns:p14="http://schemas.microsoft.com/office/powerpoint/2010/main" val="38756485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4"/>
        <p:cNvGrpSpPr/>
        <p:nvPr/>
      </p:nvGrpSpPr>
      <p:grpSpPr>
        <a:xfrm>
          <a:off x="0" y="0"/>
          <a:ext cx="0" cy="0"/>
          <a:chOff x="0" y="0"/>
          <a:chExt cx="0" cy="0"/>
        </a:xfrm>
      </p:grpSpPr>
      <p:sp>
        <p:nvSpPr>
          <p:cNvPr id="132" name="Google Shape;132;p24"/>
          <p:cNvSpPr txBox="1">
            <a:spLocks noGrp="1"/>
          </p:cNvSpPr>
          <p:nvPr>
            <p:ph type="ctr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pPr>
            <a:r>
              <a:rPr lang="en-US" b="1" dirty="0">
                <a:solidFill>
                  <a:schemeClr val="tx1"/>
                </a:solidFill>
                <a:effectLst/>
                <a:latin typeface="Hind" panose="02000000000000000000" pitchFamily="2" charset="0"/>
                <a:cs typeface="Hind" panose="02000000000000000000" pitchFamily="2" charset="0"/>
              </a:rPr>
              <a:t>More Print Function Inputs</a:t>
            </a:r>
            <a:endParaRPr lang="en-US" b="1" dirty="0">
              <a:solidFill>
                <a:schemeClr val="tx1"/>
              </a:solidFill>
              <a:latin typeface="Hind" panose="02000000000000000000" pitchFamily="2" charset="0"/>
              <a:ea typeface="Hind"/>
              <a:cs typeface="Hind" panose="02000000000000000000" pitchFamily="2" charset="0"/>
              <a:sym typeface="Hind"/>
            </a:endParaRPr>
          </a:p>
        </p:txBody>
      </p:sp>
      <p:sp>
        <p:nvSpPr>
          <p:cNvPr id="133" name="Google Shape;133;p24"/>
          <p:cNvSpPr txBox="1">
            <a:spLocks noGrp="1"/>
          </p:cNvSpPr>
          <p:nvPr>
            <p:ph type="subTitle" idx="1"/>
          </p:nvPr>
        </p:nvSpPr>
        <p:spPr>
          <a:xfrm>
            <a:off x="311700" y="1229875"/>
            <a:ext cx="8520600" cy="1169551"/>
          </a:xfrm>
          <a:prstGeom prst="rect">
            <a:avLst/>
          </a:prstGeom>
        </p:spPr>
        <p:txBody>
          <a:bodyPr spcFirstLastPara="1" wrap="square" lIns="91425" tIns="91425" rIns="91425" bIns="91425" anchor="t" anchorCtr="0">
            <a:noAutofit/>
          </a:bodyPr>
          <a:lstStyle/>
          <a:p>
            <a:pPr marL="457200" lvl="0" indent="-330200" algn="l" rtl="0">
              <a:lnSpc>
                <a:spcPct val="100000"/>
              </a:lnSpc>
              <a:spcBef>
                <a:spcPts val="0"/>
              </a:spcBef>
              <a:spcAft>
                <a:spcPts val="0"/>
              </a:spcAft>
              <a:buClr>
                <a:schemeClr val="dk1"/>
              </a:buClr>
              <a:buSzPts val="1600"/>
              <a:buFont typeface="Trebuchet MS"/>
              <a:buChar char="●"/>
            </a:pPr>
            <a:r>
              <a:rPr lang="en-US" sz="1600" dirty="0">
                <a:solidFill>
                  <a:schemeClr val="tx1"/>
                </a:solidFill>
                <a:latin typeface="Trebuchet MS" panose="020B0603020202020204" pitchFamily="34" charset="0"/>
                <a:ea typeface="Trebuchet MS"/>
                <a:cs typeface="Trebuchet MS"/>
                <a:sym typeface="Trebuchet MS"/>
              </a:rPr>
              <a:t>The print function can receive more inputs. For example, we can configure the values that will separate different inputs. Or we can configure what we wish to have printed at the end of each print. The default is a newline character, but this can be changed to an empty string for the print to stay on the same line.</a:t>
            </a:r>
          </a:p>
        </p:txBody>
      </p:sp>
      <p:sp>
        <p:nvSpPr>
          <p:cNvPr id="2" name="TextBox 1">
            <a:extLst>
              <a:ext uri="{FF2B5EF4-FFF2-40B4-BE49-F238E27FC236}">
                <a16:creationId xmlns:a16="http://schemas.microsoft.com/office/drawing/2014/main" id="{162A0F7A-3A2A-4D1A-8668-C8A65D36CDFB}"/>
              </a:ext>
            </a:extLst>
          </p:cNvPr>
          <p:cNvSpPr txBox="1"/>
          <p:nvPr/>
        </p:nvSpPr>
        <p:spPr>
          <a:xfrm>
            <a:off x="1025562" y="2310063"/>
            <a:ext cx="7092876" cy="2492990"/>
          </a:xfrm>
          <a:prstGeom prst="rect">
            <a:avLst/>
          </a:prstGeom>
          <a:noFill/>
        </p:spPr>
        <p:txBody>
          <a:bodyPr wrap="square" rtlCol="0">
            <a:spAutoFit/>
          </a:bodyPr>
          <a:lstStyle/>
          <a:p>
            <a:r>
              <a:rPr lang="en-US" sz="1300" dirty="0">
                <a:latin typeface="Consolas" panose="020B0609020204030204" pitchFamily="49" charset="0"/>
              </a:rPr>
              <a:t>&gt;&gt;&gt; help(print)</a:t>
            </a:r>
          </a:p>
          <a:p>
            <a:r>
              <a:rPr lang="en-US" sz="1300" dirty="0">
                <a:latin typeface="Consolas" panose="020B0609020204030204" pitchFamily="49" charset="0"/>
              </a:rPr>
              <a:t>Help on built-in function print in module </a:t>
            </a:r>
            <a:r>
              <a:rPr lang="en-US" sz="1300" dirty="0" err="1">
                <a:latin typeface="Consolas" panose="020B0609020204030204" pitchFamily="49" charset="0"/>
              </a:rPr>
              <a:t>builtins</a:t>
            </a:r>
            <a:r>
              <a:rPr lang="en-US" sz="1300" dirty="0">
                <a:latin typeface="Consolas" panose="020B0609020204030204" pitchFamily="49" charset="0"/>
              </a:rPr>
              <a:t>:</a:t>
            </a:r>
          </a:p>
          <a:p>
            <a:endParaRPr lang="en-US" sz="1300" dirty="0">
              <a:latin typeface="Consolas" panose="020B0609020204030204" pitchFamily="49" charset="0"/>
            </a:endParaRPr>
          </a:p>
          <a:p>
            <a:r>
              <a:rPr lang="en-US" sz="1300" dirty="0">
                <a:latin typeface="Consolas" panose="020B0609020204030204" pitchFamily="49" charset="0"/>
              </a:rPr>
              <a:t>print(...)</a:t>
            </a:r>
          </a:p>
          <a:p>
            <a:r>
              <a:rPr lang="en-US" sz="1300" dirty="0">
                <a:latin typeface="Consolas" panose="020B0609020204030204" pitchFamily="49" charset="0"/>
              </a:rPr>
              <a:t>    print(value, ..., </a:t>
            </a:r>
            <a:r>
              <a:rPr lang="en-US" sz="1300" dirty="0" err="1">
                <a:latin typeface="Consolas" panose="020B0609020204030204" pitchFamily="49" charset="0"/>
              </a:rPr>
              <a:t>sep</a:t>
            </a:r>
            <a:r>
              <a:rPr lang="en-US" sz="1300" dirty="0">
                <a:latin typeface="Consolas" panose="020B0609020204030204" pitchFamily="49" charset="0"/>
              </a:rPr>
              <a:t>=' ', end='\n', file=</a:t>
            </a:r>
            <a:r>
              <a:rPr lang="en-US" sz="1300" dirty="0" err="1">
                <a:latin typeface="Consolas" panose="020B0609020204030204" pitchFamily="49" charset="0"/>
              </a:rPr>
              <a:t>sys.stdout</a:t>
            </a:r>
            <a:r>
              <a:rPr lang="en-US" sz="1300" dirty="0">
                <a:latin typeface="Consolas" panose="020B0609020204030204" pitchFamily="49" charset="0"/>
              </a:rPr>
              <a:t>, flush=False)</a:t>
            </a:r>
          </a:p>
          <a:p>
            <a:endParaRPr lang="en-US" sz="1300" b="1" dirty="0">
              <a:latin typeface="Consolas" panose="020B0609020204030204" pitchFamily="49" charset="0"/>
            </a:endParaRPr>
          </a:p>
          <a:p>
            <a:r>
              <a:rPr lang="en-US" sz="1300" b="1" dirty="0">
                <a:latin typeface="Consolas" panose="020B0609020204030204" pitchFamily="49" charset="0"/>
              </a:rPr>
              <a:t>    </a:t>
            </a:r>
            <a:r>
              <a:rPr lang="en-US" sz="1300" dirty="0">
                <a:latin typeface="Consolas" panose="020B0609020204030204" pitchFamily="49" charset="0"/>
              </a:rPr>
              <a:t>Prints the values to a stream, or to </a:t>
            </a:r>
            <a:r>
              <a:rPr lang="en-US" sz="1300" dirty="0" err="1">
                <a:latin typeface="Consolas" panose="020B0609020204030204" pitchFamily="49" charset="0"/>
              </a:rPr>
              <a:t>sys.stdout</a:t>
            </a:r>
            <a:r>
              <a:rPr lang="en-US" sz="1300" dirty="0">
                <a:latin typeface="Consolas" panose="020B0609020204030204" pitchFamily="49" charset="0"/>
              </a:rPr>
              <a:t> by default.</a:t>
            </a:r>
          </a:p>
          <a:p>
            <a:r>
              <a:rPr lang="en-US" sz="1300" dirty="0">
                <a:latin typeface="Consolas" panose="020B0609020204030204" pitchFamily="49" charset="0"/>
              </a:rPr>
              <a:t>    Optional keyword arguments:</a:t>
            </a:r>
          </a:p>
          <a:p>
            <a:r>
              <a:rPr lang="en-US" sz="1300" b="1" dirty="0">
                <a:latin typeface="Consolas" panose="020B0609020204030204" pitchFamily="49" charset="0"/>
              </a:rPr>
              <a:t>    file:  </a:t>
            </a:r>
            <a:r>
              <a:rPr lang="en-US" sz="1300" dirty="0">
                <a:latin typeface="Consolas" panose="020B0609020204030204" pitchFamily="49" charset="0"/>
              </a:rPr>
              <a:t>a file-like object (stream); defaults to the current </a:t>
            </a:r>
            <a:r>
              <a:rPr lang="en-US" sz="1300" dirty="0" err="1">
                <a:latin typeface="Consolas" panose="020B0609020204030204" pitchFamily="49" charset="0"/>
              </a:rPr>
              <a:t>sys.stdout</a:t>
            </a:r>
            <a:r>
              <a:rPr lang="en-US" sz="1300" dirty="0">
                <a:latin typeface="Consolas" panose="020B0609020204030204" pitchFamily="49" charset="0"/>
              </a:rPr>
              <a:t>.</a:t>
            </a:r>
          </a:p>
          <a:p>
            <a:r>
              <a:rPr lang="en-US" sz="1300" b="1" dirty="0">
                <a:latin typeface="Consolas" panose="020B0609020204030204" pitchFamily="49" charset="0"/>
              </a:rPr>
              <a:t>    </a:t>
            </a:r>
            <a:r>
              <a:rPr lang="en-US" sz="1300" b="1" dirty="0" err="1">
                <a:latin typeface="Consolas" panose="020B0609020204030204" pitchFamily="49" charset="0"/>
              </a:rPr>
              <a:t>sep</a:t>
            </a:r>
            <a:r>
              <a:rPr lang="en-US" sz="1300" b="1" dirty="0">
                <a:latin typeface="Consolas" panose="020B0609020204030204" pitchFamily="49" charset="0"/>
              </a:rPr>
              <a:t>:   </a:t>
            </a:r>
            <a:r>
              <a:rPr lang="en-US" sz="1300" dirty="0">
                <a:latin typeface="Consolas" panose="020B0609020204030204" pitchFamily="49" charset="0"/>
              </a:rPr>
              <a:t>string inserted between values, default a space.</a:t>
            </a:r>
          </a:p>
          <a:p>
            <a:r>
              <a:rPr lang="en-US" sz="1300" b="1" dirty="0">
                <a:latin typeface="Consolas" panose="020B0609020204030204" pitchFamily="49" charset="0"/>
              </a:rPr>
              <a:t>    end:   </a:t>
            </a:r>
            <a:r>
              <a:rPr lang="en-US" sz="1300" dirty="0">
                <a:latin typeface="Consolas" panose="020B0609020204030204" pitchFamily="49" charset="0"/>
              </a:rPr>
              <a:t>string appended after the last value, default a newline.</a:t>
            </a:r>
          </a:p>
          <a:p>
            <a:r>
              <a:rPr lang="en-US" sz="1300" b="1" dirty="0">
                <a:latin typeface="Consolas" panose="020B0609020204030204" pitchFamily="49" charset="0"/>
              </a:rPr>
              <a:t>    flush: </a:t>
            </a:r>
            <a:r>
              <a:rPr lang="en-US" sz="1300" dirty="0">
                <a:latin typeface="Consolas" panose="020B0609020204030204" pitchFamily="49" charset="0"/>
              </a:rPr>
              <a:t>whether to forcibly flush the stream.</a:t>
            </a:r>
          </a:p>
        </p:txBody>
      </p:sp>
    </p:spTree>
    <p:extLst>
      <p:ext uri="{BB962C8B-B14F-4D97-AF65-F5344CB8AC3E}">
        <p14:creationId xmlns:p14="http://schemas.microsoft.com/office/powerpoint/2010/main" val="16199394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6F9434C-7FB9-413B-B9A3-B6243EFB4A17}"/>
              </a:ext>
            </a:extLst>
          </p:cNvPr>
          <p:cNvSpPr>
            <a:spLocks noGrp="1"/>
          </p:cNvSpPr>
          <p:nvPr>
            <p:ph type="ctrTitle"/>
          </p:nvPr>
        </p:nvSpPr>
        <p:spPr>
          <a:xfrm>
            <a:off x="1239253" y="1945495"/>
            <a:ext cx="3983636" cy="1252509"/>
          </a:xfrm>
        </p:spPr>
        <p:txBody>
          <a:bodyPr>
            <a:normAutofit/>
          </a:bodyPr>
          <a:lstStyle/>
          <a:p>
            <a:r>
              <a:rPr lang="en-US" sz="4200" dirty="0"/>
              <a:t>User Input</a:t>
            </a:r>
          </a:p>
        </p:txBody>
      </p:sp>
    </p:spTree>
    <p:extLst>
      <p:ext uri="{BB962C8B-B14F-4D97-AF65-F5344CB8AC3E}">
        <p14:creationId xmlns:p14="http://schemas.microsoft.com/office/powerpoint/2010/main" val="16060099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4"/>
        <p:cNvGrpSpPr/>
        <p:nvPr/>
      </p:nvGrpSpPr>
      <p:grpSpPr>
        <a:xfrm>
          <a:off x="0" y="0"/>
          <a:ext cx="0" cy="0"/>
          <a:chOff x="0" y="0"/>
          <a:chExt cx="0" cy="0"/>
        </a:xfrm>
      </p:grpSpPr>
      <p:sp>
        <p:nvSpPr>
          <p:cNvPr id="132" name="Google Shape;132;p24"/>
          <p:cNvSpPr txBox="1">
            <a:spLocks noGrp="1"/>
          </p:cNvSpPr>
          <p:nvPr>
            <p:ph type="ctr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pPr>
            <a:r>
              <a:rPr lang="en-US" b="1" dirty="0">
                <a:solidFill>
                  <a:schemeClr val="tx1"/>
                </a:solidFill>
                <a:effectLst/>
                <a:latin typeface="Hind" panose="02000000000000000000" pitchFamily="2" charset="0"/>
                <a:cs typeface="Hind" panose="02000000000000000000" pitchFamily="2" charset="0"/>
              </a:rPr>
              <a:t>User Input</a:t>
            </a:r>
            <a:endParaRPr lang="en-US" b="1" dirty="0">
              <a:solidFill>
                <a:schemeClr val="tx1"/>
              </a:solidFill>
              <a:latin typeface="Hind" panose="02000000000000000000" pitchFamily="2" charset="0"/>
              <a:ea typeface="Hind"/>
              <a:cs typeface="Hind" panose="02000000000000000000" pitchFamily="2" charset="0"/>
              <a:sym typeface="Hind"/>
            </a:endParaRPr>
          </a:p>
        </p:txBody>
      </p:sp>
      <p:sp>
        <p:nvSpPr>
          <p:cNvPr id="133" name="Google Shape;133;p24"/>
          <p:cNvSpPr txBox="1">
            <a:spLocks noGrp="1"/>
          </p:cNvSpPr>
          <p:nvPr>
            <p:ph type="subTitle" idx="1"/>
          </p:nvPr>
        </p:nvSpPr>
        <p:spPr>
          <a:xfrm>
            <a:off x="311700" y="1229875"/>
            <a:ext cx="8520600" cy="1162690"/>
          </a:xfrm>
          <a:prstGeom prst="rect">
            <a:avLst/>
          </a:prstGeom>
        </p:spPr>
        <p:txBody>
          <a:bodyPr spcFirstLastPara="1" wrap="square" lIns="91425" tIns="91425" rIns="91425" bIns="91425" anchor="t" anchorCtr="0">
            <a:noAutofit/>
          </a:bodyPr>
          <a:lstStyle/>
          <a:p>
            <a:pPr marL="457200" lvl="0" indent="-330200" algn="l" rtl="0">
              <a:lnSpc>
                <a:spcPct val="100000"/>
              </a:lnSpc>
              <a:spcBef>
                <a:spcPts val="0"/>
              </a:spcBef>
              <a:spcAft>
                <a:spcPts val="0"/>
              </a:spcAft>
              <a:buClr>
                <a:schemeClr val="dk1"/>
              </a:buClr>
              <a:buSzPts val="1600"/>
              <a:buFont typeface="Trebuchet MS"/>
              <a:buChar char="●"/>
            </a:pPr>
            <a:r>
              <a:rPr lang="en-US" sz="1600" dirty="0">
                <a:solidFill>
                  <a:schemeClr val="tx1"/>
                </a:solidFill>
                <a:latin typeface="Trebuchet MS" panose="020B0603020202020204" pitchFamily="34" charset="0"/>
                <a:ea typeface="Trebuchet MS"/>
                <a:cs typeface="Trebuchet MS"/>
                <a:sym typeface="Trebuchet MS"/>
              </a:rPr>
              <a:t>We can instruct Python to pause and read data from the user using the </a:t>
            </a:r>
            <a:r>
              <a:rPr lang="en-US" sz="1600" dirty="0">
                <a:solidFill>
                  <a:srgbClr val="00B050"/>
                </a:solidFill>
                <a:latin typeface="Trebuchet MS" panose="020B0603020202020204" pitchFamily="34" charset="0"/>
                <a:ea typeface="Trebuchet MS"/>
                <a:cs typeface="Trebuchet MS"/>
                <a:sym typeface="Trebuchet MS"/>
              </a:rPr>
              <a:t>input()</a:t>
            </a:r>
            <a:r>
              <a:rPr lang="en-US" sz="1600" dirty="0">
                <a:solidFill>
                  <a:schemeClr val="tx1"/>
                </a:solidFill>
                <a:latin typeface="Trebuchet MS" panose="020B0603020202020204" pitchFamily="34" charset="0"/>
                <a:ea typeface="Trebuchet MS"/>
                <a:cs typeface="Trebuchet MS"/>
                <a:sym typeface="Trebuchet MS"/>
              </a:rPr>
              <a:t> function.</a:t>
            </a:r>
            <a:br>
              <a:rPr lang="en-US" sz="1600" dirty="0">
                <a:solidFill>
                  <a:schemeClr val="tx1"/>
                </a:solidFill>
                <a:latin typeface="Trebuchet MS" panose="020B0603020202020204" pitchFamily="34" charset="0"/>
                <a:ea typeface="Trebuchet MS"/>
                <a:cs typeface="Trebuchet MS"/>
                <a:sym typeface="Trebuchet MS"/>
              </a:rPr>
            </a:br>
            <a:endParaRPr lang="en-US" sz="1600" dirty="0">
              <a:solidFill>
                <a:schemeClr val="tx1"/>
              </a:solidFill>
              <a:latin typeface="Trebuchet MS" panose="020B0603020202020204" pitchFamily="34" charset="0"/>
              <a:ea typeface="Trebuchet MS"/>
              <a:cs typeface="Trebuchet MS"/>
              <a:sym typeface="Trebuchet MS"/>
            </a:endParaRPr>
          </a:p>
          <a:p>
            <a:pPr marL="457200" lvl="0" indent="-330200" algn="l" rtl="0">
              <a:lnSpc>
                <a:spcPct val="100000"/>
              </a:lnSpc>
              <a:spcBef>
                <a:spcPts val="0"/>
              </a:spcBef>
              <a:spcAft>
                <a:spcPts val="0"/>
              </a:spcAft>
              <a:buClr>
                <a:schemeClr val="dk1"/>
              </a:buClr>
              <a:buSzPts val="1600"/>
              <a:buFont typeface="Trebuchet MS"/>
              <a:buChar char="●"/>
            </a:pPr>
            <a:r>
              <a:rPr lang="en-US" sz="1600" dirty="0">
                <a:solidFill>
                  <a:schemeClr val="tx1"/>
                </a:solidFill>
                <a:latin typeface="Trebuchet MS" panose="020B0603020202020204" pitchFamily="34" charset="0"/>
                <a:ea typeface="Trebuchet MS"/>
                <a:cs typeface="Trebuchet MS"/>
                <a:sym typeface="Trebuchet MS"/>
              </a:rPr>
              <a:t>The </a:t>
            </a:r>
            <a:r>
              <a:rPr lang="en-US" sz="1600" dirty="0">
                <a:solidFill>
                  <a:srgbClr val="00B050"/>
                </a:solidFill>
                <a:latin typeface="Trebuchet MS" panose="020B0603020202020204" pitchFamily="34" charset="0"/>
                <a:ea typeface="Trebuchet MS"/>
                <a:cs typeface="Trebuchet MS"/>
                <a:sym typeface="Trebuchet MS"/>
              </a:rPr>
              <a:t>input()</a:t>
            </a:r>
            <a:r>
              <a:rPr lang="en-US" sz="1600" dirty="0">
                <a:solidFill>
                  <a:schemeClr val="tx1"/>
                </a:solidFill>
                <a:latin typeface="Trebuchet MS" panose="020B0603020202020204" pitchFamily="34" charset="0"/>
                <a:ea typeface="Trebuchet MS"/>
                <a:cs typeface="Trebuchet MS"/>
                <a:sym typeface="Trebuchet MS"/>
              </a:rPr>
              <a:t> function returns a string.</a:t>
            </a:r>
          </a:p>
        </p:txBody>
      </p:sp>
      <p:sp>
        <p:nvSpPr>
          <p:cNvPr id="2" name="TextBox 1">
            <a:extLst>
              <a:ext uri="{FF2B5EF4-FFF2-40B4-BE49-F238E27FC236}">
                <a16:creationId xmlns:a16="http://schemas.microsoft.com/office/drawing/2014/main" id="{91968633-3660-43FD-814A-8D4DCD61A3F5}"/>
              </a:ext>
            </a:extLst>
          </p:cNvPr>
          <p:cNvSpPr txBox="1"/>
          <p:nvPr/>
        </p:nvSpPr>
        <p:spPr>
          <a:xfrm>
            <a:off x="928149" y="2604640"/>
            <a:ext cx="3306965" cy="523220"/>
          </a:xfrm>
          <a:prstGeom prst="rect">
            <a:avLst/>
          </a:prstGeom>
          <a:noFill/>
        </p:spPr>
        <p:txBody>
          <a:bodyPr wrap="square" rtlCol="0">
            <a:spAutoFit/>
          </a:bodyPr>
          <a:lstStyle/>
          <a:p>
            <a:r>
              <a:rPr lang="en-US" dirty="0">
                <a:effectLst/>
                <a:latin typeface="Courier New" panose="02070309020205020404" pitchFamily="49" charset="0"/>
              </a:rPr>
              <a:t>name = input('Who are you? ')</a:t>
            </a:r>
            <a:br>
              <a:rPr lang="en-US" dirty="0"/>
            </a:br>
            <a:r>
              <a:rPr lang="en-US" dirty="0">
                <a:effectLst/>
                <a:latin typeface="Courier New" panose="02070309020205020404" pitchFamily="49" charset="0"/>
              </a:rPr>
              <a:t>print('Welcome', name)</a:t>
            </a:r>
            <a:endParaRPr lang="en-US" dirty="0"/>
          </a:p>
        </p:txBody>
      </p:sp>
    </p:spTree>
    <p:extLst>
      <p:ext uri="{BB962C8B-B14F-4D97-AF65-F5344CB8AC3E}">
        <p14:creationId xmlns:p14="http://schemas.microsoft.com/office/powerpoint/2010/main" val="6565526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4"/>
        <p:cNvGrpSpPr/>
        <p:nvPr/>
      </p:nvGrpSpPr>
      <p:grpSpPr>
        <a:xfrm>
          <a:off x="0" y="0"/>
          <a:ext cx="0" cy="0"/>
          <a:chOff x="0" y="0"/>
          <a:chExt cx="0" cy="0"/>
        </a:xfrm>
      </p:grpSpPr>
      <p:sp>
        <p:nvSpPr>
          <p:cNvPr id="132" name="Google Shape;132;p24"/>
          <p:cNvSpPr txBox="1">
            <a:spLocks noGrp="1"/>
          </p:cNvSpPr>
          <p:nvPr>
            <p:ph type="ctr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solidFill>
                  <a:schemeClr val="tx1"/>
                </a:solidFill>
                <a:effectLst/>
                <a:latin typeface="Hind" panose="02000000000000000000" pitchFamily="2" charset="0"/>
                <a:cs typeface="Hind" panose="02000000000000000000" pitchFamily="2" charset="0"/>
              </a:rPr>
              <a:t>Variables</a:t>
            </a:r>
            <a:endParaRPr lang="en-US" b="1" dirty="0">
              <a:solidFill>
                <a:schemeClr val="tx1"/>
              </a:solidFill>
              <a:latin typeface="Hind" panose="02000000000000000000" pitchFamily="2" charset="0"/>
              <a:ea typeface="Hind"/>
              <a:cs typeface="Hind" panose="02000000000000000000" pitchFamily="2" charset="0"/>
              <a:sym typeface="Hind"/>
            </a:endParaRPr>
          </a:p>
        </p:txBody>
      </p:sp>
      <p:sp>
        <p:nvSpPr>
          <p:cNvPr id="133" name="Google Shape;133;p24"/>
          <p:cNvSpPr txBox="1">
            <a:spLocks noGrp="1"/>
          </p:cNvSpPr>
          <p:nvPr>
            <p:ph type="subTitle" idx="1"/>
          </p:nvPr>
        </p:nvSpPr>
        <p:spPr>
          <a:xfrm>
            <a:off x="311700" y="1229875"/>
            <a:ext cx="8520600" cy="3280248"/>
          </a:xfrm>
          <a:prstGeom prst="rect">
            <a:avLst/>
          </a:prstGeom>
        </p:spPr>
        <p:txBody>
          <a:bodyPr spcFirstLastPara="1" wrap="square" lIns="91425" tIns="91425" rIns="91425" bIns="91425" anchor="t" anchorCtr="0">
            <a:noAutofit/>
          </a:bodyPr>
          <a:lstStyle/>
          <a:p>
            <a:pPr marL="457200" lvl="0" indent="-330200" algn="l" rtl="0">
              <a:lnSpc>
                <a:spcPct val="100000"/>
              </a:lnSpc>
              <a:spcBef>
                <a:spcPts val="0"/>
              </a:spcBef>
              <a:spcAft>
                <a:spcPts val="0"/>
              </a:spcAft>
              <a:buClr>
                <a:schemeClr val="dk1"/>
              </a:buClr>
              <a:buSzPts val="1600"/>
              <a:buFont typeface="Trebuchet MS"/>
              <a:buChar char="●"/>
            </a:pPr>
            <a:r>
              <a:rPr lang="en-US" sz="1600" dirty="0">
                <a:solidFill>
                  <a:schemeClr val="tx1"/>
                </a:solidFill>
                <a:effectLst/>
                <a:latin typeface="Trebuchet MS" panose="020B0603020202020204" pitchFamily="34" charset="0"/>
              </a:rPr>
              <a:t>Variables are used to store data.</a:t>
            </a:r>
            <a:br>
              <a:rPr lang="en-US" sz="1600" dirty="0">
                <a:solidFill>
                  <a:schemeClr val="tx1"/>
                </a:solidFill>
                <a:effectLst/>
                <a:latin typeface="Trebuchet MS" panose="020B0603020202020204" pitchFamily="34" charset="0"/>
              </a:rPr>
            </a:br>
            <a:endParaRPr lang="en-US" sz="1600" dirty="0">
              <a:solidFill>
                <a:schemeClr val="tx1"/>
              </a:solidFill>
              <a:effectLst/>
              <a:latin typeface="Trebuchet MS" panose="020B0603020202020204" pitchFamily="34" charset="0"/>
            </a:endParaRPr>
          </a:p>
          <a:p>
            <a:pPr marL="457200" lvl="0" indent="-330200" algn="l" rtl="0">
              <a:lnSpc>
                <a:spcPct val="100000"/>
              </a:lnSpc>
              <a:spcBef>
                <a:spcPts val="0"/>
              </a:spcBef>
              <a:spcAft>
                <a:spcPts val="0"/>
              </a:spcAft>
              <a:buClr>
                <a:schemeClr val="dk1"/>
              </a:buClr>
              <a:buSzPts val="1600"/>
              <a:buFont typeface="Trebuchet MS"/>
              <a:buChar char="●"/>
            </a:pPr>
            <a:r>
              <a:rPr lang="en-US" sz="1600" dirty="0">
                <a:solidFill>
                  <a:schemeClr val="tx1"/>
                </a:solidFill>
                <a:latin typeface="Trebuchet MS" panose="020B0603020202020204" pitchFamily="34" charset="0"/>
                <a:ea typeface="Trebuchet MS"/>
                <a:cs typeface="Trebuchet MS"/>
                <a:sym typeface="Trebuchet MS"/>
              </a:rPr>
              <a:t>The data of the variable is stored in the memory.</a:t>
            </a:r>
            <a:br>
              <a:rPr lang="en-US" sz="1600" dirty="0">
                <a:solidFill>
                  <a:schemeClr val="tx1"/>
                </a:solidFill>
                <a:latin typeface="Trebuchet MS" panose="020B0603020202020204" pitchFamily="34" charset="0"/>
                <a:ea typeface="Trebuchet MS"/>
                <a:cs typeface="Trebuchet MS"/>
                <a:sym typeface="Trebuchet MS"/>
              </a:rPr>
            </a:br>
            <a:endParaRPr lang="en-US" sz="1600" dirty="0">
              <a:solidFill>
                <a:schemeClr val="tx1"/>
              </a:solidFill>
              <a:latin typeface="Trebuchet MS" panose="020B0603020202020204" pitchFamily="34" charset="0"/>
              <a:ea typeface="Trebuchet MS"/>
              <a:cs typeface="Trebuchet MS"/>
              <a:sym typeface="Trebuchet MS"/>
            </a:endParaRPr>
          </a:p>
          <a:p>
            <a:pPr marL="457200" lvl="0" indent="-330200" algn="l" rtl="0">
              <a:lnSpc>
                <a:spcPct val="100000"/>
              </a:lnSpc>
              <a:spcBef>
                <a:spcPts val="0"/>
              </a:spcBef>
              <a:spcAft>
                <a:spcPts val="0"/>
              </a:spcAft>
              <a:buClr>
                <a:schemeClr val="dk1"/>
              </a:buClr>
              <a:buSzPts val="1600"/>
              <a:buFont typeface="Trebuchet MS"/>
              <a:buChar char="●"/>
            </a:pPr>
            <a:r>
              <a:rPr lang="en-US" sz="1600" dirty="0">
                <a:solidFill>
                  <a:schemeClr val="tx1"/>
                </a:solidFill>
                <a:latin typeface="Trebuchet MS" panose="020B0603020202020204" pitchFamily="34" charset="0"/>
                <a:ea typeface="Trebuchet MS"/>
                <a:cs typeface="Trebuchet MS"/>
                <a:sym typeface="Trebuchet MS"/>
              </a:rPr>
              <a:t>The data that is stored in the variable can be changed during runtime.</a:t>
            </a:r>
            <a:br>
              <a:rPr lang="en-US" sz="1600" dirty="0">
                <a:solidFill>
                  <a:schemeClr val="tx1"/>
                </a:solidFill>
                <a:latin typeface="Trebuchet MS" panose="020B0603020202020204" pitchFamily="34" charset="0"/>
                <a:ea typeface="Trebuchet MS"/>
                <a:cs typeface="Trebuchet MS"/>
                <a:sym typeface="Trebuchet MS"/>
              </a:rPr>
            </a:br>
            <a:endParaRPr lang="en-US" sz="1600" dirty="0">
              <a:solidFill>
                <a:schemeClr val="tx1"/>
              </a:solidFill>
              <a:latin typeface="Trebuchet MS" panose="020B0603020202020204" pitchFamily="34" charset="0"/>
              <a:ea typeface="Trebuchet MS"/>
              <a:cs typeface="Trebuchet MS"/>
              <a:sym typeface="Trebuchet MS"/>
            </a:endParaRPr>
          </a:p>
          <a:p>
            <a:pPr marL="457200" lvl="0" indent="-330200" algn="l" rtl="0">
              <a:lnSpc>
                <a:spcPct val="100000"/>
              </a:lnSpc>
              <a:spcBef>
                <a:spcPts val="0"/>
              </a:spcBef>
              <a:spcAft>
                <a:spcPts val="0"/>
              </a:spcAft>
              <a:buClr>
                <a:schemeClr val="dk1"/>
              </a:buClr>
              <a:buSzPts val="1600"/>
              <a:buFont typeface="Trebuchet MS"/>
              <a:buChar char="●"/>
            </a:pPr>
            <a:r>
              <a:rPr lang="en-US" sz="1600" dirty="0">
                <a:solidFill>
                  <a:schemeClr val="tx1"/>
                </a:solidFill>
                <a:latin typeface="Trebuchet MS" panose="020B0603020202020204" pitchFamily="34" charset="0"/>
                <a:ea typeface="Trebuchet MS"/>
                <a:cs typeface="Trebuchet MS"/>
                <a:sym typeface="Trebuchet MS"/>
              </a:rPr>
              <a:t>In order to store data inside a variable, we need two parameters.</a:t>
            </a:r>
          </a:p>
          <a:p>
            <a:pPr marL="757237" lvl="1" indent="-330200">
              <a:buClr>
                <a:schemeClr val="dk1"/>
              </a:buClr>
              <a:buSzPts val="1600"/>
              <a:buFont typeface="Trebuchet MS"/>
              <a:buChar char="●"/>
            </a:pPr>
            <a:r>
              <a:rPr lang="en-US" sz="1600" dirty="0">
                <a:solidFill>
                  <a:schemeClr val="tx1"/>
                </a:solidFill>
                <a:latin typeface="Trebuchet MS" panose="020B0603020202020204" pitchFamily="34" charset="0"/>
                <a:ea typeface="Trebuchet MS"/>
                <a:cs typeface="Trebuchet MS"/>
                <a:sym typeface="Trebuchet MS"/>
              </a:rPr>
              <a:t>The </a:t>
            </a:r>
            <a:r>
              <a:rPr lang="en-US" sz="1600" dirty="0">
                <a:solidFill>
                  <a:srgbClr val="FF0000"/>
                </a:solidFill>
                <a:latin typeface="Trebuchet MS" panose="020B0603020202020204" pitchFamily="34" charset="0"/>
                <a:ea typeface="Trebuchet MS"/>
                <a:cs typeface="Trebuchet MS"/>
                <a:sym typeface="Trebuchet MS"/>
              </a:rPr>
              <a:t>Name</a:t>
            </a:r>
            <a:r>
              <a:rPr lang="en-US" sz="1600" dirty="0">
                <a:solidFill>
                  <a:schemeClr val="tx1"/>
                </a:solidFill>
                <a:latin typeface="Trebuchet MS" panose="020B0603020202020204" pitchFamily="34" charset="0"/>
                <a:ea typeface="Trebuchet MS"/>
                <a:cs typeface="Trebuchet MS"/>
                <a:sym typeface="Trebuchet MS"/>
              </a:rPr>
              <a:t> of the variable.</a:t>
            </a:r>
          </a:p>
          <a:p>
            <a:pPr marL="757237" lvl="1" indent="-330200">
              <a:buClr>
                <a:schemeClr val="dk1"/>
              </a:buClr>
              <a:buSzPts val="1600"/>
              <a:buFont typeface="Trebuchet MS"/>
              <a:buChar char="●"/>
            </a:pPr>
            <a:r>
              <a:rPr lang="en-US" sz="1600" dirty="0">
                <a:solidFill>
                  <a:schemeClr val="tx1"/>
                </a:solidFill>
                <a:latin typeface="Trebuchet MS" panose="020B0603020202020204" pitchFamily="34" charset="0"/>
                <a:ea typeface="Trebuchet MS"/>
                <a:cs typeface="Trebuchet MS"/>
                <a:sym typeface="Trebuchet MS"/>
              </a:rPr>
              <a:t>The </a:t>
            </a:r>
            <a:r>
              <a:rPr lang="en-US" sz="1600" dirty="0">
                <a:solidFill>
                  <a:srgbClr val="00B050"/>
                </a:solidFill>
                <a:latin typeface="Trebuchet MS" panose="020B0603020202020204" pitchFamily="34" charset="0"/>
                <a:ea typeface="Trebuchet MS"/>
                <a:cs typeface="Trebuchet MS"/>
                <a:sym typeface="Trebuchet MS"/>
              </a:rPr>
              <a:t>data</a:t>
            </a:r>
            <a:r>
              <a:rPr lang="en-US" sz="1600" dirty="0">
                <a:solidFill>
                  <a:schemeClr val="tx1"/>
                </a:solidFill>
                <a:latin typeface="Trebuchet MS" panose="020B0603020202020204" pitchFamily="34" charset="0"/>
                <a:ea typeface="Trebuchet MS"/>
                <a:cs typeface="Trebuchet MS"/>
                <a:sym typeface="Trebuchet MS"/>
              </a:rPr>
              <a:t> that will be stored.</a:t>
            </a:r>
          </a:p>
          <a:p>
            <a:pPr marL="457200" lvl="0" indent="-330200" algn="l" rtl="0">
              <a:lnSpc>
                <a:spcPct val="100000"/>
              </a:lnSpc>
              <a:spcBef>
                <a:spcPts val="0"/>
              </a:spcBef>
              <a:spcAft>
                <a:spcPts val="0"/>
              </a:spcAft>
              <a:buClr>
                <a:schemeClr val="dk1"/>
              </a:buClr>
              <a:buSzPts val="1600"/>
              <a:buFont typeface="Trebuchet MS"/>
              <a:buChar char="●"/>
            </a:pPr>
            <a:endParaRPr lang="en-US" sz="1600" dirty="0">
              <a:solidFill>
                <a:schemeClr val="tx1"/>
              </a:solidFill>
              <a:latin typeface="Trebuchet MS" panose="020B0603020202020204" pitchFamily="34" charset="0"/>
              <a:ea typeface="Trebuchet MS"/>
              <a:cs typeface="Trebuchet MS"/>
              <a:sym typeface="Trebuchet MS"/>
            </a:endParaRPr>
          </a:p>
        </p:txBody>
      </p:sp>
      <p:pic>
        <p:nvPicPr>
          <p:cNvPr id="3" name="Picture 2">
            <a:extLst>
              <a:ext uri="{FF2B5EF4-FFF2-40B4-BE49-F238E27FC236}">
                <a16:creationId xmlns:a16="http://schemas.microsoft.com/office/drawing/2014/main" id="{578C11AE-2583-4D5F-952C-47FEA448C3D5}"/>
              </a:ext>
            </a:extLst>
          </p:cNvPr>
          <p:cNvPicPr>
            <a:picLocks noChangeAspect="1"/>
          </p:cNvPicPr>
          <p:nvPr/>
        </p:nvPicPr>
        <p:blipFill>
          <a:blip r:embed="rId3"/>
          <a:stretch>
            <a:fillRect/>
          </a:stretch>
        </p:blipFill>
        <p:spPr>
          <a:xfrm>
            <a:off x="1557230" y="3499677"/>
            <a:ext cx="6029540" cy="1233823"/>
          </a:xfrm>
          <a:prstGeom prst="rect">
            <a:avLst/>
          </a:prstGeom>
        </p:spPr>
      </p:pic>
    </p:spTree>
    <p:extLst>
      <p:ext uri="{BB962C8B-B14F-4D97-AF65-F5344CB8AC3E}">
        <p14:creationId xmlns:p14="http://schemas.microsoft.com/office/powerpoint/2010/main" val="27468375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4"/>
        <p:cNvGrpSpPr/>
        <p:nvPr/>
      </p:nvGrpSpPr>
      <p:grpSpPr>
        <a:xfrm>
          <a:off x="0" y="0"/>
          <a:ext cx="0" cy="0"/>
          <a:chOff x="0" y="0"/>
          <a:chExt cx="0" cy="0"/>
        </a:xfrm>
      </p:grpSpPr>
      <p:sp>
        <p:nvSpPr>
          <p:cNvPr id="132" name="Google Shape;132;p24"/>
          <p:cNvSpPr txBox="1">
            <a:spLocks noGrp="1"/>
          </p:cNvSpPr>
          <p:nvPr>
            <p:ph type="ctr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pPr>
            <a:r>
              <a:rPr lang="en-US" b="1" dirty="0">
                <a:solidFill>
                  <a:schemeClr val="tx1"/>
                </a:solidFill>
                <a:effectLst/>
                <a:latin typeface="Hind" panose="02000000000000000000" pitchFamily="2" charset="0"/>
                <a:cs typeface="Hind" panose="02000000000000000000" pitchFamily="2" charset="0"/>
              </a:rPr>
              <a:t>Converting User Input</a:t>
            </a:r>
            <a:endParaRPr lang="en-US" b="1" dirty="0">
              <a:solidFill>
                <a:schemeClr val="tx1"/>
              </a:solidFill>
              <a:latin typeface="Hind" panose="02000000000000000000" pitchFamily="2" charset="0"/>
              <a:ea typeface="Hind"/>
              <a:cs typeface="Hind" panose="02000000000000000000" pitchFamily="2" charset="0"/>
              <a:sym typeface="Hind"/>
            </a:endParaRPr>
          </a:p>
        </p:txBody>
      </p:sp>
      <p:sp>
        <p:nvSpPr>
          <p:cNvPr id="133" name="Google Shape;133;p24"/>
          <p:cNvSpPr txBox="1">
            <a:spLocks noGrp="1"/>
          </p:cNvSpPr>
          <p:nvPr>
            <p:ph type="subTitle" idx="1"/>
          </p:nvPr>
        </p:nvSpPr>
        <p:spPr>
          <a:xfrm>
            <a:off x="311700" y="1229875"/>
            <a:ext cx="8520600" cy="1162690"/>
          </a:xfrm>
          <a:prstGeom prst="rect">
            <a:avLst/>
          </a:prstGeom>
        </p:spPr>
        <p:txBody>
          <a:bodyPr spcFirstLastPara="1" wrap="square" lIns="91425" tIns="91425" rIns="91425" bIns="91425" anchor="t" anchorCtr="0">
            <a:noAutofit/>
          </a:bodyPr>
          <a:lstStyle/>
          <a:p>
            <a:pPr marL="457200" lvl="0" indent="-330200" algn="l" rtl="0">
              <a:lnSpc>
                <a:spcPct val="100000"/>
              </a:lnSpc>
              <a:spcBef>
                <a:spcPts val="0"/>
              </a:spcBef>
              <a:spcAft>
                <a:spcPts val="0"/>
              </a:spcAft>
              <a:buClr>
                <a:schemeClr val="dk1"/>
              </a:buClr>
              <a:buSzPts val="1600"/>
              <a:buFont typeface="Trebuchet MS"/>
              <a:buChar char="●"/>
            </a:pPr>
            <a:r>
              <a:rPr lang="en-US" sz="1600" dirty="0">
                <a:solidFill>
                  <a:schemeClr val="tx1"/>
                </a:solidFill>
                <a:latin typeface="Trebuchet MS" panose="020B0603020202020204" pitchFamily="34" charset="0"/>
                <a:ea typeface="Trebuchet MS"/>
                <a:cs typeface="Trebuchet MS"/>
                <a:sym typeface="Trebuchet MS"/>
              </a:rPr>
              <a:t>If we want to read a number from the user, then we must convert it from a string to a number using a type conversion function.</a:t>
            </a:r>
          </a:p>
        </p:txBody>
      </p:sp>
      <p:sp>
        <p:nvSpPr>
          <p:cNvPr id="2" name="TextBox 1">
            <a:extLst>
              <a:ext uri="{FF2B5EF4-FFF2-40B4-BE49-F238E27FC236}">
                <a16:creationId xmlns:a16="http://schemas.microsoft.com/office/drawing/2014/main" id="{91968633-3660-43FD-814A-8D4DCD61A3F5}"/>
              </a:ext>
            </a:extLst>
          </p:cNvPr>
          <p:cNvSpPr txBox="1"/>
          <p:nvPr/>
        </p:nvSpPr>
        <p:spPr>
          <a:xfrm>
            <a:off x="928149" y="2604640"/>
            <a:ext cx="3953234" cy="954107"/>
          </a:xfrm>
          <a:prstGeom prst="rect">
            <a:avLst/>
          </a:prstGeom>
          <a:noFill/>
        </p:spPr>
        <p:txBody>
          <a:bodyPr wrap="square" rtlCol="0">
            <a:spAutoFit/>
          </a:bodyPr>
          <a:lstStyle/>
          <a:p>
            <a:r>
              <a:rPr lang="en-US" dirty="0">
                <a:effectLst/>
                <a:latin typeface="Courier New" panose="02070309020205020404" pitchFamily="49" charset="0"/>
              </a:rPr>
              <a:t>age = input(‘How old are you? ‘)</a:t>
            </a:r>
            <a:br>
              <a:rPr lang="en-US" dirty="0"/>
            </a:br>
            <a:r>
              <a:rPr lang="en-US" dirty="0">
                <a:effectLst/>
                <a:latin typeface="Courier New" panose="02070309020205020404" pitchFamily="49" charset="0"/>
              </a:rPr>
              <a:t>age = int(age)</a:t>
            </a:r>
          </a:p>
          <a:p>
            <a:br>
              <a:rPr lang="en-US" dirty="0"/>
            </a:br>
            <a:r>
              <a:rPr lang="en-US" dirty="0">
                <a:effectLst/>
                <a:latin typeface="Courier New" panose="02070309020205020404" pitchFamily="49" charset="0"/>
              </a:rPr>
              <a:t>print(‘You are’, age, ‘years old.’)</a:t>
            </a:r>
            <a:endParaRPr lang="en-US" dirty="0"/>
          </a:p>
        </p:txBody>
      </p:sp>
    </p:spTree>
    <p:extLst>
      <p:ext uri="{BB962C8B-B14F-4D97-AF65-F5344CB8AC3E}">
        <p14:creationId xmlns:p14="http://schemas.microsoft.com/office/powerpoint/2010/main" val="7147482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6F9434C-7FB9-413B-B9A3-B6243EFB4A17}"/>
              </a:ext>
            </a:extLst>
          </p:cNvPr>
          <p:cNvSpPr>
            <a:spLocks noGrp="1"/>
          </p:cNvSpPr>
          <p:nvPr>
            <p:ph type="ctrTitle"/>
          </p:nvPr>
        </p:nvSpPr>
        <p:spPr>
          <a:xfrm>
            <a:off x="1239253" y="1945495"/>
            <a:ext cx="3983636" cy="1252509"/>
          </a:xfrm>
        </p:spPr>
        <p:txBody>
          <a:bodyPr>
            <a:normAutofit/>
          </a:bodyPr>
          <a:lstStyle/>
          <a:p>
            <a:r>
              <a:rPr lang="en-US" sz="4200" dirty="0"/>
              <a:t>Comments</a:t>
            </a:r>
          </a:p>
        </p:txBody>
      </p:sp>
    </p:spTree>
    <p:extLst>
      <p:ext uri="{BB962C8B-B14F-4D97-AF65-F5344CB8AC3E}">
        <p14:creationId xmlns:p14="http://schemas.microsoft.com/office/powerpoint/2010/main" val="4762243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4"/>
        <p:cNvGrpSpPr/>
        <p:nvPr/>
      </p:nvGrpSpPr>
      <p:grpSpPr>
        <a:xfrm>
          <a:off x="0" y="0"/>
          <a:ext cx="0" cy="0"/>
          <a:chOff x="0" y="0"/>
          <a:chExt cx="0" cy="0"/>
        </a:xfrm>
      </p:grpSpPr>
      <p:sp>
        <p:nvSpPr>
          <p:cNvPr id="132" name="Google Shape;132;p24"/>
          <p:cNvSpPr txBox="1">
            <a:spLocks noGrp="1"/>
          </p:cNvSpPr>
          <p:nvPr>
            <p:ph type="ctr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pPr>
            <a:r>
              <a:rPr lang="en-US" b="1" dirty="0">
                <a:solidFill>
                  <a:schemeClr val="tx1"/>
                </a:solidFill>
                <a:effectLst/>
                <a:latin typeface="Hind" panose="02000000000000000000" pitchFamily="2" charset="0"/>
                <a:cs typeface="Hind" panose="02000000000000000000" pitchFamily="2" charset="0"/>
              </a:rPr>
              <a:t>Comment in Python</a:t>
            </a:r>
            <a:endParaRPr lang="en-US" b="1" dirty="0">
              <a:solidFill>
                <a:schemeClr val="tx1"/>
              </a:solidFill>
              <a:latin typeface="Hind" panose="02000000000000000000" pitchFamily="2" charset="0"/>
              <a:ea typeface="Hind"/>
              <a:cs typeface="Hind" panose="02000000000000000000" pitchFamily="2" charset="0"/>
              <a:sym typeface="Hind"/>
            </a:endParaRPr>
          </a:p>
        </p:txBody>
      </p:sp>
      <p:sp>
        <p:nvSpPr>
          <p:cNvPr id="133" name="Google Shape;133;p24"/>
          <p:cNvSpPr txBox="1">
            <a:spLocks noGrp="1"/>
          </p:cNvSpPr>
          <p:nvPr>
            <p:ph type="subTitle" idx="1"/>
          </p:nvPr>
        </p:nvSpPr>
        <p:spPr>
          <a:xfrm>
            <a:off x="311700" y="1229874"/>
            <a:ext cx="8520600" cy="3225247"/>
          </a:xfrm>
          <a:prstGeom prst="rect">
            <a:avLst/>
          </a:prstGeom>
        </p:spPr>
        <p:txBody>
          <a:bodyPr spcFirstLastPara="1" wrap="square" lIns="91425" tIns="91425" rIns="91425" bIns="91425" anchor="t" anchorCtr="0">
            <a:noAutofit/>
          </a:bodyPr>
          <a:lstStyle/>
          <a:p>
            <a:pPr marL="457200" lvl="0" indent="-330200" algn="l" rtl="0">
              <a:lnSpc>
                <a:spcPct val="100000"/>
              </a:lnSpc>
              <a:spcBef>
                <a:spcPts val="0"/>
              </a:spcBef>
              <a:spcAft>
                <a:spcPts val="0"/>
              </a:spcAft>
              <a:buClr>
                <a:schemeClr val="dk1"/>
              </a:buClr>
              <a:buSzPts val="1600"/>
              <a:buFont typeface="Trebuchet MS"/>
              <a:buChar char="●"/>
            </a:pPr>
            <a:r>
              <a:rPr lang="en-US" sz="1600" dirty="0">
                <a:solidFill>
                  <a:schemeClr val="tx1"/>
                </a:solidFill>
                <a:latin typeface="Trebuchet MS" panose="020B0603020202020204" pitchFamily="34" charset="0"/>
                <a:ea typeface="Trebuchet MS"/>
                <a:cs typeface="Trebuchet MS"/>
                <a:sym typeface="Trebuchet MS"/>
              </a:rPr>
              <a:t>Comments are line that are ignored by the interpreter.</a:t>
            </a:r>
            <a:br>
              <a:rPr lang="en-US" sz="1600" dirty="0">
                <a:solidFill>
                  <a:schemeClr val="tx1"/>
                </a:solidFill>
                <a:latin typeface="Trebuchet MS" panose="020B0603020202020204" pitchFamily="34" charset="0"/>
                <a:ea typeface="Trebuchet MS"/>
                <a:cs typeface="Trebuchet MS"/>
                <a:sym typeface="Trebuchet MS"/>
              </a:rPr>
            </a:br>
            <a:endParaRPr lang="en-US" sz="1600" dirty="0">
              <a:solidFill>
                <a:schemeClr val="tx1"/>
              </a:solidFill>
              <a:latin typeface="Trebuchet MS" panose="020B0603020202020204" pitchFamily="34" charset="0"/>
              <a:ea typeface="Trebuchet MS"/>
              <a:cs typeface="Trebuchet MS"/>
              <a:sym typeface="Trebuchet MS"/>
            </a:endParaRPr>
          </a:p>
          <a:p>
            <a:pPr marL="457200" lvl="0" indent="-330200" algn="l" rtl="0">
              <a:lnSpc>
                <a:spcPct val="100000"/>
              </a:lnSpc>
              <a:spcBef>
                <a:spcPts val="0"/>
              </a:spcBef>
              <a:spcAft>
                <a:spcPts val="0"/>
              </a:spcAft>
              <a:buClr>
                <a:schemeClr val="dk1"/>
              </a:buClr>
              <a:buSzPts val="1600"/>
              <a:buFont typeface="Trebuchet MS"/>
              <a:buChar char="●"/>
            </a:pPr>
            <a:r>
              <a:rPr lang="en-US" sz="1600" dirty="0">
                <a:solidFill>
                  <a:schemeClr val="tx1"/>
                </a:solidFill>
                <a:latin typeface="Trebuchet MS" panose="020B0603020202020204" pitchFamily="34" charset="0"/>
                <a:ea typeface="Trebuchet MS"/>
                <a:cs typeface="Trebuchet MS"/>
                <a:sym typeface="Trebuchet MS"/>
              </a:rPr>
              <a:t>There are two ways to create comments.</a:t>
            </a:r>
          </a:p>
          <a:p>
            <a:pPr marL="757237" lvl="1" indent="-330200">
              <a:buClr>
                <a:schemeClr val="dk1"/>
              </a:buClr>
              <a:buSzPts val="1600"/>
              <a:buFont typeface="Trebuchet MS"/>
              <a:buChar char="●"/>
            </a:pPr>
            <a:r>
              <a:rPr lang="en-US" sz="1600" dirty="0">
                <a:solidFill>
                  <a:schemeClr val="tx1"/>
                </a:solidFill>
                <a:latin typeface="Trebuchet MS" panose="020B0603020202020204" pitchFamily="34" charset="0"/>
                <a:ea typeface="Trebuchet MS"/>
                <a:cs typeface="Trebuchet MS"/>
                <a:sym typeface="Trebuchet MS"/>
              </a:rPr>
              <a:t>Every line that starts with # will be ignored by the interpreter.</a:t>
            </a:r>
          </a:p>
          <a:p>
            <a:pPr marL="757237" lvl="1" indent="-330200">
              <a:buClr>
                <a:schemeClr val="dk1"/>
              </a:buClr>
              <a:buSzPts val="1600"/>
              <a:buFont typeface="Trebuchet MS"/>
              <a:buChar char="●"/>
            </a:pPr>
            <a:r>
              <a:rPr lang="en-US" sz="1600" dirty="0">
                <a:solidFill>
                  <a:schemeClr val="tx1"/>
                </a:solidFill>
                <a:latin typeface="Trebuchet MS" panose="020B0603020202020204" pitchFamily="34" charset="0"/>
                <a:ea typeface="Trebuchet MS"/>
                <a:cs typeface="Trebuchet MS"/>
                <a:sym typeface="Trebuchet MS"/>
              </a:rPr>
              <a:t>Every lines between triple quotes are also ignored by the interpreter.</a:t>
            </a:r>
          </a:p>
        </p:txBody>
      </p:sp>
      <p:pic>
        <p:nvPicPr>
          <p:cNvPr id="4" name="Picture 3">
            <a:extLst>
              <a:ext uri="{FF2B5EF4-FFF2-40B4-BE49-F238E27FC236}">
                <a16:creationId xmlns:a16="http://schemas.microsoft.com/office/drawing/2014/main" id="{D77B7F0D-0503-43EF-9C19-8B6996881ACE}"/>
              </a:ext>
            </a:extLst>
          </p:cNvPr>
          <p:cNvPicPr>
            <a:picLocks noChangeAspect="1"/>
          </p:cNvPicPr>
          <p:nvPr/>
        </p:nvPicPr>
        <p:blipFill>
          <a:blip r:embed="rId3"/>
          <a:stretch>
            <a:fillRect/>
          </a:stretch>
        </p:blipFill>
        <p:spPr>
          <a:xfrm>
            <a:off x="847054" y="2746244"/>
            <a:ext cx="7449891" cy="1433870"/>
          </a:xfrm>
          <a:prstGeom prst="rect">
            <a:avLst/>
          </a:prstGeom>
        </p:spPr>
      </p:pic>
    </p:spTree>
    <p:extLst>
      <p:ext uri="{BB962C8B-B14F-4D97-AF65-F5344CB8AC3E}">
        <p14:creationId xmlns:p14="http://schemas.microsoft.com/office/powerpoint/2010/main" val="22751853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6F9434C-7FB9-413B-B9A3-B6243EFB4A17}"/>
              </a:ext>
            </a:extLst>
          </p:cNvPr>
          <p:cNvSpPr>
            <a:spLocks noGrp="1"/>
          </p:cNvSpPr>
          <p:nvPr>
            <p:ph type="ctrTitle"/>
          </p:nvPr>
        </p:nvSpPr>
        <p:spPr>
          <a:xfrm>
            <a:off x="1239253" y="1945495"/>
            <a:ext cx="3983636" cy="1252509"/>
          </a:xfrm>
        </p:spPr>
        <p:txBody>
          <a:bodyPr>
            <a:normAutofit/>
          </a:bodyPr>
          <a:lstStyle/>
          <a:p>
            <a:r>
              <a:rPr lang="en-US" sz="4200" dirty="0"/>
              <a:t>Thank You!</a:t>
            </a:r>
          </a:p>
        </p:txBody>
      </p:sp>
    </p:spTree>
    <p:extLst>
      <p:ext uri="{BB962C8B-B14F-4D97-AF65-F5344CB8AC3E}">
        <p14:creationId xmlns:p14="http://schemas.microsoft.com/office/powerpoint/2010/main" val="29736702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4"/>
        <p:cNvGrpSpPr/>
        <p:nvPr/>
      </p:nvGrpSpPr>
      <p:grpSpPr>
        <a:xfrm>
          <a:off x="0" y="0"/>
          <a:ext cx="0" cy="0"/>
          <a:chOff x="0" y="0"/>
          <a:chExt cx="0" cy="0"/>
        </a:xfrm>
      </p:grpSpPr>
      <p:sp>
        <p:nvSpPr>
          <p:cNvPr id="132" name="Google Shape;132;p24"/>
          <p:cNvSpPr txBox="1">
            <a:spLocks noGrp="1"/>
          </p:cNvSpPr>
          <p:nvPr>
            <p:ph type="ctr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solidFill>
                  <a:schemeClr val="tx1"/>
                </a:solidFill>
                <a:effectLst/>
                <a:latin typeface="Hind" panose="02000000000000000000" pitchFamily="2" charset="0"/>
                <a:cs typeface="Hind" panose="02000000000000000000" pitchFamily="2" charset="0"/>
              </a:rPr>
              <a:t>Variables</a:t>
            </a:r>
            <a:endParaRPr lang="en-US" b="1" dirty="0">
              <a:solidFill>
                <a:schemeClr val="tx1"/>
              </a:solidFill>
              <a:latin typeface="Hind" panose="02000000000000000000" pitchFamily="2" charset="0"/>
              <a:ea typeface="Hind"/>
              <a:cs typeface="Hind" panose="02000000000000000000" pitchFamily="2" charset="0"/>
              <a:sym typeface="Hind"/>
            </a:endParaRPr>
          </a:p>
        </p:txBody>
      </p:sp>
      <p:sp>
        <p:nvSpPr>
          <p:cNvPr id="133" name="Google Shape;133;p24"/>
          <p:cNvSpPr txBox="1">
            <a:spLocks noGrp="1"/>
          </p:cNvSpPr>
          <p:nvPr>
            <p:ph type="subTitle" idx="1"/>
          </p:nvPr>
        </p:nvSpPr>
        <p:spPr>
          <a:xfrm>
            <a:off x="311700" y="1229875"/>
            <a:ext cx="8520600" cy="3280248"/>
          </a:xfrm>
          <a:prstGeom prst="rect">
            <a:avLst/>
          </a:prstGeom>
        </p:spPr>
        <p:txBody>
          <a:bodyPr spcFirstLastPara="1" wrap="square" lIns="91425" tIns="91425" rIns="91425" bIns="91425" anchor="t" anchorCtr="0">
            <a:noAutofit/>
          </a:bodyPr>
          <a:lstStyle/>
          <a:p>
            <a:pPr marL="457200" lvl="0" indent="-330200" algn="l" rtl="0">
              <a:lnSpc>
                <a:spcPct val="100000"/>
              </a:lnSpc>
              <a:spcBef>
                <a:spcPts val="0"/>
              </a:spcBef>
              <a:spcAft>
                <a:spcPts val="0"/>
              </a:spcAft>
              <a:buClr>
                <a:schemeClr val="dk1"/>
              </a:buClr>
              <a:buSzPts val="1600"/>
              <a:buFont typeface="Trebuchet MS"/>
              <a:buChar char="●"/>
            </a:pPr>
            <a:r>
              <a:rPr lang="en-US" sz="1600" dirty="0">
                <a:solidFill>
                  <a:schemeClr val="tx1"/>
                </a:solidFill>
                <a:effectLst/>
                <a:latin typeface="Trebuchet MS" panose="020B0603020202020204" pitchFamily="34" charset="0"/>
              </a:rPr>
              <a:t>Variables are names used to refer to some memory locations of the computer.</a:t>
            </a:r>
            <a:br>
              <a:rPr lang="en-US" sz="1600" dirty="0">
                <a:solidFill>
                  <a:schemeClr val="tx1"/>
                </a:solidFill>
                <a:effectLst/>
                <a:latin typeface="Trebuchet MS" panose="020B0603020202020204" pitchFamily="34" charset="0"/>
              </a:rPr>
            </a:br>
            <a:endParaRPr lang="en-US" sz="1600" dirty="0">
              <a:solidFill>
                <a:schemeClr val="tx1"/>
              </a:solidFill>
              <a:effectLst/>
              <a:latin typeface="Trebuchet MS" panose="020B0603020202020204" pitchFamily="34" charset="0"/>
            </a:endParaRPr>
          </a:p>
          <a:p>
            <a:pPr marL="457200" lvl="0" indent="-330200" algn="l" rtl="0">
              <a:lnSpc>
                <a:spcPct val="100000"/>
              </a:lnSpc>
              <a:spcBef>
                <a:spcPts val="0"/>
              </a:spcBef>
              <a:spcAft>
                <a:spcPts val="0"/>
              </a:spcAft>
              <a:buClr>
                <a:schemeClr val="dk1"/>
              </a:buClr>
              <a:buSzPts val="1600"/>
              <a:buFont typeface="Trebuchet MS"/>
              <a:buChar char="●"/>
            </a:pPr>
            <a:r>
              <a:rPr lang="en-US" sz="1600" dirty="0">
                <a:solidFill>
                  <a:schemeClr val="tx1"/>
                </a:solidFill>
                <a:latin typeface="Trebuchet MS" panose="020B0603020202020204" pitchFamily="34" charset="0"/>
                <a:ea typeface="Trebuchet MS"/>
                <a:cs typeface="Trebuchet MS"/>
                <a:sym typeface="Trebuchet MS"/>
              </a:rPr>
              <a:t>The data stored inside is referred to as the value of a variable.</a:t>
            </a:r>
            <a:br>
              <a:rPr lang="en-US" sz="1600" dirty="0">
                <a:solidFill>
                  <a:schemeClr val="tx1"/>
                </a:solidFill>
                <a:latin typeface="Trebuchet MS" panose="020B0603020202020204" pitchFamily="34" charset="0"/>
                <a:ea typeface="Trebuchet MS"/>
                <a:cs typeface="Trebuchet MS"/>
                <a:sym typeface="Trebuchet MS"/>
              </a:rPr>
            </a:br>
            <a:endParaRPr lang="en-US" sz="1600" dirty="0">
              <a:solidFill>
                <a:schemeClr val="tx1"/>
              </a:solidFill>
              <a:latin typeface="Trebuchet MS" panose="020B0603020202020204" pitchFamily="34" charset="0"/>
              <a:ea typeface="Trebuchet MS"/>
              <a:cs typeface="Trebuchet MS"/>
              <a:sym typeface="Trebuchet MS"/>
            </a:endParaRPr>
          </a:p>
          <a:p>
            <a:pPr marL="457200" lvl="0" indent="-330200" algn="l" rtl="0">
              <a:lnSpc>
                <a:spcPct val="100000"/>
              </a:lnSpc>
              <a:spcBef>
                <a:spcPts val="0"/>
              </a:spcBef>
              <a:spcAft>
                <a:spcPts val="0"/>
              </a:spcAft>
              <a:buClr>
                <a:schemeClr val="dk1"/>
              </a:buClr>
              <a:buSzPts val="1600"/>
              <a:buFont typeface="Trebuchet MS"/>
              <a:buChar char="●"/>
            </a:pPr>
            <a:r>
              <a:rPr lang="en-US" sz="1600" dirty="0">
                <a:solidFill>
                  <a:schemeClr val="tx1"/>
                </a:solidFill>
                <a:latin typeface="Trebuchet MS" panose="020B0603020202020204" pitchFamily="34" charset="0"/>
                <a:ea typeface="Trebuchet MS"/>
                <a:cs typeface="Trebuchet MS"/>
                <a:sym typeface="Trebuchet MS"/>
              </a:rPr>
              <a:t>The variables are not fixed values and might change.</a:t>
            </a:r>
            <a:br>
              <a:rPr lang="en-US" sz="1600" dirty="0">
                <a:solidFill>
                  <a:schemeClr val="tx1"/>
                </a:solidFill>
                <a:latin typeface="Trebuchet MS" panose="020B0603020202020204" pitchFamily="34" charset="0"/>
                <a:ea typeface="Trebuchet MS"/>
                <a:cs typeface="Trebuchet MS"/>
                <a:sym typeface="Trebuchet MS"/>
              </a:rPr>
            </a:br>
            <a:endParaRPr lang="en-US" sz="1600" dirty="0">
              <a:solidFill>
                <a:schemeClr val="tx1"/>
              </a:solidFill>
              <a:latin typeface="Trebuchet MS" panose="020B0603020202020204" pitchFamily="34" charset="0"/>
              <a:ea typeface="Trebuchet MS"/>
              <a:cs typeface="Trebuchet MS"/>
              <a:sym typeface="Trebuchet MS"/>
            </a:endParaRPr>
          </a:p>
          <a:p>
            <a:pPr marL="457200" lvl="0" indent="-330200" algn="l" rtl="0">
              <a:lnSpc>
                <a:spcPct val="100000"/>
              </a:lnSpc>
              <a:spcBef>
                <a:spcPts val="0"/>
              </a:spcBef>
              <a:spcAft>
                <a:spcPts val="0"/>
              </a:spcAft>
              <a:buClr>
                <a:schemeClr val="dk1"/>
              </a:buClr>
              <a:buSzPts val="1600"/>
              <a:buFont typeface="Trebuchet MS"/>
              <a:buChar char="●"/>
            </a:pPr>
            <a:r>
              <a:rPr lang="en-US" sz="1600" dirty="0">
                <a:solidFill>
                  <a:schemeClr val="tx1"/>
                </a:solidFill>
                <a:latin typeface="Trebuchet MS" panose="020B0603020202020204" pitchFamily="34" charset="0"/>
                <a:ea typeface="Trebuchet MS"/>
                <a:cs typeface="Trebuchet MS"/>
                <a:sym typeface="Trebuchet MS"/>
              </a:rPr>
              <a:t>Can not be used if not initialized.</a:t>
            </a:r>
          </a:p>
        </p:txBody>
      </p:sp>
      <p:pic>
        <p:nvPicPr>
          <p:cNvPr id="4" name="Picture 3">
            <a:extLst>
              <a:ext uri="{FF2B5EF4-FFF2-40B4-BE49-F238E27FC236}">
                <a16:creationId xmlns:a16="http://schemas.microsoft.com/office/drawing/2014/main" id="{AEC0AEF5-2EAF-45E9-B549-F353DE760CF7}"/>
              </a:ext>
            </a:extLst>
          </p:cNvPr>
          <p:cNvPicPr>
            <a:picLocks noChangeAspect="1"/>
          </p:cNvPicPr>
          <p:nvPr/>
        </p:nvPicPr>
        <p:blipFill>
          <a:blip r:embed="rId3"/>
          <a:stretch>
            <a:fillRect/>
          </a:stretch>
        </p:blipFill>
        <p:spPr>
          <a:xfrm>
            <a:off x="1316598" y="3241961"/>
            <a:ext cx="6510803" cy="1313053"/>
          </a:xfrm>
          <a:prstGeom prst="rect">
            <a:avLst/>
          </a:prstGeom>
        </p:spPr>
      </p:pic>
    </p:spTree>
    <p:extLst>
      <p:ext uri="{BB962C8B-B14F-4D97-AF65-F5344CB8AC3E}">
        <p14:creationId xmlns:p14="http://schemas.microsoft.com/office/powerpoint/2010/main" val="5580284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4"/>
        <p:cNvGrpSpPr/>
        <p:nvPr/>
      </p:nvGrpSpPr>
      <p:grpSpPr>
        <a:xfrm>
          <a:off x="0" y="0"/>
          <a:ext cx="0" cy="0"/>
          <a:chOff x="0" y="0"/>
          <a:chExt cx="0" cy="0"/>
        </a:xfrm>
      </p:grpSpPr>
      <p:sp>
        <p:nvSpPr>
          <p:cNvPr id="132" name="Google Shape;132;p24"/>
          <p:cNvSpPr txBox="1">
            <a:spLocks noGrp="1"/>
          </p:cNvSpPr>
          <p:nvPr>
            <p:ph type="ctr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solidFill>
                  <a:schemeClr val="tx1"/>
                </a:solidFill>
                <a:effectLst/>
                <a:latin typeface="Hind" panose="02000000000000000000" pitchFamily="2" charset="0"/>
                <a:cs typeface="Hind" panose="02000000000000000000" pitchFamily="2" charset="0"/>
              </a:rPr>
              <a:t>Python Variable Name Rules</a:t>
            </a:r>
            <a:endParaRPr lang="en-US" b="1" dirty="0">
              <a:solidFill>
                <a:schemeClr val="tx1"/>
              </a:solidFill>
              <a:latin typeface="Hind" panose="02000000000000000000" pitchFamily="2" charset="0"/>
              <a:ea typeface="Hind"/>
              <a:cs typeface="Hind" panose="02000000000000000000" pitchFamily="2" charset="0"/>
              <a:sym typeface="Hind"/>
            </a:endParaRPr>
          </a:p>
        </p:txBody>
      </p:sp>
      <p:sp>
        <p:nvSpPr>
          <p:cNvPr id="133" name="Google Shape;133;p24"/>
          <p:cNvSpPr txBox="1">
            <a:spLocks noGrp="1"/>
          </p:cNvSpPr>
          <p:nvPr>
            <p:ph type="subTitle" idx="1"/>
          </p:nvPr>
        </p:nvSpPr>
        <p:spPr>
          <a:xfrm>
            <a:off x="311700" y="1229875"/>
            <a:ext cx="8520600" cy="3280248"/>
          </a:xfrm>
          <a:prstGeom prst="rect">
            <a:avLst/>
          </a:prstGeom>
        </p:spPr>
        <p:txBody>
          <a:bodyPr spcFirstLastPara="1" wrap="square" lIns="91425" tIns="91425" rIns="91425" bIns="91425" anchor="t" anchorCtr="0">
            <a:noAutofit/>
          </a:bodyPr>
          <a:lstStyle/>
          <a:p>
            <a:pPr marL="457200" lvl="0" indent="-330200" algn="l" rtl="0">
              <a:lnSpc>
                <a:spcPct val="100000"/>
              </a:lnSpc>
              <a:spcBef>
                <a:spcPts val="0"/>
              </a:spcBef>
              <a:spcAft>
                <a:spcPts val="0"/>
              </a:spcAft>
              <a:buClr>
                <a:schemeClr val="dk1"/>
              </a:buClr>
              <a:buSzPts val="1600"/>
              <a:buFont typeface="Trebuchet MS"/>
              <a:buChar char="●"/>
            </a:pPr>
            <a:r>
              <a:rPr lang="en-US" sz="1600" dirty="0">
                <a:solidFill>
                  <a:schemeClr val="tx1"/>
                </a:solidFill>
                <a:effectLst/>
                <a:latin typeface="Trebuchet MS" panose="020B0603020202020204" pitchFamily="34" charset="0"/>
              </a:rPr>
              <a:t>Must start with a letter or underscore.</a:t>
            </a:r>
            <a:br>
              <a:rPr lang="en-US" sz="1600" dirty="0">
                <a:solidFill>
                  <a:schemeClr val="tx1"/>
                </a:solidFill>
                <a:effectLst/>
                <a:latin typeface="Trebuchet MS" panose="020B0603020202020204" pitchFamily="34" charset="0"/>
              </a:rPr>
            </a:br>
            <a:endParaRPr lang="en-US" sz="1600" dirty="0">
              <a:solidFill>
                <a:schemeClr val="tx1"/>
              </a:solidFill>
              <a:effectLst/>
              <a:latin typeface="Trebuchet MS" panose="020B0603020202020204" pitchFamily="34" charset="0"/>
            </a:endParaRPr>
          </a:p>
          <a:p>
            <a:pPr marL="457200" lvl="0" indent="-330200" algn="l" rtl="0">
              <a:lnSpc>
                <a:spcPct val="100000"/>
              </a:lnSpc>
              <a:spcBef>
                <a:spcPts val="0"/>
              </a:spcBef>
              <a:spcAft>
                <a:spcPts val="0"/>
              </a:spcAft>
              <a:buClr>
                <a:schemeClr val="dk1"/>
              </a:buClr>
              <a:buSzPts val="1600"/>
              <a:buFont typeface="Trebuchet MS"/>
              <a:buChar char="●"/>
            </a:pPr>
            <a:r>
              <a:rPr lang="en-US" sz="1600" dirty="0">
                <a:solidFill>
                  <a:schemeClr val="tx1"/>
                </a:solidFill>
                <a:latin typeface="Trebuchet MS" panose="020B0603020202020204" pitchFamily="34" charset="0"/>
                <a:ea typeface="Trebuchet MS"/>
                <a:cs typeface="Trebuchet MS"/>
                <a:sym typeface="Trebuchet MS"/>
              </a:rPr>
              <a:t>Must consist of letters and numbers and underscores.</a:t>
            </a:r>
            <a:br>
              <a:rPr lang="en-US" sz="1600" dirty="0">
                <a:solidFill>
                  <a:schemeClr val="tx1"/>
                </a:solidFill>
                <a:latin typeface="Trebuchet MS" panose="020B0603020202020204" pitchFamily="34" charset="0"/>
                <a:ea typeface="Trebuchet MS"/>
                <a:cs typeface="Trebuchet MS"/>
                <a:sym typeface="Trebuchet MS"/>
              </a:rPr>
            </a:br>
            <a:endParaRPr lang="en-US" sz="1600" dirty="0">
              <a:solidFill>
                <a:schemeClr val="tx1"/>
              </a:solidFill>
              <a:latin typeface="Trebuchet MS" panose="020B0603020202020204" pitchFamily="34" charset="0"/>
              <a:ea typeface="Trebuchet MS"/>
              <a:cs typeface="Trebuchet MS"/>
              <a:sym typeface="Trebuchet MS"/>
            </a:endParaRPr>
          </a:p>
          <a:p>
            <a:pPr marL="457200" lvl="0" indent="-330200" algn="l" rtl="0">
              <a:lnSpc>
                <a:spcPct val="100000"/>
              </a:lnSpc>
              <a:spcBef>
                <a:spcPts val="0"/>
              </a:spcBef>
              <a:spcAft>
                <a:spcPts val="0"/>
              </a:spcAft>
              <a:buClr>
                <a:schemeClr val="dk1"/>
              </a:buClr>
              <a:buSzPts val="1600"/>
              <a:buFont typeface="Trebuchet MS"/>
              <a:buChar char="●"/>
            </a:pPr>
            <a:r>
              <a:rPr lang="en-US" sz="1600" dirty="0">
                <a:solidFill>
                  <a:schemeClr val="tx1"/>
                </a:solidFill>
                <a:latin typeface="Trebuchet MS" panose="020B0603020202020204" pitchFamily="34" charset="0"/>
                <a:ea typeface="Trebuchet MS"/>
                <a:cs typeface="Trebuchet MS"/>
                <a:sym typeface="Trebuchet MS"/>
              </a:rPr>
              <a:t>Cannot start with a number.</a:t>
            </a:r>
            <a:br>
              <a:rPr lang="en-US" sz="1600" dirty="0">
                <a:solidFill>
                  <a:schemeClr val="tx1"/>
                </a:solidFill>
                <a:latin typeface="Trebuchet MS" panose="020B0603020202020204" pitchFamily="34" charset="0"/>
                <a:ea typeface="Trebuchet MS"/>
                <a:cs typeface="Trebuchet MS"/>
                <a:sym typeface="Trebuchet MS"/>
              </a:rPr>
            </a:br>
            <a:endParaRPr lang="en-US" sz="1600" dirty="0">
              <a:solidFill>
                <a:schemeClr val="tx1"/>
              </a:solidFill>
              <a:latin typeface="Trebuchet MS" panose="020B0603020202020204" pitchFamily="34" charset="0"/>
              <a:ea typeface="Trebuchet MS"/>
              <a:cs typeface="Trebuchet MS"/>
              <a:sym typeface="Trebuchet MS"/>
            </a:endParaRPr>
          </a:p>
          <a:p>
            <a:pPr marL="457200" lvl="0" indent="-330200" algn="l" rtl="0">
              <a:lnSpc>
                <a:spcPct val="100000"/>
              </a:lnSpc>
              <a:spcBef>
                <a:spcPts val="0"/>
              </a:spcBef>
              <a:spcAft>
                <a:spcPts val="0"/>
              </a:spcAft>
              <a:buClr>
                <a:schemeClr val="dk1"/>
              </a:buClr>
              <a:buSzPts val="1600"/>
              <a:buFont typeface="Trebuchet MS"/>
              <a:buChar char="●"/>
            </a:pPr>
            <a:r>
              <a:rPr lang="en-US" sz="1600" dirty="0">
                <a:solidFill>
                  <a:schemeClr val="tx1"/>
                </a:solidFill>
                <a:latin typeface="Trebuchet MS" panose="020B0603020202020204" pitchFamily="34" charset="0"/>
                <a:ea typeface="Trebuchet MS"/>
                <a:cs typeface="Trebuchet MS"/>
                <a:sym typeface="Trebuchet MS"/>
              </a:rPr>
              <a:t>Case Sensitive.</a:t>
            </a:r>
          </a:p>
        </p:txBody>
      </p:sp>
    </p:spTree>
    <p:extLst>
      <p:ext uri="{BB962C8B-B14F-4D97-AF65-F5344CB8AC3E}">
        <p14:creationId xmlns:p14="http://schemas.microsoft.com/office/powerpoint/2010/main" val="3563542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4"/>
        <p:cNvGrpSpPr/>
        <p:nvPr/>
      </p:nvGrpSpPr>
      <p:grpSpPr>
        <a:xfrm>
          <a:off x="0" y="0"/>
          <a:ext cx="0" cy="0"/>
          <a:chOff x="0" y="0"/>
          <a:chExt cx="0" cy="0"/>
        </a:xfrm>
      </p:grpSpPr>
      <p:sp>
        <p:nvSpPr>
          <p:cNvPr id="132" name="Google Shape;132;p24"/>
          <p:cNvSpPr txBox="1">
            <a:spLocks noGrp="1"/>
          </p:cNvSpPr>
          <p:nvPr>
            <p:ph type="ctr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solidFill>
                  <a:schemeClr val="tx1"/>
                </a:solidFill>
                <a:effectLst/>
                <a:latin typeface="Hind" panose="02000000000000000000" pitchFamily="2" charset="0"/>
                <a:cs typeface="Hind" panose="02000000000000000000" pitchFamily="2" charset="0"/>
              </a:rPr>
              <a:t>Assignment Statements</a:t>
            </a:r>
            <a:endParaRPr lang="en-US" b="1" dirty="0">
              <a:solidFill>
                <a:schemeClr val="tx1"/>
              </a:solidFill>
              <a:latin typeface="Hind" panose="02000000000000000000" pitchFamily="2" charset="0"/>
              <a:ea typeface="Hind"/>
              <a:cs typeface="Hind" panose="02000000000000000000" pitchFamily="2" charset="0"/>
              <a:sym typeface="Hind"/>
            </a:endParaRPr>
          </a:p>
        </p:txBody>
      </p:sp>
      <p:sp>
        <p:nvSpPr>
          <p:cNvPr id="133" name="Google Shape;133;p24"/>
          <p:cNvSpPr txBox="1">
            <a:spLocks noGrp="1"/>
          </p:cNvSpPr>
          <p:nvPr>
            <p:ph type="subTitle" idx="1"/>
          </p:nvPr>
        </p:nvSpPr>
        <p:spPr>
          <a:xfrm>
            <a:off x="311700" y="1229875"/>
            <a:ext cx="8520600" cy="3280248"/>
          </a:xfrm>
          <a:prstGeom prst="rect">
            <a:avLst/>
          </a:prstGeom>
        </p:spPr>
        <p:txBody>
          <a:bodyPr spcFirstLastPara="1" wrap="square" lIns="91425" tIns="91425" rIns="91425" bIns="91425" anchor="t" anchorCtr="0">
            <a:noAutofit/>
          </a:bodyPr>
          <a:lstStyle/>
          <a:p>
            <a:pPr marL="457200" lvl="0" indent="-330200" algn="l" rtl="0">
              <a:lnSpc>
                <a:spcPct val="100000"/>
              </a:lnSpc>
              <a:spcBef>
                <a:spcPts val="0"/>
              </a:spcBef>
              <a:spcAft>
                <a:spcPts val="0"/>
              </a:spcAft>
              <a:buClr>
                <a:schemeClr val="dk1"/>
              </a:buClr>
              <a:buSzPts val="1600"/>
              <a:buFont typeface="Trebuchet MS"/>
              <a:buChar char="●"/>
            </a:pPr>
            <a:r>
              <a:rPr lang="en-US" sz="1600" dirty="0">
                <a:solidFill>
                  <a:schemeClr val="tx1"/>
                </a:solidFill>
                <a:latin typeface="Trebuchet MS" panose="020B0603020202020204" pitchFamily="34" charset="0"/>
                <a:ea typeface="Trebuchet MS"/>
                <a:cs typeface="Trebuchet MS"/>
                <a:sym typeface="Trebuchet MS"/>
              </a:rPr>
              <a:t>We assign a value to a variable using the assignment statement (=).</a:t>
            </a:r>
            <a:br>
              <a:rPr lang="en-US" sz="1600" dirty="0">
                <a:solidFill>
                  <a:schemeClr val="tx1"/>
                </a:solidFill>
                <a:latin typeface="Trebuchet MS" panose="020B0603020202020204" pitchFamily="34" charset="0"/>
                <a:ea typeface="Trebuchet MS"/>
                <a:cs typeface="Trebuchet MS"/>
                <a:sym typeface="Trebuchet MS"/>
              </a:rPr>
            </a:br>
            <a:endParaRPr lang="en-US" sz="1600" dirty="0">
              <a:solidFill>
                <a:schemeClr val="tx1"/>
              </a:solidFill>
              <a:latin typeface="Trebuchet MS" panose="020B0603020202020204" pitchFamily="34" charset="0"/>
              <a:ea typeface="Trebuchet MS"/>
              <a:cs typeface="Trebuchet MS"/>
              <a:sym typeface="Trebuchet MS"/>
            </a:endParaRPr>
          </a:p>
          <a:p>
            <a:pPr marL="457200" lvl="0" indent="-330200" algn="l" rtl="0">
              <a:lnSpc>
                <a:spcPct val="100000"/>
              </a:lnSpc>
              <a:spcBef>
                <a:spcPts val="0"/>
              </a:spcBef>
              <a:spcAft>
                <a:spcPts val="0"/>
              </a:spcAft>
              <a:buClr>
                <a:schemeClr val="dk1"/>
              </a:buClr>
              <a:buSzPts val="1600"/>
              <a:buFont typeface="Trebuchet MS"/>
              <a:buChar char="●"/>
            </a:pPr>
            <a:r>
              <a:rPr lang="en-US" sz="1600" dirty="0">
                <a:solidFill>
                  <a:schemeClr val="tx1"/>
                </a:solidFill>
                <a:latin typeface="Trebuchet MS" panose="020B0603020202020204" pitchFamily="34" charset="0"/>
                <a:ea typeface="Trebuchet MS"/>
                <a:cs typeface="Trebuchet MS"/>
                <a:sym typeface="Trebuchet MS"/>
              </a:rPr>
              <a:t>An assignment statement consists of expression on the right-hand side and a variable to store the result on the left-hand.</a:t>
            </a:r>
          </a:p>
        </p:txBody>
      </p:sp>
    </p:spTree>
    <p:extLst>
      <p:ext uri="{BB962C8B-B14F-4D97-AF65-F5344CB8AC3E}">
        <p14:creationId xmlns:p14="http://schemas.microsoft.com/office/powerpoint/2010/main" val="18848747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6F9434C-7FB9-413B-B9A3-B6243EFB4A17}"/>
              </a:ext>
            </a:extLst>
          </p:cNvPr>
          <p:cNvSpPr>
            <a:spLocks noGrp="1"/>
          </p:cNvSpPr>
          <p:nvPr>
            <p:ph type="ctrTitle"/>
          </p:nvPr>
        </p:nvSpPr>
        <p:spPr>
          <a:xfrm>
            <a:off x="1239253" y="1945495"/>
            <a:ext cx="3983636" cy="1252509"/>
          </a:xfrm>
        </p:spPr>
        <p:txBody>
          <a:bodyPr>
            <a:normAutofit/>
          </a:bodyPr>
          <a:lstStyle/>
          <a:p>
            <a:r>
              <a:rPr lang="en-US" sz="4200" dirty="0"/>
              <a:t>Numeric Expressions</a:t>
            </a:r>
          </a:p>
        </p:txBody>
      </p:sp>
    </p:spTree>
    <p:extLst>
      <p:ext uri="{BB962C8B-B14F-4D97-AF65-F5344CB8AC3E}">
        <p14:creationId xmlns:p14="http://schemas.microsoft.com/office/powerpoint/2010/main" val="36901779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4"/>
        <p:cNvGrpSpPr/>
        <p:nvPr/>
      </p:nvGrpSpPr>
      <p:grpSpPr>
        <a:xfrm>
          <a:off x="0" y="0"/>
          <a:ext cx="0" cy="0"/>
          <a:chOff x="0" y="0"/>
          <a:chExt cx="0" cy="0"/>
        </a:xfrm>
      </p:grpSpPr>
      <p:sp>
        <p:nvSpPr>
          <p:cNvPr id="132" name="Google Shape;132;p24"/>
          <p:cNvSpPr txBox="1">
            <a:spLocks noGrp="1"/>
          </p:cNvSpPr>
          <p:nvPr>
            <p:ph type="ctr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solidFill>
                  <a:schemeClr val="tx1"/>
                </a:solidFill>
                <a:effectLst/>
                <a:latin typeface="Hind" panose="02000000000000000000" pitchFamily="2" charset="0"/>
                <a:cs typeface="Hind" panose="02000000000000000000" pitchFamily="2" charset="0"/>
              </a:rPr>
              <a:t>Numeric Expressions</a:t>
            </a:r>
            <a:endParaRPr lang="en-US" b="1" dirty="0">
              <a:solidFill>
                <a:schemeClr val="tx1"/>
              </a:solidFill>
              <a:latin typeface="Hind" panose="02000000000000000000" pitchFamily="2" charset="0"/>
              <a:ea typeface="Hind"/>
              <a:cs typeface="Hind" panose="02000000000000000000" pitchFamily="2" charset="0"/>
              <a:sym typeface="Hind"/>
            </a:endParaRPr>
          </a:p>
        </p:txBody>
      </p:sp>
      <p:sp>
        <p:nvSpPr>
          <p:cNvPr id="133" name="Google Shape;133;p24"/>
          <p:cNvSpPr txBox="1">
            <a:spLocks noGrp="1"/>
          </p:cNvSpPr>
          <p:nvPr>
            <p:ph type="subTitle" idx="1"/>
          </p:nvPr>
        </p:nvSpPr>
        <p:spPr>
          <a:xfrm>
            <a:off x="311700" y="1229875"/>
            <a:ext cx="5147199" cy="3280248"/>
          </a:xfrm>
          <a:prstGeom prst="rect">
            <a:avLst/>
          </a:prstGeom>
        </p:spPr>
        <p:txBody>
          <a:bodyPr spcFirstLastPara="1" wrap="square" lIns="91425" tIns="91425" rIns="91425" bIns="91425" anchor="t" anchorCtr="0">
            <a:noAutofit/>
          </a:bodyPr>
          <a:lstStyle/>
          <a:p>
            <a:pPr marL="457200" lvl="0" indent="-330200" algn="l" rtl="0">
              <a:lnSpc>
                <a:spcPct val="100000"/>
              </a:lnSpc>
              <a:spcBef>
                <a:spcPts val="0"/>
              </a:spcBef>
              <a:spcAft>
                <a:spcPts val="0"/>
              </a:spcAft>
              <a:buClr>
                <a:schemeClr val="dk1"/>
              </a:buClr>
              <a:buSzPts val="1600"/>
              <a:buFont typeface="Trebuchet MS"/>
              <a:buChar char="●"/>
            </a:pPr>
            <a:r>
              <a:rPr lang="en-US" sz="1600" dirty="0">
                <a:solidFill>
                  <a:schemeClr val="tx1"/>
                </a:solidFill>
                <a:latin typeface="Trebuchet MS" panose="020B0603020202020204" pitchFamily="34" charset="0"/>
                <a:ea typeface="Trebuchet MS"/>
                <a:cs typeface="Trebuchet MS"/>
                <a:sym typeface="Trebuchet MS"/>
              </a:rPr>
              <a:t>Because of the lack of mathematical symbols on computer keyboards - we use “computer-speak” to express classic math operations.</a:t>
            </a:r>
            <a:br>
              <a:rPr lang="en-US" sz="1600" dirty="0">
                <a:solidFill>
                  <a:schemeClr val="tx1"/>
                </a:solidFill>
                <a:latin typeface="Trebuchet MS" panose="020B0603020202020204" pitchFamily="34" charset="0"/>
                <a:ea typeface="Trebuchet MS"/>
                <a:cs typeface="Trebuchet MS"/>
                <a:sym typeface="Trebuchet MS"/>
              </a:rPr>
            </a:br>
            <a:endParaRPr lang="en-US" sz="1600" dirty="0">
              <a:solidFill>
                <a:schemeClr val="tx1"/>
              </a:solidFill>
              <a:latin typeface="Trebuchet MS" panose="020B0603020202020204" pitchFamily="34" charset="0"/>
              <a:ea typeface="Trebuchet MS"/>
              <a:cs typeface="Trebuchet MS"/>
              <a:sym typeface="Trebuchet MS"/>
            </a:endParaRPr>
          </a:p>
          <a:p>
            <a:pPr marL="457200" lvl="0" indent="-330200" algn="l" rtl="0">
              <a:lnSpc>
                <a:spcPct val="100000"/>
              </a:lnSpc>
              <a:spcBef>
                <a:spcPts val="0"/>
              </a:spcBef>
              <a:spcAft>
                <a:spcPts val="0"/>
              </a:spcAft>
              <a:buClr>
                <a:schemeClr val="dk1"/>
              </a:buClr>
              <a:buSzPts val="1600"/>
              <a:buFont typeface="Trebuchet MS"/>
              <a:buChar char="●"/>
            </a:pPr>
            <a:r>
              <a:rPr lang="en-US" sz="1600" dirty="0">
                <a:solidFill>
                  <a:schemeClr val="tx1"/>
                </a:solidFill>
                <a:latin typeface="Trebuchet MS" panose="020B0603020202020204" pitchFamily="34" charset="0"/>
                <a:ea typeface="Trebuchet MS"/>
                <a:cs typeface="Trebuchet MS"/>
                <a:sym typeface="Trebuchet MS"/>
              </a:rPr>
              <a:t>Asterisk is used for multiplication → *</a:t>
            </a:r>
            <a:br>
              <a:rPr lang="en-US" sz="1600" dirty="0">
                <a:solidFill>
                  <a:schemeClr val="tx1"/>
                </a:solidFill>
                <a:latin typeface="Trebuchet MS" panose="020B0603020202020204" pitchFamily="34" charset="0"/>
                <a:ea typeface="Trebuchet MS"/>
                <a:cs typeface="Trebuchet MS"/>
                <a:sym typeface="Trebuchet MS"/>
              </a:rPr>
            </a:br>
            <a:endParaRPr lang="en-US" sz="1600" dirty="0">
              <a:solidFill>
                <a:schemeClr val="tx1"/>
              </a:solidFill>
              <a:latin typeface="Trebuchet MS" panose="020B0603020202020204" pitchFamily="34" charset="0"/>
              <a:ea typeface="Trebuchet MS"/>
              <a:cs typeface="Trebuchet MS"/>
              <a:sym typeface="Trebuchet MS"/>
            </a:endParaRPr>
          </a:p>
          <a:p>
            <a:pPr marL="457200" lvl="0" indent="-330200" algn="l" rtl="0">
              <a:lnSpc>
                <a:spcPct val="100000"/>
              </a:lnSpc>
              <a:spcBef>
                <a:spcPts val="0"/>
              </a:spcBef>
              <a:spcAft>
                <a:spcPts val="0"/>
              </a:spcAft>
              <a:buClr>
                <a:schemeClr val="dk1"/>
              </a:buClr>
              <a:buSzPts val="1600"/>
              <a:buFont typeface="Trebuchet MS"/>
              <a:buChar char="●"/>
            </a:pPr>
            <a:r>
              <a:rPr lang="en-US" sz="1600" dirty="0">
                <a:solidFill>
                  <a:schemeClr val="tx1"/>
                </a:solidFill>
                <a:latin typeface="Trebuchet MS" panose="020B0603020202020204" pitchFamily="34" charset="0"/>
                <a:ea typeface="Trebuchet MS"/>
                <a:cs typeface="Trebuchet MS"/>
                <a:sym typeface="Trebuchet MS"/>
              </a:rPr>
              <a:t>Exponentiation (raise to a power) looks different from in math → **.</a:t>
            </a:r>
          </a:p>
        </p:txBody>
      </p:sp>
      <p:pic>
        <p:nvPicPr>
          <p:cNvPr id="3" name="Picture 2">
            <a:extLst>
              <a:ext uri="{FF2B5EF4-FFF2-40B4-BE49-F238E27FC236}">
                <a16:creationId xmlns:a16="http://schemas.microsoft.com/office/drawing/2014/main" id="{B3094C78-BFEB-4971-8E93-F4438D3E30EE}"/>
              </a:ext>
            </a:extLst>
          </p:cNvPr>
          <p:cNvPicPr>
            <a:picLocks noChangeAspect="1"/>
          </p:cNvPicPr>
          <p:nvPr/>
        </p:nvPicPr>
        <p:blipFill>
          <a:blip r:embed="rId3"/>
          <a:stretch>
            <a:fillRect/>
          </a:stretch>
        </p:blipFill>
        <p:spPr>
          <a:xfrm>
            <a:off x="5629266" y="1089325"/>
            <a:ext cx="3086155" cy="3420798"/>
          </a:xfrm>
          <a:prstGeom prst="rect">
            <a:avLst/>
          </a:prstGeom>
        </p:spPr>
      </p:pic>
    </p:spTree>
    <p:extLst>
      <p:ext uri="{BB962C8B-B14F-4D97-AF65-F5344CB8AC3E}">
        <p14:creationId xmlns:p14="http://schemas.microsoft.com/office/powerpoint/2010/main" val="1966979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4"/>
        <p:cNvGrpSpPr/>
        <p:nvPr/>
      </p:nvGrpSpPr>
      <p:grpSpPr>
        <a:xfrm>
          <a:off x="0" y="0"/>
          <a:ext cx="0" cy="0"/>
          <a:chOff x="0" y="0"/>
          <a:chExt cx="0" cy="0"/>
        </a:xfrm>
      </p:grpSpPr>
      <p:sp>
        <p:nvSpPr>
          <p:cNvPr id="132" name="Google Shape;132;p24"/>
          <p:cNvSpPr txBox="1">
            <a:spLocks noGrp="1"/>
          </p:cNvSpPr>
          <p:nvPr>
            <p:ph type="ctr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solidFill>
                  <a:schemeClr val="tx1"/>
                </a:solidFill>
                <a:effectLst/>
                <a:latin typeface="Hind" panose="02000000000000000000" pitchFamily="2" charset="0"/>
                <a:cs typeface="Hind" panose="02000000000000000000" pitchFamily="2" charset="0"/>
              </a:rPr>
              <a:t>Order of Evaluation</a:t>
            </a:r>
            <a:endParaRPr lang="en-US" b="1" dirty="0">
              <a:solidFill>
                <a:schemeClr val="tx1"/>
              </a:solidFill>
              <a:latin typeface="Hind" panose="02000000000000000000" pitchFamily="2" charset="0"/>
              <a:ea typeface="Hind"/>
              <a:cs typeface="Hind" panose="02000000000000000000" pitchFamily="2" charset="0"/>
              <a:sym typeface="Hind"/>
            </a:endParaRPr>
          </a:p>
        </p:txBody>
      </p:sp>
      <p:sp>
        <p:nvSpPr>
          <p:cNvPr id="133" name="Google Shape;133;p24"/>
          <p:cNvSpPr txBox="1">
            <a:spLocks noGrp="1"/>
          </p:cNvSpPr>
          <p:nvPr>
            <p:ph type="subTitle" idx="1"/>
          </p:nvPr>
        </p:nvSpPr>
        <p:spPr>
          <a:xfrm>
            <a:off x="311700" y="1229875"/>
            <a:ext cx="8520600" cy="3280248"/>
          </a:xfrm>
          <a:prstGeom prst="rect">
            <a:avLst/>
          </a:prstGeom>
        </p:spPr>
        <p:txBody>
          <a:bodyPr spcFirstLastPara="1" wrap="square" lIns="91425" tIns="91425" rIns="91425" bIns="91425" anchor="t" anchorCtr="0">
            <a:noAutofit/>
          </a:bodyPr>
          <a:lstStyle/>
          <a:p>
            <a:pPr marL="457200" lvl="0" indent="-330200" algn="l" rtl="0">
              <a:lnSpc>
                <a:spcPct val="100000"/>
              </a:lnSpc>
              <a:spcBef>
                <a:spcPts val="0"/>
              </a:spcBef>
              <a:spcAft>
                <a:spcPts val="0"/>
              </a:spcAft>
              <a:buClr>
                <a:schemeClr val="dk1"/>
              </a:buClr>
              <a:buSzPts val="1600"/>
              <a:buFont typeface="Trebuchet MS"/>
              <a:buChar char="●"/>
            </a:pPr>
            <a:r>
              <a:rPr lang="en-US" sz="1600" dirty="0">
                <a:solidFill>
                  <a:schemeClr val="tx1"/>
                </a:solidFill>
                <a:latin typeface="Trebuchet MS" panose="020B0603020202020204" pitchFamily="34" charset="0"/>
                <a:ea typeface="Trebuchet MS"/>
                <a:cs typeface="Trebuchet MS"/>
                <a:sym typeface="Trebuchet MS"/>
              </a:rPr>
              <a:t>When we string operators together - Python must know which one to do first.</a:t>
            </a:r>
            <a:br>
              <a:rPr lang="en-US" sz="1600" dirty="0">
                <a:solidFill>
                  <a:schemeClr val="tx1"/>
                </a:solidFill>
                <a:latin typeface="Trebuchet MS" panose="020B0603020202020204" pitchFamily="34" charset="0"/>
                <a:ea typeface="Trebuchet MS"/>
                <a:cs typeface="Trebuchet MS"/>
                <a:sym typeface="Trebuchet MS"/>
              </a:rPr>
            </a:br>
            <a:endParaRPr lang="en-US" sz="1600" dirty="0">
              <a:solidFill>
                <a:schemeClr val="tx1"/>
              </a:solidFill>
              <a:latin typeface="Trebuchet MS" panose="020B0603020202020204" pitchFamily="34" charset="0"/>
              <a:ea typeface="Trebuchet MS"/>
              <a:cs typeface="Trebuchet MS"/>
              <a:sym typeface="Trebuchet MS"/>
            </a:endParaRPr>
          </a:p>
          <a:p>
            <a:pPr marL="457200" lvl="0" indent="-330200" algn="l" rtl="0">
              <a:lnSpc>
                <a:spcPct val="100000"/>
              </a:lnSpc>
              <a:spcBef>
                <a:spcPts val="0"/>
              </a:spcBef>
              <a:spcAft>
                <a:spcPts val="0"/>
              </a:spcAft>
              <a:buClr>
                <a:schemeClr val="dk1"/>
              </a:buClr>
              <a:buSzPts val="1600"/>
              <a:buFont typeface="Trebuchet MS"/>
              <a:buChar char="●"/>
            </a:pPr>
            <a:r>
              <a:rPr lang="en-US" sz="1600" dirty="0">
                <a:solidFill>
                  <a:schemeClr val="tx1"/>
                </a:solidFill>
                <a:latin typeface="Trebuchet MS" panose="020B0603020202020204" pitchFamily="34" charset="0"/>
                <a:ea typeface="Trebuchet MS"/>
                <a:cs typeface="Trebuchet MS"/>
                <a:sym typeface="Trebuchet MS"/>
              </a:rPr>
              <a:t>This is called “operator precedence”.</a:t>
            </a:r>
            <a:br>
              <a:rPr lang="en-US" sz="1600" dirty="0">
                <a:solidFill>
                  <a:schemeClr val="tx1"/>
                </a:solidFill>
                <a:latin typeface="Trebuchet MS" panose="020B0603020202020204" pitchFamily="34" charset="0"/>
                <a:ea typeface="Trebuchet MS"/>
                <a:cs typeface="Trebuchet MS"/>
                <a:sym typeface="Trebuchet MS"/>
              </a:rPr>
            </a:br>
            <a:endParaRPr lang="en-US" sz="1600" dirty="0">
              <a:solidFill>
                <a:schemeClr val="tx1"/>
              </a:solidFill>
              <a:latin typeface="Trebuchet MS" panose="020B0603020202020204" pitchFamily="34" charset="0"/>
              <a:ea typeface="Trebuchet MS"/>
              <a:cs typeface="Trebuchet MS"/>
              <a:sym typeface="Trebuchet MS"/>
            </a:endParaRPr>
          </a:p>
          <a:p>
            <a:pPr marL="457200" lvl="0" indent="-330200" algn="l" rtl="0">
              <a:lnSpc>
                <a:spcPct val="100000"/>
              </a:lnSpc>
              <a:spcBef>
                <a:spcPts val="0"/>
              </a:spcBef>
              <a:spcAft>
                <a:spcPts val="0"/>
              </a:spcAft>
              <a:buClr>
                <a:schemeClr val="dk1"/>
              </a:buClr>
              <a:buSzPts val="1600"/>
              <a:buFont typeface="Trebuchet MS"/>
              <a:buChar char="●"/>
            </a:pPr>
            <a:r>
              <a:rPr lang="en-US" sz="1600" dirty="0">
                <a:solidFill>
                  <a:schemeClr val="tx1"/>
                </a:solidFill>
                <a:latin typeface="Trebuchet MS" panose="020B0603020202020204" pitchFamily="34" charset="0"/>
                <a:ea typeface="Trebuchet MS"/>
                <a:cs typeface="Trebuchet MS"/>
                <a:sym typeface="Trebuchet MS"/>
              </a:rPr>
              <a:t>Which operator “takes precedence” over the others?</a:t>
            </a:r>
          </a:p>
        </p:txBody>
      </p:sp>
      <p:pic>
        <p:nvPicPr>
          <p:cNvPr id="4" name="Picture 3">
            <a:extLst>
              <a:ext uri="{FF2B5EF4-FFF2-40B4-BE49-F238E27FC236}">
                <a16:creationId xmlns:a16="http://schemas.microsoft.com/office/drawing/2014/main" id="{42CD878F-C765-4A69-AA3C-ECA87FA2AF64}"/>
              </a:ext>
            </a:extLst>
          </p:cNvPr>
          <p:cNvPicPr>
            <a:picLocks noChangeAspect="1"/>
          </p:cNvPicPr>
          <p:nvPr/>
        </p:nvPicPr>
        <p:blipFill>
          <a:blip r:embed="rId3"/>
          <a:stretch>
            <a:fillRect/>
          </a:stretch>
        </p:blipFill>
        <p:spPr>
          <a:xfrm>
            <a:off x="3187419" y="2885717"/>
            <a:ext cx="2769161" cy="441961"/>
          </a:xfrm>
          <a:prstGeom prst="rect">
            <a:avLst/>
          </a:prstGeom>
        </p:spPr>
      </p:pic>
    </p:spTree>
    <p:extLst>
      <p:ext uri="{BB962C8B-B14F-4D97-AF65-F5344CB8AC3E}">
        <p14:creationId xmlns:p14="http://schemas.microsoft.com/office/powerpoint/2010/main" val="39176220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4"/>
        <p:cNvGrpSpPr/>
        <p:nvPr/>
      </p:nvGrpSpPr>
      <p:grpSpPr>
        <a:xfrm>
          <a:off x="0" y="0"/>
          <a:ext cx="0" cy="0"/>
          <a:chOff x="0" y="0"/>
          <a:chExt cx="0" cy="0"/>
        </a:xfrm>
      </p:grpSpPr>
      <p:sp>
        <p:nvSpPr>
          <p:cNvPr id="132" name="Google Shape;132;p24"/>
          <p:cNvSpPr txBox="1">
            <a:spLocks noGrp="1"/>
          </p:cNvSpPr>
          <p:nvPr>
            <p:ph type="ctr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solidFill>
                  <a:schemeClr val="tx1"/>
                </a:solidFill>
                <a:effectLst/>
                <a:latin typeface="Hind" panose="02000000000000000000" pitchFamily="2" charset="0"/>
                <a:cs typeface="Hind" panose="02000000000000000000" pitchFamily="2" charset="0"/>
              </a:rPr>
              <a:t>Operator Precedence Rules</a:t>
            </a:r>
            <a:endParaRPr lang="en-US" b="1" dirty="0">
              <a:solidFill>
                <a:schemeClr val="tx1"/>
              </a:solidFill>
              <a:latin typeface="Hind" panose="02000000000000000000" pitchFamily="2" charset="0"/>
              <a:ea typeface="Hind"/>
              <a:cs typeface="Hind" panose="02000000000000000000" pitchFamily="2" charset="0"/>
              <a:sym typeface="Hind"/>
            </a:endParaRPr>
          </a:p>
        </p:txBody>
      </p:sp>
      <p:sp>
        <p:nvSpPr>
          <p:cNvPr id="133" name="Google Shape;133;p24"/>
          <p:cNvSpPr txBox="1">
            <a:spLocks noGrp="1"/>
          </p:cNvSpPr>
          <p:nvPr>
            <p:ph type="subTitle" idx="1"/>
          </p:nvPr>
        </p:nvSpPr>
        <p:spPr>
          <a:xfrm>
            <a:off x="311700" y="1229875"/>
            <a:ext cx="8520600" cy="3280248"/>
          </a:xfrm>
          <a:prstGeom prst="rect">
            <a:avLst/>
          </a:prstGeom>
        </p:spPr>
        <p:txBody>
          <a:bodyPr spcFirstLastPara="1" wrap="square" lIns="91425" tIns="91425" rIns="91425" bIns="91425" anchor="t" anchorCtr="0">
            <a:noAutofit/>
          </a:bodyPr>
          <a:lstStyle/>
          <a:p>
            <a:pPr marL="457200" lvl="0" indent="-330200" algn="l" rtl="0">
              <a:lnSpc>
                <a:spcPct val="100000"/>
              </a:lnSpc>
              <a:spcBef>
                <a:spcPts val="0"/>
              </a:spcBef>
              <a:spcAft>
                <a:spcPts val="0"/>
              </a:spcAft>
              <a:buClr>
                <a:schemeClr val="dk1"/>
              </a:buClr>
              <a:buSzPts val="1600"/>
              <a:buFont typeface="Trebuchet MS"/>
              <a:buChar char="●"/>
            </a:pPr>
            <a:r>
              <a:rPr lang="en-US" sz="1600" dirty="0">
                <a:solidFill>
                  <a:schemeClr val="tx1"/>
                </a:solidFill>
                <a:latin typeface="Trebuchet MS" panose="020B0603020202020204" pitchFamily="34" charset="0"/>
                <a:ea typeface="Trebuchet MS"/>
                <a:cs typeface="Trebuchet MS"/>
                <a:sym typeface="Trebuchet MS"/>
              </a:rPr>
              <a:t>Highest precedence rule to lowest precedence rule:</a:t>
            </a:r>
            <a:br>
              <a:rPr lang="en-US" sz="1600" dirty="0">
                <a:solidFill>
                  <a:schemeClr val="tx1"/>
                </a:solidFill>
                <a:latin typeface="Trebuchet MS" panose="020B0603020202020204" pitchFamily="34" charset="0"/>
                <a:ea typeface="Trebuchet MS"/>
                <a:cs typeface="Trebuchet MS"/>
                <a:sym typeface="Trebuchet MS"/>
              </a:rPr>
            </a:br>
            <a:endParaRPr lang="en-US" sz="1600" dirty="0">
              <a:solidFill>
                <a:schemeClr val="tx1"/>
              </a:solidFill>
              <a:latin typeface="Trebuchet MS" panose="020B0603020202020204" pitchFamily="34" charset="0"/>
              <a:ea typeface="Trebuchet MS"/>
              <a:cs typeface="Trebuchet MS"/>
              <a:sym typeface="Trebuchet MS"/>
            </a:endParaRPr>
          </a:p>
          <a:p>
            <a:pPr marL="757237" lvl="1" indent="-330200">
              <a:buClr>
                <a:schemeClr val="dk1"/>
              </a:buClr>
              <a:buSzPts val="1600"/>
              <a:buFont typeface="Trebuchet MS"/>
              <a:buChar char="●"/>
            </a:pPr>
            <a:r>
              <a:rPr lang="en-US" sz="1600" dirty="0">
                <a:solidFill>
                  <a:schemeClr val="tx1"/>
                </a:solidFill>
                <a:latin typeface="Trebuchet MS" panose="020B0603020202020204" pitchFamily="34" charset="0"/>
                <a:ea typeface="Trebuchet MS"/>
                <a:cs typeface="Trebuchet MS"/>
                <a:sym typeface="Trebuchet MS"/>
              </a:rPr>
              <a:t>Parenthesis → ( )</a:t>
            </a:r>
            <a:br>
              <a:rPr lang="en-US" sz="1600" dirty="0">
                <a:solidFill>
                  <a:schemeClr val="tx1"/>
                </a:solidFill>
                <a:latin typeface="Trebuchet MS" panose="020B0603020202020204" pitchFamily="34" charset="0"/>
                <a:ea typeface="Trebuchet MS"/>
                <a:cs typeface="Trebuchet MS"/>
                <a:sym typeface="Trebuchet MS"/>
              </a:rPr>
            </a:br>
            <a:endParaRPr lang="en-US" sz="1600" dirty="0">
              <a:solidFill>
                <a:schemeClr val="tx1"/>
              </a:solidFill>
              <a:latin typeface="Trebuchet MS" panose="020B0603020202020204" pitchFamily="34" charset="0"/>
              <a:ea typeface="Trebuchet MS"/>
              <a:cs typeface="Trebuchet MS"/>
              <a:sym typeface="Trebuchet MS"/>
            </a:endParaRPr>
          </a:p>
          <a:p>
            <a:pPr marL="757237" lvl="1" indent="-330200">
              <a:buClr>
                <a:schemeClr val="dk1"/>
              </a:buClr>
              <a:buSzPts val="1600"/>
              <a:buFont typeface="Trebuchet MS"/>
              <a:buChar char="●"/>
            </a:pPr>
            <a:r>
              <a:rPr lang="en-US" sz="1600" dirty="0">
                <a:solidFill>
                  <a:schemeClr val="tx1"/>
                </a:solidFill>
                <a:latin typeface="Trebuchet MS" panose="020B0603020202020204" pitchFamily="34" charset="0"/>
                <a:ea typeface="Trebuchet MS"/>
                <a:cs typeface="Trebuchet MS"/>
                <a:sym typeface="Trebuchet MS"/>
              </a:rPr>
              <a:t>Exponentiation (raise to a power) → **</a:t>
            </a:r>
            <a:br>
              <a:rPr lang="en-US" sz="1600" dirty="0">
                <a:solidFill>
                  <a:schemeClr val="tx1"/>
                </a:solidFill>
                <a:latin typeface="Trebuchet MS" panose="020B0603020202020204" pitchFamily="34" charset="0"/>
                <a:ea typeface="Trebuchet MS"/>
                <a:cs typeface="Trebuchet MS"/>
                <a:sym typeface="Trebuchet MS"/>
              </a:rPr>
            </a:br>
            <a:endParaRPr lang="en-US" sz="1600" dirty="0">
              <a:solidFill>
                <a:schemeClr val="tx1"/>
              </a:solidFill>
              <a:latin typeface="Trebuchet MS" panose="020B0603020202020204" pitchFamily="34" charset="0"/>
              <a:ea typeface="Trebuchet MS"/>
              <a:cs typeface="Trebuchet MS"/>
              <a:sym typeface="Trebuchet MS"/>
            </a:endParaRPr>
          </a:p>
          <a:p>
            <a:pPr marL="757237" lvl="1" indent="-330200">
              <a:buClr>
                <a:schemeClr val="dk1"/>
              </a:buClr>
              <a:buSzPts val="1600"/>
              <a:buFont typeface="Trebuchet MS"/>
              <a:buChar char="●"/>
            </a:pPr>
            <a:r>
              <a:rPr lang="en-US" sz="1600" dirty="0">
                <a:solidFill>
                  <a:schemeClr val="tx1"/>
                </a:solidFill>
                <a:latin typeface="Trebuchet MS" panose="020B0603020202020204" pitchFamily="34" charset="0"/>
                <a:ea typeface="Trebuchet MS"/>
                <a:cs typeface="Trebuchet MS"/>
                <a:sym typeface="Trebuchet MS"/>
              </a:rPr>
              <a:t>Multiplication, Division &amp; Remainder</a:t>
            </a:r>
            <a:br>
              <a:rPr lang="en-US" sz="1600" dirty="0">
                <a:solidFill>
                  <a:schemeClr val="tx1"/>
                </a:solidFill>
                <a:latin typeface="Trebuchet MS" panose="020B0603020202020204" pitchFamily="34" charset="0"/>
                <a:ea typeface="Trebuchet MS"/>
                <a:cs typeface="Trebuchet MS"/>
                <a:sym typeface="Trebuchet MS"/>
              </a:rPr>
            </a:br>
            <a:endParaRPr lang="en-US" sz="1600" dirty="0">
              <a:solidFill>
                <a:schemeClr val="tx1"/>
              </a:solidFill>
              <a:latin typeface="Trebuchet MS" panose="020B0603020202020204" pitchFamily="34" charset="0"/>
              <a:ea typeface="Trebuchet MS"/>
              <a:cs typeface="Trebuchet MS"/>
              <a:sym typeface="Trebuchet MS"/>
            </a:endParaRPr>
          </a:p>
          <a:p>
            <a:pPr marL="757237" lvl="1" indent="-330200">
              <a:buClr>
                <a:schemeClr val="dk1"/>
              </a:buClr>
              <a:buSzPts val="1600"/>
              <a:buFont typeface="Trebuchet MS"/>
              <a:buChar char="●"/>
            </a:pPr>
            <a:r>
              <a:rPr lang="en-US" sz="1600" dirty="0">
                <a:solidFill>
                  <a:schemeClr val="tx1"/>
                </a:solidFill>
                <a:latin typeface="Trebuchet MS" panose="020B0603020202020204" pitchFamily="34" charset="0"/>
                <a:ea typeface="Trebuchet MS"/>
                <a:cs typeface="Trebuchet MS"/>
                <a:sym typeface="Trebuchet MS"/>
              </a:rPr>
              <a:t>Addition &amp; Subtraction</a:t>
            </a:r>
            <a:br>
              <a:rPr lang="en-US" sz="1600" dirty="0">
                <a:solidFill>
                  <a:schemeClr val="tx1"/>
                </a:solidFill>
                <a:latin typeface="Trebuchet MS" panose="020B0603020202020204" pitchFamily="34" charset="0"/>
                <a:ea typeface="Trebuchet MS"/>
                <a:cs typeface="Trebuchet MS"/>
                <a:sym typeface="Trebuchet MS"/>
              </a:rPr>
            </a:br>
            <a:endParaRPr lang="en-US" sz="1600" dirty="0">
              <a:solidFill>
                <a:schemeClr val="tx1"/>
              </a:solidFill>
              <a:latin typeface="Trebuchet MS" panose="020B0603020202020204" pitchFamily="34" charset="0"/>
              <a:ea typeface="Trebuchet MS"/>
              <a:cs typeface="Trebuchet MS"/>
              <a:sym typeface="Trebuchet MS"/>
            </a:endParaRPr>
          </a:p>
          <a:p>
            <a:pPr marL="757237" lvl="1" indent="-330200">
              <a:buClr>
                <a:schemeClr val="dk1"/>
              </a:buClr>
              <a:buSzPts val="1600"/>
              <a:buFont typeface="Trebuchet MS"/>
              <a:buChar char="●"/>
            </a:pPr>
            <a:r>
              <a:rPr lang="en-US" sz="1600" dirty="0">
                <a:solidFill>
                  <a:schemeClr val="tx1"/>
                </a:solidFill>
                <a:latin typeface="Trebuchet MS" panose="020B0603020202020204" pitchFamily="34" charset="0"/>
                <a:ea typeface="Trebuchet MS"/>
                <a:cs typeface="Trebuchet MS"/>
                <a:sym typeface="Trebuchet MS"/>
              </a:rPr>
              <a:t>Left to Right</a:t>
            </a:r>
          </a:p>
        </p:txBody>
      </p:sp>
      <p:pic>
        <p:nvPicPr>
          <p:cNvPr id="3" name="Picture 2">
            <a:extLst>
              <a:ext uri="{FF2B5EF4-FFF2-40B4-BE49-F238E27FC236}">
                <a16:creationId xmlns:a16="http://schemas.microsoft.com/office/drawing/2014/main" id="{81C1B3CB-0597-40F8-9167-5EFC64A71AC3}"/>
              </a:ext>
            </a:extLst>
          </p:cNvPr>
          <p:cNvPicPr>
            <a:picLocks noChangeAspect="1"/>
          </p:cNvPicPr>
          <p:nvPr/>
        </p:nvPicPr>
        <p:blipFill>
          <a:blip r:embed="rId3"/>
          <a:stretch>
            <a:fillRect/>
          </a:stretch>
        </p:blipFill>
        <p:spPr>
          <a:xfrm>
            <a:off x="5491378" y="1797556"/>
            <a:ext cx="2408213" cy="2116069"/>
          </a:xfrm>
          <a:prstGeom prst="rect">
            <a:avLst/>
          </a:prstGeom>
        </p:spPr>
      </p:pic>
    </p:spTree>
    <p:extLst>
      <p:ext uri="{BB962C8B-B14F-4D97-AF65-F5344CB8AC3E}">
        <p14:creationId xmlns:p14="http://schemas.microsoft.com/office/powerpoint/2010/main" val="3091521725"/>
      </p:ext>
    </p:extLst>
  </p:cSld>
  <p:clrMapOvr>
    <a:masterClrMapping/>
  </p:clrMapOvr>
</p:sld>
</file>

<file path=ppt/theme/theme1.xml><?xml version="1.0" encoding="utf-8"?>
<a:theme xmlns:a="http://schemas.openxmlformats.org/drawingml/2006/main" name="SOTERIA Theme">
  <a:themeElements>
    <a:clrScheme name="Custom 34">
      <a:dk1>
        <a:srgbClr val="000000"/>
      </a:dk1>
      <a:lt1>
        <a:srgbClr val="FFFFFF"/>
      </a:lt1>
      <a:dk2>
        <a:srgbClr val="930000"/>
      </a:dk2>
      <a:lt2>
        <a:srgbClr val="EEECE1"/>
      </a:lt2>
      <a:accent1>
        <a:srgbClr val="BA0000"/>
      </a:accent1>
      <a:accent2>
        <a:srgbClr val="E54520"/>
      </a:accent2>
      <a:accent3>
        <a:srgbClr val="930000"/>
      </a:accent3>
      <a:accent4>
        <a:srgbClr val="000000"/>
      </a:accent4>
      <a:accent5>
        <a:srgbClr val="4B494B"/>
      </a:accent5>
      <a:accent6>
        <a:srgbClr val="BA0000"/>
      </a:accent6>
      <a:hlink>
        <a:srgbClr val="BA0000"/>
      </a:hlink>
      <a:folHlink>
        <a:srgbClr val="7E7F7F"/>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yberPro-Presentation-v0.4-ENG.pptx" id="{7844918F-E687-3842-AC44-F7383EC6D140}" vid="{07D39C44-A07E-0349-95AD-7EE392E339DE}"/>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109</TotalTime>
  <Words>1086</Words>
  <Application>Microsoft Office PowerPoint</Application>
  <PresentationFormat>On-screen Show (16:9)</PresentationFormat>
  <Paragraphs>121</Paragraphs>
  <Slides>23</Slides>
  <Notes>16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23</vt:i4>
      </vt:variant>
    </vt:vector>
  </HeadingPairs>
  <TitlesOfParts>
    <vt:vector size="32" baseType="lpstr">
      <vt:lpstr>Roboto</vt:lpstr>
      <vt:lpstr>Hind</vt:lpstr>
      <vt:lpstr>Courier New</vt:lpstr>
      <vt:lpstr>Calibri</vt:lpstr>
      <vt:lpstr>Trebuchet MS</vt:lpstr>
      <vt:lpstr>Arial</vt:lpstr>
      <vt:lpstr>Wingdings</vt:lpstr>
      <vt:lpstr>Consolas</vt:lpstr>
      <vt:lpstr>SOTERIA Theme</vt:lpstr>
      <vt:lpstr>PowerPoint Presentation</vt:lpstr>
      <vt:lpstr>Variables</vt:lpstr>
      <vt:lpstr>Variables</vt:lpstr>
      <vt:lpstr>Python Variable Name Rules</vt:lpstr>
      <vt:lpstr>Assignment Statements</vt:lpstr>
      <vt:lpstr>Numeric Expressions</vt:lpstr>
      <vt:lpstr>Numeric Expressions</vt:lpstr>
      <vt:lpstr>Order of Evaluation</vt:lpstr>
      <vt:lpstr>Operator Precedence Rules</vt:lpstr>
      <vt:lpstr>Variable Modification</vt:lpstr>
      <vt:lpstr>Data Types</vt:lpstr>
      <vt:lpstr>Data Types In Python</vt:lpstr>
      <vt:lpstr>Using Operators on Different Data Types</vt:lpstr>
      <vt:lpstr>Casting</vt:lpstr>
      <vt:lpstr>The print() Function</vt:lpstr>
      <vt:lpstr>The print() Function</vt:lpstr>
      <vt:lpstr>More Print Function Inputs</vt:lpstr>
      <vt:lpstr>User Input</vt:lpstr>
      <vt:lpstr>User Input</vt:lpstr>
      <vt:lpstr>Converting User Input</vt:lpstr>
      <vt:lpstr>Comments</vt:lpstr>
      <vt:lpstr>Comment in Python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01 Introduction to Linux</dc:title>
  <cp:lastModifiedBy>Sergey Grishuk</cp:lastModifiedBy>
  <cp:revision>17</cp:revision>
  <dcterms:modified xsi:type="dcterms:W3CDTF">2022-01-17T08:30:49Z</dcterms:modified>
</cp:coreProperties>
</file>