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" y="-8467"/>
            <a:ext cx="12184486" cy="6839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810495" y="2383123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0" y="1"/>
            <a:ext cx="6559481" cy="683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1616497" y="0"/>
            <a:ext cx="115988" cy="68328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defRPr/>
            </a:pPr>
            <a:endParaRPr lang="en-US" sz="24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4" y="758774"/>
            <a:ext cx="4185071" cy="1402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1775079" y="5954565"/>
            <a:ext cx="479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ALL RIGHTS RESERVED </a:t>
            </a:r>
            <a:r>
              <a:rPr lang="en-ES" sz="1600" kern="1200" dirty="0">
                <a:latin typeface="Calibri"/>
                <a:ea typeface="+mn-ea"/>
              </a:rPr>
              <a:t>©</a:t>
            </a:r>
            <a:r>
              <a:rPr lang="en-US" sz="1600" kern="1200" dirty="0">
                <a:latin typeface="Calibri"/>
                <a:ea typeface="+mn-ea"/>
              </a:rPr>
              <a:t> COPYRIGHT 2022</a:t>
            </a:r>
            <a:endParaRPr lang="he-IL" sz="1600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219215">
              <a:defRPr/>
            </a:pPr>
            <a:r>
              <a:rPr lang="en-US" sz="1600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05359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579052"/>
            <a:ext cx="105156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5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0" y="1690852"/>
            <a:ext cx="10515600" cy="397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Calibri" charset="0"/>
                <a:ea typeface="Calibri" charset="0"/>
                <a:cs typeface="Calibri" charset="0"/>
              </a:defRPr>
            </a:lvl1pPr>
            <a:lvl2pPr>
              <a:defRPr sz="2100">
                <a:latin typeface="Calibri" charset="0"/>
                <a:ea typeface="Calibri" charset="0"/>
                <a:cs typeface="Calibri" charset="0"/>
              </a:defRPr>
            </a:lvl2pPr>
            <a:lvl3pPr>
              <a:defRPr sz="2100">
                <a:latin typeface="Calibri" charset="0"/>
                <a:ea typeface="Calibri" charset="0"/>
                <a:cs typeface="Calibri" charset="0"/>
              </a:defRPr>
            </a:lvl3pPr>
            <a:lvl4pPr>
              <a:defRPr sz="2100">
                <a:latin typeface="Calibri" charset="0"/>
                <a:ea typeface="Calibri" charset="0"/>
                <a:cs typeface="Calibri" charset="0"/>
              </a:defRPr>
            </a:lvl4pPr>
            <a:lvl5pPr>
              <a:defRPr sz="21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9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912" y="1944898"/>
            <a:ext cx="9742544" cy="29337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18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41305" lvl="0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341305" lvl="1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341305" lvl="2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341305" lvl="3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341305" lvl="4" indent="-3413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912" y="912989"/>
            <a:ext cx="9742544" cy="54864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26">
              <a:defRPr/>
            </a:pPr>
            <a:fld id="{2F5CCB13-0A32-4557-88E9-079F0C330695}" type="slidenum">
              <a:rPr lang="en-US" smtClean="0">
                <a:solidFill>
                  <a:srgbClr val="595959"/>
                </a:solidFill>
              </a:rPr>
              <a:pPr defTabSz="514326">
                <a:defRPr/>
              </a:pPr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3811" y="1317577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3" indent="-226473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809" y="277671"/>
            <a:ext cx="12006659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354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556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lang="en-GB" sz="36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2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4079" y="3075058"/>
            <a:ext cx="5103844" cy="707887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8555411" y="4562897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8555410" y="4562896"/>
            <a:ext cx="137363" cy="162668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07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59" y="4306409"/>
            <a:ext cx="12192000" cy="70788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GB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57" y="5337316"/>
            <a:ext cx="12192002" cy="8163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36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615441"/>
            <a:ext cx="11804381" cy="419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7" y="399205"/>
            <a:ext cx="11804381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88" y="40640"/>
            <a:ext cx="11187112" cy="2746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113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59836" y="691516"/>
            <a:ext cx="12392951" cy="5914534"/>
            <a:chOff x="-63232" y="696966"/>
            <a:chExt cx="12392951" cy="59145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696966"/>
              <a:ext cx="12392951" cy="4844621"/>
              <a:chOff x="-63232" y="696966"/>
              <a:chExt cx="12392951" cy="484462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97741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698045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80514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1054774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3161870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501836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696966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804062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95816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922251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3029347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975259"/>
                <a:ext cx="3281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1600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PERMISSION</a:t>
              </a:r>
            </a:p>
          </p:txBody>
        </p:sp>
      </p:grp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62"/>
            <a:ext cx="10515600" cy="6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83473"/>
            <a:ext cx="10515599" cy="4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6FE6CA-14F9-441A-97AC-0D8C954B62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079120" y="5922191"/>
            <a:ext cx="1704111" cy="55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44" indent="-28574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FD37-FB05-4675-975B-DC6DE6FC5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0" i="0" u="none" strike="noStrike" cap="none" dirty="0">
                <a:latin typeface="Calibri" charset="0"/>
                <a:ea typeface="Calibri" charset="0"/>
                <a:cs typeface="Calibri" charset="0"/>
                <a:sym typeface="Cabin"/>
              </a:rPr>
              <a:t>Module 5.7.1: </a:t>
            </a:r>
            <a:br>
              <a:rPr lang="en-US" sz="3600" b="0" i="0" u="none" strike="noStrike" cap="none" dirty="0">
                <a:latin typeface="Calibri" charset="0"/>
                <a:ea typeface="Calibri" charset="0"/>
                <a:cs typeface="Calibri" charset="0"/>
                <a:sym typeface="Cabin"/>
              </a:rPr>
            </a:br>
            <a:r>
              <a:rPr lang="en-US" sz="3600" b="0" i="0" u="none" strike="noStrike" cap="none" dirty="0">
                <a:latin typeface="Calibri" charset="0"/>
                <a:ea typeface="Calibri" charset="0"/>
                <a:cs typeface="Calibri" charset="0"/>
                <a:sym typeface="Cabin"/>
              </a:rPr>
              <a:t>Importing Libraries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5FD5-B4A4-41E8-8DBE-15972C0C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5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Separate imported names with commas to import multiple items from your script.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DD71-CA30-418A-B38C-1D4799D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Multiple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9C378-EDE2-4BD1-A114-D9E7E5D7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40" y="1522803"/>
            <a:ext cx="6204194" cy="2578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063920-8861-4FA1-890E-B7E8068C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40" y="4101094"/>
            <a:ext cx="5807764" cy="20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F010-EB73-4DC6-8A0B-742F0FBA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D949F-C8A2-4904-B716-48D1D56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as</a:t>
            </a:r>
            <a:r>
              <a:rPr lang="en-US" dirty="0"/>
              <a:t> with </a:t>
            </a:r>
            <a:r>
              <a:rPr lang="en-US" b="1" dirty="0">
                <a:latin typeface="Consolas" panose="020B0609020204030204" pitchFamily="49" charset="0"/>
              </a:rPr>
              <a:t>from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E87E4-5534-4E34-B1F7-60CD5AB2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0531"/>
            <a:ext cx="11083891" cy="3030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968F1-2A45-4EBF-9FEB-344D4A0A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980" y="3591281"/>
            <a:ext cx="5281820" cy="25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EFEC-4F7C-43C2-B9EC-10D96B59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instead of specific function names imports all the functions in the other script.</a:t>
            </a:r>
          </a:p>
          <a:p>
            <a:endParaRPr lang="en-US" dirty="0"/>
          </a:p>
          <a:p>
            <a:r>
              <a:rPr lang="en-US" dirty="0"/>
              <a:t>This sounds useful, but it is very bad to do.</a:t>
            </a:r>
          </a:p>
          <a:p>
            <a:endParaRPr lang="en-US" dirty="0"/>
          </a:p>
          <a:p>
            <a:r>
              <a:rPr lang="en-US" dirty="0"/>
              <a:t>Let me explain!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5C9A4-7753-4F3F-BCB2-77D0C147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module_name</a:t>
            </a:r>
            <a:r>
              <a:rPr lang="en-US" dirty="0"/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40689530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97F2-AE0E-4FD0-AD54-BAC01F71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my script. I want to easily import </a:t>
            </a:r>
            <a:r>
              <a:rPr lang="en-US" i="1" dirty="0"/>
              <a:t>add</a:t>
            </a:r>
            <a:r>
              <a:rPr lang="en-US" dirty="0"/>
              <a:t> and </a:t>
            </a:r>
            <a:r>
              <a:rPr lang="en-US" i="1" dirty="0"/>
              <a:t>subtract</a:t>
            </a:r>
            <a:r>
              <a:rPr lang="en-US" dirty="0"/>
              <a:t>, so I use *.</a:t>
            </a:r>
          </a:p>
          <a:p>
            <a:pPr marL="0" indent="0">
              <a:buNone/>
            </a:pPr>
            <a:r>
              <a:rPr lang="en-US" dirty="0"/>
              <a:t>The functions will override my own function! And I can’t do anything about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457FC-B77B-4CB9-8EF2-46B79086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8" y="2053818"/>
            <a:ext cx="5848882" cy="3661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0FB3A-55C3-482D-83AE-85DB3D20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2053819"/>
            <a:ext cx="5687460" cy="38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2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EA06-69B4-4086-8067-4707FF6D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never use “</a:t>
            </a:r>
            <a:r>
              <a:rPr lang="en-US" b="1" dirty="0">
                <a:latin typeface="Consolas" panose="020B0609020204030204" pitchFamily="49" charset="0"/>
              </a:rPr>
              <a:t>from module import *</a:t>
            </a:r>
            <a:r>
              <a:rPr lang="en-US" dirty="0"/>
              <a:t>”!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59486-06B5-474C-849E-A5A9119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</p:spTree>
    <p:extLst>
      <p:ext uri="{BB962C8B-B14F-4D97-AF65-F5344CB8AC3E}">
        <p14:creationId xmlns:p14="http://schemas.microsoft.com/office/powerpoint/2010/main" val="19384132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6FBA22-8521-4767-827A-4628C0A20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__name__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4D2564-8AFD-4E28-A976-B7F798314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9036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91D4-D2D8-4DFC-81CD-D14F7566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variable __name__ is a built-in variable, that holds the name of the running script.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script is running because the user decided to run it – __name__ will be “__main__”, because it is the primary script the user decided to run.</a:t>
            </a:r>
          </a:p>
          <a:p>
            <a:r>
              <a:rPr lang="en-US" dirty="0"/>
              <a:t>If the script is running because it is being </a:t>
            </a:r>
            <a:r>
              <a:rPr lang="en-US" i="1" dirty="0"/>
              <a:t>imported</a:t>
            </a:r>
            <a:r>
              <a:rPr lang="en-US" dirty="0"/>
              <a:t> from a different script, __name__ will be the script name.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64FBC-4F62-4305-9C8E-A5A300B5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</a:t>
            </a:r>
          </a:p>
        </p:txBody>
      </p:sp>
    </p:spTree>
    <p:extLst>
      <p:ext uri="{BB962C8B-B14F-4D97-AF65-F5344CB8AC3E}">
        <p14:creationId xmlns:p14="http://schemas.microsoft.com/office/powerpoint/2010/main" val="3481877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1508-DD5D-4DC5-AC74-57496D8D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from a script that we will run directly.</a:t>
            </a:r>
          </a:p>
          <a:p>
            <a:pPr marL="0" indent="0">
              <a:buNone/>
            </a:pPr>
            <a:r>
              <a:rPr lang="en-US" dirty="0"/>
              <a:t>Once from a script that will be run from a different script’s </a:t>
            </a:r>
            <a:r>
              <a:rPr lang="en-US" b="1" dirty="0"/>
              <a:t>import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447FC-A866-44C5-AFD8-6F73BD3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print __name__ out.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8B300-0A74-437B-A7A7-5C876C65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3038472"/>
            <a:ext cx="1056322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1C5DE-2280-4ABA-908C-4D1A0E2D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4276722"/>
            <a:ext cx="10539413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1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F0E6-5315-4176-A34A-337F93F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59D01-0515-469B-88C1-A647C5DF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B36DA-2548-4F0B-ABAD-A648700B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504000"/>
            <a:ext cx="1056322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475D-6A31-4F58-BE50-A4C72147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771226"/>
            <a:ext cx="10563225" cy="1190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F2FB3-CAB6-4768-8C31-8F2E5D84C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7" y="3429000"/>
            <a:ext cx="9877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F05-5E1F-4FD1-AD79-74E3E8C7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say I wrote a script.</a:t>
            </a:r>
          </a:p>
          <a:p>
            <a:pPr marL="0" indent="0">
              <a:buNone/>
            </a:pPr>
            <a:r>
              <a:rPr lang="en-US" dirty="0"/>
              <a:t>I wrote a function that is useful for my script, but it also can be useful for other scripts.</a:t>
            </a:r>
          </a:p>
          <a:p>
            <a:pPr marL="0" indent="0">
              <a:buNone/>
            </a:pPr>
            <a:r>
              <a:rPr lang="en-US" dirty="0"/>
              <a:t>I use my function in my </a:t>
            </a:r>
            <a:r>
              <a:rPr lang="en-US" b="1" i="1" dirty="0"/>
              <a:t>main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r>
              <a:rPr lang="en-US" dirty="0"/>
              <a:t>I want to give other scripts the ability to import my function and use it on their own, without running my </a:t>
            </a:r>
            <a:r>
              <a:rPr lang="en-US" b="1" i="1" dirty="0"/>
              <a:t>main</a:t>
            </a:r>
            <a:r>
              <a:rPr lang="en-US" dirty="0"/>
              <a:t> function (which will print and run things that are only important to the current function).</a:t>
            </a:r>
          </a:p>
          <a:p>
            <a:pPr marL="0" indent="0">
              <a:buNone/>
            </a:pPr>
            <a:r>
              <a:rPr lang="en-US" dirty="0"/>
              <a:t>For this reason, only if __name__ is “__main__” (which means that only if the user specifically chose to run this script) will my </a:t>
            </a:r>
            <a:r>
              <a:rPr lang="en-US" b="1" i="1" dirty="0"/>
              <a:t>main</a:t>
            </a:r>
            <a:r>
              <a:rPr lang="en-US" dirty="0"/>
              <a:t> function activate.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ECF2-4FD8-40D2-AB7D-CDA17E8C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Care</a:t>
            </a:r>
          </a:p>
        </p:txBody>
      </p:sp>
    </p:spTree>
    <p:extLst>
      <p:ext uri="{BB962C8B-B14F-4D97-AF65-F5344CB8AC3E}">
        <p14:creationId xmlns:p14="http://schemas.microsoft.com/office/powerpoint/2010/main" val="129201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C651-0BB7-44D5-B275-789DFB25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learned how to deal with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will learn how to deal with a </a:t>
            </a:r>
            <a:r>
              <a:rPr lang="en-US" i="1" dirty="0"/>
              <a:t>specific </a:t>
            </a:r>
            <a:r>
              <a:rPr lang="en-US" dirty="0"/>
              <a:t>type of file: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Python</a:t>
            </a:r>
            <a:r>
              <a:rPr lang="en-US" dirty="0"/>
              <a:t> file!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files are text files, filled with Python code.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ED245-3913-4D2C-87CE-2B3B8716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75247568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AFB42-D87B-495D-AB3C-C4EFC7FE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02433"/>
            <a:ext cx="5930348" cy="14460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9DC8-585C-4E20-8DF8-F0CEFDD3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don’t use </a:t>
            </a:r>
            <a:r>
              <a:rPr lang="en-US" b="1" dirty="0">
                <a:latin typeface="Consolas" panose="020B0609020204030204" pitchFamily="49" charset="0"/>
              </a:rPr>
              <a:t>if __name__</a:t>
            </a:r>
            <a:r>
              <a:rPr lang="en-US" dirty="0"/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C7915-13F1-411E-8404-12CDF4D8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17165" cy="2911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C6C46-F9B5-41F9-9B5C-6E4BA776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7804"/>
            <a:ext cx="5860774" cy="12354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FDD01-3486-46CB-BE78-473184DDB11C}"/>
              </a:ext>
            </a:extLst>
          </p:cNvPr>
          <p:cNvSpPr txBox="1"/>
          <p:nvPr/>
        </p:nvSpPr>
        <p:spPr>
          <a:xfrm>
            <a:off x="7126356" y="4794114"/>
            <a:ext cx="5009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I only wanted to print the sum 789, the sum 10 was printed because main() was called in the other script.</a:t>
            </a:r>
          </a:p>
        </p:txBody>
      </p:sp>
    </p:spTree>
    <p:extLst>
      <p:ext uri="{BB962C8B-B14F-4D97-AF65-F5344CB8AC3E}">
        <p14:creationId xmlns:p14="http://schemas.microsoft.com/office/powerpoint/2010/main" val="1519926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1C930-CE9C-4B02-A08E-4BEE1BE62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 Libraries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059C29-ECBB-4841-9361-003DA38AD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2449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D2EB1-4A3F-4310-B44E-8FE5E9F7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modules that are built in to Python. They are </a:t>
            </a:r>
            <a:r>
              <a:rPr lang="en-US" b="1" dirty="0"/>
              <a:t>VERY</a:t>
            </a:r>
            <a:r>
              <a:rPr lang="en-US" dirty="0"/>
              <a:t> useful. These make up what is called the “Standard Library”.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access them by using the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statement. We will learn how to use them in one of the coming lessons!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48EA6-5CFE-4B2E-A204-766845BE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8078385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programmers don’t learn these modules because they are too lazy to read about them. This is a big mistake.</a:t>
            </a:r>
          </a:p>
          <a:p>
            <a:pPr marL="0" indent="0">
              <a:buNone/>
            </a:pPr>
            <a:r>
              <a:rPr lang="en-US" dirty="0"/>
              <a:t>10 minutes of reading about a module can save you hours and hours of programming!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would never believe what absurd code programmers come up with, just because they didn’t know a simple, efficient function existed in one of the </a:t>
            </a:r>
            <a:r>
              <a:rPr lang="en-US" dirty="0" err="1"/>
              <a:t>builtin</a:t>
            </a:r>
            <a:r>
              <a:rPr lang="en-US" dirty="0"/>
              <a:t> modules of the Standard Library.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</a:t>
            </a:r>
          </a:p>
        </p:txBody>
      </p:sp>
    </p:spTree>
    <p:extLst>
      <p:ext uri="{BB962C8B-B14F-4D97-AF65-F5344CB8AC3E}">
        <p14:creationId xmlns:p14="http://schemas.microsoft.com/office/powerpoint/2010/main" val="28268671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3A67-F8DA-4019-BF72-4DEFCEB6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the ability to use (execute) the code in a different Python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do this by using the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/>
              <a:t> statement.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2A3C8-40E9-4B5E-A690-5E7392AD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41775589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617C-E082-4E90-A807-7D0E0E63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9" y="2377507"/>
            <a:ext cx="5798352" cy="2035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25A16-4E37-47F4-8E2E-A3480FDE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9" y="684922"/>
            <a:ext cx="7234673" cy="1540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0373F-45D6-4406-ADA6-5D5A086896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02"/>
          <a:stretch/>
        </p:blipFill>
        <p:spPr>
          <a:xfrm>
            <a:off x="6279571" y="3901903"/>
            <a:ext cx="5716959" cy="21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1028-813A-43DE-A63F-35376F46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r>
              <a:rPr lang="en-US" dirty="0"/>
              <a:t>, the </a:t>
            </a:r>
            <a:r>
              <a:rPr lang="en-US" i="1" dirty="0"/>
              <a:t>whole file</a:t>
            </a:r>
            <a:r>
              <a:rPr lang="en-US" dirty="0"/>
              <a:t> is executed, line-by-line.</a:t>
            </a:r>
          </a:p>
          <a:p>
            <a:pPr marL="0" indent="0">
              <a:buNone/>
            </a:pPr>
            <a:r>
              <a:rPr lang="en-US" dirty="0"/>
              <a:t>This means that the current script is paused until all lines of the other script have finished executing. Only then, the current script continues to run.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only import scripts that are in the </a:t>
            </a:r>
            <a:r>
              <a:rPr lang="en-US" i="1" dirty="0"/>
              <a:t>same directory</a:t>
            </a:r>
            <a:r>
              <a:rPr lang="en-US" dirty="0"/>
              <a:t> (folder) as your script.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B14FC-8A3E-4D82-A77F-74C8C551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nsolas" panose="020B0609020204030204" pitchFamily="49" charset="0"/>
              </a:rPr>
              <a:t>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397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769-7EEB-42D9-A28E-A7241EFB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importing, we can now use functions defined in our imported script!</a:t>
            </a:r>
          </a:p>
          <a:p>
            <a:pPr marL="0" indent="0">
              <a:buNone/>
            </a:pPr>
            <a:r>
              <a:rPr lang="en-US" dirty="0"/>
              <a:t>We do this just the same as we use methods – by using a dot.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C23DC-6D89-49B2-9E0B-9DC4C96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Imported Functions</a:t>
            </a:r>
          </a:p>
        </p:txBody>
      </p:sp>
    </p:spTree>
    <p:extLst>
      <p:ext uri="{BB962C8B-B14F-4D97-AF65-F5344CB8AC3E}">
        <p14:creationId xmlns:p14="http://schemas.microsoft.com/office/powerpoint/2010/main" val="21412503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3C3A-B221-468B-A643-DD3F8FB0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6433-9C88-4814-830A-A5A9FBA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8C22E-84A6-45A1-84DD-F00B0854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2" y="496089"/>
            <a:ext cx="9689405" cy="2850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91C796-2C8E-41B2-A3A3-87FE8FE8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65" y="3481387"/>
            <a:ext cx="7783996" cy="26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70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D621-4AA9-4F2D-A8D0-0128D791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b="1" dirty="0"/>
              <a:t>as</a:t>
            </a:r>
            <a:r>
              <a:rPr lang="en-US" dirty="0"/>
              <a:t> keyword to give the imported script a nickname.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B06B9-7EDE-408D-A214-975438DC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Imported Script’s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D22C2-3EE5-4D80-8ACE-48BEF91C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3027708"/>
            <a:ext cx="10106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86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5FD5-B4A4-41E8-8DBE-15972C0C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34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b="1" dirty="0">
                <a:latin typeface="Consolas" panose="020B0609020204030204" pitchFamily="49" charset="0"/>
              </a:rPr>
              <a:t>from</a:t>
            </a:r>
            <a:r>
              <a:rPr lang="en-US" dirty="0"/>
              <a:t> keyword to import a specific object from our 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imported, you cannot import a script again. You will need to restart </a:t>
            </a:r>
            <a:r>
              <a:rPr lang="en-US" i="1" dirty="0" err="1"/>
              <a:t>ipython</a:t>
            </a:r>
            <a:r>
              <a:rPr lang="en-US" dirty="0"/>
              <a:t> to re-import a module.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7DD71-CA30-418A-B38C-1D4799DB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Single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3422A-8630-4ED6-9240-183CC1683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497"/>
          <a:stretch/>
        </p:blipFill>
        <p:spPr>
          <a:xfrm>
            <a:off x="4727214" y="4134678"/>
            <a:ext cx="7367891" cy="142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B2926-10E9-4D7D-87F5-5649A4C51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8"/>
          <a:stretch/>
        </p:blipFill>
        <p:spPr>
          <a:xfrm>
            <a:off x="4727213" y="1958009"/>
            <a:ext cx="7367891" cy="22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58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82</TotalTime>
  <Words>720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Roboto</vt:lpstr>
      <vt:lpstr>Wingdings</vt:lpstr>
      <vt:lpstr>Theme2</vt:lpstr>
      <vt:lpstr>Module 5.7.1:  Importing Libraries </vt:lpstr>
      <vt:lpstr>Files</vt:lpstr>
      <vt:lpstr>import</vt:lpstr>
      <vt:lpstr>PowerPoint Presentation</vt:lpstr>
      <vt:lpstr>Using import</vt:lpstr>
      <vt:lpstr>Using Imported Functions</vt:lpstr>
      <vt:lpstr>PowerPoint Presentation</vt:lpstr>
      <vt:lpstr>Changing The Imported Script’s Name</vt:lpstr>
      <vt:lpstr>Importing a Single Function</vt:lpstr>
      <vt:lpstr>Importing Multiple Functions</vt:lpstr>
      <vt:lpstr>Using as with from</vt:lpstr>
      <vt:lpstr>from module_name import *</vt:lpstr>
      <vt:lpstr>PowerPoint Presentation</vt:lpstr>
      <vt:lpstr>So…</vt:lpstr>
      <vt:lpstr>What is __name__</vt:lpstr>
      <vt:lpstr>__name__</vt:lpstr>
      <vt:lpstr>Let’s print __name__ out.</vt:lpstr>
      <vt:lpstr>PowerPoint Presentation</vt:lpstr>
      <vt:lpstr>Why We Care</vt:lpstr>
      <vt:lpstr>When you don’t use if __name__...</vt:lpstr>
      <vt:lpstr>External Libraries</vt:lpstr>
      <vt:lpstr>External Libraries</vt:lpstr>
      <vt:lpstr>Laziness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Hugh Bell</dc:creator>
  <cp:lastModifiedBy>raymond agarunov</cp:lastModifiedBy>
  <cp:revision>20</cp:revision>
  <dcterms:created xsi:type="dcterms:W3CDTF">2019-05-21T06:05:32Z</dcterms:created>
  <dcterms:modified xsi:type="dcterms:W3CDTF">2022-01-30T06:30:01Z</dcterms:modified>
</cp:coreProperties>
</file>