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einstein" initials="D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82424" autoAdjust="0"/>
  </p:normalViewPr>
  <p:slideViewPr>
    <p:cSldViewPr snapToGrid="0">
      <p:cViewPr>
        <p:scale>
          <a:sx n="50" d="100"/>
          <a:sy n="50" d="100"/>
        </p:scale>
        <p:origin x="93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7738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526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723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737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599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76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51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410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0589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0684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342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33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1723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737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536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0649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408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0902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35941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9586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9978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89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63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55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88545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4605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715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0749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168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450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347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70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308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962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297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0" y="-11289"/>
            <a:ext cx="16245981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0661" y="3177497"/>
            <a:ext cx="7082020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5975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329" y="1"/>
            <a:ext cx="154651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53" y="1011699"/>
            <a:ext cx="5580095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6773" y="7939420"/>
            <a:ext cx="63892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8353930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29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85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92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3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883" y="2593197"/>
            <a:ext cx="12990059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883" y="1217319"/>
            <a:ext cx="12990059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0718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fld id="{21046781-F8F7-4D47-B5A2-A0C5D4FEB68D}" type="slidenum">
              <a:rPr lang="he-IL" smtClean="0"/>
              <a:t>‹#›</a:t>
            </a:fld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15" y="1756770"/>
            <a:ext cx="15739175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13" y="370228"/>
            <a:ext cx="16008879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10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22301"/>
            <a:ext cx="1402080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738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439" y="4100078"/>
            <a:ext cx="6805125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7214" y="6083861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9322905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289" y="3155951"/>
            <a:ext cx="14617067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268" y="4828289"/>
            <a:ext cx="14617067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0767" y="8268783"/>
            <a:ext cx="975467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8481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5" y="5741879"/>
            <a:ext cx="16256000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3" y="7116422"/>
            <a:ext cx="16256003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20795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86751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1" y="650216"/>
            <a:ext cx="16523935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43417"/>
            <a:ext cx="1402080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111298"/>
            <a:ext cx="14020799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6EB8E-A64B-4805-B105-C5715C67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6600" b="0" dirty="0"/>
              <a:t>Module 5.11.1 : </a:t>
            </a:r>
            <a:br>
              <a:rPr lang="en-US" sz="6600" b="0" dirty="0"/>
            </a:br>
            <a:r>
              <a:rPr lang="en-US" sz="6600" b="0" dirty="0"/>
              <a:t>Regular Expressions</a:t>
            </a:r>
            <a:endParaRPr lang="en-IL" sz="6600" b="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69024" y="729701"/>
            <a:ext cx="144018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Using “</a:t>
            </a:r>
            <a:r>
              <a:rPr lang="en-US" sz="7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re.search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Like “</a:t>
            </a:r>
            <a:r>
              <a:rPr lang="en-US" sz="7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startswith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re.search('^From:', line)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line.startswith('From:')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88774" y="7160986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We fine-tune what is matched by adding special characters to the string.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dot (.) character matches any character.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you add the asterisk character, then the character is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any number of times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Wild-Card Characters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X-Sieve: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text/plain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dot character matches any character.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you add the asterisk character, the character is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any number of times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Wild-Card Characters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X-Sieve: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text/plain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5" name="Shape 285"/>
          <p:cNvCxnSpPr>
            <a:endCxn id="28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Depending on how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clean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your data is and the purpose of your application, you may want to narrow your match down a bit.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Fine-Tuning Your Match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X-Sieve: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8" name="Shape 298"/>
          <p:cNvCxnSpPr>
            <a:endCxn id="29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Depending on how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clean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your data is and the purpose of your application, you may want to narrow your match down a bit.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Fine-Tuning Your Match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X-Sieve: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^X-\S+: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444274" y="7585282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2" name="Shape 312"/>
          <p:cNvCxnSpPr/>
          <p:nvPr/>
        </p:nvCxnSpPr>
        <p:spPr>
          <a:xfrm flipH="1">
            <a:off x="12738280" y="7012863"/>
            <a:ext cx="421800" cy="7920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3" name="Shape 313"/>
          <p:cNvCxnSpPr>
            <a:endCxn id="311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re.search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returns a “True/False” depending on whether the string matches  the regular expression.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we actually want the matching strings to be extracted, then we use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re.findall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()”.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Matching &amp; Extracting Data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323149" y="5487693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('[0-9]+',x)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688012" y="5772149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92674" y="7359649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3074161" y="6576694"/>
            <a:ext cx="81000" cy="5906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96308" y="4209949"/>
            <a:ext cx="11488615" cy="3965099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When we use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re.findall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()”, it returns a list of zero or more sub-strings that match the regular expression.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Matching &amp; Extracting Data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974059" y="4367661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('[0-9]+',x)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('[AEIOU]+',x)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repeat characters (“*” and “+”) push outward in both directions (greedy) to match the largest possible string.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Warning: Greedy Matching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'From: 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re.findall('^F.+:',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['From: Using the :']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3" name="Shape 34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1117600" y="7547035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Not all regular expression repeat codes are greedy!  If you add a “?’ character - the “+ “and “*’ chill out a bit...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Non-Greedy Matching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'From: 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re.findall('^F.+?:',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['From:']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56" name="Shape 356"/>
          <p:cNvCxnSpPr>
            <a:stCxn id="354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58" name="Shape 358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0" name="Shape 360"/>
          <p:cNvCxnSpPr>
            <a:endCxn id="359" idx="0"/>
          </p:cNvCxnSpPr>
          <p:nvPr/>
        </p:nvCxnSpPr>
        <p:spPr>
          <a:xfrm>
            <a:off x="13483749" y="6517099"/>
            <a:ext cx="384600" cy="9759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You can refine the match for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re.findall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and separately determine which portion of the match is to be extracted by using parenthes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s.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Fine</a:t>
            </a:r>
            <a:r>
              <a:rPr lang="en-US" sz="7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-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Tuning String Extraction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re.findall('\S+@\S+',x)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237208" y="2254251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In computing, a regular expression, also referred to as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regex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or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regexp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b="0" i="0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that can be int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Parenthes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 are not part of the expression, but they tell where to start and stop what string to extract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Fine</a:t>
            </a:r>
            <a:r>
              <a:rPr lang="en-US" sz="7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-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Tuning String Extraction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(\S+@\S+)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3" name="Shape 383"/>
          <p:cNvSpPr txBox="1"/>
          <p:nvPr/>
        </p:nvSpPr>
        <p:spPr>
          <a:xfrm>
            <a:off x="974765" y="5047549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('\S+@\</a:t>
            </a:r>
            <a:r>
              <a:rPr lang="en-US" sz="30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S+',x</a:t>
            </a: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('^From:.*? (\S+@\S+)',x)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data.find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baseline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data.find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 ',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baseline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host = data[atpos+1 : </a:t>
            </a:r>
            <a:r>
              <a:rPr lang="en-US" sz="28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84420" y="4209949"/>
            <a:ext cx="13614079" cy="3689867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01" name="Shape 401"/>
          <p:cNvSpPr txBox="1">
            <a:spLocks noGrp="1"/>
          </p:cNvSpPr>
          <p:nvPr>
            <p:ph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Sometimes we split a line one way, and then grab one of the pieces of the line and split that piece again.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Double Split Pattern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email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pieces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Regex Version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Look through the string until you find an “at”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sign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5" name="Shape 415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re.findall('@([^ ]*)',lin)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Regex Version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 non-blank character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 many of them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re.findall('@([^ ]*)',lin)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Regex Version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Extract the non-blank characters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8" name="Shape 438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9" name="Shape 439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6725" y="38417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re.findall('@([^ ]*)',lin)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Even Cooler Regex Version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698230" y="7552987"/>
            <a:ext cx="1277208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Starting from the beginning of the line, look for the string “From “ </a:t>
            </a:r>
          </a:p>
        </p:txBody>
      </p:sp>
      <p:cxnSp>
        <p:nvCxnSpPr>
          <p:cNvPr id="448" name="Shape 448"/>
          <p:cNvCxnSpPr/>
          <p:nvPr/>
        </p:nvCxnSpPr>
        <p:spPr>
          <a:xfrm flipH="1">
            <a:off x="6880485" y="6419850"/>
            <a:ext cx="841431" cy="1030261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>
            <a:off x="9192576" y="6516225"/>
            <a:ext cx="1645313" cy="918896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</a:t>
            </a:r>
            <a:r>
              <a:rPr lang="en-US" sz="30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Even Cooler Regex Version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695825" y="746115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Skip a bunch of characters, looking for an “at”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sign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10163331" y="6629400"/>
            <a:ext cx="277655" cy="83175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>
            <a:off x="11352211" y="6651625"/>
            <a:ext cx="325127" cy="809525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1" name="Shape 46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</a:t>
            </a:r>
            <a:r>
              <a:rPr lang="en-US" sz="30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Even Cooler Regex Version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7416015" y="7546402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Start extracting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11512446" y="6705600"/>
            <a:ext cx="185840" cy="834452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</a:t>
            </a:r>
            <a:r>
              <a:rPr lang="en-US" sz="30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Even Cooler Regex Version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 non-blank character</a:t>
            </a:r>
          </a:p>
        </p:txBody>
      </p:sp>
      <p:cxnSp>
        <p:nvCxnSpPr>
          <p:cNvPr id="480" name="Shape 480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Match many of them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</a:t>
            </a:r>
            <a:r>
              <a:rPr lang="en-US" sz="30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35880" y="2517254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Really clever </a:t>
            </a:r>
            <a:r>
              <a:rPr lang="en-US" sz="38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wild card</a:t>
            </a:r>
            <a:r>
              <a:rPr lang="en-US" sz="38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expressions for matching and parsing strings.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Even Cooler Regex Version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541199" y="7586793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Stop extracting</a:t>
            </a:r>
          </a:p>
        </p:txBody>
      </p:sp>
      <p:cxnSp>
        <p:nvCxnSpPr>
          <p:cNvPr id="493" name="Shape 493"/>
          <p:cNvCxnSpPr/>
          <p:nvPr/>
        </p:nvCxnSpPr>
        <p:spPr>
          <a:xfrm flipH="1">
            <a:off x="13865902" y="6731000"/>
            <a:ext cx="219985" cy="824043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re.findall('</a:t>
            </a:r>
            <a:r>
              <a:rPr lang="en-US" sz="3000" b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10126254" y="776878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Spam Confidence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579801" y="2121568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stuff = 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('^X-DSPAM-Confidence: ([0-9.]+)',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(stuff)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float(stuff[0])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</a:t>
            </a:r>
            <a:r>
              <a:rPr lang="en-US" sz="3000" b="1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1267533" y="6858000"/>
            <a:ext cx="4717199" cy="1200299"/>
          </a:xfrm>
          <a:prstGeom prst="rect">
            <a:avLst/>
          </a:prstGeom>
          <a:noFill/>
          <a:ln w="127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  <a:r>
              <a:rPr lang="en-US" sz="39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python </a:t>
            </a:r>
            <a:r>
              <a:rPr lang="en-US" sz="39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ds.py</a:t>
            </a:r>
            <a:r>
              <a:rPr lang="en-US" sz="39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  <a:r>
              <a:rPr lang="en-US" sz="39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252577" y="4699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 Quick Guide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022350" y="1652814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        Matches the beginning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$        Matches the end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.        Matches any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       Matches 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       Matches any non-whitespace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        Repeats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*?       Repeats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+        Repeats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+?       Repeats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Matches a single character in the listed 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[^XYZ]   Matches a single character not in the listed 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[a-z0-9] The set of characters can include a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        Indicates where string extraction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      Indicates where string extraction is to end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you want a special regular expression character to just behave normally (most of the time), then you prefix it with “\”.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Escape Character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742429" y="4214799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$10.00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re.findall('\$[0-9.]+',x)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['$10.00']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1017879" y="6197599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958115" y="7632699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 digit or period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7906815" y="7569199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 real dollar sign</a:t>
            </a:r>
          </a:p>
        </p:txBody>
      </p:sp>
      <p:cxnSp>
        <p:nvCxnSpPr>
          <p:cNvPr id="519" name="Shape 519"/>
          <p:cNvCxnSpPr/>
          <p:nvPr/>
        </p:nvCxnSpPr>
        <p:spPr>
          <a:xfrm flipH="1">
            <a:off x="11143865" y="7077074"/>
            <a:ext cx="312599" cy="4985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12458354" y="6975499"/>
            <a:ext cx="312599" cy="6062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1" name="Shape 521"/>
          <p:cNvCxnSpPr/>
          <p:nvPr/>
        </p:nvCxnSpPr>
        <p:spPr>
          <a:xfrm flipH="1">
            <a:off x="13429727" y="6983199"/>
            <a:ext cx="85500" cy="649499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2" name="Shape 522"/>
          <p:cNvSpPr txBox="1"/>
          <p:nvPr/>
        </p:nvSpPr>
        <p:spPr>
          <a:xfrm>
            <a:off x="12780440" y="4190999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At least one or more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x="14135489" y="5410198"/>
            <a:ext cx="86399" cy="91980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expressions are a cryptic but powerful language for matching strings and extracting elements from those strings.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expressions have special characters that </a:t>
            </a: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indicate intent.</a:t>
            </a:r>
            <a:endParaRPr lang="en-US" sz="3600" b="0" i="0" u="none" strike="noStrike" cap="none" baseline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881" y="16891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413000" y="584325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Really Smart "Find" or "Search"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13271600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chemeClr val="bg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Very powerful and quite cryptic.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Fun once you understand them.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expressions are a language unto themselves.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 language of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marker characters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- programming with characters.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It is kind of an 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old school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language – compact.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11300" y="8382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Understanding Regular Expressions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975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308339" y="384991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Regular Expression Quick Guide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74602" y="1685471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^        Matches the beginning of a line.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$        Matches the end of the line.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.        Matches any character.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       Matches whitespace.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\S       Matches any non-whitespace character.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        Repeats a character zero or more times.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*?       Repeats a character zero or more times (non-greedy).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+        Repeats a character one or more times.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+?       Repeats a character one or more times (non-greedy).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Matches a single character in the listed set.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[^XYZ]   Matches a single character not in the listed set.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[a-z0-9] The set of characters can include a range.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        Indicates where string extraction is to start.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      Indicates where string extraction is to end.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Before you can use regular expressions in your program, you must import the library using "import re“.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You can use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re.search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to see if a string matches a regular expression,  similar to using the “find()” method for strings.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You can use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re.findall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to extract portions of a string that match your regular expression, similar to a combination of “find()” and slicing:      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var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[5:10]. 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The Regular Expression Module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Using “</a:t>
            </a:r>
            <a:r>
              <a:rPr lang="en-US" sz="7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re.search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()” Like “find()”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re.search('From:', line)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line.find('From:')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</TotalTime>
  <Words>2321</Words>
  <Application>Microsoft Office PowerPoint</Application>
  <PresentationFormat>Custom</PresentationFormat>
  <Paragraphs>299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Cabin</vt:lpstr>
      <vt:lpstr>Calibri</vt:lpstr>
      <vt:lpstr>Calibri Light</vt:lpstr>
      <vt:lpstr>Courier New</vt:lpstr>
      <vt:lpstr>Roboto</vt:lpstr>
      <vt:lpstr>Wingdings</vt:lpstr>
      <vt:lpstr>Theme2</vt:lpstr>
      <vt:lpstr>Module 5.11.1 :  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“re.search()” Like “find()”</vt:lpstr>
      <vt:lpstr>Using “re.search()” Like “startswith()”</vt:lpstr>
      <vt:lpstr>Wild-Card Characters</vt:lpstr>
      <vt:lpstr>Wild-Card Characters</vt:lpstr>
      <vt:lpstr>Fine-Tuning Your Match</vt:lpstr>
      <vt:lpstr>Fine-Tuning Your Match</vt:lpstr>
      <vt:lpstr>Matching &amp; Extracting Data</vt:lpstr>
      <vt:lpstr>Matching &amp;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Regular Expression Quick Guide</vt:lpstr>
      <vt:lpstr>Escape Character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lea</dc:creator>
  <cp:lastModifiedBy>raymond agarunov</cp:lastModifiedBy>
  <cp:revision>19</cp:revision>
  <dcterms:modified xsi:type="dcterms:W3CDTF">2022-01-30T06:39:45Z</dcterms:modified>
</cp:coreProperties>
</file>