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281" r:id="rId21"/>
    <p:sldId id="309" r:id="rId22"/>
    <p:sldId id="310" r:id="rId23"/>
    <p:sldId id="311" r:id="rId24"/>
    <p:sldId id="285" r:id="rId25"/>
  </p:sldIdLst>
  <p:sldSz cx="9144000" cy="6858000" type="screen4x3"/>
  <p:notesSz cx="6858000" cy="9144000"/>
  <p:embeddedFontLst>
    <p:embeddedFont>
      <p:font typeface="-윤고딕340" charset="-127"/>
      <p:regular r:id="rId27"/>
    </p:embeddedFont>
    <p:embeddedFont>
      <p:font typeface="양재붓꽃체L" pitchFamily="18" charset="-127"/>
      <p:regular r:id="rId28"/>
    </p:embeddedFont>
    <p:embeddedFont>
      <p:font typeface="맑은 고딕" pitchFamily="50" charset="-127"/>
      <p:regular r:id="rId29"/>
      <p:bold r:id="rId30"/>
    </p:embeddedFont>
    <p:embeddedFont>
      <p:font typeface="-윤고딕330" charset="-127"/>
      <p:regular r:id="rId31"/>
    </p:embeddedFont>
    <p:embeddedFont>
      <p:font typeface="Yoon 윤고딕 550_TT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6B5E4"/>
    <a:srgbClr val="FFCC66"/>
    <a:srgbClr val="339966"/>
    <a:srgbClr val="0033CC"/>
    <a:srgbClr val="660033"/>
    <a:srgbClr val="A50021"/>
    <a:srgbClr val="FFCC00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/>
    <p:restoredTop sz="82198" autoAdjust="0"/>
  </p:normalViewPr>
  <p:slideViewPr>
    <p:cSldViewPr>
      <p:cViewPr varScale="1">
        <p:scale>
          <a:sx n="59" d="100"/>
          <a:sy n="59" d="100"/>
        </p:scale>
        <p:origin x="-1284" y="-78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1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2"/>
      </p:cViewPr>
      <p:guideLst>
        <p:guide orient="horz" pos="2879"/>
        <p:guide pos="2159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B658571-7EB0-40D5-9088-063A59C59B47}" type="datetime1">
              <a:rPr lang="ko-KR" altLang="en-US"/>
              <a:pPr lvl="0">
                <a:defRPr lang="ko-KR" altLang="en-US"/>
              </a:pPr>
              <a:t>2015-01-16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C33EF00-BB1E-42E8-9466-D6066537D64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08771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878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가지의 흐름이 있는데 </a:t>
            </a:r>
            <a:r>
              <a:rPr lang="ko-KR" altLang="en-US" dirty="0" err="1" smtClean="0"/>
              <a:t>그중에서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흐름을 좀더 구체적으로 </a:t>
            </a:r>
            <a:r>
              <a:rPr lang="ko-KR" altLang="en-US" dirty="0" err="1" smtClean="0"/>
              <a:t>표현하기위해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콜라보레이션을</a:t>
            </a:r>
            <a:r>
              <a:rPr lang="ko-KR" altLang="en-US" dirty="0" smtClean="0"/>
              <a:t> 사용했다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콜라보레이션은</a:t>
            </a:r>
            <a:r>
              <a:rPr lang="ko-KR" altLang="en-US" dirty="0" smtClean="0"/>
              <a:t> 대화형흐름으로 시퀀스다이어그램 같이 메시지의 흐름을 나타내지만 추가적으로 객체와의 관계를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C33EF00-BB1E-42E8-9466-D6066537D647}" type="slidenum">
              <a:rPr lang="ko-KR" altLang="en-US" smtClean="0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1256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045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513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26568" cy="274042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charset="-127"/>
                <a:ea typeface="Yoon 윤고딕 550_TT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4475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775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540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625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3716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0972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2429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39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FF1C-10E8-4861-89DA-036EDA47BEF4}" type="datetimeFigureOut">
              <a:rPr lang="ko-KR" altLang="en-US" smtClean="0"/>
              <a:pPr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D636-FBA6-44A4-821A-FC3E3FB2C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3695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9532" y="1880828"/>
            <a:ext cx="81369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8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ATM PROCESS</a:t>
            </a:r>
            <a:endParaRPr lang="en-US" altLang="ko-KR" sz="8800" spc="-250" dirty="0" smtClean="0">
              <a:ln w="6350" cmpd="sng">
                <a:solidFill>
                  <a:schemeClr val="bg1">
                    <a:alpha val="22000"/>
                  </a:schemeClr>
                </a:solidFill>
                <a:prstDash val="solid"/>
              </a:ln>
              <a:solidFill>
                <a:srgbClr val="36B5E4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4833157"/>
            <a:ext cx="500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201011633 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권혁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양재붓꽃체L" pitchFamily="18" charset="-127"/>
                <a:ea typeface="양재붓꽃체L" pitchFamily="18" charset="-127"/>
              </a:rPr>
              <a:t>주</a:t>
            </a:r>
            <a:endParaRPr lang="en-US" altLang="ko-KR" sz="3600" spc="-250" dirty="0" smtClean="0">
              <a:ln w="6350" cmpd="sng">
                <a:solidFill>
                  <a:schemeClr val="bg1">
                    <a:alpha val="22000"/>
                  </a:schemeClr>
                </a:solidFill>
                <a:prstDash val="solid"/>
              </a:ln>
              <a:solidFill>
                <a:srgbClr val="36B5E4"/>
              </a:solidFill>
              <a:latin typeface="양재붓꽃체L" pitchFamily="18" charset="-127"/>
              <a:ea typeface="양재붓꽃체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5374957"/>
            <a:ext cx="500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201011661 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류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양재붓꽃체L" pitchFamily="18" charset="-127"/>
                <a:ea typeface="양재붓꽃체L" pitchFamily="18" charset="-127"/>
              </a:rPr>
              <a:t>인</a:t>
            </a:r>
            <a:r>
              <a:rPr lang="ko-KR" altLang="en-US" sz="36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곤</a:t>
            </a:r>
            <a:endParaRPr lang="en-US" altLang="ko-KR" sz="3600" spc="-250" dirty="0" smtClean="0">
              <a:ln w="6350" cmpd="sng">
                <a:solidFill>
                  <a:schemeClr val="bg1">
                    <a:alpha val="22000"/>
                  </a:schemeClr>
                </a:solidFill>
                <a:prstDash val="solid"/>
              </a:ln>
              <a:solidFill>
                <a:srgbClr val="36B5E4"/>
              </a:solidFill>
              <a:latin typeface="양재붓꽃체L" pitchFamily="18" charset="-127"/>
              <a:ea typeface="양재붓꽃체L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08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Sequence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10" y="1700808"/>
            <a:ext cx="860827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340768"/>
            <a:ext cx="8145900" cy="444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52836"/>
            <a:ext cx="7422818" cy="404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24844"/>
            <a:ext cx="8297866" cy="387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1664804"/>
            <a:ext cx="7368984" cy="398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22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Communication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90" y="1628800"/>
            <a:ext cx="8808394" cy="413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790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Detailed Class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77724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484784"/>
            <a:ext cx="38576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1484784"/>
            <a:ext cx="3429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4854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Design – </a:t>
            </a:r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DataBase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Schema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628800"/>
            <a:ext cx="7473402" cy="418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87624" y="14394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Atm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50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Implemetation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– Component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540" y="1016732"/>
            <a:ext cx="8349058" cy="546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6620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Implemetation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– Deployment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268760"/>
            <a:ext cx="5688632" cy="51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52736"/>
            <a:ext cx="9144000" cy="5805264"/>
          </a:xfrm>
          <a:prstGeom prst="rect">
            <a:avLst/>
          </a:prstGeom>
          <a:solidFill>
            <a:srgbClr val="36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1159336" y="1763909"/>
            <a:ext cx="41327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Requirement - </a:t>
            </a:r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Usecase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159336" y="2623863"/>
            <a:ext cx="48888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Requirement - </a:t>
            </a:r>
            <a:r>
              <a:rPr lang="ko-KR" altLang="en-US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용어</a:t>
            </a:r>
            <a:r>
              <a:rPr lang="ko-KR" altLang="en-US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집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159336" y="2193886"/>
            <a:ext cx="57169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Requirement - Domain Model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1151620" y="3483817"/>
            <a:ext cx="5184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Analysis - </a:t>
            </a:r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SequenceDiagram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1151620" y="3053840"/>
            <a:ext cx="44644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Analysis - </a:t>
            </a:r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ClassDiagram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940" y="263104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목차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1151620" y="3913794"/>
            <a:ext cx="5184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6.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Analysis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Comunication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Diagram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151620" y="4343771"/>
            <a:ext cx="5184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7.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Design – Detailed Class Diagram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1151620" y="4773748"/>
            <a:ext cx="5184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8.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Design – DB Schema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1151620" y="5203725"/>
            <a:ext cx="7056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9.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Implementation – Component Diagram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1115616" y="5633702"/>
            <a:ext cx="7056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10.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Implementation – Deployment Diagram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1115616" y="6063679"/>
            <a:ext cx="7056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11. </a:t>
            </a:r>
            <a:r>
              <a:rPr lang="en-US" altLang="ko-KR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Implementation – </a:t>
            </a:r>
            <a:r>
              <a:rPr lang="ko-KR" altLang="en-US" sz="24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시연</a:t>
            </a:r>
            <a:endParaRPr lang="en-US" altLang="ko-KR" sz="2400" dirty="0" smtClean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04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6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64004" y="2515252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시연</a:t>
            </a:r>
            <a:endParaRPr lang="ko-KR" altLang="en-US" sz="80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0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15616" y="2136339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28800"/>
            <a:ext cx="59436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1628800"/>
            <a:ext cx="59245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1628800"/>
            <a:ext cx="59245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2636912"/>
            <a:ext cx="1872208" cy="144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195736" y="5445224"/>
            <a:ext cx="72008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19672" y="2132856"/>
            <a:ext cx="79208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3940" y="263104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Implemetation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-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시연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08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3940" y="263104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Implemetation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-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시연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3068960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커뮤니케이션 다이어그램 데모</a:t>
            </a:r>
            <a:endParaRPr lang="ko-KR" altLang="en-US" sz="3600" b="1" dirty="0"/>
          </a:p>
        </p:txBody>
      </p:sp>
    </p:spTree>
    <p:extLst>
      <p:ext uri="{BB962C8B-B14F-4D97-AF65-F5344CB8AC3E}">
        <p14:creationId xmlns="" xmlns:p14="http://schemas.microsoft.com/office/powerpoint/2010/main" val="720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3376" y="1628800"/>
            <a:ext cx="5197257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99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Q/A</a:t>
            </a:r>
            <a:endParaRPr lang="en-US" altLang="ko-KR" sz="199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08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03948" y="2672916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0" spc="-250" dirty="0" smtClean="0">
                <a:ln w="6350" cmpd="sng">
                  <a:solidFill>
                    <a:schemeClr val="bg1">
                      <a:alpha val="22000"/>
                    </a:schemeClr>
                  </a:solidFill>
                  <a:prstDash val="solid"/>
                </a:ln>
                <a:solidFill>
                  <a:srgbClr val="36B5E4"/>
                </a:solidFill>
                <a:latin typeface="-윤고딕340" pitchFamily="18" charset="-127"/>
                <a:ea typeface="-윤고딕340" pitchFamily="18" charset="-127"/>
              </a:rPr>
              <a:t>감사합니다</a:t>
            </a:r>
            <a:endParaRPr lang="en-US" altLang="ko-KR" sz="6000" spc="-250" dirty="0" smtClean="0">
              <a:ln w="6350" cmpd="sng">
                <a:solidFill>
                  <a:schemeClr val="bg1">
                    <a:alpha val="22000"/>
                  </a:schemeClr>
                </a:solidFill>
                <a:prstDash val="solid"/>
              </a:ln>
              <a:solidFill>
                <a:srgbClr val="36B5E4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743908" y="3688579"/>
            <a:ext cx="4104456" cy="0"/>
          </a:xfrm>
          <a:prstGeom prst="line">
            <a:avLst/>
          </a:prstGeom>
          <a:ln>
            <a:solidFill>
              <a:srgbClr val="36B5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80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940" y="263104"/>
            <a:ext cx="4067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Requirment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- </a:t>
            </a:r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Usecase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636" y="1016732"/>
            <a:ext cx="646747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280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940" y="263104"/>
            <a:ext cx="5019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Requirment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– Domain Model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1" y="1173973"/>
            <a:ext cx="7344815" cy="548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280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940" y="263104"/>
            <a:ext cx="3647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Requirment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– </a:t>
            </a:r>
            <a:r>
              <a:rPr lang="ko-KR" altLang="en-US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용어집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564" y="1592796"/>
            <a:ext cx="8280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ea typeface="a옛날목욕탕B"/>
              </a:rPr>
              <a:t>Session : </a:t>
            </a:r>
            <a:r>
              <a:rPr lang="ko-KR" altLang="en-US" sz="2400" dirty="0" smtClean="0">
                <a:ea typeface="a옛날목욕탕B"/>
              </a:rPr>
              <a:t>사용자와 컴퓨터간의 활성화된 접속을 의미한다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smtClean="0">
                <a:ea typeface="a옛날목욕탕B"/>
              </a:rPr>
              <a:t>Transaction : </a:t>
            </a:r>
            <a:r>
              <a:rPr lang="ko-KR" altLang="en-US" sz="2400" dirty="0" smtClean="0">
                <a:ea typeface="a옛날목욕탕B"/>
              </a:rPr>
              <a:t>업무나 거래를 말한다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err="1" smtClean="0">
                <a:ea typeface="a옛날목욕탕B"/>
              </a:rPr>
              <a:t>WithDrawal</a:t>
            </a:r>
            <a:r>
              <a:rPr lang="en-US" altLang="ko-KR" sz="2400" dirty="0" smtClean="0">
                <a:ea typeface="a옛날목욕탕B"/>
              </a:rPr>
              <a:t> : </a:t>
            </a:r>
            <a:r>
              <a:rPr lang="ko-KR" altLang="en-US" sz="2400" dirty="0" smtClean="0">
                <a:ea typeface="a옛날목욕탕B"/>
              </a:rPr>
              <a:t>은행업무에서 출금을 의미한다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smtClean="0">
                <a:ea typeface="a옛날목욕탕B"/>
              </a:rPr>
              <a:t>Deposit : </a:t>
            </a:r>
            <a:r>
              <a:rPr lang="ko-KR" altLang="en-US" sz="2400" dirty="0" smtClean="0">
                <a:ea typeface="a옛날목욕탕B"/>
              </a:rPr>
              <a:t>은행업무에서 예금을 의미한다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smtClean="0">
                <a:ea typeface="a옛날목욕탕B"/>
              </a:rPr>
              <a:t>Transfer : </a:t>
            </a:r>
            <a:r>
              <a:rPr lang="ko-KR" altLang="en-US" sz="2400" dirty="0" smtClean="0">
                <a:ea typeface="a옛날목욕탕B"/>
              </a:rPr>
              <a:t>은행업무에서 이체를 의미한다</a:t>
            </a:r>
            <a:r>
              <a:rPr lang="en-US" altLang="ko-KR" sz="2400" dirty="0" smtClean="0">
                <a:ea typeface="a옛날목욕탕B"/>
              </a:rPr>
              <a:t>.</a:t>
            </a:r>
          </a:p>
          <a:p>
            <a:endParaRPr lang="en-US" altLang="ko-KR" sz="2400" dirty="0" smtClean="0">
              <a:ea typeface="a옛날목욕탕B"/>
            </a:endParaRPr>
          </a:p>
          <a:p>
            <a:r>
              <a:rPr lang="en-US" altLang="ko-KR" sz="2400" dirty="0" smtClean="0">
                <a:ea typeface="a옛날목욕탕B"/>
              </a:rPr>
              <a:t>Inquiry : </a:t>
            </a:r>
            <a:r>
              <a:rPr lang="ko-KR" altLang="en-US" sz="2400" dirty="0" smtClean="0">
                <a:ea typeface="a옛날목욕탕B"/>
              </a:rPr>
              <a:t>은행업무에서 조회를 의미한다</a:t>
            </a:r>
            <a:r>
              <a:rPr lang="en-US" altLang="ko-KR" sz="2400" dirty="0" smtClean="0">
                <a:ea typeface="a옛날목욕탕B"/>
              </a:rPr>
              <a:t>.</a:t>
            </a:r>
            <a:endParaRPr lang="ko-KR" altLang="en-US" sz="2400" dirty="0">
              <a:ea typeface="a옛날목욕탕B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80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940" y="263104"/>
            <a:ext cx="4456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- </a:t>
            </a:r>
            <a:r>
              <a:rPr lang="en-US" altLang="ko-KR" sz="2800" dirty="0" err="1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ClassDiagram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412776"/>
            <a:ext cx="57626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304764"/>
            <a:ext cx="2628292" cy="514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67844" y="1304764"/>
            <a:ext cx="2160240" cy="511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16116" y="1304764"/>
            <a:ext cx="2988332" cy="396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300192" y="4797152"/>
            <a:ext cx="234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개의 클래스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2800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Sequence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53398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Sequence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768667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40" y="263104"/>
            <a:ext cx="526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Analysis – </a:t>
            </a:r>
            <a:r>
              <a:rPr lang="en-US" altLang="ko-KR" sz="2800" dirty="0" smtClean="0">
                <a:solidFill>
                  <a:srgbClr val="36B5E4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Sequence Diagram</a:t>
            </a:r>
            <a:endParaRPr lang="ko-KR" altLang="en-US" sz="2800" dirty="0">
              <a:solidFill>
                <a:srgbClr val="36B5E4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5629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432</Words>
  <Application>Microsoft Office PowerPoint</Application>
  <PresentationFormat>화면 슬라이드 쇼(4:3)</PresentationFormat>
  <Paragraphs>78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굴림</vt:lpstr>
      <vt:lpstr>Arial</vt:lpstr>
      <vt:lpstr>-윤고딕340</vt:lpstr>
      <vt:lpstr>양재붓꽃체L</vt:lpstr>
      <vt:lpstr>맑은 고딕</vt:lpstr>
      <vt:lpstr>-윤고딕330</vt:lpstr>
      <vt:lpstr>a옛날목욕탕B</vt:lpstr>
      <vt:lpstr>Yoon 윤고딕 550_TT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표지</dc:title>
  <dc:creator>Windows 사용자</dc:creator>
  <cp:lastModifiedBy>ingon</cp:lastModifiedBy>
  <cp:revision>280</cp:revision>
  <dcterms:created xsi:type="dcterms:W3CDTF">2011-05-12T13:17:36Z</dcterms:created>
  <dcterms:modified xsi:type="dcterms:W3CDTF">2015-01-16T04:10:35Z</dcterms:modified>
</cp:coreProperties>
</file>