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A27C4-9A48-445B-AA09-8AA6E0983C76}" type="datetimeFigureOut">
              <a:rPr lang="fr-FR" smtClean="0"/>
              <a:t>12/02/2019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76D07-C0AA-4E5E-9371-546E6AA1C9B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74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Pour les </a:t>
            </a:r>
            <a:r>
              <a:rPr lang="fr-FR" dirty="0"/>
              <a:t>lycées et bacheliers </a:t>
            </a:r>
            <a:r>
              <a:rPr lang="fr-FR" b="1" dirty="0"/>
              <a:t>qui ont </a:t>
            </a:r>
            <a:r>
              <a:rPr lang="fr-FR" b="0" dirty="0"/>
              <a:t>du mal à savoir vers quelle filière se diriger, </a:t>
            </a:r>
            <a:r>
              <a:rPr lang="fr-FR" b="1" dirty="0"/>
              <a:t>Genius est </a:t>
            </a:r>
            <a:r>
              <a:rPr lang="fr-FR" b="0" dirty="0"/>
              <a:t>un jeu mobile « sérieux » </a:t>
            </a:r>
            <a:r>
              <a:rPr lang="fr-FR" b="1" dirty="0"/>
              <a:t>qui va </a:t>
            </a:r>
            <a:r>
              <a:rPr lang="fr-FR" b="0" dirty="0"/>
              <a:t>leur permettre de découvrir les métiers de l’IUT et les compétences associées </a:t>
            </a:r>
            <a:r>
              <a:rPr lang="fr-FR" b="1" dirty="0"/>
              <a:t>contrairement </a:t>
            </a:r>
            <a:r>
              <a:rPr lang="fr-FR" b="0" dirty="0"/>
              <a:t>aux sites web spécialisés dans l’orientation </a:t>
            </a:r>
            <a:r>
              <a:rPr lang="fr-FR" b="1" dirty="0"/>
              <a:t>qui ne pourraient pas</a:t>
            </a:r>
            <a:r>
              <a:rPr lang="fr-FR" b="0" dirty="0"/>
              <a:t> leur faire découvrir ces métiers en s’amusant.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76D07-C0AA-4E5E-9371-546E6AA1C9B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46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Missions</a:t>
            </a:r>
            <a:r>
              <a:rPr lang="fr-FR" dirty="0"/>
              <a:t> : formulaire de renseignement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Avancement </a:t>
            </a:r>
            <a:r>
              <a:rPr lang="fr-FR" dirty="0"/>
              <a:t>: déblocage de missions, découverte métiers, tt ce qui concerne l’avancé du joueur, etc.</a:t>
            </a:r>
          </a:p>
          <a:p>
            <a:r>
              <a:rPr lang="fr-FR" b="1" dirty="0"/>
              <a:t>Menus</a:t>
            </a:r>
            <a:r>
              <a:rPr lang="fr-FR" dirty="0"/>
              <a:t> : diapo précédentes</a:t>
            </a:r>
          </a:p>
          <a:p>
            <a:r>
              <a:rPr lang="fr-FR" b="1" dirty="0"/>
              <a:t>Design</a:t>
            </a:r>
            <a:r>
              <a:rPr lang="fr-FR" dirty="0"/>
              <a:t> : Jérémy stagiaire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76D07-C0AA-4E5E-9371-546E6AA1C9B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986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Questions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76D07-C0AA-4E5E-9371-546E6AA1C9B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37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5632" y="6338725"/>
            <a:ext cx="911939" cy="365125"/>
          </a:xfrm>
        </p:spPr>
        <p:txBody>
          <a:bodyPr/>
          <a:lstStyle/>
          <a:p>
            <a:fld id="{18AA64A6-2340-4F09-B1A9-9A37AB77E0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833" y="6338725"/>
            <a:ext cx="6297612" cy="365125"/>
          </a:xfrm>
        </p:spPr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81162" y="6338725"/>
            <a:ext cx="683339" cy="365125"/>
          </a:xfrm>
        </p:spPr>
        <p:txBody>
          <a:bodyPr/>
          <a:lstStyle/>
          <a:p>
            <a:fld id="{E1040B4B-8E47-4DA5-B622-A6CB272BE54A}" type="slidenum">
              <a:rPr lang="fr-FR" smtClean="0"/>
              <a:pPr/>
              <a:t>‹N°›</a:t>
            </a:fld>
            <a:r>
              <a:rPr lang="fr-FR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29100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335A-F248-41EF-BE56-EAE47CC00DDD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711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B43C-95AF-4B7C-9F71-3EE406DD050A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993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C93A-BD6A-4FCA-BC63-1585E4F082CE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358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D012-9468-415A-A976-4148149416C0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49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E23-4D22-4801-85CA-2F64B19AFD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57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E04-3D64-496A-9C36-D4BBFBD13A61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05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27B0-C5D7-4A7E-8818-2759F8E158C2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58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9B8288-8AD6-4ECC-B40B-5EC039E5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6886" y="6390979"/>
            <a:ext cx="911939" cy="365125"/>
          </a:xfrm>
        </p:spPr>
        <p:txBody>
          <a:bodyPr/>
          <a:lstStyle/>
          <a:p>
            <a:fld id="{18AA64A6-2340-4F09-B1A9-9A37AB77E0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36187F-3C97-40FF-8D9C-A38F606B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087" y="6390979"/>
            <a:ext cx="6297612" cy="365125"/>
          </a:xfrm>
        </p:spPr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0B8D1B-69EC-4F05-AC98-9B707B50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2416" y="6390979"/>
            <a:ext cx="683339" cy="365125"/>
          </a:xfrm>
        </p:spPr>
        <p:txBody>
          <a:bodyPr/>
          <a:lstStyle/>
          <a:p>
            <a:fld id="{E1040B4B-8E47-4DA5-B622-A6CB272BE54A}" type="slidenum">
              <a:rPr lang="fr-FR" smtClean="0"/>
              <a:pPr/>
              <a:t>‹N°›</a:t>
            </a:fld>
            <a:r>
              <a:rPr lang="fr-FR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128641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811-7FED-4157-978E-49778ECB2928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2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F405-AB16-4F0C-B884-6A22CDEA5A3A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31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C18C-A0E1-46EF-AB27-8F52A1C81624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38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8C7E-CA61-4583-98A5-94997DC39AA4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33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4-57EE-4DF9-850E-DEFAB7C82B5F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12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B84D-7876-42C9-A8C3-6F33ADE01636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694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9AC-DE00-4D00-B828-DE36CEFC4BC2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21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D1EE-E7B8-419E-AA2F-1C17BB9C3941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040B4B-8E47-4DA5-B622-A6CB272BE5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7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89BA-559E-4C3B-9D72-D2002F803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GENIUS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183A56-14A0-489D-B7A0-F3ED8D612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Serious Game (Projet d’alternance)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A392B2-DAF5-4B7E-93E6-9848CE6E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5006-7969-4A74-A4CE-6717FBC3E3DE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341629-9B95-4447-A99A-AD191A26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833" y="6338725"/>
            <a:ext cx="7439738" cy="365125"/>
          </a:xfrm>
        </p:spPr>
        <p:txBody>
          <a:bodyPr/>
          <a:lstStyle/>
          <a:p>
            <a:r>
              <a:rPr lang="fr-FR" dirty="0"/>
              <a:t>LAROCHE David				   	       LP Web Dev – 2018-2019		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CB365B-8FC8-4836-96F6-486070AC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pPr/>
              <a:t>1</a:t>
            </a:fld>
            <a:r>
              <a:rPr lang="fr-FR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76770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1041F-DA0A-4C4D-9AFF-9CA888FF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préparation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3F8B33-4DFB-47BE-9350-764F3D8C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Finalisation des missions</a:t>
            </a:r>
          </a:p>
          <a:p>
            <a:r>
              <a:rPr lang="fr-FR" dirty="0"/>
              <a:t>Avancement dans le jeu</a:t>
            </a:r>
          </a:p>
          <a:p>
            <a:r>
              <a:rPr lang="fr-FR" dirty="0"/>
              <a:t>Menus non terminés</a:t>
            </a:r>
          </a:p>
          <a:p>
            <a:r>
              <a:rPr lang="fr-FR" dirty="0"/>
              <a:t>Design</a:t>
            </a:r>
          </a:p>
          <a:p>
            <a:r>
              <a:rPr lang="fr-FR" dirty="0"/>
              <a:t>Gestion des sons et animations</a:t>
            </a:r>
          </a:p>
          <a:p>
            <a:r>
              <a:rPr lang="fr-FR" dirty="0"/>
              <a:t>Site vitrine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20E8E1-B208-4E46-A3B9-284A3D5A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64A6-2340-4F09-B1A9-9A37AB77E0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B4A12-A2B2-4319-AE26-F62CBD72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LAROCHE David               LP Web Dev – 2018-2019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646C7-19CD-4999-88B4-500D5060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pPr/>
              <a:t>10</a:t>
            </a:fld>
            <a:r>
              <a:rPr lang="fr-FR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501904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1041F-DA0A-4C4D-9AFF-9CA888FF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98800"/>
            <a:ext cx="8596668" cy="660400"/>
          </a:xfrm>
        </p:spPr>
        <p:txBody>
          <a:bodyPr/>
          <a:lstStyle/>
          <a:p>
            <a:pPr algn="ctr"/>
            <a:r>
              <a:rPr lang="fr-FR" dirty="0"/>
              <a:t>Merci de votre écoute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20E8E1-B208-4E46-A3B9-284A3D5A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64A6-2340-4F09-B1A9-9A37AB77E0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B4A12-A2B2-4319-AE26-F62CBD72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LAROCHE David               LP Web Dev – 2018-2019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646C7-19CD-4999-88B4-500D5060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pPr/>
              <a:t>11</a:t>
            </a:fld>
            <a:r>
              <a:rPr lang="fr-FR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97923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1AD3E-D49A-4221-BEFE-764E1F41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C918A-7FB3-4E2C-B3C0-8C1EAFC6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Premier serious game d’aide à l’orientation post bac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Free-to-play</a:t>
            </a:r>
          </a:p>
          <a:p>
            <a:endParaRPr lang="fr-FR" dirty="0"/>
          </a:p>
          <a:p>
            <a:r>
              <a:rPr lang="fr-FR" dirty="0"/>
              <a:t>Jeu mobile de gestion de ressources, découverte métier</a:t>
            </a:r>
          </a:p>
          <a:p>
            <a:endParaRPr lang="fr-FR" dirty="0"/>
          </a:p>
          <a:p>
            <a:r>
              <a:rPr lang="fr-FR" dirty="0"/>
              <a:t>Pitch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C3C23A-476C-4E07-B8F9-CE677412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64A6-2340-4F09-B1A9-9A37AB77E0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635835-5DA3-42F4-9C5D-2630E5CB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D05FFB-5EE5-4DFC-A554-5B06EFB6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pPr/>
              <a:t>2</a:t>
            </a:fld>
            <a:r>
              <a:rPr lang="fr-FR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162578182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F3DB7-2DCB-4303-B984-DFCD83C2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Visuels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951438-67D0-4A92-88E4-7BEB871F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64A6-2340-4F09-B1A9-9A37AB77E0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13FD41-13BD-4B02-89FD-BDAEC989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LAROCHE David               LP Web Dev – 2018-2019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655B15-2BE5-4096-9622-37F9F8CC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pPr/>
              <a:t>3</a:t>
            </a:fld>
            <a:r>
              <a:rPr lang="fr-FR" dirty="0"/>
              <a:t> / 10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C817C6-8818-4580-8636-2C65D4FB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04" y="1674454"/>
            <a:ext cx="2242516" cy="396123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89852C-6830-4B32-89A0-5E95159F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40" y="1674453"/>
            <a:ext cx="2216987" cy="396123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819E85D-A85E-4A2C-A8C1-02286F4224B4}"/>
              </a:ext>
            </a:extLst>
          </p:cNvPr>
          <p:cNvSpPr txBox="1"/>
          <p:nvPr/>
        </p:nvSpPr>
        <p:spPr>
          <a:xfrm>
            <a:off x="726540" y="5705068"/>
            <a:ext cx="2216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téléphone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1D60B63-9CFE-4D5D-802E-2AA71EBA43E7}"/>
              </a:ext>
            </a:extLst>
          </p:cNvPr>
          <p:cNvSpPr txBox="1"/>
          <p:nvPr/>
        </p:nvSpPr>
        <p:spPr>
          <a:xfrm>
            <a:off x="3643604" y="5705068"/>
            <a:ext cx="2242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Accueil (Daedalus)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E07FE9-0526-4D6B-B11F-E08A74073216}"/>
              </a:ext>
            </a:extLst>
          </p:cNvPr>
          <p:cNvSpPr txBox="1"/>
          <p:nvPr/>
        </p:nvSpPr>
        <p:spPr>
          <a:xfrm>
            <a:off x="6586197" y="5705068"/>
            <a:ext cx="2220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Quartier Administration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D39BBC1-8C2E-4EEB-9012-BE0906022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197" y="1666269"/>
            <a:ext cx="2242516" cy="39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3682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E398F-DF40-4838-88EA-16064F4B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0626C-FAC8-46CC-B59C-EDC2374F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82" y="1637070"/>
            <a:ext cx="3633409" cy="507966"/>
          </a:xfrm>
        </p:spPr>
        <p:txBody>
          <a:bodyPr/>
          <a:lstStyle/>
          <a:p>
            <a:r>
              <a:rPr lang="fr-FR" dirty="0"/>
              <a:t>Système d’authentification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BF236-A393-443F-8CBA-C85BFEED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64A6-2340-4F09-B1A9-9A37AB77E0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59C21-17F8-4EB5-9475-A164DCB7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LAROCHE David               LP Web Dev – 2018-2019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B3E5D-5548-4043-A322-037550FB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pPr/>
              <a:t>4</a:t>
            </a:fld>
            <a:r>
              <a:rPr lang="fr-FR"/>
              <a:t> / 10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5A25A3-C62D-4B55-98C8-DCBAAB75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2" y="2315428"/>
            <a:ext cx="1984795" cy="3602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C9BC7B-1470-4270-BC22-7C6F59A3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10" y="2308050"/>
            <a:ext cx="2003658" cy="3608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CBFFCA-DBDE-4469-9C79-7EDBC3F7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001" y="2308050"/>
            <a:ext cx="2014318" cy="36080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94169B-40DC-4AF8-B0DA-A62219AAC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152" y="2315428"/>
            <a:ext cx="2014318" cy="36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2258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E398F-DF40-4838-88EA-16064F4B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0626C-FAC8-46CC-B59C-EDC2374F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82" y="1637070"/>
            <a:ext cx="8735491" cy="507966"/>
          </a:xfrm>
        </p:spPr>
        <p:txBody>
          <a:bodyPr/>
          <a:lstStyle/>
          <a:p>
            <a:r>
              <a:rPr lang="fr-FR" dirty="0"/>
              <a:t>Générations et lancement de missions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BF236-A393-443F-8CBA-C85BFEED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64A6-2340-4F09-B1A9-9A37AB77E0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59C21-17F8-4EB5-9475-A164DCB7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LAROCHE David               LP Web Dev – 2018-2019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B3E5D-5548-4043-A322-037550FB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pPr/>
              <a:t>5</a:t>
            </a:fld>
            <a:r>
              <a:rPr lang="fr-FR"/>
              <a:t> / 10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DB8781-DE4F-4E68-BB5A-2C905513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2" y="2308050"/>
            <a:ext cx="2045036" cy="361986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1CF46A1-8A95-4ACF-9600-B93CB32D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10" y="2302150"/>
            <a:ext cx="2048277" cy="361986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9CDA5F8-689B-445C-A38F-FE0629102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379" y="2302150"/>
            <a:ext cx="2052500" cy="361986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BD84C9E-9471-4929-BD8B-573381EB0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471" y="2294686"/>
            <a:ext cx="2045036" cy="36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259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E398F-DF40-4838-88EA-16064F4B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0626C-FAC8-46CC-B59C-EDC2374F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82" y="1637070"/>
            <a:ext cx="8735491" cy="507966"/>
          </a:xfrm>
        </p:spPr>
        <p:txBody>
          <a:bodyPr/>
          <a:lstStyle/>
          <a:p>
            <a:r>
              <a:rPr lang="fr-FR" dirty="0"/>
              <a:t>Profil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BF236-A393-443F-8CBA-C85BFEED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64A6-2340-4F09-B1A9-9A37AB77E0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59C21-17F8-4EB5-9475-A164DCB7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LAROCHE David               LP Web Dev – 2018-2019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B3E5D-5548-4043-A322-037550FB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pPr/>
              <a:t>6</a:t>
            </a:fld>
            <a:r>
              <a:rPr lang="fr-FR"/>
              <a:t> / 10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F70FEE2-A703-49D3-BA87-43C0AFBA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10" y="2315456"/>
            <a:ext cx="2010212" cy="360655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02FEE6B-1985-4164-9BF9-F09518EC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82" y="2302149"/>
            <a:ext cx="2010212" cy="36198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57A9BE-EBBF-4DD9-B3BD-1629B5BB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138" y="2315456"/>
            <a:ext cx="1995431" cy="36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4880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E398F-DF40-4838-88EA-16064F4B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0626C-FAC8-46CC-B59C-EDC2374F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82" y="1637070"/>
            <a:ext cx="8735491" cy="507966"/>
          </a:xfrm>
        </p:spPr>
        <p:txBody>
          <a:bodyPr/>
          <a:lstStyle/>
          <a:p>
            <a:r>
              <a:rPr lang="fr-FR" dirty="0"/>
              <a:t>Réseau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BF236-A393-443F-8CBA-C85BFEED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64A6-2340-4F09-B1A9-9A37AB77E0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59C21-17F8-4EB5-9475-A164DCB7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LAROCHE David               LP Web Dev – 2018-2019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B3E5D-5548-4043-A322-037550FB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pPr/>
              <a:t>7</a:t>
            </a:fld>
            <a:r>
              <a:rPr lang="fr-FR"/>
              <a:t> / 10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1C5E718-8B14-4066-ADB9-A04124E5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0" y="2302148"/>
            <a:ext cx="2018484" cy="36198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03DE8C3-F0DE-4A64-906E-EEC24AC0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09" y="2307502"/>
            <a:ext cx="2018483" cy="359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940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E398F-DF40-4838-88EA-16064F4B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0626C-FAC8-46CC-B59C-EDC2374F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82" y="1637070"/>
            <a:ext cx="8735491" cy="507966"/>
          </a:xfrm>
        </p:spPr>
        <p:txBody>
          <a:bodyPr/>
          <a:lstStyle/>
          <a:p>
            <a:r>
              <a:rPr lang="fr-FR" dirty="0"/>
              <a:t>Magasin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BF236-A393-443F-8CBA-C85BFEED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64A6-2340-4F09-B1A9-9A37AB77E0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59C21-17F8-4EB5-9475-A164DCB7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LAROCHE David               LP Web Dev – 2018-2019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B3E5D-5548-4043-A322-037550FB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pPr/>
              <a:t>8</a:t>
            </a:fld>
            <a:r>
              <a:rPr lang="fr-FR"/>
              <a:t> / 10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6A680E-FAC5-467B-83E2-D9BDAC56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743765"/>
            <a:ext cx="3010551" cy="53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973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058A6-D35A-4B13-813F-6CB96C21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E6FF8-1384-4460-A25D-DD973B46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202"/>
            <a:ext cx="8596668" cy="3880773"/>
          </a:xfrm>
        </p:spPr>
        <p:txBody>
          <a:bodyPr/>
          <a:lstStyle/>
          <a:p>
            <a:r>
              <a:rPr lang="fr-FR" dirty="0"/>
              <a:t>Thèmes</a:t>
            </a:r>
          </a:p>
          <a:p>
            <a:r>
              <a:rPr lang="fr-FR" dirty="0"/>
              <a:t>Paramètres</a:t>
            </a:r>
          </a:p>
          <a:p>
            <a:r>
              <a:rPr lang="fr-FR" dirty="0"/>
              <a:t>Annuaire</a:t>
            </a:r>
          </a:p>
          <a:p>
            <a:r>
              <a:rPr lang="fr-FR" dirty="0"/>
              <a:t>Aide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444A44-F978-4CC3-A69A-7B0B3C51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64A6-2340-4F09-B1A9-9A37AB77E0F7}" type="datetime1">
              <a:rPr lang="fr-FR" smtClean="0"/>
              <a:t>12/02/2019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A130CF-95A2-4C51-8E6F-425B1C48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LAROCHE David               LP Web Dev – 2018-2019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1D1AB-F45F-44B6-9229-3B95DA0C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B4B-8E47-4DA5-B622-A6CB272BE54A}" type="slidenum">
              <a:rPr lang="fr-FR" smtClean="0"/>
              <a:pPr/>
              <a:t>9</a:t>
            </a:fld>
            <a:r>
              <a:rPr lang="fr-FR"/>
              <a:t> / 10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DC16B6-FA15-4813-B1B4-10FECC26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049" y="714617"/>
            <a:ext cx="3023458" cy="54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055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EF7910"/>
      </a:dk2>
      <a:lt2>
        <a:srgbClr val="1F98CF"/>
      </a:lt2>
      <a:accent1>
        <a:srgbClr val="1F98CF"/>
      </a:accent1>
      <a:accent2>
        <a:srgbClr val="F7B226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259</Words>
  <Application>Microsoft Office PowerPoint</Application>
  <PresentationFormat>Grand écran</PresentationFormat>
  <Paragraphs>79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Présentation GENIUS</vt:lpstr>
      <vt:lpstr>Introduction</vt:lpstr>
      <vt:lpstr>Visuels</vt:lpstr>
      <vt:lpstr>Fonctionnalités</vt:lpstr>
      <vt:lpstr>Fonctionnalités</vt:lpstr>
      <vt:lpstr>Fonctionnalités</vt:lpstr>
      <vt:lpstr>Fonctionnalités</vt:lpstr>
      <vt:lpstr>Fonctionnalités</vt:lpstr>
      <vt:lpstr>Autres fonctionnalités</vt:lpstr>
      <vt:lpstr>En préparation</vt:lpstr>
      <vt:lpstr>Merci de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GENIUS</dc:title>
  <dc:creator>David Laroche</dc:creator>
  <cp:lastModifiedBy>David Laroche</cp:lastModifiedBy>
  <cp:revision>22</cp:revision>
  <dcterms:created xsi:type="dcterms:W3CDTF">2019-02-12T08:22:45Z</dcterms:created>
  <dcterms:modified xsi:type="dcterms:W3CDTF">2019-02-12T10:56:50Z</dcterms:modified>
</cp:coreProperties>
</file>