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62" r:id="rId4"/>
    <p:sldId id="260" r:id="rId5"/>
    <p:sldId id="266" r:id="rId6"/>
    <p:sldId id="268" r:id="rId7"/>
    <p:sldId id="270" r:id="rId8"/>
    <p:sldId id="269" r:id="rId9"/>
    <p:sldId id="267" r:id="rId10"/>
    <p:sldId id="271" r:id="rId11"/>
    <p:sldId id="261" r:id="rId12"/>
    <p:sldId id="263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64" r:id="rId27"/>
    <p:sldId id="265" r:id="rId28"/>
    <p:sldId id="25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E8595A-3E18-4E90-A395-768E6268EC42}" v="219" dt="2019-08-26T23:25:32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randt" userId="565f3ad55c05d308" providerId="LiveId" clId="{7EE8595A-3E18-4E90-A395-768E6268EC42}"/>
    <pc:docChg chg="undo redo custSel addSld delSld modSld sldOrd">
      <pc:chgData name="David Brandt" userId="565f3ad55c05d308" providerId="LiveId" clId="{7EE8595A-3E18-4E90-A395-768E6268EC42}" dt="2019-08-26T23:28:07.511" v="7621" actId="6549"/>
      <pc:docMkLst>
        <pc:docMk/>
      </pc:docMkLst>
      <pc:sldChg chg="addSp delSp modSp add">
        <pc:chgData name="David Brandt" userId="565f3ad55c05d308" providerId="LiveId" clId="{7EE8595A-3E18-4E90-A395-768E6268EC42}" dt="2019-08-23T16:56:58.023" v="102" actId="20577"/>
        <pc:sldMkLst>
          <pc:docMk/>
          <pc:sldMk cId="3837734313" sldId="256"/>
        </pc:sldMkLst>
        <pc:spChg chg="del">
          <ac:chgData name="David Brandt" userId="565f3ad55c05d308" providerId="LiveId" clId="{7EE8595A-3E18-4E90-A395-768E6268EC42}" dt="2019-08-23T16:33:12.440" v="1"/>
          <ac:spMkLst>
            <pc:docMk/>
            <pc:sldMk cId="3837734313" sldId="256"/>
            <ac:spMk id="2" creationId="{2DF11A98-C2C7-4EF1-9BD2-363A665D0522}"/>
          </ac:spMkLst>
        </pc:spChg>
        <pc:spChg chg="del">
          <ac:chgData name="David Brandt" userId="565f3ad55c05d308" providerId="LiveId" clId="{7EE8595A-3E18-4E90-A395-768E6268EC42}" dt="2019-08-23T16:33:12.440" v="1"/>
          <ac:spMkLst>
            <pc:docMk/>
            <pc:sldMk cId="3837734313" sldId="256"/>
            <ac:spMk id="3" creationId="{5B9A965F-A41F-41F7-B604-96AE705B467F}"/>
          </ac:spMkLst>
        </pc:spChg>
        <pc:spChg chg="add mod">
          <ac:chgData name="David Brandt" userId="565f3ad55c05d308" providerId="LiveId" clId="{7EE8595A-3E18-4E90-A395-768E6268EC42}" dt="2019-08-23T16:56:58.023" v="102" actId="20577"/>
          <ac:spMkLst>
            <pc:docMk/>
            <pc:sldMk cId="3837734313" sldId="256"/>
            <ac:spMk id="4" creationId="{415965A1-3372-416B-BBED-986381020270}"/>
          </ac:spMkLst>
        </pc:spChg>
        <pc:spChg chg="add mod">
          <ac:chgData name="David Brandt" userId="565f3ad55c05d308" providerId="LiveId" clId="{7EE8595A-3E18-4E90-A395-768E6268EC42}" dt="2019-08-23T16:56:38.722" v="100" actId="20577"/>
          <ac:spMkLst>
            <pc:docMk/>
            <pc:sldMk cId="3837734313" sldId="256"/>
            <ac:spMk id="5" creationId="{9048DDB6-1959-4856-936D-1F0742C51018}"/>
          </ac:spMkLst>
        </pc:spChg>
      </pc:sldChg>
      <pc:sldChg chg="addSp delSp modSp add">
        <pc:chgData name="David Brandt" userId="565f3ad55c05d308" providerId="LiveId" clId="{7EE8595A-3E18-4E90-A395-768E6268EC42}" dt="2019-08-23T17:40:38.421" v="549" actId="12"/>
        <pc:sldMkLst>
          <pc:docMk/>
          <pc:sldMk cId="3960943292" sldId="257"/>
        </pc:sldMkLst>
        <pc:spChg chg="mod">
          <ac:chgData name="David Brandt" userId="565f3ad55c05d308" providerId="LiveId" clId="{7EE8595A-3E18-4E90-A395-768E6268EC42}" dt="2019-08-23T17:36:42.327" v="432" actId="20577"/>
          <ac:spMkLst>
            <pc:docMk/>
            <pc:sldMk cId="3960943292" sldId="257"/>
            <ac:spMk id="2" creationId="{155357A4-A1CC-452D-934F-27FA36ABBFB8}"/>
          </ac:spMkLst>
        </pc:spChg>
        <pc:spChg chg="add del mod">
          <ac:chgData name="David Brandt" userId="565f3ad55c05d308" providerId="LiveId" clId="{7EE8595A-3E18-4E90-A395-768E6268EC42}" dt="2019-08-23T17:40:38.421" v="549" actId="12"/>
          <ac:spMkLst>
            <pc:docMk/>
            <pc:sldMk cId="3960943292" sldId="257"/>
            <ac:spMk id="3" creationId="{44784266-E188-4ACC-93D5-9763FB4EF114}"/>
          </ac:spMkLst>
        </pc:spChg>
        <pc:spChg chg="add mod">
          <ac:chgData name="David Brandt" userId="565f3ad55c05d308" providerId="LiveId" clId="{7EE8595A-3E18-4E90-A395-768E6268EC42}" dt="2019-08-23T17:00:08.840" v="188" actId="3064"/>
          <ac:spMkLst>
            <pc:docMk/>
            <pc:sldMk cId="3960943292" sldId="257"/>
            <ac:spMk id="4" creationId="{03E151DE-A7A7-43EE-87E1-D631D2E254DA}"/>
          </ac:spMkLst>
        </pc:spChg>
        <pc:spChg chg="add del mod">
          <ac:chgData name="David Brandt" userId="565f3ad55c05d308" providerId="LiveId" clId="{7EE8595A-3E18-4E90-A395-768E6268EC42}" dt="2019-08-23T17:40:03.786" v="548" actId="478"/>
          <ac:spMkLst>
            <pc:docMk/>
            <pc:sldMk cId="3960943292" sldId="257"/>
            <ac:spMk id="5" creationId="{7C45DDF5-8403-4335-AFB7-33F68D7EEFB3}"/>
          </ac:spMkLst>
        </pc:spChg>
        <pc:spChg chg="add del mod">
          <ac:chgData name="David Brandt" userId="565f3ad55c05d308" providerId="LiveId" clId="{7EE8595A-3E18-4E90-A395-768E6268EC42}" dt="2019-08-23T16:59:35.001" v="182" actId="767"/>
          <ac:spMkLst>
            <pc:docMk/>
            <pc:sldMk cId="3960943292" sldId="257"/>
            <ac:spMk id="6" creationId="{FD9C5D90-E330-4E52-9FE3-304890F89A39}"/>
          </ac:spMkLst>
        </pc:spChg>
        <pc:spChg chg="add del mod">
          <ac:chgData name="David Brandt" userId="565f3ad55c05d308" providerId="LiveId" clId="{7EE8595A-3E18-4E90-A395-768E6268EC42}" dt="2019-08-23T17:05:09.112" v="207"/>
          <ac:spMkLst>
            <pc:docMk/>
            <pc:sldMk cId="3960943292" sldId="257"/>
            <ac:spMk id="7" creationId="{3017A236-AFFA-434A-A5A5-B43D839058BF}"/>
          </ac:spMkLst>
        </pc:spChg>
      </pc:sldChg>
      <pc:sldChg chg="modSp add del">
        <pc:chgData name="David Brandt" userId="565f3ad55c05d308" providerId="LiveId" clId="{7EE8595A-3E18-4E90-A395-768E6268EC42}" dt="2019-08-26T23:11:52.326" v="6724" actId="2696"/>
        <pc:sldMkLst>
          <pc:docMk/>
          <pc:sldMk cId="269533976" sldId="258"/>
        </pc:sldMkLst>
        <pc:spChg chg="mod">
          <ac:chgData name="David Brandt" userId="565f3ad55c05d308" providerId="LiveId" clId="{7EE8595A-3E18-4E90-A395-768E6268EC42}" dt="2019-08-23T17:02:49.932" v="204" actId="20577"/>
          <ac:spMkLst>
            <pc:docMk/>
            <pc:sldMk cId="269533976" sldId="258"/>
            <ac:spMk id="2" creationId="{155357A4-A1CC-452D-934F-27FA36ABBFB8}"/>
          </ac:spMkLst>
        </pc:spChg>
        <pc:spChg chg="mod">
          <ac:chgData name="David Brandt" userId="565f3ad55c05d308" providerId="LiveId" clId="{7EE8595A-3E18-4E90-A395-768E6268EC42}" dt="2019-08-23T22:05:11.358" v="5850" actId="6549"/>
          <ac:spMkLst>
            <pc:docMk/>
            <pc:sldMk cId="269533976" sldId="258"/>
            <ac:spMk id="3" creationId="{44784266-E188-4ACC-93D5-9763FB4EF114}"/>
          </ac:spMkLst>
        </pc:spChg>
      </pc:sldChg>
      <pc:sldChg chg="addSp delSp modSp add">
        <pc:chgData name="David Brandt" userId="565f3ad55c05d308" providerId="LiveId" clId="{7EE8595A-3E18-4E90-A395-768E6268EC42}" dt="2019-08-23T17:06:18.886" v="222" actId="478"/>
        <pc:sldMkLst>
          <pc:docMk/>
          <pc:sldMk cId="195134906" sldId="259"/>
        </pc:sldMkLst>
        <pc:spChg chg="mod">
          <ac:chgData name="David Brandt" userId="565f3ad55c05d308" providerId="LiveId" clId="{7EE8595A-3E18-4E90-A395-768E6268EC42}" dt="2019-08-23T17:06:07.671" v="220" actId="242"/>
          <ac:spMkLst>
            <pc:docMk/>
            <pc:sldMk cId="195134906" sldId="259"/>
            <ac:spMk id="2" creationId="{155357A4-A1CC-452D-934F-27FA36ABBFB8}"/>
          </ac:spMkLst>
        </pc:spChg>
        <pc:spChg chg="del">
          <ac:chgData name="David Brandt" userId="565f3ad55c05d308" providerId="LiveId" clId="{7EE8595A-3E18-4E90-A395-768E6268EC42}" dt="2019-08-23T17:05:35.944" v="208"/>
          <ac:spMkLst>
            <pc:docMk/>
            <pc:sldMk cId="195134906" sldId="259"/>
            <ac:spMk id="3" creationId="{44784266-E188-4ACC-93D5-9763FB4EF114}"/>
          </ac:spMkLst>
        </pc:spChg>
        <pc:spChg chg="del">
          <ac:chgData name="David Brandt" userId="565f3ad55c05d308" providerId="LiveId" clId="{7EE8595A-3E18-4E90-A395-768E6268EC42}" dt="2019-08-23T17:06:14.212" v="221" actId="478"/>
          <ac:spMkLst>
            <pc:docMk/>
            <pc:sldMk cId="195134906" sldId="259"/>
            <ac:spMk id="5" creationId="{7C45DDF5-8403-4335-AFB7-33F68D7EEFB3}"/>
          </ac:spMkLst>
        </pc:spChg>
        <pc:spChg chg="add del mod">
          <ac:chgData name="David Brandt" userId="565f3ad55c05d308" providerId="LiveId" clId="{7EE8595A-3E18-4E90-A395-768E6268EC42}" dt="2019-08-23T17:06:18.886" v="222" actId="478"/>
          <ac:spMkLst>
            <pc:docMk/>
            <pc:sldMk cId="195134906" sldId="259"/>
            <ac:spMk id="6" creationId="{CDE3F2F5-4C7E-4B4C-AABB-1C4173895CEA}"/>
          </ac:spMkLst>
        </pc:spChg>
      </pc:sldChg>
      <pc:sldChg chg="modSp add">
        <pc:chgData name="David Brandt" userId="565f3ad55c05d308" providerId="LiveId" clId="{7EE8595A-3E18-4E90-A395-768E6268EC42}" dt="2019-08-23T19:04:43.440" v="1933" actId="20577"/>
        <pc:sldMkLst>
          <pc:docMk/>
          <pc:sldMk cId="2116211405" sldId="260"/>
        </pc:sldMkLst>
        <pc:spChg chg="mod">
          <ac:chgData name="David Brandt" userId="565f3ad55c05d308" providerId="LiveId" clId="{7EE8595A-3E18-4E90-A395-768E6268EC42}" dt="2019-08-23T19:04:43.440" v="1933" actId="20577"/>
          <ac:spMkLst>
            <pc:docMk/>
            <pc:sldMk cId="2116211405" sldId="260"/>
            <ac:spMk id="2" creationId="{155357A4-A1CC-452D-934F-27FA36ABBFB8}"/>
          </ac:spMkLst>
        </pc:spChg>
        <pc:spChg chg="mod">
          <ac:chgData name="David Brandt" userId="565f3ad55c05d308" providerId="LiveId" clId="{7EE8595A-3E18-4E90-A395-768E6268EC42}" dt="2019-08-23T17:43:10.855" v="551"/>
          <ac:spMkLst>
            <pc:docMk/>
            <pc:sldMk cId="2116211405" sldId="260"/>
            <ac:spMk id="3" creationId="{44784266-E188-4ACC-93D5-9763FB4EF114}"/>
          </ac:spMkLst>
        </pc:spChg>
      </pc:sldChg>
      <pc:sldChg chg="addSp delSp modSp add">
        <pc:chgData name="David Brandt" userId="565f3ad55c05d308" providerId="LiveId" clId="{7EE8595A-3E18-4E90-A395-768E6268EC42}" dt="2019-08-23T21:31:51.079" v="4820" actId="478"/>
        <pc:sldMkLst>
          <pc:docMk/>
          <pc:sldMk cId="2531613031" sldId="261"/>
        </pc:sldMkLst>
        <pc:spChg chg="mod">
          <ac:chgData name="David Brandt" userId="565f3ad55c05d308" providerId="LiveId" clId="{7EE8595A-3E18-4E90-A395-768E6268EC42}" dt="2019-08-23T17:09:48.334" v="269" actId="20577"/>
          <ac:spMkLst>
            <pc:docMk/>
            <pc:sldMk cId="2531613031" sldId="261"/>
            <ac:spMk id="2" creationId="{155357A4-A1CC-452D-934F-27FA36ABBFB8}"/>
          </ac:spMkLst>
        </pc:spChg>
        <pc:spChg chg="mod">
          <ac:chgData name="David Brandt" userId="565f3ad55c05d308" providerId="LiveId" clId="{7EE8595A-3E18-4E90-A395-768E6268EC42}" dt="2019-08-23T17:48:02.157" v="612" actId="20577"/>
          <ac:spMkLst>
            <pc:docMk/>
            <pc:sldMk cId="2531613031" sldId="261"/>
            <ac:spMk id="3" creationId="{44784266-E188-4ACC-93D5-9763FB4EF114}"/>
          </ac:spMkLst>
        </pc:spChg>
        <pc:spChg chg="del">
          <ac:chgData name="David Brandt" userId="565f3ad55c05d308" providerId="LiveId" clId="{7EE8595A-3E18-4E90-A395-768E6268EC42}" dt="2019-08-23T17:46:56.193" v="556" actId="478"/>
          <ac:spMkLst>
            <pc:docMk/>
            <pc:sldMk cId="2531613031" sldId="261"/>
            <ac:spMk id="5" creationId="{7C45DDF5-8403-4335-AFB7-33F68D7EEFB3}"/>
          </ac:spMkLst>
        </pc:spChg>
        <pc:spChg chg="add del mod">
          <ac:chgData name="David Brandt" userId="565f3ad55c05d308" providerId="LiveId" clId="{7EE8595A-3E18-4E90-A395-768E6268EC42}" dt="2019-08-23T21:31:51.079" v="4820" actId="478"/>
          <ac:spMkLst>
            <pc:docMk/>
            <pc:sldMk cId="2531613031" sldId="261"/>
            <ac:spMk id="6" creationId="{07AC4D90-5265-40F4-BC51-4E640228D548}"/>
          </ac:spMkLst>
        </pc:spChg>
      </pc:sldChg>
      <pc:sldChg chg="addSp delSp modSp add ord">
        <pc:chgData name="David Brandt" userId="565f3ad55c05d308" providerId="LiveId" clId="{7EE8595A-3E18-4E90-A395-768E6268EC42}" dt="2019-08-23T19:04:38.283" v="1929" actId="20577"/>
        <pc:sldMkLst>
          <pc:docMk/>
          <pc:sldMk cId="189864085" sldId="262"/>
        </pc:sldMkLst>
        <pc:spChg chg="mod">
          <ac:chgData name="David Brandt" userId="565f3ad55c05d308" providerId="LiveId" clId="{7EE8595A-3E18-4E90-A395-768E6268EC42}" dt="2019-08-23T19:04:38.283" v="1929" actId="20577"/>
          <ac:spMkLst>
            <pc:docMk/>
            <pc:sldMk cId="189864085" sldId="262"/>
            <ac:spMk id="2" creationId="{155357A4-A1CC-452D-934F-27FA36ABBFB8}"/>
          </ac:spMkLst>
        </pc:spChg>
        <pc:spChg chg="add del mod">
          <ac:chgData name="David Brandt" userId="565f3ad55c05d308" providerId="LiveId" clId="{7EE8595A-3E18-4E90-A395-768E6268EC42}" dt="2019-08-23T18:31:09.560" v="944" actId="113"/>
          <ac:spMkLst>
            <pc:docMk/>
            <pc:sldMk cId="189864085" sldId="262"/>
            <ac:spMk id="3" creationId="{44784266-E188-4ACC-93D5-9763FB4EF114}"/>
          </ac:spMkLst>
        </pc:spChg>
        <pc:spChg chg="del">
          <ac:chgData name="David Brandt" userId="565f3ad55c05d308" providerId="LiveId" clId="{7EE8595A-3E18-4E90-A395-768E6268EC42}" dt="2019-08-23T18:27:40.627" v="797" actId="478"/>
          <ac:spMkLst>
            <pc:docMk/>
            <pc:sldMk cId="189864085" sldId="262"/>
            <ac:spMk id="5" creationId="{7C45DDF5-8403-4335-AFB7-33F68D7EEFB3}"/>
          </ac:spMkLst>
        </pc:spChg>
        <pc:picChg chg="add del mod">
          <ac:chgData name="David Brandt" userId="565f3ad55c05d308" providerId="LiveId" clId="{7EE8595A-3E18-4E90-A395-768E6268EC42}" dt="2019-08-23T18:16:39.330" v="618"/>
          <ac:picMkLst>
            <pc:docMk/>
            <pc:sldMk cId="189864085" sldId="262"/>
            <ac:picMk id="6" creationId="{2ED04B93-4BF1-45C0-8A60-D0EB92DDF59B}"/>
          </ac:picMkLst>
        </pc:picChg>
        <pc:picChg chg="add mod">
          <ac:chgData name="David Brandt" userId="565f3ad55c05d308" providerId="LiveId" clId="{7EE8595A-3E18-4E90-A395-768E6268EC42}" dt="2019-08-23T18:23:54.811" v="708" actId="14826"/>
          <ac:picMkLst>
            <pc:docMk/>
            <pc:sldMk cId="189864085" sldId="262"/>
            <ac:picMk id="7" creationId="{D92DBB90-A4DD-425D-87A7-8744CB0C9B27}"/>
          </ac:picMkLst>
        </pc:picChg>
      </pc:sldChg>
      <pc:sldChg chg="addSp delSp modSp add">
        <pc:chgData name="David Brandt" userId="565f3ad55c05d308" providerId="LiveId" clId="{7EE8595A-3E18-4E90-A395-768E6268EC42}" dt="2019-08-26T22:45:53.058" v="6189" actId="20577"/>
        <pc:sldMkLst>
          <pc:docMk/>
          <pc:sldMk cId="1277652847" sldId="263"/>
        </pc:sldMkLst>
        <pc:spChg chg="mod">
          <ac:chgData name="David Brandt" userId="565f3ad55c05d308" providerId="LiveId" clId="{7EE8595A-3E18-4E90-A395-768E6268EC42}" dt="2019-08-26T22:45:53.058" v="6189" actId="20577"/>
          <ac:spMkLst>
            <pc:docMk/>
            <pc:sldMk cId="1277652847" sldId="263"/>
            <ac:spMk id="2" creationId="{155357A4-A1CC-452D-934F-27FA36ABBFB8}"/>
          </ac:spMkLst>
        </pc:spChg>
        <pc:spChg chg="del">
          <ac:chgData name="David Brandt" userId="565f3ad55c05d308" providerId="LiveId" clId="{7EE8595A-3E18-4E90-A395-768E6268EC42}" dt="2019-08-23T21:58:03.428" v="5705"/>
          <ac:spMkLst>
            <pc:docMk/>
            <pc:sldMk cId="1277652847" sldId="263"/>
            <ac:spMk id="3" creationId="{44784266-E188-4ACC-93D5-9763FB4EF114}"/>
          </ac:spMkLst>
        </pc:spChg>
        <pc:spChg chg="add del mod">
          <ac:chgData name="David Brandt" userId="565f3ad55c05d308" providerId="LiveId" clId="{7EE8595A-3E18-4E90-A395-768E6268EC42}" dt="2019-08-26T22:23:40.479" v="5891" actId="931"/>
          <ac:spMkLst>
            <pc:docMk/>
            <pc:sldMk cId="1277652847" sldId="263"/>
            <ac:spMk id="6" creationId="{BC664E3E-ED63-4CCB-A6D0-C663D0EEE5FB}"/>
          </ac:spMkLst>
        </pc:spChg>
        <pc:spChg chg="add del mod">
          <ac:chgData name="David Brandt" userId="565f3ad55c05d308" providerId="LiveId" clId="{7EE8595A-3E18-4E90-A395-768E6268EC42}" dt="2019-08-23T21:59:39.438" v="5707"/>
          <ac:spMkLst>
            <pc:docMk/>
            <pc:sldMk cId="1277652847" sldId="263"/>
            <ac:spMk id="8" creationId="{F7F891B9-CFEE-4BF8-A762-61931F72E136}"/>
          </ac:spMkLst>
        </pc:spChg>
        <pc:spChg chg="add del mod">
          <ac:chgData name="David Brandt" userId="565f3ad55c05d308" providerId="LiveId" clId="{7EE8595A-3E18-4E90-A395-768E6268EC42}" dt="2019-08-26T22:27:34.408" v="5899"/>
          <ac:spMkLst>
            <pc:docMk/>
            <pc:sldMk cId="1277652847" sldId="263"/>
            <ac:spMk id="10" creationId="{255B6915-3E07-42D6-85CB-DE543080BDB7}"/>
          </ac:spMkLst>
        </pc:spChg>
        <pc:spChg chg="add del mod">
          <ac:chgData name="David Brandt" userId="565f3ad55c05d308" providerId="LiveId" clId="{7EE8595A-3E18-4E90-A395-768E6268EC42}" dt="2019-08-23T22:01:02.729" v="5709"/>
          <ac:spMkLst>
            <pc:docMk/>
            <pc:sldMk cId="1277652847" sldId="263"/>
            <ac:spMk id="11" creationId="{3A327ADA-D4B8-4539-A98D-BAD98015DC0E}"/>
          </ac:spMkLst>
        </pc:spChg>
        <pc:spChg chg="add del mod">
          <ac:chgData name="David Brandt" userId="565f3ad55c05d308" providerId="LiveId" clId="{7EE8595A-3E18-4E90-A395-768E6268EC42}" dt="2019-08-23T22:01:41.849" v="5711"/>
          <ac:spMkLst>
            <pc:docMk/>
            <pc:sldMk cId="1277652847" sldId="263"/>
            <ac:spMk id="14" creationId="{8EEA8BA0-C9AA-4D78-9376-43722F854373}"/>
          </ac:spMkLst>
        </pc:spChg>
        <pc:picChg chg="add del mod">
          <ac:chgData name="David Brandt" userId="565f3ad55c05d308" providerId="LiveId" clId="{7EE8595A-3E18-4E90-A395-768E6268EC42}" dt="2019-08-23T21:58:27.750" v="5706" actId="478"/>
          <ac:picMkLst>
            <pc:docMk/>
            <pc:sldMk cId="1277652847" sldId="263"/>
            <ac:picMk id="6" creationId="{F9DA0768-0ADF-4FC5-A3CF-802036B6BCB4}"/>
          </ac:picMkLst>
        </pc:picChg>
        <pc:picChg chg="add del mod">
          <ac:chgData name="David Brandt" userId="565f3ad55c05d308" providerId="LiveId" clId="{7EE8595A-3E18-4E90-A395-768E6268EC42}" dt="2019-08-26T22:27:32.420" v="5898" actId="478"/>
          <ac:picMkLst>
            <pc:docMk/>
            <pc:sldMk cId="1277652847" sldId="263"/>
            <ac:picMk id="8" creationId="{9B7ADE0B-0A15-46B9-9E82-B6AFD17C8CFF}"/>
          </ac:picMkLst>
        </pc:picChg>
        <pc:picChg chg="add del mod">
          <ac:chgData name="David Brandt" userId="565f3ad55c05d308" providerId="LiveId" clId="{7EE8595A-3E18-4E90-A395-768E6268EC42}" dt="2019-08-23T22:01:00.132" v="5708" actId="478"/>
          <ac:picMkLst>
            <pc:docMk/>
            <pc:sldMk cId="1277652847" sldId="263"/>
            <ac:picMk id="9" creationId="{CC6D6DC1-A1DD-4725-9B9F-6BA84228B0A6}"/>
          </ac:picMkLst>
        </pc:picChg>
        <pc:picChg chg="add mod">
          <ac:chgData name="David Brandt" userId="565f3ad55c05d308" providerId="LiveId" clId="{7EE8595A-3E18-4E90-A395-768E6268EC42}" dt="2019-08-26T22:27:52.290" v="5900" actId="208"/>
          <ac:picMkLst>
            <pc:docMk/>
            <pc:sldMk cId="1277652847" sldId="263"/>
            <ac:picMk id="11" creationId="{C2428FC5-BF03-4706-A0A3-98B407586784}"/>
          </ac:picMkLst>
        </pc:picChg>
        <pc:picChg chg="add del mod">
          <ac:chgData name="David Brandt" userId="565f3ad55c05d308" providerId="LiveId" clId="{7EE8595A-3E18-4E90-A395-768E6268EC42}" dt="2019-08-23T22:01:39.927" v="5710" actId="478"/>
          <ac:picMkLst>
            <pc:docMk/>
            <pc:sldMk cId="1277652847" sldId="263"/>
            <ac:picMk id="12" creationId="{AB29BB83-1FB6-4DC8-BEE9-566A5E1F466A}"/>
          </ac:picMkLst>
        </pc:picChg>
        <pc:picChg chg="add del mod">
          <ac:chgData name="David Brandt" userId="565f3ad55c05d308" providerId="LiveId" clId="{7EE8595A-3E18-4E90-A395-768E6268EC42}" dt="2019-08-26T22:23:26.332" v="5890" actId="478"/>
          <ac:picMkLst>
            <pc:docMk/>
            <pc:sldMk cId="1277652847" sldId="263"/>
            <ac:picMk id="15" creationId="{17D7B7E4-8E26-4DB7-82EC-771BB426C00C}"/>
          </ac:picMkLst>
        </pc:picChg>
      </pc:sldChg>
      <pc:sldChg chg="addSp modSp add ord">
        <pc:chgData name="David Brandt" userId="565f3ad55c05d308" providerId="LiveId" clId="{7EE8595A-3E18-4E90-A395-768E6268EC42}" dt="2019-08-26T23:27:10.035" v="7601" actId="6549"/>
        <pc:sldMkLst>
          <pc:docMk/>
          <pc:sldMk cId="3456203481" sldId="264"/>
        </pc:sldMkLst>
        <pc:spChg chg="mod">
          <ac:chgData name="David Brandt" userId="565f3ad55c05d308" providerId="LiveId" clId="{7EE8595A-3E18-4E90-A395-768E6268EC42}" dt="2019-08-23T17:14:33.779" v="303" actId="20577"/>
          <ac:spMkLst>
            <pc:docMk/>
            <pc:sldMk cId="3456203481" sldId="264"/>
            <ac:spMk id="2" creationId="{155357A4-A1CC-452D-934F-27FA36ABBFB8}"/>
          </ac:spMkLst>
        </pc:spChg>
        <pc:spChg chg="mod">
          <ac:chgData name="David Brandt" userId="565f3ad55c05d308" providerId="LiveId" clId="{7EE8595A-3E18-4E90-A395-768E6268EC42}" dt="2019-08-23T21:47:35.124" v="5652" actId="14100"/>
          <ac:spMkLst>
            <pc:docMk/>
            <pc:sldMk cId="3456203481" sldId="264"/>
            <ac:spMk id="3" creationId="{44784266-E188-4ACC-93D5-9763FB4EF114}"/>
          </ac:spMkLst>
        </pc:spChg>
        <pc:spChg chg="add mod">
          <ac:chgData name="David Brandt" userId="565f3ad55c05d308" providerId="LiveId" clId="{7EE8595A-3E18-4E90-A395-768E6268EC42}" dt="2019-08-26T23:27:10.035" v="7601" actId="6549"/>
          <ac:spMkLst>
            <pc:docMk/>
            <pc:sldMk cId="3456203481" sldId="264"/>
            <ac:spMk id="6" creationId="{B8AE2736-AC64-43DB-ABF0-B3D9F2DD0D75}"/>
          </ac:spMkLst>
        </pc:spChg>
      </pc:sldChg>
      <pc:sldChg chg="modSp add ord">
        <pc:chgData name="David Brandt" userId="565f3ad55c05d308" providerId="LiveId" clId="{7EE8595A-3E18-4E90-A395-768E6268EC42}" dt="2019-08-26T23:28:07.511" v="7621" actId="6549"/>
        <pc:sldMkLst>
          <pc:docMk/>
          <pc:sldMk cId="2668289454" sldId="265"/>
        </pc:sldMkLst>
        <pc:spChg chg="mod">
          <ac:chgData name="David Brandt" userId="565f3ad55c05d308" providerId="LiveId" clId="{7EE8595A-3E18-4E90-A395-768E6268EC42}" dt="2019-08-23T17:15:21.518" v="322"/>
          <ac:spMkLst>
            <pc:docMk/>
            <pc:sldMk cId="2668289454" sldId="265"/>
            <ac:spMk id="2" creationId="{155357A4-A1CC-452D-934F-27FA36ABBFB8}"/>
          </ac:spMkLst>
        </pc:spChg>
        <pc:spChg chg="mod">
          <ac:chgData name="David Brandt" userId="565f3ad55c05d308" providerId="LiveId" clId="{7EE8595A-3E18-4E90-A395-768E6268EC42}" dt="2019-08-26T23:28:07.511" v="7621" actId="6549"/>
          <ac:spMkLst>
            <pc:docMk/>
            <pc:sldMk cId="2668289454" sldId="265"/>
            <ac:spMk id="3" creationId="{44784266-E188-4ACC-93D5-9763FB4EF114}"/>
          </ac:spMkLst>
        </pc:spChg>
      </pc:sldChg>
      <pc:sldChg chg="modSp add ord">
        <pc:chgData name="David Brandt" userId="565f3ad55c05d308" providerId="LiveId" clId="{7EE8595A-3E18-4E90-A395-768E6268EC42}" dt="2019-08-26T03:36:33.675" v="5888" actId="6549"/>
        <pc:sldMkLst>
          <pc:docMk/>
          <pc:sldMk cId="3084782777" sldId="266"/>
        </pc:sldMkLst>
        <pc:spChg chg="mod">
          <ac:chgData name="David Brandt" userId="565f3ad55c05d308" providerId="LiveId" clId="{7EE8595A-3E18-4E90-A395-768E6268EC42}" dt="2019-08-23T19:04:48.720" v="1937" actId="20577"/>
          <ac:spMkLst>
            <pc:docMk/>
            <pc:sldMk cId="3084782777" sldId="266"/>
            <ac:spMk id="2" creationId="{155357A4-A1CC-452D-934F-27FA36ABBFB8}"/>
          </ac:spMkLst>
        </pc:spChg>
        <pc:spChg chg="mod">
          <ac:chgData name="David Brandt" userId="565f3ad55c05d308" providerId="LiveId" clId="{7EE8595A-3E18-4E90-A395-768E6268EC42}" dt="2019-08-26T03:36:33.675" v="5888" actId="6549"/>
          <ac:spMkLst>
            <pc:docMk/>
            <pc:sldMk cId="3084782777" sldId="266"/>
            <ac:spMk id="3" creationId="{44784266-E188-4ACC-93D5-9763FB4EF114}"/>
          </ac:spMkLst>
        </pc:spChg>
      </pc:sldChg>
      <pc:sldChg chg="delSp modSp add ord">
        <pc:chgData name="David Brandt" userId="565f3ad55c05d308" providerId="LiveId" clId="{7EE8595A-3E18-4E90-A395-768E6268EC42}" dt="2019-08-23T22:32:08.312" v="5853" actId="207"/>
        <pc:sldMkLst>
          <pc:docMk/>
          <pc:sldMk cId="1453300257" sldId="267"/>
        </pc:sldMkLst>
        <pc:spChg chg="mod">
          <ac:chgData name="David Brandt" userId="565f3ad55c05d308" providerId="LiveId" clId="{7EE8595A-3E18-4E90-A395-768E6268EC42}" dt="2019-08-23T21:02:32.527" v="3519" actId="20577"/>
          <ac:spMkLst>
            <pc:docMk/>
            <pc:sldMk cId="1453300257" sldId="267"/>
            <ac:spMk id="2" creationId="{155357A4-A1CC-452D-934F-27FA36ABBFB8}"/>
          </ac:spMkLst>
        </pc:spChg>
        <pc:spChg chg="mod">
          <ac:chgData name="David Brandt" userId="565f3ad55c05d308" providerId="LiveId" clId="{7EE8595A-3E18-4E90-A395-768E6268EC42}" dt="2019-08-23T22:32:08.312" v="5853" actId="207"/>
          <ac:spMkLst>
            <pc:docMk/>
            <pc:sldMk cId="1453300257" sldId="267"/>
            <ac:spMk id="3" creationId="{44784266-E188-4ACC-93D5-9763FB4EF114}"/>
          </ac:spMkLst>
        </pc:spChg>
        <pc:spChg chg="del">
          <ac:chgData name="David Brandt" userId="565f3ad55c05d308" providerId="LiveId" clId="{7EE8595A-3E18-4E90-A395-768E6268EC42}" dt="2019-08-23T20:44:01.028" v="2928" actId="478"/>
          <ac:spMkLst>
            <pc:docMk/>
            <pc:sldMk cId="1453300257" sldId="267"/>
            <ac:spMk id="5" creationId="{7C45DDF5-8403-4335-AFB7-33F68D7EEFB3}"/>
          </ac:spMkLst>
        </pc:spChg>
      </pc:sldChg>
      <pc:sldChg chg="delSp modSp add">
        <pc:chgData name="David Brandt" userId="565f3ad55c05d308" providerId="LiveId" clId="{7EE8595A-3E18-4E90-A395-768E6268EC42}" dt="2019-08-23T21:05:16.506" v="3633" actId="20577"/>
        <pc:sldMkLst>
          <pc:docMk/>
          <pc:sldMk cId="1062912779" sldId="268"/>
        </pc:sldMkLst>
        <pc:spChg chg="mod">
          <ac:chgData name="David Brandt" userId="565f3ad55c05d308" providerId="LiveId" clId="{7EE8595A-3E18-4E90-A395-768E6268EC42}" dt="2019-08-23T21:05:16.506" v="3633" actId="20577"/>
          <ac:spMkLst>
            <pc:docMk/>
            <pc:sldMk cId="1062912779" sldId="268"/>
            <ac:spMk id="2" creationId="{155357A4-A1CC-452D-934F-27FA36ABBFB8}"/>
          </ac:spMkLst>
        </pc:spChg>
        <pc:spChg chg="mod">
          <ac:chgData name="David Brandt" userId="565f3ad55c05d308" providerId="LiveId" clId="{7EE8595A-3E18-4E90-A395-768E6268EC42}" dt="2019-08-23T20:39:35.220" v="2705" actId="313"/>
          <ac:spMkLst>
            <pc:docMk/>
            <pc:sldMk cId="1062912779" sldId="268"/>
            <ac:spMk id="3" creationId="{44784266-E188-4ACC-93D5-9763FB4EF114}"/>
          </ac:spMkLst>
        </pc:spChg>
        <pc:spChg chg="del mod">
          <ac:chgData name="David Brandt" userId="565f3ad55c05d308" providerId="LiveId" clId="{7EE8595A-3E18-4E90-A395-768E6268EC42}" dt="2019-08-23T20:11:59.034" v="2163" actId="478"/>
          <ac:spMkLst>
            <pc:docMk/>
            <pc:sldMk cId="1062912779" sldId="268"/>
            <ac:spMk id="5" creationId="{7C45DDF5-8403-4335-AFB7-33F68D7EEFB3}"/>
          </ac:spMkLst>
        </pc:spChg>
      </pc:sldChg>
      <pc:sldChg chg="addSp modSp add">
        <pc:chgData name="David Brandt" userId="565f3ad55c05d308" providerId="LiveId" clId="{7EE8595A-3E18-4E90-A395-768E6268EC42}" dt="2019-08-26T03:30:46.686" v="5863" actId="14100"/>
        <pc:sldMkLst>
          <pc:docMk/>
          <pc:sldMk cId="1007058972" sldId="269"/>
        </pc:sldMkLst>
        <pc:spChg chg="mod">
          <ac:chgData name="David Brandt" userId="565f3ad55c05d308" providerId="LiveId" clId="{7EE8595A-3E18-4E90-A395-768E6268EC42}" dt="2019-08-23T21:05:21.289" v="3634" actId="20577"/>
          <ac:spMkLst>
            <pc:docMk/>
            <pc:sldMk cId="1007058972" sldId="269"/>
            <ac:spMk id="2" creationId="{155357A4-A1CC-452D-934F-27FA36ABBFB8}"/>
          </ac:spMkLst>
        </pc:spChg>
        <pc:spChg chg="mod">
          <ac:chgData name="David Brandt" userId="565f3ad55c05d308" providerId="LiveId" clId="{7EE8595A-3E18-4E90-A395-768E6268EC42}" dt="2019-08-23T21:02:01.404" v="3516" actId="20577"/>
          <ac:spMkLst>
            <pc:docMk/>
            <pc:sldMk cId="1007058972" sldId="269"/>
            <ac:spMk id="3" creationId="{44784266-E188-4ACC-93D5-9763FB4EF114}"/>
          </ac:spMkLst>
        </pc:spChg>
        <pc:spChg chg="add mod">
          <ac:chgData name="David Brandt" userId="565f3ad55c05d308" providerId="LiveId" clId="{7EE8595A-3E18-4E90-A395-768E6268EC42}" dt="2019-08-23T21:00:53.217" v="3482" actId="1076"/>
          <ac:spMkLst>
            <pc:docMk/>
            <pc:sldMk cId="1007058972" sldId="269"/>
            <ac:spMk id="5" creationId="{2910A021-64DA-414D-BDBA-AB47ACE0AEDD}"/>
          </ac:spMkLst>
        </pc:spChg>
        <pc:picChg chg="add mod">
          <ac:chgData name="David Brandt" userId="565f3ad55c05d308" providerId="LiveId" clId="{7EE8595A-3E18-4E90-A395-768E6268EC42}" dt="2019-08-26T03:30:46.686" v="5863" actId="14100"/>
          <ac:picMkLst>
            <pc:docMk/>
            <pc:sldMk cId="1007058972" sldId="269"/>
            <ac:picMk id="1026" creationId="{63D2DC90-2340-4A6D-B398-59B838965BB2}"/>
          </ac:picMkLst>
        </pc:picChg>
      </pc:sldChg>
      <pc:sldChg chg="modSp add">
        <pc:chgData name="David Brandt" userId="565f3ad55c05d308" providerId="LiveId" clId="{7EE8595A-3E18-4E90-A395-768E6268EC42}" dt="2019-08-23T21:03:26.669" v="3593" actId="20577"/>
        <pc:sldMkLst>
          <pc:docMk/>
          <pc:sldMk cId="3297439688" sldId="270"/>
        </pc:sldMkLst>
        <pc:spChg chg="mod">
          <ac:chgData name="David Brandt" userId="565f3ad55c05d308" providerId="LiveId" clId="{7EE8595A-3E18-4E90-A395-768E6268EC42}" dt="2019-08-23T21:03:26.669" v="3593" actId="20577"/>
          <ac:spMkLst>
            <pc:docMk/>
            <pc:sldMk cId="3297439688" sldId="270"/>
            <ac:spMk id="3" creationId="{44784266-E188-4ACC-93D5-9763FB4EF114}"/>
          </ac:spMkLst>
        </pc:spChg>
      </pc:sldChg>
      <pc:sldChg chg="addSp delSp modSp add ord">
        <pc:chgData name="David Brandt" userId="565f3ad55c05d308" providerId="LiveId" clId="{7EE8595A-3E18-4E90-A395-768E6268EC42}" dt="2019-08-26T03:34:46.912" v="5873" actId="478"/>
        <pc:sldMkLst>
          <pc:docMk/>
          <pc:sldMk cId="3627451216" sldId="271"/>
        </pc:sldMkLst>
        <pc:spChg chg="mod">
          <ac:chgData name="David Brandt" userId="565f3ad55c05d308" providerId="LiveId" clId="{7EE8595A-3E18-4E90-A395-768E6268EC42}" dt="2019-08-23T21:17:31.720" v="4138" actId="207"/>
          <ac:spMkLst>
            <pc:docMk/>
            <pc:sldMk cId="3627451216" sldId="271"/>
            <ac:spMk id="2" creationId="{155357A4-A1CC-452D-934F-27FA36ABBFB8}"/>
          </ac:spMkLst>
        </pc:spChg>
        <pc:spChg chg="mod">
          <ac:chgData name="David Brandt" userId="565f3ad55c05d308" providerId="LiveId" clId="{7EE8595A-3E18-4E90-A395-768E6268EC42}" dt="2019-08-23T22:33:03.967" v="5857" actId="20577"/>
          <ac:spMkLst>
            <pc:docMk/>
            <pc:sldMk cId="3627451216" sldId="271"/>
            <ac:spMk id="3" creationId="{44784266-E188-4ACC-93D5-9763FB4EF114}"/>
          </ac:spMkLst>
        </pc:spChg>
        <pc:spChg chg="del">
          <ac:chgData name="David Brandt" userId="565f3ad55c05d308" providerId="LiveId" clId="{7EE8595A-3E18-4E90-A395-768E6268EC42}" dt="2019-08-23T21:17:41.314" v="4139" actId="478"/>
          <ac:spMkLst>
            <pc:docMk/>
            <pc:sldMk cId="3627451216" sldId="271"/>
            <ac:spMk id="5" creationId="{2910A021-64DA-414D-BDBA-AB47ACE0AEDD}"/>
          </ac:spMkLst>
        </pc:spChg>
        <pc:picChg chg="add del mod">
          <ac:chgData name="David Brandt" userId="565f3ad55c05d308" providerId="LiveId" clId="{7EE8595A-3E18-4E90-A395-768E6268EC42}" dt="2019-08-26T03:34:46.912" v="5873" actId="478"/>
          <ac:picMkLst>
            <pc:docMk/>
            <pc:sldMk cId="3627451216" sldId="271"/>
            <ac:picMk id="1026" creationId="{E1257833-9D28-4699-93B0-36CFB6ED9686}"/>
          </ac:picMkLst>
        </pc:picChg>
        <pc:picChg chg="add del mod">
          <ac:chgData name="David Brandt" userId="565f3ad55c05d308" providerId="LiveId" clId="{7EE8595A-3E18-4E90-A395-768E6268EC42}" dt="2019-08-26T03:34:46.487" v="5872"/>
          <ac:picMkLst>
            <pc:docMk/>
            <pc:sldMk cId="3627451216" sldId="271"/>
            <ac:picMk id="2050" creationId="{FA871C71-8CCF-4C48-8A07-4D95D574882B}"/>
          </ac:picMkLst>
        </pc:picChg>
      </pc:sldChg>
      <pc:sldChg chg="addSp delSp modSp add del">
        <pc:chgData name="David Brandt" userId="565f3ad55c05d308" providerId="LiveId" clId="{7EE8595A-3E18-4E90-A395-768E6268EC42}" dt="2019-08-26T22:42:44.592" v="6162" actId="2696"/>
        <pc:sldMkLst>
          <pc:docMk/>
          <pc:sldMk cId="392175440" sldId="272"/>
        </pc:sldMkLst>
        <pc:spChg chg="mod">
          <ac:chgData name="David Brandt" userId="565f3ad55c05d308" providerId="LiveId" clId="{7EE8595A-3E18-4E90-A395-768E6268EC42}" dt="2019-08-26T22:35:25.500" v="5960" actId="20577"/>
          <ac:spMkLst>
            <pc:docMk/>
            <pc:sldMk cId="392175440" sldId="272"/>
            <ac:spMk id="2" creationId="{155357A4-A1CC-452D-934F-27FA36ABBFB8}"/>
          </ac:spMkLst>
        </pc:spChg>
        <pc:spChg chg="add del mod">
          <ac:chgData name="David Brandt" userId="565f3ad55c05d308" providerId="LiveId" clId="{7EE8595A-3E18-4E90-A395-768E6268EC42}" dt="2019-08-26T22:36:03.690" v="5964"/>
          <ac:spMkLst>
            <pc:docMk/>
            <pc:sldMk cId="392175440" sldId="272"/>
            <ac:spMk id="6" creationId="{36E64DCC-3206-41DF-9AF1-EBEB7729D5D4}"/>
          </ac:spMkLst>
        </pc:spChg>
        <pc:picChg chg="add mod">
          <ac:chgData name="David Brandt" userId="565f3ad55c05d308" providerId="LiveId" clId="{7EE8595A-3E18-4E90-A395-768E6268EC42}" dt="2019-08-26T22:36:08.590" v="5965" actId="208"/>
          <ac:picMkLst>
            <pc:docMk/>
            <pc:sldMk cId="392175440" sldId="272"/>
            <ac:picMk id="7" creationId="{39E7A5B7-59A5-4BCE-A558-6DE9C5A87583}"/>
          </ac:picMkLst>
        </pc:picChg>
        <pc:picChg chg="del mod">
          <ac:chgData name="David Brandt" userId="565f3ad55c05d308" providerId="LiveId" clId="{7EE8595A-3E18-4E90-A395-768E6268EC42}" dt="2019-08-26T22:36:01.717" v="5963" actId="478"/>
          <ac:picMkLst>
            <pc:docMk/>
            <pc:sldMk cId="392175440" sldId="272"/>
            <ac:picMk id="11" creationId="{C2428FC5-BF03-4706-A0A3-98B407586784}"/>
          </ac:picMkLst>
        </pc:picChg>
      </pc:sldChg>
      <pc:sldChg chg="addSp delSp modSp add del setBg">
        <pc:chgData name="David Brandt" userId="565f3ad55c05d308" providerId="LiveId" clId="{7EE8595A-3E18-4E90-A395-768E6268EC42}" dt="2019-08-26T22:30:38.776" v="5917" actId="2696"/>
        <pc:sldMkLst>
          <pc:docMk/>
          <pc:sldMk cId="1400175978" sldId="272"/>
        </pc:sldMkLst>
        <pc:spChg chg="mod">
          <ac:chgData name="David Brandt" userId="565f3ad55c05d308" providerId="LiveId" clId="{7EE8595A-3E18-4E90-A395-768E6268EC42}" dt="2019-08-26T22:28:30.212" v="5902" actId="6549"/>
          <ac:spMkLst>
            <pc:docMk/>
            <pc:sldMk cId="1400175978" sldId="272"/>
            <ac:spMk id="2" creationId="{155357A4-A1CC-452D-934F-27FA36ABBFB8}"/>
          </ac:spMkLst>
        </pc:spChg>
        <pc:spChg chg="add mod">
          <ac:chgData name="David Brandt" userId="565f3ad55c05d308" providerId="LiveId" clId="{7EE8595A-3E18-4E90-A395-768E6268EC42}" dt="2019-08-26T22:29:48.959" v="5913" actId="207"/>
          <ac:spMkLst>
            <pc:docMk/>
            <pc:sldMk cId="1400175978" sldId="272"/>
            <ac:spMk id="6" creationId="{16FC4F9C-A248-4441-A3CB-7173C32D9347}"/>
          </ac:spMkLst>
        </pc:spChg>
        <pc:picChg chg="del">
          <ac:chgData name="David Brandt" userId="565f3ad55c05d308" providerId="LiveId" clId="{7EE8595A-3E18-4E90-A395-768E6268EC42}" dt="2019-08-26T22:28:26.061" v="5901" actId="478"/>
          <ac:picMkLst>
            <pc:docMk/>
            <pc:sldMk cId="1400175978" sldId="272"/>
            <ac:picMk id="15" creationId="{17D7B7E4-8E26-4DB7-82EC-771BB426C00C}"/>
          </ac:picMkLst>
        </pc:picChg>
      </pc:sldChg>
      <pc:sldChg chg="addSp delSp modSp add setBg">
        <pc:chgData name="David Brandt" userId="565f3ad55c05d308" providerId="LiveId" clId="{7EE8595A-3E18-4E90-A395-768E6268EC42}" dt="2019-08-26T22:41:16.848" v="6127" actId="20577"/>
        <pc:sldMkLst>
          <pc:docMk/>
          <pc:sldMk cId="1265261560" sldId="273"/>
        </pc:sldMkLst>
        <pc:spChg chg="mod">
          <ac:chgData name="David Brandt" userId="565f3ad55c05d308" providerId="LiveId" clId="{7EE8595A-3E18-4E90-A395-768E6268EC42}" dt="2019-08-26T22:39:13.038" v="6108" actId="207"/>
          <ac:spMkLst>
            <pc:docMk/>
            <pc:sldMk cId="1265261560" sldId="273"/>
            <ac:spMk id="2" creationId="{155357A4-A1CC-452D-934F-27FA36ABBFB8}"/>
          </ac:spMkLst>
        </pc:spChg>
        <pc:spChg chg="mod">
          <ac:chgData name="David Brandt" userId="565f3ad55c05d308" providerId="LiveId" clId="{7EE8595A-3E18-4E90-A395-768E6268EC42}" dt="2019-08-26T22:40:00.306" v="6117" actId="207"/>
          <ac:spMkLst>
            <pc:docMk/>
            <pc:sldMk cId="1265261560" sldId="273"/>
            <ac:spMk id="4" creationId="{03E151DE-A7A7-43EE-87E1-D631D2E254DA}"/>
          </ac:spMkLst>
        </pc:spChg>
        <pc:spChg chg="add mod">
          <ac:chgData name="David Brandt" userId="565f3ad55c05d308" providerId="LiveId" clId="{7EE8595A-3E18-4E90-A395-768E6268EC42}" dt="2019-08-26T22:41:16.848" v="6127" actId="20577"/>
          <ac:spMkLst>
            <pc:docMk/>
            <pc:sldMk cId="1265261560" sldId="273"/>
            <ac:spMk id="6" creationId="{D4E8DDF7-F85C-4F49-A247-667E1F1621BE}"/>
          </ac:spMkLst>
        </pc:spChg>
        <pc:picChg chg="del">
          <ac:chgData name="David Brandt" userId="565f3ad55c05d308" providerId="LiveId" clId="{7EE8595A-3E18-4E90-A395-768E6268EC42}" dt="2019-08-26T22:36:52.876" v="5967" actId="478"/>
          <ac:picMkLst>
            <pc:docMk/>
            <pc:sldMk cId="1265261560" sldId="273"/>
            <ac:picMk id="11" creationId="{C2428FC5-BF03-4706-A0A3-98B407586784}"/>
          </ac:picMkLst>
        </pc:picChg>
      </pc:sldChg>
      <pc:sldChg chg="addSp delSp modSp add setBg">
        <pc:chgData name="David Brandt" userId="565f3ad55c05d308" providerId="LiveId" clId="{7EE8595A-3E18-4E90-A395-768E6268EC42}" dt="2019-08-26T22:42:29.254" v="6161"/>
        <pc:sldMkLst>
          <pc:docMk/>
          <pc:sldMk cId="3906118329" sldId="274"/>
        </pc:sldMkLst>
        <pc:spChg chg="mod">
          <ac:chgData name="David Brandt" userId="565f3ad55c05d308" providerId="LiveId" clId="{7EE8595A-3E18-4E90-A395-768E6268EC42}" dt="2019-08-26T22:42:29.254" v="6161"/>
          <ac:spMkLst>
            <pc:docMk/>
            <pc:sldMk cId="3906118329" sldId="274"/>
            <ac:spMk id="2" creationId="{155357A4-A1CC-452D-934F-27FA36ABBFB8}"/>
          </ac:spMkLst>
        </pc:spChg>
        <pc:spChg chg="del mod">
          <ac:chgData name="David Brandt" userId="565f3ad55c05d308" providerId="LiveId" clId="{7EE8595A-3E18-4E90-A395-768E6268EC42}" dt="2019-08-26T22:40:39.442" v="6120"/>
          <ac:spMkLst>
            <pc:docMk/>
            <pc:sldMk cId="3906118329" sldId="274"/>
            <ac:spMk id="6" creationId="{D4E8DDF7-F85C-4F49-A247-667E1F1621BE}"/>
          </ac:spMkLst>
        </pc:spChg>
        <pc:picChg chg="add">
          <ac:chgData name="David Brandt" userId="565f3ad55c05d308" providerId="LiveId" clId="{7EE8595A-3E18-4E90-A395-768E6268EC42}" dt="2019-08-26T22:40:39.442" v="6120"/>
          <ac:picMkLst>
            <pc:docMk/>
            <pc:sldMk cId="3906118329" sldId="274"/>
            <ac:picMk id="7" creationId="{47293D54-0454-4FBB-9CD7-00DA4CBA57AC}"/>
          </ac:picMkLst>
        </pc:picChg>
      </pc:sldChg>
      <pc:sldChg chg="addSp delSp modSp add">
        <pc:chgData name="David Brandt" userId="565f3ad55c05d308" providerId="LiveId" clId="{7EE8595A-3E18-4E90-A395-768E6268EC42}" dt="2019-08-26T22:47:23.553" v="6197" actId="20577"/>
        <pc:sldMkLst>
          <pc:docMk/>
          <pc:sldMk cId="2340977940" sldId="275"/>
        </pc:sldMkLst>
        <pc:spChg chg="mod">
          <ac:chgData name="David Brandt" userId="565f3ad55c05d308" providerId="LiveId" clId="{7EE8595A-3E18-4E90-A395-768E6268EC42}" dt="2019-08-26T22:47:23.553" v="6197" actId="20577"/>
          <ac:spMkLst>
            <pc:docMk/>
            <pc:sldMk cId="2340977940" sldId="275"/>
            <ac:spMk id="2" creationId="{155357A4-A1CC-452D-934F-27FA36ABBFB8}"/>
          </ac:spMkLst>
        </pc:spChg>
        <pc:spChg chg="add del mod">
          <ac:chgData name="David Brandt" userId="565f3ad55c05d308" providerId="LiveId" clId="{7EE8595A-3E18-4E90-A395-768E6268EC42}" dt="2019-08-26T22:45:16.115" v="6179"/>
          <ac:spMkLst>
            <pc:docMk/>
            <pc:sldMk cId="2340977940" sldId="275"/>
            <ac:spMk id="6" creationId="{7C5BDCA8-3837-4463-86BD-79F7EA4BF6EF}"/>
          </ac:spMkLst>
        </pc:spChg>
        <pc:picChg chg="del">
          <ac:chgData name="David Brandt" userId="565f3ad55c05d308" providerId="LiveId" clId="{7EE8595A-3E18-4E90-A395-768E6268EC42}" dt="2019-08-26T22:44:50.442" v="6178" actId="478"/>
          <ac:picMkLst>
            <pc:docMk/>
            <pc:sldMk cId="2340977940" sldId="275"/>
            <ac:picMk id="7" creationId="{47293D54-0454-4FBB-9CD7-00DA4CBA57AC}"/>
          </ac:picMkLst>
        </pc:picChg>
        <pc:picChg chg="add mod">
          <ac:chgData name="David Brandt" userId="565f3ad55c05d308" providerId="LiveId" clId="{7EE8595A-3E18-4E90-A395-768E6268EC42}" dt="2019-08-26T22:45:21.274" v="6180" actId="208"/>
          <ac:picMkLst>
            <pc:docMk/>
            <pc:sldMk cId="2340977940" sldId="275"/>
            <ac:picMk id="8" creationId="{E0FA18AE-3B27-4B3B-9DF0-ADDE02E2E9B3}"/>
          </ac:picMkLst>
        </pc:picChg>
      </pc:sldChg>
      <pc:sldChg chg="addSp delSp modSp add">
        <pc:chgData name="David Brandt" userId="565f3ad55c05d308" providerId="LiveId" clId="{7EE8595A-3E18-4E90-A395-768E6268EC42}" dt="2019-08-26T22:48:52.019" v="6240" actId="208"/>
        <pc:sldMkLst>
          <pc:docMk/>
          <pc:sldMk cId="1766096748" sldId="276"/>
        </pc:sldMkLst>
        <pc:spChg chg="mod">
          <ac:chgData name="David Brandt" userId="565f3ad55c05d308" providerId="LiveId" clId="{7EE8595A-3E18-4E90-A395-768E6268EC42}" dt="2019-08-26T22:47:49.672" v="6237" actId="14100"/>
          <ac:spMkLst>
            <pc:docMk/>
            <pc:sldMk cId="1766096748" sldId="276"/>
            <ac:spMk id="2" creationId="{155357A4-A1CC-452D-934F-27FA36ABBFB8}"/>
          </ac:spMkLst>
        </pc:spChg>
        <pc:spChg chg="add del mod">
          <ac:chgData name="David Brandt" userId="565f3ad55c05d308" providerId="LiveId" clId="{7EE8595A-3E18-4E90-A395-768E6268EC42}" dt="2019-08-26T22:48:47.931" v="6239"/>
          <ac:spMkLst>
            <pc:docMk/>
            <pc:sldMk cId="1766096748" sldId="276"/>
            <ac:spMk id="6" creationId="{059B8D1B-6DB2-48F1-B95F-BB30DA3F50D5}"/>
          </ac:spMkLst>
        </pc:spChg>
        <pc:picChg chg="add mod">
          <ac:chgData name="David Brandt" userId="565f3ad55c05d308" providerId="LiveId" clId="{7EE8595A-3E18-4E90-A395-768E6268EC42}" dt="2019-08-26T22:48:52.019" v="6240" actId="208"/>
          <ac:picMkLst>
            <pc:docMk/>
            <pc:sldMk cId="1766096748" sldId="276"/>
            <ac:picMk id="7" creationId="{BB9018DF-1E99-43EC-9136-48112F09ABA2}"/>
          </ac:picMkLst>
        </pc:picChg>
        <pc:picChg chg="del">
          <ac:chgData name="David Brandt" userId="565f3ad55c05d308" providerId="LiveId" clId="{7EE8595A-3E18-4E90-A395-768E6268EC42}" dt="2019-08-26T22:48:45.985" v="6238" actId="478"/>
          <ac:picMkLst>
            <pc:docMk/>
            <pc:sldMk cId="1766096748" sldId="276"/>
            <ac:picMk id="8" creationId="{E0FA18AE-3B27-4B3B-9DF0-ADDE02E2E9B3}"/>
          </ac:picMkLst>
        </pc:picChg>
      </pc:sldChg>
      <pc:sldChg chg="addSp delSp modSp add">
        <pc:chgData name="David Brandt" userId="565f3ad55c05d308" providerId="LiveId" clId="{7EE8595A-3E18-4E90-A395-768E6268EC42}" dt="2019-08-26T22:50:32.873" v="6256" actId="208"/>
        <pc:sldMkLst>
          <pc:docMk/>
          <pc:sldMk cId="10882002" sldId="277"/>
        </pc:sldMkLst>
        <pc:spChg chg="mod">
          <ac:chgData name="David Brandt" userId="565f3ad55c05d308" providerId="LiveId" clId="{7EE8595A-3E18-4E90-A395-768E6268EC42}" dt="2019-08-26T22:49:47.933" v="6253" actId="6549"/>
          <ac:spMkLst>
            <pc:docMk/>
            <pc:sldMk cId="10882002" sldId="277"/>
            <ac:spMk id="2" creationId="{155357A4-A1CC-452D-934F-27FA36ABBFB8}"/>
          </ac:spMkLst>
        </pc:spChg>
        <pc:spChg chg="add del mod">
          <ac:chgData name="David Brandt" userId="565f3ad55c05d308" providerId="LiveId" clId="{7EE8595A-3E18-4E90-A395-768E6268EC42}" dt="2019-08-26T22:50:29.302" v="6255"/>
          <ac:spMkLst>
            <pc:docMk/>
            <pc:sldMk cId="10882002" sldId="277"/>
            <ac:spMk id="6" creationId="{FB83ABE3-0CA7-4BB0-96F4-0025E7AC9677}"/>
          </ac:spMkLst>
        </pc:spChg>
        <pc:picChg chg="del">
          <ac:chgData name="David Brandt" userId="565f3ad55c05d308" providerId="LiveId" clId="{7EE8595A-3E18-4E90-A395-768E6268EC42}" dt="2019-08-26T22:49:58.228" v="6254" actId="478"/>
          <ac:picMkLst>
            <pc:docMk/>
            <pc:sldMk cId="10882002" sldId="277"/>
            <ac:picMk id="7" creationId="{BB9018DF-1E99-43EC-9136-48112F09ABA2}"/>
          </ac:picMkLst>
        </pc:picChg>
        <pc:picChg chg="add mod">
          <ac:chgData name="David Brandt" userId="565f3ad55c05d308" providerId="LiveId" clId="{7EE8595A-3E18-4E90-A395-768E6268EC42}" dt="2019-08-26T22:50:32.873" v="6256" actId="208"/>
          <ac:picMkLst>
            <pc:docMk/>
            <pc:sldMk cId="10882002" sldId="277"/>
            <ac:picMk id="8" creationId="{A0E99064-4E03-49B8-A278-74E889B3C586}"/>
          </ac:picMkLst>
        </pc:picChg>
      </pc:sldChg>
      <pc:sldChg chg="add">
        <pc:chgData name="David Brandt" userId="565f3ad55c05d308" providerId="LiveId" clId="{7EE8595A-3E18-4E90-A395-768E6268EC42}" dt="2019-08-26T22:50:51.995" v="6257"/>
        <pc:sldMkLst>
          <pc:docMk/>
          <pc:sldMk cId="3850088846" sldId="278"/>
        </pc:sldMkLst>
      </pc:sldChg>
      <pc:sldChg chg="addSp delSp modSp add">
        <pc:chgData name="David Brandt" userId="565f3ad55c05d308" providerId="LiveId" clId="{7EE8595A-3E18-4E90-A395-768E6268EC42}" dt="2019-08-26T23:06:54.021" v="6666" actId="208"/>
        <pc:sldMkLst>
          <pc:docMk/>
          <pc:sldMk cId="2006365033" sldId="279"/>
        </pc:sldMkLst>
        <pc:spChg chg="mod">
          <ac:chgData name="David Brandt" userId="565f3ad55c05d308" providerId="LiveId" clId="{7EE8595A-3E18-4E90-A395-768E6268EC42}" dt="2019-08-26T22:53:22.405" v="6273" actId="14100"/>
          <ac:spMkLst>
            <pc:docMk/>
            <pc:sldMk cId="2006365033" sldId="279"/>
            <ac:spMk id="2" creationId="{155357A4-A1CC-452D-934F-27FA36ABBFB8}"/>
          </ac:spMkLst>
        </pc:spChg>
        <pc:spChg chg="add del mod">
          <ac:chgData name="David Brandt" userId="565f3ad55c05d308" providerId="LiveId" clId="{7EE8595A-3E18-4E90-A395-768E6268EC42}" dt="2019-08-26T22:54:12.909" v="6275"/>
          <ac:spMkLst>
            <pc:docMk/>
            <pc:sldMk cId="2006365033" sldId="279"/>
            <ac:spMk id="6" creationId="{A6B4691B-F049-464A-8FC0-BBBC07921B8A}"/>
          </ac:spMkLst>
        </pc:spChg>
        <pc:spChg chg="add mod">
          <ac:chgData name="David Brandt" userId="565f3ad55c05d308" providerId="LiveId" clId="{7EE8595A-3E18-4E90-A395-768E6268EC42}" dt="2019-08-26T22:59:34.675" v="6526" actId="20577"/>
          <ac:spMkLst>
            <pc:docMk/>
            <pc:sldMk cId="2006365033" sldId="279"/>
            <ac:spMk id="9" creationId="{F591A023-F550-43C2-9E7B-AE9F64BDCB9F}"/>
          </ac:spMkLst>
        </pc:spChg>
        <pc:picChg chg="add mod">
          <ac:chgData name="David Brandt" userId="565f3ad55c05d308" providerId="LiveId" clId="{7EE8595A-3E18-4E90-A395-768E6268EC42}" dt="2019-08-26T23:06:54.021" v="6666" actId="208"/>
          <ac:picMkLst>
            <pc:docMk/>
            <pc:sldMk cId="2006365033" sldId="279"/>
            <ac:picMk id="7" creationId="{DD5FE540-6348-4AEA-99A6-94253E4E8668}"/>
          </ac:picMkLst>
        </pc:picChg>
        <pc:picChg chg="del">
          <ac:chgData name="David Brandt" userId="565f3ad55c05d308" providerId="LiveId" clId="{7EE8595A-3E18-4E90-A395-768E6268EC42}" dt="2019-08-26T22:54:08.203" v="6274" actId="478"/>
          <ac:picMkLst>
            <pc:docMk/>
            <pc:sldMk cId="2006365033" sldId="279"/>
            <ac:picMk id="8" creationId="{A0E99064-4E03-49B8-A278-74E889B3C586}"/>
          </ac:picMkLst>
        </pc:picChg>
      </pc:sldChg>
      <pc:sldChg chg="addSp delSp modSp add del">
        <pc:chgData name="David Brandt" userId="565f3ad55c05d308" providerId="LiveId" clId="{7EE8595A-3E18-4E90-A395-768E6268EC42}" dt="2019-08-26T23:02:05.830" v="6529" actId="2696"/>
        <pc:sldMkLst>
          <pc:docMk/>
          <pc:sldMk cId="2253731968" sldId="280"/>
        </pc:sldMkLst>
        <pc:spChg chg="add del mod">
          <ac:chgData name="David Brandt" userId="565f3ad55c05d308" providerId="LiveId" clId="{7EE8595A-3E18-4E90-A395-768E6268EC42}" dt="2019-08-26T23:00:25.922" v="6528" actId="478"/>
          <ac:spMkLst>
            <pc:docMk/>
            <pc:sldMk cId="2253731968" sldId="280"/>
            <ac:spMk id="6" creationId="{B7F9863A-E5CC-4D78-8398-626F56AA6590}"/>
          </ac:spMkLst>
        </pc:spChg>
        <pc:spChg chg="add mod">
          <ac:chgData name="David Brandt" userId="565f3ad55c05d308" providerId="LiveId" clId="{7EE8595A-3E18-4E90-A395-768E6268EC42}" dt="2019-08-26T23:00:25.922" v="6528" actId="478"/>
          <ac:spMkLst>
            <pc:docMk/>
            <pc:sldMk cId="2253731968" sldId="280"/>
            <ac:spMk id="9" creationId="{E68A0DF7-73E7-4126-9632-2F76F4A60449}"/>
          </ac:spMkLst>
        </pc:spChg>
        <pc:picChg chg="del">
          <ac:chgData name="David Brandt" userId="565f3ad55c05d308" providerId="LiveId" clId="{7EE8595A-3E18-4E90-A395-768E6268EC42}" dt="2019-08-26T22:54:36.096" v="6277" actId="478"/>
          <ac:picMkLst>
            <pc:docMk/>
            <pc:sldMk cId="2253731968" sldId="280"/>
            <ac:picMk id="7" creationId="{DD5FE540-6348-4AEA-99A6-94253E4E8668}"/>
          </ac:picMkLst>
        </pc:picChg>
      </pc:sldChg>
      <pc:sldChg chg="addSp delSp modSp add">
        <pc:chgData name="David Brandt" userId="565f3ad55c05d308" providerId="LiveId" clId="{7EE8595A-3E18-4E90-A395-768E6268EC42}" dt="2019-08-26T23:06:37.975" v="6664" actId="208"/>
        <pc:sldMkLst>
          <pc:docMk/>
          <pc:sldMk cId="2882360298" sldId="280"/>
        </pc:sldMkLst>
        <pc:spChg chg="mod">
          <ac:chgData name="David Brandt" userId="565f3ad55c05d308" providerId="LiveId" clId="{7EE8595A-3E18-4E90-A395-768E6268EC42}" dt="2019-08-26T23:02:57.298" v="6554" actId="20577"/>
          <ac:spMkLst>
            <pc:docMk/>
            <pc:sldMk cId="2882360298" sldId="280"/>
            <ac:spMk id="2" creationId="{155357A4-A1CC-452D-934F-27FA36ABBFB8}"/>
          </ac:spMkLst>
        </pc:spChg>
        <pc:spChg chg="add del mod">
          <ac:chgData name="David Brandt" userId="565f3ad55c05d308" providerId="LiveId" clId="{7EE8595A-3E18-4E90-A395-768E6268EC42}" dt="2019-08-26T23:03:47.987" v="6635"/>
          <ac:spMkLst>
            <pc:docMk/>
            <pc:sldMk cId="2882360298" sldId="280"/>
            <ac:spMk id="6" creationId="{2456D3AD-64B3-4E8E-B8A8-13568F81370A}"/>
          </ac:spMkLst>
        </pc:spChg>
        <pc:spChg chg="mod">
          <ac:chgData name="David Brandt" userId="565f3ad55c05d308" providerId="LiveId" clId="{7EE8595A-3E18-4E90-A395-768E6268EC42}" dt="2019-08-26T23:03:29.618" v="6633" actId="20577"/>
          <ac:spMkLst>
            <pc:docMk/>
            <pc:sldMk cId="2882360298" sldId="280"/>
            <ac:spMk id="9" creationId="{F591A023-F550-43C2-9E7B-AE9F64BDCB9F}"/>
          </ac:spMkLst>
        </pc:spChg>
        <pc:picChg chg="del">
          <ac:chgData name="David Brandt" userId="565f3ad55c05d308" providerId="LiveId" clId="{7EE8595A-3E18-4E90-A395-768E6268EC42}" dt="2019-08-26T23:03:38.210" v="6634" actId="478"/>
          <ac:picMkLst>
            <pc:docMk/>
            <pc:sldMk cId="2882360298" sldId="280"/>
            <ac:picMk id="7" creationId="{DD5FE540-6348-4AEA-99A6-94253E4E8668}"/>
          </ac:picMkLst>
        </pc:picChg>
        <pc:picChg chg="add mod">
          <ac:chgData name="David Brandt" userId="565f3ad55c05d308" providerId="LiveId" clId="{7EE8595A-3E18-4E90-A395-768E6268EC42}" dt="2019-08-26T23:06:37.975" v="6664" actId="208"/>
          <ac:picMkLst>
            <pc:docMk/>
            <pc:sldMk cId="2882360298" sldId="280"/>
            <ac:picMk id="8" creationId="{DCD38A2E-3FEB-4CAF-B1AA-2619E38EF588}"/>
          </ac:picMkLst>
        </pc:picChg>
      </pc:sldChg>
      <pc:sldChg chg="addSp delSp modSp add">
        <pc:chgData name="David Brandt" userId="565f3ad55c05d308" providerId="LiveId" clId="{7EE8595A-3E18-4E90-A395-768E6268EC42}" dt="2019-08-26T23:06:47.751" v="6665" actId="208"/>
        <pc:sldMkLst>
          <pc:docMk/>
          <pc:sldMk cId="2031974650" sldId="281"/>
        </pc:sldMkLst>
        <pc:spChg chg="mod">
          <ac:chgData name="David Brandt" userId="565f3ad55c05d308" providerId="LiveId" clId="{7EE8595A-3E18-4E90-A395-768E6268EC42}" dt="2019-08-26T23:04:41.920" v="6658" actId="20577"/>
          <ac:spMkLst>
            <pc:docMk/>
            <pc:sldMk cId="2031974650" sldId="281"/>
            <ac:spMk id="2" creationId="{155357A4-A1CC-452D-934F-27FA36ABBFB8}"/>
          </ac:spMkLst>
        </pc:spChg>
        <pc:spChg chg="add del mod">
          <ac:chgData name="David Brandt" userId="565f3ad55c05d308" providerId="LiveId" clId="{7EE8595A-3E18-4E90-A395-768E6268EC42}" dt="2019-08-26T23:05:28.717" v="6661"/>
          <ac:spMkLst>
            <pc:docMk/>
            <pc:sldMk cId="2031974650" sldId="281"/>
            <ac:spMk id="6" creationId="{29E38379-957C-45EF-8459-6313D64B0AE0}"/>
          </ac:spMkLst>
        </pc:spChg>
        <pc:spChg chg="del">
          <ac:chgData name="David Brandt" userId="565f3ad55c05d308" providerId="LiveId" clId="{7EE8595A-3E18-4E90-A395-768E6268EC42}" dt="2019-08-26T23:04:52.364" v="6659" actId="478"/>
          <ac:spMkLst>
            <pc:docMk/>
            <pc:sldMk cId="2031974650" sldId="281"/>
            <ac:spMk id="9" creationId="{F591A023-F550-43C2-9E7B-AE9F64BDCB9F}"/>
          </ac:spMkLst>
        </pc:spChg>
        <pc:picChg chg="add mod">
          <ac:chgData name="David Brandt" userId="565f3ad55c05d308" providerId="LiveId" clId="{7EE8595A-3E18-4E90-A395-768E6268EC42}" dt="2019-08-26T23:06:47.751" v="6665" actId="208"/>
          <ac:picMkLst>
            <pc:docMk/>
            <pc:sldMk cId="2031974650" sldId="281"/>
            <ac:picMk id="7" creationId="{D1AE73F6-4549-40D8-B9FB-21A8A09A8A6C}"/>
          </ac:picMkLst>
        </pc:picChg>
        <pc:picChg chg="del">
          <ac:chgData name="David Brandt" userId="565f3ad55c05d308" providerId="LiveId" clId="{7EE8595A-3E18-4E90-A395-768E6268EC42}" dt="2019-08-26T23:04:53.935" v="6660" actId="478"/>
          <ac:picMkLst>
            <pc:docMk/>
            <pc:sldMk cId="2031974650" sldId="281"/>
            <ac:picMk id="8" creationId="{DCD38A2E-3FEB-4CAF-B1AA-2619E38EF588}"/>
          </ac:picMkLst>
        </pc:picChg>
      </pc:sldChg>
      <pc:sldChg chg="modSp add">
        <pc:chgData name="David Brandt" userId="565f3ad55c05d308" providerId="LiveId" clId="{7EE8595A-3E18-4E90-A395-768E6268EC42}" dt="2019-08-26T23:06:30.972" v="6663" actId="208"/>
        <pc:sldMkLst>
          <pc:docMk/>
          <pc:sldMk cId="1293635612" sldId="282"/>
        </pc:sldMkLst>
        <pc:picChg chg="mod">
          <ac:chgData name="David Brandt" userId="565f3ad55c05d308" providerId="LiveId" clId="{7EE8595A-3E18-4E90-A395-768E6268EC42}" dt="2019-08-26T23:06:30.972" v="6663" actId="208"/>
          <ac:picMkLst>
            <pc:docMk/>
            <pc:sldMk cId="1293635612" sldId="282"/>
            <ac:picMk id="7" creationId="{D1AE73F6-4549-40D8-B9FB-21A8A09A8A6C}"/>
          </ac:picMkLst>
        </pc:picChg>
      </pc:sldChg>
      <pc:sldChg chg="addSp delSp modSp add">
        <pc:chgData name="David Brandt" userId="565f3ad55c05d308" providerId="LiveId" clId="{7EE8595A-3E18-4E90-A395-768E6268EC42}" dt="2019-08-26T23:10:56.494" v="6723"/>
        <pc:sldMkLst>
          <pc:docMk/>
          <pc:sldMk cId="679315942" sldId="283"/>
        </pc:sldMkLst>
        <pc:spChg chg="mod">
          <ac:chgData name="David Brandt" userId="565f3ad55c05d308" providerId="LiveId" clId="{7EE8595A-3E18-4E90-A395-768E6268EC42}" dt="2019-08-26T23:10:34.390" v="6721" actId="14100"/>
          <ac:spMkLst>
            <pc:docMk/>
            <pc:sldMk cId="679315942" sldId="283"/>
            <ac:spMk id="2" creationId="{155357A4-A1CC-452D-934F-27FA36ABBFB8}"/>
          </ac:spMkLst>
        </pc:spChg>
        <pc:spChg chg="add del mod">
          <ac:chgData name="David Brandt" userId="565f3ad55c05d308" providerId="LiveId" clId="{7EE8595A-3E18-4E90-A395-768E6268EC42}" dt="2019-08-26T23:08:38.070" v="6695"/>
          <ac:spMkLst>
            <pc:docMk/>
            <pc:sldMk cId="679315942" sldId="283"/>
            <ac:spMk id="6" creationId="{2689B155-7492-4A77-9B00-726C0309E4C9}"/>
          </ac:spMkLst>
        </pc:spChg>
        <pc:spChg chg="add del mod">
          <ac:chgData name="David Brandt" userId="565f3ad55c05d308" providerId="LiveId" clId="{7EE8595A-3E18-4E90-A395-768E6268EC42}" dt="2019-08-26T23:10:56.494" v="6723"/>
          <ac:spMkLst>
            <pc:docMk/>
            <pc:sldMk cId="679315942" sldId="283"/>
            <ac:spMk id="10" creationId="{B77ABBE5-F0E5-4877-A429-74F63A06C189}"/>
          </ac:spMkLst>
        </pc:spChg>
        <pc:picChg chg="del">
          <ac:chgData name="David Brandt" userId="565f3ad55c05d308" providerId="LiveId" clId="{7EE8595A-3E18-4E90-A395-768E6268EC42}" dt="2019-08-26T23:08:32.259" v="6694" actId="478"/>
          <ac:picMkLst>
            <pc:docMk/>
            <pc:sldMk cId="679315942" sldId="283"/>
            <ac:picMk id="7" creationId="{D1AE73F6-4549-40D8-B9FB-21A8A09A8A6C}"/>
          </ac:picMkLst>
        </pc:picChg>
        <pc:picChg chg="add del mod">
          <ac:chgData name="David Brandt" userId="565f3ad55c05d308" providerId="LiveId" clId="{7EE8595A-3E18-4E90-A395-768E6268EC42}" dt="2019-08-26T23:10:52.042" v="6722" actId="478"/>
          <ac:picMkLst>
            <pc:docMk/>
            <pc:sldMk cId="679315942" sldId="283"/>
            <ac:picMk id="8" creationId="{EF3CD6ED-A42F-4A50-BB1B-6D6E4D40A2B7}"/>
          </ac:picMkLst>
        </pc:picChg>
        <pc:picChg chg="add mod">
          <ac:chgData name="David Brandt" userId="565f3ad55c05d308" providerId="LiveId" clId="{7EE8595A-3E18-4E90-A395-768E6268EC42}" dt="2019-08-26T23:10:56.494" v="6723"/>
          <ac:picMkLst>
            <pc:docMk/>
            <pc:sldMk cId="679315942" sldId="283"/>
            <ac:picMk id="11" creationId="{AF8802AB-BC68-4F43-A5CD-D6EA80309A9B}"/>
          </ac:picMkLst>
        </pc:picChg>
      </pc:sldChg>
      <pc:sldChg chg="addSp delSp modSp add">
        <pc:chgData name="David Brandt" userId="565f3ad55c05d308" providerId="LiveId" clId="{7EE8595A-3E18-4E90-A395-768E6268EC42}" dt="2019-08-26T23:09:52.271" v="6705"/>
        <pc:sldMkLst>
          <pc:docMk/>
          <pc:sldMk cId="2073765127" sldId="284"/>
        </pc:sldMkLst>
        <pc:spChg chg="mod">
          <ac:chgData name="David Brandt" userId="565f3ad55c05d308" providerId="LiveId" clId="{7EE8595A-3E18-4E90-A395-768E6268EC42}" dt="2019-08-26T23:09:43.014" v="6703" actId="20577"/>
          <ac:spMkLst>
            <pc:docMk/>
            <pc:sldMk cId="2073765127" sldId="284"/>
            <ac:spMk id="2" creationId="{155357A4-A1CC-452D-934F-27FA36ABBFB8}"/>
          </ac:spMkLst>
        </pc:spChg>
        <pc:spChg chg="add del mod">
          <ac:chgData name="David Brandt" userId="565f3ad55c05d308" providerId="LiveId" clId="{7EE8595A-3E18-4E90-A395-768E6268EC42}" dt="2019-08-26T23:09:52.271" v="6705"/>
          <ac:spMkLst>
            <pc:docMk/>
            <pc:sldMk cId="2073765127" sldId="284"/>
            <ac:spMk id="6" creationId="{C9E6868B-5198-478F-973A-5108AFAB601F}"/>
          </ac:spMkLst>
        </pc:spChg>
        <pc:picChg chg="add mod">
          <ac:chgData name="David Brandt" userId="565f3ad55c05d308" providerId="LiveId" clId="{7EE8595A-3E18-4E90-A395-768E6268EC42}" dt="2019-08-26T23:09:52.271" v="6705"/>
          <ac:picMkLst>
            <pc:docMk/>
            <pc:sldMk cId="2073765127" sldId="284"/>
            <ac:picMk id="7" creationId="{EABDE7EA-DA70-40B1-9314-88B07D59FBD5}"/>
          </ac:picMkLst>
        </pc:picChg>
        <pc:picChg chg="del">
          <ac:chgData name="David Brandt" userId="565f3ad55c05d308" providerId="LiveId" clId="{7EE8595A-3E18-4E90-A395-768E6268EC42}" dt="2019-08-26T23:09:49.682" v="6704" actId="478"/>
          <ac:picMkLst>
            <pc:docMk/>
            <pc:sldMk cId="2073765127" sldId="284"/>
            <ac:picMk id="8" creationId="{EF3CD6ED-A42F-4A50-BB1B-6D6E4D40A2B7}"/>
          </ac:picMkLst>
        </pc:picChg>
      </pc:sldChg>
      <pc:sldChg chg="addSp delSp modSp add">
        <pc:chgData name="David Brandt" userId="565f3ad55c05d308" providerId="LiveId" clId="{7EE8595A-3E18-4E90-A395-768E6268EC42}" dt="2019-08-26T23:25:02.659" v="7552" actId="6549"/>
        <pc:sldMkLst>
          <pc:docMk/>
          <pc:sldMk cId="3582391509" sldId="285"/>
        </pc:sldMkLst>
        <pc:spChg chg="mod">
          <ac:chgData name="David Brandt" userId="565f3ad55c05d308" providerId="LiveId" clId="{7EE8595A-3E18-4E90-A395-768E6268EC42}" dt="2019-08-26T23:14:34.306" v="6755" actId="5793"/>
          <ac:spMkLst>
            <pc:docMk/>
            <pc:sldMk cId="3582391509" sldId="285"/>
            <ac:spMk id="2" creationId="{155357A4-A1CC-452D-934F-27FA36ABBFB8}"/>
          </ac:spMkLst>
        </pc:spChg>
        <pc:spChg chg="add del">
          <ac:chgData name="David Brandt" userId="565f3ad55c05d308" providerId="LiveId" clId="{7EE8595A-3E18-4E90-A395-768E6268EC42}" dt="2019-08-26T23:14:24.897" v="6749" actId="478"/>
          <ac:spMkLst>
            <pc:docMk/>
            <pc:sldMk cId="3582391509" sldId="285"/>
            <ac:spMk id="3" creationId="{44784266-E188-4ACC-93D5-9763FB4EF114}"/>
          </ac:spMkLst>
        </pc:spChg>
        <pc:spChg chg="del">
          <ac:chgData name="David Brandt" userId="565f3ad55c05d308" providerId="LiveId" clId="{7EE8595A-3E18-4E90-A395-768E6268EC42}" dt="2019-08-26T23:14:20.059" v="6748" actId="478"/>
          <ac:spMkLst>
            <pc:docMk/>
            <pc:sldMk cId="3582391509" sldId="285"/>
            <ac:spMk id="6" creationId="{B8AE2736-AC64-43DB-ABF0-B3D9F2DD0D75}"/>
          </ac:spMkLst>
        </pc:spChg>
        <pc:spChg chg="add del mod">
          <ac:chgData name="David Brandt" userId="565f3ad55c05d308" providerId="LiveId" clId="{7EE8595A-3E18-4E90-A395-768E6268EC42}" dt="2019-08-26T23:14:15.882" v="6747" actId="478"/>
          <ac:spMkLst>
            <pc:docMk/>
            <pc:sldMk cId="3582391509" sldId="285"/>
            <ac:spMk id="8" creationId="{5D1D5027-447B-47D2-92C6-5F3AD869F424}"/>
          </ac:spMkLst>
        </pc:spChg>
        <pc:spChg chg="add mod">
          <ac:chgData name="David Brandt" userId="565f3ad55c05d308" providerId="LiveId" clId="{7EE8595A-3E18-4E90-A395-768E6268EC42}" dt="2019-08-26T23:25:02.659" v="7552" actId="6549"/>
          <ac:spMkLst>
            <pc:docMk/>
            <pc:sldMk cId="3582391509" sldId="285"/>
            <ac:spMk id="10" creationId="{85CFB703-16BA-40C6-87F9-5358DDFD5DF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2AE0764-4E68-4695-BA3A-AFB040A90432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E1E93A6-EE60-4753-BDFF-8E155B1051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98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0764-4E68-4695-BA3A-AFB040A90432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93A6-EE60-4753-BDFF-8E155B1051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3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AE0764-4E68-4695-BA3A-AFB040A90432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E1E93A6-EE60-4753-BDFF-8E155B1051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439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AE0764-4E68-4695-BA3A-AFB040A90432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E1E93A6-EE60-4753-BDFF-8E155B1051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3131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AE0764-4E68-4695-BA3A-AFB040A90432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E1E93A6-EE60-4753-BDFF-8E155B1051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5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0764-4E68-4695-BA3A-AFB040A90432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93A6-EE60-4753-BDFF-8E155B1051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98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0764-4E68-4695-BA3A-AFB040A90432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93A6-EE60-4753-BDFF-8E155B1051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31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0764-4E68-4695-BA3A-AFB040A90432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93A6-EE60-4753-BDFF-8E155B1051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71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AE0764-4E68-4695-BA3A-AFB040A90432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E1E93A6-EE60-4753-BDFF-8E155B1051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175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0764-4E68-4695-BA3A-AFB040A90432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93A6-EE60-4753-BDFF-8E155B1051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7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AE0764-4E68-4695-BA3A-AFB040A90432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E1E93A6-EE60-4753-BDFF-8E155B1051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0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0764-4E68-4695-BA3A-AFB040A90432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93A6-EE60-4753-BDFF-8E155B1051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09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0764-4E68-4695-BA3A-AFB040A90432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93A6-EE60-4753-BDFF-8E155B1051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2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0764-4E68-4695-BA3A-AFB040A90432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93A6-EE60-4753-BDFF-8E155B1051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8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0764-4E68-4695-BA3A-AFB040A90432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93A6-EE60-4753-BDFF-8E155B1051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72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0764-4E68-4695-BA3A-AFB040A90432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93A6-EE60-4753-BDFF-8E155B1051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0764-4E68-4695-BA3A-AFB040A90432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93A6-EE60-4753-BDFF-8E155B1051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7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E0764-4E68-4695-BA3A-AFB040A90432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E93A6-EE60-4753-BDFF-8E155B1051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7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.nyc.gov/site/tlc/about/tlc-trip-record-data.page" TargetMode="External"/><Relationship Id="rId2" Type="http://schemas.openxmlformats.org/officeDocument/2006/relationships/hyperlink" Target="https://bigdatatechnologiesstor.blob.core.windows.net/data/taxi_simulator.ja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eo4j.com/" TargetMode="External"/><Relationship Id="rId2" Type="http://schemas.openxmlformats.org/officeDocument/2006/relationships/hyperlink" Target="https://neo4j.com/labs/kafka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free-code-camp/how-to-leverage-neo4j-streams-and-build-a-just-in-time-data-warehouse-64adf290f093" TargetMode="External"/><Relationship Id="rId2" Type="http://schemas.openxmlformats.org/officeDocument/2006/relationships/hyperlink" Target="https://medium.com/@andreasanturban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onker84/leveraging-neo4j-streams" TargetMode="External"/><Relationship Id="rId5" Type="http://schemas.openxmlformats.org/officeDocument/2006/relationships/hyperlink" Target="https://medium.com/free-code-camp/how-to-produce-and-consume-data-streams-directly-via-cypher-with-streams-procedures-52cbc5f543f1" TargetMode="External"/><Relationship Id="rId4" Type="http://schemas.openxmlformats.org/officeDocument/2006/relationships/hyperlink" Target="https://medium.com/free-code-camp/how-to-ingest-data-into-neo4j-from-a-kafka-stream-a34f574f5655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eo4j-contrib.github.io/neo4j-streams/#_neo4j_streams_producer" TargetMode="External"/><Relationship Id="rId2" Type="http://schemas.openxmlformats.org/officeDocument/2006/relationships/hyperlink" Target="https://neo4j-contrib.github.io/neo4j-streams/#_kafka_connec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neo4j-contrib.github.io/neo4j-streams/#_procedures" TargetMode="External"/><Relationship Id="rId4" Type="http://schemas.openxmlformats.org/officeDocument/2006/relationships/hyperlink" Target="https://neo4j-contrib.github.io/neo4j-streams/#_neo4j_streams_consumer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neo4j-contrib.github.io/neo4j-streams/#docker" TargetMode="External"/><Relationship Id="rId3" Type="http://schemas.openxmlformats.org/officeDocument/2006/relationships/hyperlink" Target="https://kafka.apache.org/quickstart" TargetMode="External"/><Relationship Id="rId7" Type="http://schemas.openxmlformats.org/officeDocument/2006/relationships/hyperlink" Target="https://neo4j-contrib.github.io/neo4j-streams/#_procedures" TargetMode="External"/><Relationship Id="rId2" Type="http://schemas.openxmlformats.org/officeDocument/2006/relationships/hyperlink" Target="https://bigdatatechnologiesstor.blob.core.windows.net/data/taxi_simulator.ja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o4j-contrib.github.io/neo4j-streams/#_neo4j_streams_consumer" TargetMode="External"/><Relationship Id="rId5" Type="http://schemas.openxmlformats.org/officeDocument/2006/relationships/hyperlink" Target="https://neo4j-contrib.github.io/neo4j-streams/#_neo4j_streams_producer" TargetMode="External"/><Relationship Id="rId4" Type="http://schemas.openxmlformats.org/officeDocument/2006/relationships/hyperlink" Target="https://neo4j-contrib.github.io/neo4j-streams/#_kafka_connec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products/docker-deskto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7" Type="http://schemas.openxmlformats.org/officeDocument/2006/relationships/hyperlink" Target="https://neo4j.com/download-neo4j-now/" TargetMode="External"/><Relationship Id="rId2" Type="http://schemas.openxmlformats.org/officeDocument/2006/relationships/hyperlink" Target="https://java.com/en/download/manual.j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afka.apache.org/downloads" TargetMode="External"/><Relationship Id="rId5" Type="http://schemas.openxmlformats.org/officeDocument/2006/relationships/hyperlink" Target="https://zeppelin.apache.org/download.html" TargetMode="External"/><Relationship Id="rId4" Type="http://schemas.openxmlformats.org/officeDocument/2006/relationships/hyperlink" Target="https://docs.docker.com/docker-for-windows/install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nker84/leveraging-neo4j-streams" TargetMode="External"/><Relationship Id="rId2" Type="http://schemas.openxmlformats.org/officeDocument/2006/relationships/hyperlink" Target="https://medium.com/@andreasanturban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5965A1-3372-416B-BBED-986381020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03405"/>
            <a:ext cx="12192000" cy="1825096"/>
          </a:xfrm>
        </p:spPr>
        <p:txBody>
          <a:bodyPr/>
          <a:lstStyle/>
          <a:p>
            <a:pPr algn="ctr"/>
            <a:r>
              <a:rPr lang="en-US" dirty="0"/>
              <a:t>BIGDATA 230 final Project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048DDB6-1959-4856-936D-1F0742C51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David Brandt</a:t>
            </a:r>
          </a:p>
          <a:p>
            <a:r>
              <a:rPr lang="en-US" dirty="0"/>
              <a:t>Summer 2019</a:t>
            </a:r>
          </a:p>
        </p:txBody>
      </p:sp>
    </p:spTree>
    <p:extLst>
      <p:ext uri="{BB962C8B-B14F-4D97-AF65-F5344CB8AC3E}">
        <p14:creationId xmlns:p14="http://schemas.microsoft.com/office/powerpoint/2010/main" val="3837734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57A4-A1CC-452D-934F-27FA36AB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build: </a:t>
            </a:r>
            <a:r>
              <a:rPr lang="en-US" dirty="0">
                <a:solidFill>
                  <a:schemeClr val="accent4"/>
                </a:solidFill>
              </a:rPr>
              <a:t>Environment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84266-E188-4ACC-93D5-9763FB4EF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I installed Docker Desktop I chose my D-drive based on available space.  D-drive had almost a terabyte available, C-drive was almost full.</a:t>
            </a:r>
          </a:p>
          <a:p>
            <a:pPr marL="0" indent="0">
              <a:buNone/>
            </a:pPr>
            <a:r>
              <a:rPr lang="en-US" dirty="0"/>
              <a:t>I chose poorly.  My D-drive is HDD, and my C-drive is SSD.  </a:t>
            </a:r>
          </a:p>
          <a:p>
            <a:pPr marL="0" indent="0">
              <a:buNone/>
            </a:pPr>
            <a:r>
              <a:rPr lang="en-US" dirty="0"/>
              <a:t>So, I purged my C-drive to make room.  Burned everything down.  And reinstalled on the SSD.</a:t>
            </a:r>
          </a:p>
          <a:p>
            <a:pPr marL="0" indent="0">
              <a:buNone/>
            </a:pPr>
            <a:r>
              <a:rPr lang="en-US" dirty="0"/>
              <a:t>This resolved all my issues with crashing,</a:t>
            </a:r>
            <a:br>
              <a:rPr lang="en-US" dirty="0"/>
            </a:br>
            <a:r>
              <a:rPr lang="en-US" dirty="0"/>
              <a:t>and operations that </a:t>
            </a:r>
            <a:r>
              <a:rPr lang="en-US"/>
              <a:t>were half an hour </a:t>
            </a:r>
            <a:br>
              <a:rPr lang="en-US"/>
            </a:br>
            <a:r>
              <a:rPr lang="en-US"/>
              <a:t>now </a:t>
            </a:r>
            <a:r>
              <a:rPr lang="en-US" dirty="0"/>
              <a:t>only take seconds.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151DE-A7A7-43EE-87E1-D631D2E254DA}"/>
              </a:ext>
            </a:extLst>
          </p:cNvPr>
          <p:cNvSpPr txBox="1"/>
          <p:nvPr/>
        </p:nvSpPr>
        <p:spPr>
          <a:xfrm>
            <a:off x="6734175" y="6355844"/>
            <a:ext cx="4772025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en-US" sz="1200" dirty="0"/>
              <a:t>BIGDATA 230 FINAL PROJECT – Brandt, Summer 2019</a:t>
            </a:r>
          </a:p>
        </p:txBody>
      </p:sp>
      <p:pic>
        <p:nvPicPr>
          <p:cNvPr id="1026" name="Picture 2" descr="Image result for I chose poorly">
            <a:extLst>
              <a:ext uri="{FF2B5EF4-FFF2-40B4-BE49-F238E27FC236}">
                <a16:creationId xmlns:a16="http://schemas.microsoft.com/office/drawing/2014/main" id="{E1257833-9D28-4699-93B0-36CFB6ED9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4277489"/>
            <a:ext cx="476250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451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57A4-A1CC-452D-934F-27FA36AB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84266-E188-4ACC-93D5-9763FB4EF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data source will be the Java </a:t>
            </a:r>
            <a:r>
              <a:rPr lang="en-US" dirty="0">
                <a:hlinkClick r:id="rId2"/>
              </a:rPr>
              <a:t>Taxi Data Simulator</a:t>
            </a:r>
            <a:r>
              <a:rPr lang="en-US" dirty="0"/>
              <a:t> provided in the UW BIGDATA 220 course last quarter. </a:t>
            </a:r>
          </a:p>
          <a:p>
            <a:pPr marL="0" indent="0">
              <a:buNone/>
            </a:pPr>
            <a:r>
              <a:rPr lang="en-US" dirty="0"/>
              <a:t>The data source simulates a real-time stream of taxi data from </a:t>
            </a:r>
            <a:r>
              <a:rPr lang="en-US" dirty="0">
                <a:hlinkClick r:id="rId3"/>
              </a:rPr>
              <a:t>TLC Trip Record Data</a:t>
            </a:r>
            <a:r>
              <a:rPr lang="en-US" dirty="0"/>
              <a:t> to Kafka.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151DE-A7A7-43EE-87E1-D631D2E254DA}"/>
              </a:ext>
            </a:extLst>
          </p:cNvPr>
          <p:cNvSpPr txBox="1"/>
          <p:nvPr/>
        </p:nvSpPr>
        <p:spPr>
          <a:xfrm>
            <a:off x="6734175" y="6355844"/>
            <a:ext cx="4772025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en-US" sz="1200" dirty="0"/>
              <a:t>BIGDATA 230 FINAL PROJECT – Brandt, Summer 2019</a:t>
            </a:r>
          </a:p>
        </p:txBody>
      </p:sp>
    </p:spTree>
    <p:extLst>
      <p:ext uri="{BB962C8B-B14F-4D97-AF65-F5344CB8AC3E}">
        <p14:creationId xmlns:p14="http://schemas.microsoft.com/office/powerpoint/2010/main" val="2531613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57A4-A1CC-452D-934F-27FA36AB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764373"/>
            <a:ext cx="11296650" cy="1293028"/>
          </a:xfrm>
        </p:spPr>
        <p:txBody>
          <a:bodyPr/>
          <a:lstStyle/>
          <a:p>
            <a:r>
              <a:rPr lang="en-US" dirty="0"/>
              <a:t>Plan a: Live Environment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151DE-A7A7-43EE-87E1-D631D2E254DA}"/>
              </a:ext>
            </a:extLst>
          </p:cNvPr>
          <p:cNvSpPr txBox="1"/>
          <p:nvPr/>
        </p:nvSpPr>
        <p:spPr>
          <a:xfrm>
            <a:off x="6734175" y="6355844"/>
            <a:ext cx="4772025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en-US" sz="1200" dirty="0"/>
              <a:t>BIGDATA 230 FINAL PROJECT – Brandt, Summer 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45DDF5-8403-4335-AFB7-33F68D7EEFB3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2428FC5-BF03-4706-A0A3-98B407586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5144" y="2193925"/>
            <a:ext cx="7221711" cy="40243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77652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57A4-A1CC-452D-934F-27FA36AB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Plan b: Screen Shots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151DE-A7A7-43EE-87E1-D631D2E254DA}"/>
              </a:ext>
            </a:extLst>
          </p:cNvPr>
          <p:cNvSpPr txBox="1"/>
          <p:nvPr/>
        </p:nvSpPr>
        <p:spPr>
          <a:xfrm>
            <a:off x="6734175" y="6355844"/>
            <a:ext cx="4772025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BIGDATA 230 FINAL PROJECT – Brandt, Summer 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45DDF5-8403-4335-AFB7-33F68D7EEFB3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E8DDF7-F85C-4F49-A247-667E1F162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slides with this black background are provided incase the live environment is not available.</a:t>
            </a:r>
          </a:p>
        </p:txBody>
      </p:sp>
    </p:spTree>
    <p:extLst>
      <p:ext uri="{BB962C8B-B14F-4D97-AF65-F5344CB8AC3E}">
        <p14:creationId xmlns:p14="http://schemas.microsoft.com/office/powerpoint/2010/main" val="1265261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57A4-A1CC-452D-934F-27FA36AB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Sample TLC Trip Record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151DE-A7A7-43EE-87E1-D631D2E254DA}"/>
              </a:ext>
            </a:extLst>
          </p:cNvPr>
          <p:cNvSpPr txBox="1"/>
          <p:nvPr/>
        </p:nvSpPr>
        <p:spPr>
          <a:xfrm>
            <a:off x="6734175" y="6355844"/>
            <a:ext cx="4772025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BIGDATA 230 FINAL PROJECT – Brandt, Summer 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45DDF5-8403-4335-AFB7-33F68D7EEFB3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293D54-0454-4FBB-9CD7-00DA4CBA5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800" y="2193925"/>
            <a:ext cx="8680400" cy="40243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06118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57A4-A1CC-452D-934F-27FA36AB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764373"/>
            <a:ext cx="10829925" cy="129302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Create the Filter Dataframe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151DE-A7A7-43EE-87E1-D631D2E254DA}"/>
              </a:ext>
            </a:extLst>
          </p:cNvPr>
          <p:cNvSpPr txBox="1"/>
          <p:nvPr/>
        </p:nvSpPr>
        <p:spPr>
          <a:xfrm>
            <a:off x="6734175" y="6355844"/>
            <a:ext cx="4772025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BIGDATA 230 FINAL PROJECT – Brandt, Summer 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45DDF5-8403-4335-AFB7-33F68D7EEFB3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0FA18AE-3B27-4B3B-9DF0-ADDE02E2E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286" y="2653700"/>
            <a:ext cx="9571428" cy="31047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40977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57A4-A1CC-452D-934F-27FA36AB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050" y="764373"/>
            <a:ext cx="8439150" cy="129302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Create the JSON Dataframe that will send data to  kafka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151DE-A7A7-43EE-87E1-D631D2E254DA}"/>
              </a:ext>
            </a:extLst>
          </p:cNvPr>
          <p:cNvSpPr txBox="1"/>
          <p:nvPr/>
        </p:nvSpPr>
        <p:spPr>
          <a:xfrm>
            <a:off x="6734175" y="6355844"/>
            <a:ext cx="4772025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BIGDATA 230 FINAL PROJECT – Brandt, Summer 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45DDF5-8403-4335-AFB7-33F68D7EEFB3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9018DF-1E99-43EC-9136-48112F09A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809" y="2534653"/>
            <a:ext cx="9552381" cy="334285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66096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57A4-A1CC-452D-934F-27FA36AB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050" y="764373"/>
            <a:ext cx="8439150" cy="129302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Sample the JSON Dataframe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151DE-A7A7-43EE-87E1-D631D2E254DA}"/>
              </a:ext>
            </a:extLst>
          </p:cNvPr>
          <p:cNvSpPr txBox="1"/>
          <p:nvPr/>
        </p:nvSpPr>
        <p:spPr>
          <a:xfrm>
            <a:off x="6734175" y="6355844"/>
            <a:ext cx="4772025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BIGDATA 230 FINAL PROJECT – Brandt, Summer 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45DDF5-8403-4335-AFB7-33F68D7EEFB3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0E99064-4E03-49B8-A278-74E889B3C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2302" y="2193925"/>
            <a:ext cx="8187395" cy="40243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882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57A4-A1CC-452D-934F-27FA36AB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050" y="764373"/>
            <a:ext cx="8439150" cy="129302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Sample the JSON Dataframe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151DE-A7A7-43EE-87E1-D631D2E254DA}"/>
              </a:ext>
            </a:extLst>
          </p:cNvPr>
          <p:cNvSpPr txBox="1"/>
          <p:nvPr/>
        </p:nvSpPr>
        <p:spPr>
          <a:xfrm>
            <a:off x="6734175" y="6355844"/>
            <a:ext cx="4772025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BIGDATA 230 FINAL PROJECT – Brandt, Summer 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45DDF5-8403-4335-AFB7-33F68D7EEFB3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0E99064-4E03-49B8-A278-74E889B3C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2302" y="2193925"/>
            <a:ext cx="8187395" cy="40243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50088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57A4-A1CC-452D-934F-27FA36AB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1450" y="764373"/>
            <a:ext cx="7524750" cy="129302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Neo4j Streams Sink Cypher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Configuration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151DE-A7A7-43EE-87E1-D631D2E254DA}"/>
              </a:ext>
            </a:extLst>
          </p:cNvPr>
          <p:cNvSpPr txBox="1"/>
          <p:nvPr/>
        </p:nvSpPr>
        <p:spPr>
          <a:xfrm>
            <a:off x="6734175" y="6355844"/>
            <a:ext cx="4772025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BIGDATA 230 FINAL PROJECT – Brandt, Summer 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45DDF5-8403-4335-AFB7-33F68D7EEFB3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5FE540-6348-4AEA-99A6-94253E4E8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095" y="4049576"/>
            <a:ext cx="9323809" cy="18666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F591A023-F550-43C2-9E7B-AE9F64BDCB9F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10820400" cy="14154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This Cypher query is placed at SERVICES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bg1"/>
                </a:solidFill>
              </a:rPr>
              <a:t> NEO4J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ENVIRONMENT in the </a:t>
            </a:r>
            <a:r>
              <a:rPr lang="en-US" noProof="1">
                <a:solidFill>
                  <a:schemeClr val="bg1"/>
                </a:solidFill>
                <a:sym typeface="Wingdings" panose="05000000000000000000" pitchFamily="2" charset="2"/>
              </a:rPr>
              <a:t>docker-compose.yml.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The query tells Neo4j how to consume the stream from the NYC01 topic in Kafka.</a:t>
            </a:r>
          </a:p>
        </p:txBody>
      </p:sp>
    </p:spTree>
    <p:extLst>
      <p:ext uri="{BB962C8B-B14F-4D97-AF65-F5344CB8AC3E}">
        <p14:creationId xmlns:p14="http://schemas.microsoft.com/office/powerpoint/2010/main" val="200636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57A4-A1CC-452D-934F-27FA36AB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84266-E188-4ACC-93D5-9763FB4EF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project will analyze the taxi trip pickup and drop-off locations in New York city to see which locations are most and least remote based on the diversity of connecting taxi trips.</a:t>
            </a:r>
          </a:p>
          <a:p>
            <a:pPr marL="0" indent="0">
              <a:buNone/>
            </a:pPr>
            <a:r>
              <a:rPr lang="en-US" dirty="0"/>
              <a:t>I will be patterning my project after the approach outlined by </a:t>
            </a:r>
            <a:r>
              <a:rPr lang="en-US" dirty="0">
                <a:hlinkClick r:id="rId2"/>
              </a:rPr>
              <a:t>Neo4j Streams Kafka Integration</a:t>
            </a:r>
            <a:r>
              <a:rPr lang="en-US" dirty="0"/>
              <a:t> at </a:t>
            </a:r>
            <a:r>
              <a:rPr lang="en-US" dirty="0">
                <a:hlinkClick r:id="rId3"/>
              </a:rPr>
              <a:t>neo4j.com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151DE-A7A7-43EE-87E1-D631D2E254DA}"/>
              </a:ext>
            </a:extLst>
          </p:cNvPr>
          <p:cNvSpPr txBox="1"/>
          <p:nvPr/>
        </p:nvSpPr>
        <p:spPr>
          <a:xfrm>
            <a:off x="6734175" y="6355844"/>
            <a:ext cx="4772025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en-US" sz="1200" dirty="0"/>
              <a:t>BIGDATA 230 FINAL PROJECT – Brandt, Summer 2019</a:t>
            </a:r>
          </a:p>
        </p:txBody>
      </p:sp>
    </p:spTree>
    <p:extLst>
      <p:ext uri="{BB962C8B-B14F-4D97-AF65-F5344CB8AC3E}">
        <p14:creationId xmlns:p14="http://schemas.microsoft.com/office/powerpoint/2010/main" val="3960943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57A4-A1CC-452D-934F-27FA36AB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1450" y="764373"/>
            <a:ext cx="7524750" cy="129302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Create Neo4j Constraints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151DE-A7A7-43EE-87E1-D631D2E254DA}"/>
              </a:ext>
            </a:extLst>
          </p:cNvPr>
          <p:cNvSpPr txBox="1"/>
          <p:nvPr/>
        </p:nvSpPr>
        <p:spPr>
          <a:xfrm>
            <a:off x="6734175" y="6355844"/>
            <a:ext cx="4772025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BIGDATA 230 FINAL PROJECT – Brandt, Summer 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45DDF5-8403-4335-AFB7-33F68D7EEFB3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F591A023-F550-43C2-9E7B-AE9F64BDCB9F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10820400" cy="14154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These constraints specify that Pickup and Dropoff locations are unique.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D38A2E-3FEB-4CAF-B1AA-2619E38EF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809" y="3091796"/>
            <a:ext cx="9552381" cy="222857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82360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57A4-A1CC-452D-934F-27FA36AB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1450" y="764373"/>
            <a:ext cx="7524750" cy="129302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Send our data to kafka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151DE-A7A7-43EE-87E1-D631D2E254DA}"/>
              </a:ext>
            </a:extLst>
          </p:cNvPr>
          <p:cNvSpPr txBox="1"/>
          <p:nvPr/>
        </p:nvSpPr>
        <p:spPr>
          <a:xfrm>
            <a:off x="6734175" y="6355844"/>
            <a:ext cx="4772025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BIGDATA 230 FINAL PROJECT – Brandt, Summer 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45DDF5-8403-4335-AFB7-33F68D7EEFB3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AE73F6-4549-40D8-B9FB-21A8A09A8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809" y="3334653"/>
            <a:ext cx="9552381" cy="174285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31974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57A4-A1CC-452D-934F-27FA36AB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1450" y="764373"/>
            <a:ext cx="7524750" cy="129302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Send our data to kafka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151DE-A7A7-43EE-87E1-D631D2E254DA}"/>
              </a:ext>
            </a:extLst>
          </p:cNvPr>
          <p:cNvSpPr txBox="1"/>
          <p:nvPr/>
        </p:nvSpPr>
        <p:spPr>
          <a:xfrm>
            <a:off x="6734175" y="6355844"/>
            <a:ext cx="4772025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BIGDATA 230 FINAL PROJECT – Brandt, Summer 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45DDF5-8403-4335-AFB7-33F68D7EEFB3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AE73F6-4549-40D8-B9FB-21A8A09A8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809" y="3334653"/>
            <a:ext cx="9552381" cy="174285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93635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57A4-A1CC-452D-934F-27FA36AB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8525" y="764373"/>
            <a:ext cx="8067675" cy="129302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Query dataset from zeppelin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151DE-A7A7-43EE-87E1-D631D2E254DA}"/>
              </a:ext>
            </a:extLst>
          </p:cNvPr>
          <p:cNvSpPr txBox="1"/>
          <p:nvPr/>
        </p:nvSpPr>
        <p:spPr>
          <a:xfrm>
            <a:off x="6734175" y="6355844"/>
            <a:ext cx="4772025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BIGDATA 230 FINAL PROJECT – Brandt, Summer 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45DDF5-8403-4335-AFB7-33F68D7EEFB3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F8802AB-BC68-4F43-A5CD-D6EA80309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8712" y="2193925"/>
            <a:ext cx="5454575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15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57A4-A1CC-452D-934F-27FA36AB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1450" y="764373"/>
            <a:ext cx="7524750" cy="129302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Query dataset from neo4j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151DE-A7A7-43EE-87E1-D631D2E254DA}"/>
              </a:ext>
            </a:extLst>
          </p:cNvPr>
          <p:cNvSpPr txBox="1"/>
          <p:nvPr/>
        </p:nvSpPr>
        <p:spPr>
          <a:xfrm>
            <a:off x="6734175" y="6355844"/>
            <a:ext cx="4772025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BIGDATA 230 FINAL PROJECT – Brandt, Summer 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45DDF5-8403-4335-AFB7-33F68D7EEFB3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BDE7EA-DA70-40B1-9314-88B07D59F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5144" y="2193925"/>
            <a:ext cx="7221711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65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57A4-A1CC-452D-934F-27FA36AB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more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151DE-A7A7-43EE-87E1-D631D2E254DA}"/>
              </a:ext>
            </a:extLst>
          </p:cNvPr>
          <p:cNvSpPr txBox="1"/>
          <p:nvPr/>
        </p:nvSpPr>
        <p:spPr>
          <a:xfrm>
            <a:off x="6734175" y="6355844"/>
            <a:ext cx="4772025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en-US" sz="1200" dirty="0"/>
              <a:t>BIGDATA 230 FINAL PROJECT – Brandt, Summer 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45DDF5-8403-4335-AFB7-33F68D7EEFB3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CFB703-16BA-40C6-87F9-5358DDFD5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using a CSV file as the source for my Kafka stream.  I would like to have the Taxi Data Simulator wired in as was the original plan.</a:t>
            </a:r>
          </a:p>
          <a:p>
            <a:r>
              <a:rPr lang="en-US" dirty="0"/>
              <a:t>The translation of the taxi data to the format needed by Neo4j should have been handled by consuming the raw data from Kafka, and then republishing it to Kafka in a separate Topic.</a:t>
            </a:r>
          </a:p>
          <a:p>
            <a:r>
              <a:rPr lang="en-US" dirty="0"/>
              <a:t>I have graphed the pick-up and drop-off locations of the taxi trips.  The analysis is illustrative, but trivial.  Some insights would have been nice.</a:t>
            </a:r>
          </a:p>
        </p:txBody>
      </p:sp>
    </p:spTree>
    <p:extLst>
      <p:ext uri="{BB962C8B-B14F-4D97-AF65-F5344CB8AC3E}">
        <p14:creationId xmlns:p14="http://schemas.microsoft.com/office/powerpoint/2010/main" val="3582391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57A4-A1CC-452D-934F-27FA36AB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84266-E188-4ACC-93D5-9763FB4EF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12344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keep a running log of actions and thoughts while I code.  It helps to find my way home if I end up in a blind alley.  Here are a select few of my notes from this project.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151DE-A7A7-43EE-87E1-D631D2E254DA}"/>
              </a:ext>
            </a:extLst>
          </p:cNvPr>
          <p:cNvSpPr txBox="1"/>
          <p:nvPr/>
        </p:nvSpPr>
        <p:spPr>
          <a:xfrm>
            <a:off x="6734175" y="6355844"/>
            <a:ext cx="4772025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en-US" sz="1200" dirty="0"/>
              <a:t>BIGDATA 230 FINAL PROJECT – Brandt, Summer 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45DDF5-8403-4335-AFB7-33F68D7EEFB3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AE2736-AC64-43DB-ABF0-B3D9F2DD0D75}"/>
              </a:ext>
            </a:extLst>
          </p:cNvPr>
          <p:cNvSpPr txBox="1"/>
          <p:nvPr/>
        </p:nvSpPr>
        <p:spPr>
          <a:xfrm>
            <a:off x="685800" y="3429000"/>
            <a:ext cx="108203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IO matters.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at first you don't succeed, restart.  Perhaps restart anyway.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That thing your working on, someone has probably already built and tested that.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Docker for Windows works better under Admin privileges.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Remember to install Java. Then, remember to install the right version of Java.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Check docker </a:t>
            </a:r>
            <a:r>
              <a:rPr lang="en-US" sz="2000" noProof="1"/>
              <a:t>ps</a:t>
            </a:r>
            <a:r>
              <a:rPr lang="en-US" sz="2000" dirty="0"/>
              <a:t> -a to see if everything is still running if you are having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this thing locked up?  Check your resource monitor.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Don't get pissed. Clean something, then try again.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Docker is awesome!</a:t>
            </a:r>
          </a:p>
        </p:txBody>
      </p:sp>
    </p:spTree>
    <p:extLst>
      <p:ext uri="{BB962C8B-B14F-4D97-AF65-F5344CB8AC3E}">
        <p14:creationId xmlns:p14="http://schemas.microsoft.com/office/powerpoint/2010/main" val="3456203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57A4-A1CC-452D-934F-27FA36AB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84266-E188-4ACC-93D5-9763FB4EF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My original project approach is based on </a:t>
            </a:r>
            <a:r>
              <a:rPr lang="en-US" dirty="0">
                <a:hlinkClick r:id="rId2"/>
              </a:rPr>
              <a:t>Andrea Santurbano’s</a:t>
            </a:r>
            <a:r>
              <a:rPr lang="en-US" dirty="0"/>
              <a:t> in his “Leveraging Neo4j Streams” series on Medium:</a:t>
            </a:r>
          </a:p>
          <a:p>
            <a:r>
              <a:rPr lang="en-US" dirty="0">
                <a:hlinkClick r:id="rId3"/>
              </a:rPr>
              <a:t>How to leverage Neo4j Streams and build a just-in-time data warehouse with Apache Kafka</a:t>
            </a:r>
            <a:endParaRPr lang="en-US" dirty="0"/>
          </a:p>
          <a:p>
            <a:r>
              <a:rPr lang="en-US" dirty="0">
                <a:hlinkClick r:id="rId4"/>
              </a:rPr>
              <a:t>How to ingest data into Neo4j from a Kafka stream</a:t>
            </a:r>
            <a:endParaRPr lang="en-US" dirty="0"/>
          </a:p>
          <a:p>
            <a:r>
              <a:rPr lang="en-US" dirty="0">
                <a:hlinkClick r:id="rId5"/>
              </a:rPr>
              <a:t>How to produce and consume Kafka data streams directly via Cypher with Streams Procedures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My environment build is based on Andrea’s </a:t>
            </a:r>
            <a:r>
              <a:rPr lang="en-US" dirty="0">
                <a:hlinkClick r:id="rId6"/>
              </a:rPr>
              <a:t>leveraging-neo4j-streams</a:t>
            </a:r>
            <a:r>
              <a:rPr lang="en-US" dirty="0"/>
              <a:t> docker-compose.yml available on GitHub.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151DE-A7A7-43EE-87E1-D631D2E254DA}"/>
              </a:ext>
            </a:extLst>
          </p:cNvPr>
          <p:cNvSpPr txBox="1"/>
          <p:nvPr/>
        </p:nvSpPr>
        <p:spPr>
          <a:xfrm>
            <a:off x="6734175" y="6355844"/>
            <a:ext cx="4772025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en-US" sz="1200" dirty="0"/>
              <a:t>BIGDATA 230 FINAL PROJECT – Brandt, Summer 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45DDF5-8403-4335-AFB7-33F68D7EEFB3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89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57A4-A1CC-452D-934F-27FA36AB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151DE-A7A7-43EE-87E1-D631D2E254DA}"/>
              </a:ext>
            </a:extLst>
          </p:cNvPr>
          <p:cNvSpPr txBox="1"/>
          <p:nvPr/>
        </p:nvSpPr>
        <p:spPr>
          <a:xfrm>
            <a:off x="6734175" y="6355844"/>
            <a:ext cx="4772025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en-US" sz="1200" dirty="0"/>
              <a:t>BIGDATA 230 FINAL PROJECT – Brandt, Summer 2019</a:t>
            </a:r>
          </a:p>
        </p:txBody>
      </p:sp>
    </p:spTree>
    <p:extLst>
      <p:ext uri="{BB962C8B-B14F-4D97-AF65-F5344CB8AC3E}">
        <p14:creationId xmlns:p14="http://schemas.microsoft.com/office/powerpoint/2010/main" val="195134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57A4-A1CC-452D-934F-27FA36AB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84266-E188-4ACC-93D5-9763FB4EF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1405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pipeline consumes a streaming data source from Kafka using the </a:t>
            </a:r>
            <a:r>
              <a:rPr lang="en-US" dirty="0">
                <a:hlinkClick r:id="rId2"/>
              </a:rPr>
              <a:t>Neo4j Source</a:t>
            </a:r>
            <a:r>
              <a:rPr lang="en-US" dirty="0"/>
              <a:t> plugin in Kafka and the </a:t>
            </a:r>
            <a:r>
              <a:rPr lang="en-US" dirty="0">
                <a:hlinkClick r:id="rId3"/>
              </a:rPr>
              <a:t>Change Data Source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Sink</a:t>
            </a:r>
            <a:r>
              <a:rPr lang="en-US" dirty="0"/>
              <a:t>, and </a:t>
            </a:r>
            <a:r>
              <a:rPr lang="en-US" dirty="0">
                <a:hlinkClick r:id="rId5"/>
              </a:rPr>
              <a:t>Procedures</a:t>
            </a:r>
            <a:r>
              <a:rPr lang="en-US" dirty="0"/>
              <a:t> plugins in Neo4j.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151DE-A7A7-43EE-87E1-D631D2E254DA}"/>
              </a:ext>
            </a:extLst>
          </p:cNvPr>
          <p:cNvSpPr txBox="1"/>
          <p:nvPr/>
        </p:nvSpPr>
        <p:spPr>
          <a:xfrm>
            <a:off x="6734175" y="6355844"/>
            <a:ext cx="4772025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en-US" sz="1200" dirty="0"/>
              <a:t>BIGDATA 230 FINAL PROJECT – Brandt, Summer 2019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2DBB90-A4DD-425D-87A7-8744CB0C9B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3728291"/>
            <a:ext cx="10820399" cy="23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57A4-A1CC-452D-934F-27FA36AB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84266-E188-4ACC-93D5-9763FB4EF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Taxi Data Simulator</a:t>
            </a:r>
            <a:endParaRPr lang="en-US" dirty="0"/>
          </a:p>
          <a:p>
            <a:r>
              <a:rPr lang="en-US" dirty="0">
                <a:hlinkClick r:id="rId3"/>
              </a:rPr>
              <a:t>Apache Kafka</a:t>
            </a:r>
            <a:endParaRPr lang="en-US" dirty="0"/>
          </a:p>
          <a:p>
            <a:r>
              <a:rPr lang="en-US" dirty="0">
                <a:hlinkClick r:id="rId4"/>
              </a:rPr>
              <a:t>Kafka Connect: Neo4j Source Plugin (Confluent Hub)</a:t>
            </a:r>
            <a:endParaRPr lang="en-US" dirty="0"/>
          </a:p>
          <a:p>
            <a:r>
              <a:rPr lang="en-US" dirty="0">
                <a:hlinkClick r:id="rId5"/>
              </a:rPr>
              <a:t>Neo4j Plugin: Change Data Source</a:t>
            </a:r>
            <a:endParaRPr lang="en-US" dirty="0"/>
          </a:p>
          <a:p>
            <a:r>
              <a:rPr lang="en-US" dirty="0">
                <a:hlinkClick r:id="rId6"/>
              </a:rPr>
              <a:t>Neo4j Plugin: Sink</a:t>
            </a:r>
            <a:endParaRPr lang="en-US" dirty="0"/>
          </a:p>
          <a:p>
            <a:r>
              <a:rPr lang="en-US" dirty="0">
                <a:hlinkClick r:id="rId7"/>
              </a:rPr>
              <a:t>Neo4j Plugin: Procedures</a:t>
            </a:r>
            <a:endParaRPr lang="en-US" dirty="0"/>
          </a:p>
          <a:p>
            <a:r>
              <a:rPr lang="en-US" dirty="0">
                <a:hlinkClick r:id="rId8"/>
              </a:rPr>
              <a:t>Docker Compose setups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151DE-A7A7-43EE-87E1-D631D2E254DA}"/>
              </a:ext>
            </a:extLst>
          </p:cNvPr>
          <p:cNvSpPr txBox="1"/>
          <p:nvPr/>
        </p:nvSpPr>
        <p:spPr>
          <a:xfrm>
            <a:off x="6734175" y="6355844"/>
            <a:ext cx="4772025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en-US" sz="1200" dirty="0"/>
              <a:t>BIGDATA 230 FINAL PROJECT – Brandt, Summer 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45DDF5-8403-4335-AFB7-33F68D7EEFB3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21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57A4-A1CC-452D-934F-27FA36AB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84266-E188-4ACC-93D5-9763FB4EF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Based on the challenges I had working with Azure in this and previous quarters I made a choice to forgo the provided Azure VM and build my environment locally.</a:t>
            </a:r>
          </a:p>
          <a:p>
            <a:pPr marL="0" indent="0">
              <a:buNone/>
            </a:pPr>
            <a:r>
              <a:rPr lang="en-US" dirty="0"/>
              <a:t>This choice had major impacts on my project and the challenges I had to overcome, which I didn’t really appreciate at the time.</a:t>
            </a:r>
          </a:p>
          <a:p>
            <a:pPr marL="0" indent="0">
              <a:buNone/>
            </a:pPr>
            <a:r>
              <a:rPr lang="en-US" dirty="0"/>
              <a:t>My project environment is built on a Windows 10 machine using </a:t>
            </a:r>
            <a:r>
              <a:rPr lang="en-US" dirty="0">
                <a:hlinkClick r:id="rId2"/>
              </a:rPr>
              <a:t>Docker Desktop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 spent a lot of time getting my environment up and running.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151DE-A7A7-43EE-87E1-D631D2E254DA}"/>
              </a:ext>
            </a:extLst>
          </p:cNvPr>
          <p:cNvSpPr txBox="1"/>
          <p:nvPr/>
        </p:nvSpPr>
        <p:spPr>
          <a:xfrm>
            <a:off x="6734175" y="6355844"/>
            <a:ext cx="4772025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en-US" sz="1200" dirty="0"/>
              <a:t>BIGDATA 230 FINAL PROJECT – Brandt, Summer 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45DDF5-8403-4335-AFB7-33F68D7EEFB3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8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57A4-A1CC-452D-934F-27FA36AB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build: </a:t>
            </a:r>
            <a:r>
              <a:rPr lang="en-US" dirty="0">
                <a:solidFill>
                  <a:schemeClr val="accent1"/>
                </a:solidFill>
              </a:rPr>
              <a:t>Environment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84266-E188-4ACC-93D5-9763FB4EF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my first attempt I assembled my list of dependencies then visited each’s site to download and install.</a:t>
            </a:r>
          </a:p>
          <a:p>
            <a:pPr lvl="1"/>
            <a:r>
              <a:rPr lang="en-US" dirty="0"/>
              <a:t>Install </a:t>
            </a:r>
            <a:r>
              <a:rPr lang="en-US" dirty="0">
                <a:hlinkClick r:id="rId2"/>
              </a:rPr>
              <a:t>Java Version 8</a:t>
            </a:r>
            <a:endParaRPr lang="en-US" dirty="0"/>
          </a:p>
          <a:p>
            <a:pPr lvl="1"/>
            <a:r>
              <a:rPr lang="en-US" dirty="0"/>
              <a:t>Install </a:t>
            </a:r>
            <a:r>
              <a:rPr lang="en-US" dirty="0">
                <a:hlinkClick r:id="rId3"/>
              </a:rPr>
              <a:t>Python Version 3.7.4</a:t>
            </a:r>
            <a:endParaRPr lang="en-US" dirty="0"/>
          </a:p>
          <a:p>
            <a:pPr lvl="1"/>
            <a:r>
              <a:rPr lang="en-US" dirty="0"/>
              <a:t>Install </a:t>
            </a:r>
            <a:r>
              <a:rPr lang="en-US" dirty="0">
                <a:hlinkClick r:id="rId4"/>
              </a:rPr>
              <a:t>Docker Desktop for Windows</a:t>
            </a:r>
            <a:endParaRPr lang="en-US" dirty="0"/>
          </a:p>
          <a:p>
            <a:pPr lvl="1"/>
            <a:r>
              <a:rPr lang="en-US" dirty="0"/>
              <a:t>Install </a:t>
            </a:r>
            <a:r>
              <a:rPr lang="en-US" dirty="0">
                <a:hlinkClick r:id="rId5"/>
              </a:rPr>
              <a:t>Zeppelin Version 0.8.1</a:t>
            </a:r>
            <a:endParaRPr lang="en-US" dirty="0"/>
          </a:p>
          <a:p>
            <a:pPr lvl="1"/>
            <a:r>
              <a:rPr lang="en-US" dirty="0"/>
              <a:t>Install </a:t>
            </a:r>
            <a:r>
              <a:rPr lang="en-US" dirty="0">
                <a:hlinkClick r:id="rId6"/>
              </a:rPr>
              <a:t>Kafka Version 2.2.0</a:t>
            </a:r>
            <a:endParaRPr lang="en-US" dirty="0"/>
          </a:p>
          <a:p>
            <a:pPr lvl="1"/>
            <a:r>
              <a:rPr lang="en-US" dirty="0"/>
              <a:t>Install </a:t>
            </a:r>
            <a:r>
              <a:rPr lang="en-US" dirty="0">
                <a:hlinkClick r:id="rId7"/>
              </a:rPr>
              <a:t>Neo4j Version 3.4.10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Each is working independently per their site’s quick-start guides.  Those with more experience can probably see what is coming next.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151DE-A7A7-43EE-87E1-D631D2E254DA}"/>
              </a:ext>
            </a:extLst>
          </p:cNvPr>
          <p:cNvSpPr txBox="1"/>
          <p:nvPr/>
        </p:nvSpPr>
        <p:spPr>
          <a:xfrm>
            <a:off x="6734175" y="6355844"/>
            <a:ext cx="4772025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en-US" sz="1200" dirty="0"/>
              <a:t>BIGDATA 230 FINAL PROJECT – Brandt, Summer 2019</a:t>
            </a:r>
          </a:p>
        </p:txBody>
      </p:sp>
    </p:spTree>
    <p:extLst>
      <p:ext uri="{BB962C8B-B14F-4D97-AF65-F5344CB8AC3E}">
        <p14:creationId xmlns:p14="http://schemas.microsoft.com/office/powerpoint/2010/main" val="1062912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57A4-A1CC-452D-934F-27FA36AB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Hurdle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84266-E188-4ACC-93D5-9763FB4EF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My platforms are not working and playing well together!  A significant amount of time is lost overcoming this hurdle.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conflicts, and errors just trying to get the separate containers all running at the same time.</a:t>
            </a:r>
          </a:p>
          <a:p>
            <a:pPr marL="0" indent="0">
              <a:buNone/>
            </a:pPr>
            <a:r>
              <a:rPr lang="en-US" dirty="0"/>
              <a:t>My machine is lagging and locking up.</a:t>
            </a:r>
          </a:p>
          <a:p>
            <a:pPr marL="0" indent="0">
              <a:buNone/>
            </a:pPr>
            <a:r>
              <a:rPr lang="en-US" dirty="0"/>
              <a:t>Connections are not resolving or timing out.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review my approach and reevaluate.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151DE-A7A7-43EE-87E1-D631D2E254DA}"/>
              </a:ext>
            </a:extLst>
          </p:cNvPr>
          <p:cNvSpPr txBox="1"/>
          <p:nvPr/>
        </p:nvSpPr>
        <p:spPr>
          <a:xfrm>
            <a:off x="6734175" y="6355844"/>
            <a:ext cx="4772025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en-US" sz="1200" dirty="0"/>
              <a:t>BIGDATA 230 FINAL PROJECT – Brandt, Summer 2019</a:t>
            </a:r>
          </a:p>
        </p:txBody>
      </p:sp>
    </p:spTree>
    <p:extLst>
      <p:ext uri="{BB962C8B-B14F-4D97-AF65-F5344CB8AC3E}">
        <p14:creationId xmlns:p14="http://schemas.microsoft.com/office/powerpoint/2010/main" val="3297439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57A4-A1CC-452D-934F-27FA36AB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build: </a:t>
            </a:r>
            <a:r>
              <a:rPr lang="en-US" dirty="0">
                <a:solidFill>
                  <a:schemeClr val="accent1"/>
                </a:solidFill>
              </a:rPr>
              <a:t>Environment 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84266-E188-4ACC-93D5-9763FB4EF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While seeking a solution for my problem I discover </a:t>
            </a:r>
            <a:r>
              <a:rPr lang="en-US" dirty="0">
                <a:hlinkClick r:id="rId2"/>
              </a:rPr>
              <a:t>Andrea Santurbano</a:t>
            </a:r>
            <a:r>
              <a:rPr lang="en-US" dirty="0"/>
              <a:t> (please see Acknowledgements) has posted a docker-compose YML for leveraging Neo4j streams from Kafka on GitHub.</a:t>
            </a:r>
          </a:p>
          <a:p>
            <a:pPr lvl="1"/>
            <a:r>
              <a:rPr lang="en-US" sz="2200" dirty="0"/>
              <a:t>Download from </a:t>
            </a:r>
            <a:r>
              <a:rPr lang="en-US" sz="2200" dirty="0">
                <a:hlinkClick r:id="rId3"/>
              </a:rPr>
              <a:t>leveraging-neo4j-streams</a:t>
            </a:r>
            <a:endParaRPr lang="en-US" sz="2200" dirty="0"/>
          </a:p>
          <a:p>
            <a:pPr marL="0" indent="0">
              <a:buNone/>
            </a:pPr>
            <a:r>
              <a:rPr lang="en-US" dirty="0"/>
              <a:t>docker-compose up… and I have an environment!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151DE-A7A7-43EE-87E1-D631D2E254DA}"/>
              </a:ext>
            </a:extLst>
          </p:cNvPr>
          <p:cNvSpPr txBox="1"/>
          <p:nvPr/>
        </p:nvSpPr>
        <p:spPr>
          <a:xfrm>
            <a:off x="6734175" y="6355844"/>
            <a:ext cx="4772025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en-US" sz="1200" dirty="0"/>
              <a:t>BIGDATA 230 FINAL PROJECT – Brandt, Summer 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0A021-64DA-414D-BDBA-AB47ACE0AEDD}"/>
              </a:ext>
            </a:extLst>
          </p:cNvPr>
          <p:cNvSpPr txBox="1"/>
          <p:nvPr/>
        </p:nvSpPr>
        <p:spPr>
          <a:xfrm>
            <a:off x="685800" y="4095027"/>
            <a:ext cx="89630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 ID        IMAGE</a:t>
            </a:r>
          </a:p>
          <a:p>
            <a:r>
              <a:rPr lang="en-US" sz="1600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d46f41752c83        confluentinc/cp-enterprise-control-center </a:t>
            </a:r>
          </a:p>
          <a:p>
            <a:r>
              <a:rPr lang="en-US" sz="1600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dc280b00dad6        confluentinc/cp-kafka-connect</a:t>
            </a:r>
          </a:p>
          <a:p>
            <a:r>
              <a:rPr lang="en-US" sz="1600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ec59233afa05        neo4j:3.4.10</a:t>
            </a:r>
          </a:p>
          <a:p>
            <a:r>
              <a:rPr lang="en-US" sz="1600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812748f0a0b4        confluentinc/cp-schema-registry</a:t>
            </a:r>
          </a:p>
          <a:p>
            <a:r>
              <a:rPr lang="en-US" sz="1600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b98b662cede7        confluentinc/cp-enterprise-kafka</a:t>
            </a:r>
          </a:p>
          <a:p>
            <a:r>
              <a:rPr lang="en-US" sz="1600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80b5b0bd8a98        confluentinc/cp-zookeeper</a:t>
            </a:r>
          </a:p>
          <a:p>
            <a:r>
              <a:rPr lang="en-US" sz="1600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33641bc085ae        apache/zeppelin:0.8.1</a:t>
            </a:r>
          </a:p>
        </p:txBody>
      </p:sp>
      <p:pic>
        <p:nvPicPr>
          <p:cNvPr id="1026" name="Picture 2" descr="Image result for what is necessary is never unwise">
            <a:extLst>
              <a:ext uri="{FF2B5EF4-FFF2-40B4-BE49-F238E27FC236}">
                <a16:creationId xmlns:a16="http://schemas.microsoft.com/office/drawing/2014/main" id="{63D2DC90-2340-4A6D-B398-59B838965B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00"/>
          <a:stretch/>
        </p:blipFill>
        <p:spPr bwMode="auto">
          <a:xfrm>
            <a:off x="8277144" y="4200526"/>
            <a:ext cx="3229056" cy="201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058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57A4-A1CC-452D-934F-27FA36AB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Hurdle 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84266-E188-4ACC-93D5-9763FB4EF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My new Environment 02 is beset by many of the same issues as my original Environment 01.</a:t>
            </a:r>
          </a:p>
          <a:p>
            <a:pPr marL="0" indent="0">
              <a:buNone/>
            </a:pPr>
            <a:r>
              <a:rPr lang="en-US" dirty="0"/>
              <a:t>Booting up takes 40 minutes. Simple operations are taking 20-30 minutes. Connections are timing out, containers are exiting unexpectedly.</a:t>
            </a:r>
          </a:p>
          <a:p>
            <a:pPr marL="0" indent="0">
              <a:buNone/>
            </a:pPr>
            <a:r>
              <a:rPr lang="en-US" dirty="0"/>
              <a:t>Because my build is from a known working configuration I focus now on my hardware.</a:t>
            </a:r>
          </a:p>
          <a:p>
            <a:pPr lvl="1"/>
            <a:r>
              <a:rPr lang="en-US" sz="2200" dirty="0">
                <a:solidFill>
                  <a:schemeClr val="accent4"/>
                </a:solidFill>
              </a:rPr>
              <a:t>CPUs: Good</a:t>
            </a:r>
          </a:p>
          <a:p>
            <a:pPr lvl="1"/>
            <a:r>
              <a:rPr lang="en-US" sz="2200" dirty="0">
                <a:solidFill>
                  <a:schemeClr val="accent4"/>
                </a:solidFill>
              </a:rPr>
              <a:t>Memory: Good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Disk: Pegged at 100%</a:t>
            </a:r>
          </a:p>
          <a:p>
            <a:pPr marL="0" indent="0">
              <a:buNone/>
            </a:pPr>
            <a:r>
              <a:rPr lang="en-US" dirty="0"/>
              <a:t>My environment is crippled due to poor disk IO.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151DE-A7A7-43EE-87E1-D631D2E254DA}"/>
              </a:ext>
            </a:extLst>
          </p:cNvPr>
          <p:cNvSpPr txBox="1"/>
          <p:nvPr/>
        </p:nvSpPr>
        <p:spPr>
          <a:xfrm>
            <a:off x="6734175" y="6355844"/>
            <a:ext cx="4772025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en-US" sz="1200" dirty="0"/>
              <a:t>BIGDATA 230 FINAL PROJECT – Brandt, Summer 2019</a:t>
            </a:r>
          </a:p>
        </p:txBody>
      </p:sp>
    </p:spTree>
    <p:extLst>
      <p:ext uri="{BB962C8B-B14F-4D97-AF65-F5344CB8AC3E}">
        <p14:creationId xmlns:p14="http://schemas.microsoft.com/office/powerpoint/2010/main" val="145330025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754</TotalTime>
  <Words>1265</Words>
  <Application>Microsoft Office PowerPoint</Application>
  <PresentationFormat>Widescreen</PresentationFormat>
  <Paragraphs>133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Century Gothic</vt:lpstr>
      <vt:lpstr>Courier New</vt:lpstr>
      <vt:lpstr>Vapor Trail</vt:lpstr>
      <vt:lpstr>BIGDATA 230 final Project </vt:lpstr>
      <vt:lpstr> Summary</vt:lpstr>
      <vt:lpstr>The Pipeline</vt:lpstr>
      <vt:lpstr>The Technology Stack</vt:lpstr>
      <vt:lpstr>The Environment</vt:lpstr>
      <vt:lpstr>The build: Environment 01</vt:lpstr>
      <vt:lpstr>Hurdle 01</vt:lpstr>
      <vt:lpstr>The build: Environment 02</vt:lpstr>
      <vt:lpstr>Hurdle 02</vt:lpstr>
      <vt:lpstr>The build: Environment 03</vt:lpstr>
      <vt:lpstr>Data Source</vt:lpstr>
      <vt:lpstr>Plan a: Live Environment</vt:lpstr>
      <vt:lpstr>Plan b: Screen Shots</vt:lpstr>
      <vt:lpstr>Sample TLC Trip Record Data</vt:lpstr>
      <vt:lpstr>Create the Filter Dataframe</vt:lpstr>
      <vt:lpstr>Create the JSON Dataframe that will send data to  kafka</vt:lpstr>
      <vt:lpstr>Sample the JSON Dataframe</vt:lpstr>
      <vt:lpstr>Sample the JSON Dataframe</vt:lpstr>
      <vt:lpstr>Neo4j Streams Sink Cypher Configuration</vt:lpstr>
      <vt:lpstr>Create Neo4j Constraints</vt:lpstr>
      <vt:lpstr>Send our data to kafka</vt:lpstr>
      <vt:lpstr>Send our data to kafka</vt:lpstr>
      <vt:lpstr>Query dataset from zeppelin</vt:lpstr>
      <vt:lpstr>Query dataset from neo4j</vt:lpstr>
      <vt:lpstr>With more time</vt:lpstr>
      <vt:lpstr>Lessons Learned</vt:lpstr>
      <vt:lpstr>Acknowledgements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BIGDATA 230 final Project </dc:title>
  <dc:creator>David Brandt</dc:creator>
  <cp:lastModifiedBy>David Brandt</cp:lastModifiedBy>
  <cp:revision>1</cp:revision>
  <dcterms:created xsi:type="dcterms:W3CDTF">2019-08-23T16:32:57Z</dcterms:created>
  <dcterms:modified xsi:type="dcterms:W3CDTF">2019-08-26T23:28:16Z</dcterms:modified>
</cp:coreProperties>
</file>