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D32926D-0218-4D10-89E3-4D6D352F5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004ED0-4659-4210-AB67-30C1A62871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D684F-DD22-438E-B528-70444FA0C5DA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9CFA37-D9C4-4922-9804-21DA21C00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David Lattanzio Castillo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15DCCC-C595-45E3-92C0-AD683A3642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883E-20BA-4885-9D29-121E769FD2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31997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F009B-45C3-42C3-8C0D-E53D321221A8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David Lattanzio Castillo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A2AC2-FB8E-477C-93E8-3E9774B880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99944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7402-1D06-43E3-AE33-5CEDB4C5AC22}" type="datetime1">
              <a:rPr lang="es-ES" smtClean="0"/>
              <a:t>19/11/2022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David Lattanzio Castillo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8888-5EC4-45D4-B1BC-229612B0A6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1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AAAD-195C-4981-BBAE-DD417C9F6C77}" type="datetime1">
              <a:rPr lang="es-ES" smtClean="0"/>
              <a:t>19/11/2022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David Lattanzio Castillo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8888-5EC4-45D4-B1BC-229612B0A6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358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1BD9-3B24-4E91-99DA-DDAFC7739203}" type="datetime1">
              <a:rPr lang="es-ES" smtClean="0"/>
              <a:t>19/11/2022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David Lattanzio Castillo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8888-5EC4-45D4-B1BC-229612B0A6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732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A2E8-9DC6-4F98-AB1F-7E2D620C474F}" type="datetime1">
              <a:rPr lang="es-ES" smtClean="0"/>
              <a:t>19/11/2022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David Lattanzio Castillo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8888-5EC4-45D4-B1BC-229612B0A648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5998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3FE4-A015-4E33-9191-0DFFAB46ABE0}" type="datetime1">
              <a:rPr lang="es-ES" smtClean="0"/>
              <a:t>19/11/2022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David Lattanzio Castillo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8888-5EC4-45D4-B1BC-229612B0A6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527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608F-A519-4827-AE18-546A82792A1B}" type="datetime1">
              <a:rPr lang="es-ES" smtClean="0"/>
              <a:t>19/11/2022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David Lattanzio Castillo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8888-5EC4-45D4-B1BC-229612B0A6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90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4877-7725-4549-99F0-20FFA86CB367}" type="datetime1">
              <a:rPr lang="es-ES" smtClean="0"/>
              <a:t>19/11/2022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David Lattanzio Castillo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8888-5EC4-45D4-B1BC-229612B0A6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858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7BB1-69EB-421A-9194-16E832E98095}" type="datetime1">
              <a:rPr lang="es-ES" smtClean="0"/>
              <a:t>19/11/2022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David Lattanzio Castillo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8888-5EC4-45D4-B1BC-229612B0A6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169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D9BF-3517-4237-9196-39A078ED4CA3}" type="datetime1">
              <a:rPr lang="es-ES" smtClean="0"/>
              <a:t>19/11/2022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David Lattanzio Castillo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8888-5EC4-45D4-B1BC-229612B0A6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36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FC78-D103-40D5-9C15-C629A160F5F3}" type="datetime1">
              <a:rPr lang="es-ES" smtClean="0"/>
              <a:t>19/11/2022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David Lattanzio Castillo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8888-5EC4-45D4-B1BC-229612B0A6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96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79D9-5571-44A0-9BA9-8DB2DE82D10D}" type="datetime1">
              <a:rPr lang="es-ES" smtClean="0"/>
              <a:t>19/11/2022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David Lattanzio Castillo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8888-5EC4-45D4-B1BC-229612B0A6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324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64F5-A2ED-4DBB-8594-45CFD1BC8BA9}" type="datetime1">
              <a:rPr lang="es-ES" smtClean="0"/>
              <a:t>19/11/2022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David Lattanzio Castillo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8888-5EC4-45D4-B1BC-229612B0A6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4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140C-5DA9-4F41-AEED-B826D0D19BD4}" type="datetime1">
              <a:rPr lang="es-ES" smtClean="0"/>
              <a:t>19/11/2022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David Lattanzio Castillo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8888-5EC4-45D4-B1BC-229612B0A6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79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826E-276B-467E-8F4B-DC3ED4B81F07}" type="datetime1">
              <a:rPr lang="es-ES" smtClean="0"/>
              <a:t>19/11/2022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David Lattanzio Castillo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8888-5EC4-45D4-B1BC-229612B0A6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90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B969-6415-4FA3-836D-81DCEBAE2CD6}" type="datetime1">
              <a:rPr lang="es-ES" smtClean="0"/>
              <a:t>19/11/2022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David Lattanzio Castillo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8888-5EC4-45D4-B1BC-229612B0A6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65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F551-BF77-4995-8C3A-98BEAAE2858F}" type="datetime1">
              <a:rPr lang="es-ES" smtClean="0"/>
              <a:t>19/11/2022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David Lattanzio Castillo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8888-5EC4-45D4-B1BC-229612B0A6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108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2E439-DBCD-4ABA-AF00-6B567DCCBB4A}" type="datetime1">
              <a:rPr lang="es-ES" smtClean="0"/>
              <a:t>19/11/2022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David Lattanzio Castillo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8888-5EC4-45D4-B1BC-229612B0A6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42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897CDA8-A01B-4D6F-B7A3-25F5F7829E45}" type="datetime1">
              <a:rPr lang="es-ES" smtClean="0"/>
              <a:t>19/11/2022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s-ES"/>
              <a:t>David Lattanzio Castillo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D8888-5EC4-45D4-B1BC-229612B0A6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4912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FDA76-D080-4052-9EB4-398E13E74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360" y="2180664"/>
            <a:ext cx="9961280" cy="2496671"/>
          </a:xfrm>
        </p:spPr>
        <p:txBody>
          <a:bodyPr/>
          <a:lstStyle/>
          <a:p>
            <a:pPr algn="ctr"/>
            <a:r>
              <a:rPr lang="es-ES" dirty="0"/>
              <a:t>Hito de programación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3A46640-E7B1-44A8-A219-28C9F4B2565C}"/>
              </a:ext>
            </a:extLst>
          </p:cNvPr>
          <p:cNvSpPr txBox="1"/>
          <p:nvPr/>
        </p:nvSpPr>
        <p:spPr>
          <a:xfrm>
            <a:off x="9421906" y="6488668"/>
            <a:ext cx="27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David Lattanzio Castillo</a:t>
            </a:r>
          </a:p>
        </p:txBody>
      </p:sp>
    </p:spTree>
    <p:extLst>
      <p:ext uri="{BB962C8B-B14F-4D97-AF65-F5344CB8AC3E}">
        <p14:creationId xmlns:p14="http://schemas.microsoft.com/office/powerpoint/2010/main" val="60793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7470BC9-5D0B-43F5-B514-A81DB4074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99" y="1899479"/>
            <a:ext cx="5029201" cy="446546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30DBCEA-55F6-4A79-973F-70A34F412B30}"/>
              </a:ext>
            </a:extLst>
          </p:cNvPr>
          <p:cNvSpPr txBox="1"/>
          <p:nvPr/>
        </p:nvSpPr>
        <p:spPr>
          <a:xfrm>
            <a:off x="959224" y="2231173"/>
            <a:ext cx="228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Esta imagen demuestra el correcto funcionamiento del código mostrado. </a:t>
            </a:r>
          </a:p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Indica escoger una opción entre las cuatro, en este caso es el primero. </a:t>
            </a:r>
          </a:p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El primer caso es registrar un usuario.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9633FA5-9945-469B-97F1-8CCD30F2D776}"/>
              </a:ext>
            </a:extLst>
          </p:cNvPr>
          <p:cNvSpPr txBox="1"/>
          <p:nvPr/>
        </p:nvSpPr>
        <p:spPr>
          <a:xfrm>
            <a:off x="9421906" y="6488668"/>
            <a:ext cx="27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David Lattanzio Castillo</a:t>
            </a:r>
          </a:p>
        </p:txBody>
      </p:sp>
    </p:spTree>
    <p:extLst>
      <p:ext uri="{BB962C8B-B14F-4D97-AF65-F5344CB8AC3E}">
        <p14:creationId xmlns:p14="http://schemas.microsoft.com/office/powerpoint/2010/main" val="72337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30DBCEA-55F6-4A79-973F-70A34F412B30}"/>
              </a:ext>
            </a:extLst>
          </p:cNvPr>
          <p:cNvSpPr txBox="1"/>
          <p:nvPr/>
        </p:nvSpPr>
        <p:spPr>
          <a:xfrm>
            <a:off x="510988" y="2320820"/>
            <a:ext cx="2339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He añadido otro usuario para demostrar que se ven más de uno cuando le marco que quiero ver todos los usuarios.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2A32296-C1F3-4D0A-B4B7-84748C8EE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459" y="838200"/>
            <a:ext cx="5843081" cy="51816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FF2BF99-85A6-4F3A-85E5-CDCA37C0BBC8}"/>
              </a:ext>
            </a:extLst>
          </p:cNvPr>
          <p:cNvSpPr txBox="1"/>
          <p:nvPr/>
        </p:nvSpPr>
        <p:spPr>
          <a:xfrm>
            <a:off x="9421906" y="6488668"/>
            <a:ext cx="27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David Lattanzio Castillo</a:t>
            </a:r>
          </a:p>
        </p:txBody>
      </p:sp>
    </p:spTree>
    <p:extLst>
      <p:ext uri="{BB962C8B-B14F-4D97-AF65-F5344CB8AC3E}">
        <p14:creationId xmlns:p14="http://schemas.microsoft.com/office/powerpoint/2010/main" val="409817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30DBCEA-55F6-4A79-973F-70A34F412B30}"/>
              </a:ext>
            </a:extLst>
          </p:cNvPr>
          <p:cNvSpPr txBox="1"/>
          <p:nvPr/>
        </p:nvSpPr>
        <p:spPr>
          <a:xfrm>
            <a:off x="555812" y="2598003"/>
            <a:ext cx="2339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Al marcar ver un usuario hay que introducir el DNI de un usuario registrado para ver sus datos.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13F857-19B5-48A5-ACC8-A028AE6A9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185" y="968911"/>
            <a:ext cx="5251629" cy="436581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F94300B-E424-4771-83FD-3DE30B6843B7}"/>
              </a:ext>
            </a:extLst>
          </p:cNvPr>
          <p:cNvSpPr txBox="1"/>
          <p:nvPr/>
        </p:nvSpPr>
        <p:spPr>
          <a:xfrm>
            <a:off x="9421906" y="6488668"/>
            <a:ext cx="27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David Lattanzio Castillo</a:t>
            </a:r>
          </a:p>
        </p:txBody>
      </p:sp>
    </p:spTree>
    <p:extLst>
      <p:ext uri="{BB962C8B-B14F-4D97-AF65-F5344CB8AC3E}">
        <p14:creationId xmlns:p14="http://schemas.microsoft.com/office/powerpoint/2010/main" val="393131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30DBCEA-55F6-4A79-973F-70A34F412B30}"/>
              </a:ext>
            </a:extLst>
          </p:cNvPr>
          <p:cNvSpPr txBox="1"/>
          <p:nvPr/>
        </p:nvSpPr>
        <p:spPr>
          <a:xfrm>
            <a:off x="645459" y="2598002"/>
            <a:ext cx="2339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La opción número tres es para registrar una compra de un usuario, especificando su DNI la cantidad de productos que compra y los productos.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DCBC8F-CF0E-4009-AAE8-185D6AFA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303" y="588604"/>
            <a:ext cx="5631394" cy="5680792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9B8989C-2599-4C1A-A667-4E99B77C0804}"/>
              </a:ext>
            </a:extLst>
          </p:cNvPr>
          <p:cNvCxnSpPr>
            <a:cxnSpLocks/>
          </p:cNvCxnSpPr>
          <p:nvPr/>
        </p:nvCxnSpPr>
        <p:spPr>
          <a:xfrm>
            <a:off x="2357718" y="3872753"/>
            <a:ext cx="1281953" cy="941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495EBC9-6BCF-4980-8C29-6192C302A6B8}"/>
              </a:ext>
            </a:extLst>
          </p:cNvPr>
          <p:cNvSpPr txBox="1"/>
          <p:nvPr/>
        </p:nvSpPr>
        <p:spPr>
          <a:xfrm>
            <a:off x="9421906" y="6488668"/>
            <a:ext cx="27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David Lattanzio Castillo</a:t>
            </a:r>
          </a:p>
        </p:txBody>
      </p:sp>
    </p:spTree>
    <p:extLst>
      <p:ext uri="{BB962C8B-B14F-4D97-AF65-F5344CB8AC3E}">
        <p14:creationId xmlns:p14="http://schemas.microsoft.com/office/powerpoint/2010/main" val="398307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30DBCEA-55F6-4A79-973F-70A34F412B30}"/>
              </a:ext>
            </a:extLst>
          </p:cNvPr>
          <p:cNvSpPr txBox="1"/>
          <p:nvPr/>
        </p:nvSpPr>
        <p:spPr>
          <a:xfrm>
            <a:off x="1057836" y="3290499"/>
            <a:ext cx="2339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Por último, esta cuarta opción muestra los productos que se ha registrado de un usuario.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78578E-4930-4061-9319-4AD047649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532" y="1052322"/>
            <a:ext cx="4012936" cy="5122686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8E063B8-5E70-4DFE-8004-42A60A99FCF8}"/>
              </a:ext>
            </a:extLst>
          </p:cNvPr>
          <p:cNvCxnSpPr>
            <a:cxnSpLocks/>
          </p:cNvCxnSpPr>
          <p:nvPr/>
        </p:nvCxnSpPr>
        <p:spPr>
          <a:xfrm>
            <a:off x="3173506" y="4087906"/>
            <a:ext cx="1237129" cy="9681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FE4C29-D2C0-4204-9D09-84EFC9FFC4A1}"/>
              </a:ext>
            </a:extLst>
          </p:cNvPr>
          <p:cNvSpPr txBox="1"/>
          <p:nvPr/>
        </p:nvSpPr>
        <p:spPr>
          <a:xfrm>
            <a:off x="9421906" y="6488668"/>
            <a:ext cx="27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David Lattanzio Castillo</a:t>
            </a:r>
          </a:p>
        </p:txBody>
      </p:sp>
    </p:spTree>
    <p:extLst>
      <p:ext uri="{BB962C8B-B14F-4D97-AF65-F5344CB8AC3E}">
        <p14:creationId xmlns:p14="http://schemas.microsoft.com/office/powerpoint/2010/main" val="87140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22981-C4C0-46A9-90B0-4B792A0D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977267"/>
            <a:ext cx="9404723" cy="903465"/>
          </a:xfrm>
        </p:spPr>
        <p:txBody>
          <a:bodyPr/>
          <a:lstStyle/>
          <a:p>
            <a:pPr algn="ctr"/>
            <a:r>
              <a:rPr lang="es-ES" dirty="0"/>
              <a:t>FIN DEL HITO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B4CA4A-B741-4E49-9D3C-4612D1674EF3}"/>
              </a:ext>
            </a:extLst>
          </p:cNvPr>
          <p:cNvSpPr txBox="1"/>
          <p:nvPr/>
        </p:nvSpPr>
        <p:spPr>
          <a:xfrm>
            <a:off x="4710952" y="4903965"/>
            <a:ext cx="27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David Lattanzio Castillo</a:t>
            </a:r>
          </a:p>
        </p:txBody>
      </p:sp>
    </p:spTree>
    <p:extLst>
      <p:ext uri="{BB962C8B-B14F-4D97-AF65-F5344CB8AC3E}">
        <p14:creationId xmlns:p14="http://schemas.microsoft.com/office/powerpoint/2010/main" val="467640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262</TotalTime>
  <Words>144</Words>
  <Application>Microsoft Office PowerPoint</Application>
  <PresentationFormat>Panorámica</PresentationFormat>
  <Paragraphs>16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Hito de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FIN DEL HITO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Hito de programación</dc:title>
  <dc:creator>Usuario</dc:creator>
  <cp:lastModifiedBy>Usuario</cp:lastModifiedBy>
  <cp:revision>5</cp:revision>
  <dcterms:created xsi:type="dcterms:W3CDTF">2022-11-18T18:44:02Z</dcterms:created>
  <dcterms:modified xsi:type="dcterms:W3CDTF">2022-11-19T19:39:58Z</dcterms:modified>
</cp:coreProperties>
</file>