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Lst>
  <p:sldSz cx="9144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mn-lt"/>
        <a:ea typeface="+mn-ea"/>
        <a:cs typeface="+mn-cs"/>
        <a:sym typeface="Calibri"/>
      </a:defRPr>
    </a:lvl1pPr>
    <a:lvl2pPr marL="0" marR="0" indent="4572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mn-lt"/>
        <a:ea typeface="+mn-ea"/>
        <a:cs typeface="+mn-cs"/>
        <a:sym typeface="Calibri"/>
      </a:defRPr>
    </a:lvl2pPr>
    <a:lvl3pPr marL="0" marR="0" indent="9144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mn-lt"/>
        <a:ea typeface="+mn-ea"/>
        <a:cs typeface="+mn-cs"/>
        <a:sym typeface="Calibri"/>
      </a:defRPr>
    </a:lvl3pPr>
    <a:lvl4pPr marL="0" marR="0" indent="13716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mn-lt"/>
        <a:ea typeface="+mn-ea"/>
        <a:cs typeface="+mn-cs"/>
        <a:sym typeface="Calibri"/>
      </a:defRPr>
    </a:lvl4pPr>
    <a:lvl5pPr marL="0" marR="0" indent="18288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mn-lt"/>
        <a:ea typeface="+mn-ea"/>
        <a:cs typeface="+mn-cs"/>
        <a:sym typeface="Calibri"/>
      </a:defRPr>
    </a:lvl5pPr>
    <a:lvl6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mn-lt"/>
        <a:ea typeface="+mn-ea"/>
        <a:cs typeface="+mn-cs"/>
        <a:sym typeface="Calibri"/>
      </a:defRPr>
    </a:lvl6pPr>
    <a:lvl7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mn-lt"/>
        <a:ea typeface="+mn-ea"/>
        <a:cs typeface="+mn-cs"/>
        <a:sym typeface="Calibri"/>
      </a:defRPr>
    </a:lvl7pPr>
    <a:lvl8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mn-lt"/>
        <a:ea typeface="+mn-ea"/>
        <a:cs typeface="+mn-cs"/>
        <a:sym typeface="Calibri"/>
      </a:defRPr>
    </a:lvl8pPr>
    <a:lvl9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mn-lt"/>
        <a:ea typeface="+mn-ea"/>
        <a:cs typeface="+mn-cs"/>
        <a:sym typeface="Calibri"/>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n" i="on">
        <a:fontRef idx="minor">
          <a:srgbClr val="000000"/>
        </a:fontRef>
        <a:srgbClr val="000000"/>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CFD7E7"/>
          </a:solidFill>
        </a:fill>
      </a:tcStyle>
    </a:wholeTbl>
    <a:band2H>
      <a:tcTxStyle b="def" i="def"/>
      <a:tcStyle>
        <a:tcBdr/>
        <a:fill>
          <a:solidFill>
            <a:srgbClr val="E8ECF4"/>
          </a:solidFill>
        </a:fill>
      </a:tcStyle>
    </a:band2H>
    <a:firstCol>
      <a:tcTxStyle b="on" i="on">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1"/>
          </a:solidFill>
        </a:fill>
      </a:tcStyle>
    </a:firstCol>
    <a:lastRow>
      <a:tcTxStyle b="on" i="on">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381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1"/>
          </a:solidFill>
        </a:fill>
      </a:tcStyle>
    </a:lastRow>
    <a:firstRow>
      <a:tcTxStyle b="on" i="on">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381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1"/>
          </a:solidFill>
        </a:fill>
      </a:tcStyle>
    </a:firstRow>
  </a:tblStyle>
  <a:tblStyle styleId="{C7B018BB-80A7-4F77-B60F-C8B233D01FF8}" styleName="">
    <a:tblBg/>
    <a:wholeTbl>
      <a:tcTxStyle b="on" i="on">
        <a:fontRef idx="minor">
          <a:srgbClr val="000000"/>
        </a:fontRef>
        <a:srgbClr val="000000"/>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3">
              <a:lumOff val="44000"/>
            </a:schemeClr>
          </a:solidFill>
        </a:fill>
      </a:tcStyle>
    </a:wholeTbl>
    <a:band2H>
      <a:tcTxStyle b="def" i="def"/>
      <a:tcStyle>
        <a:tcBdr/>
        <a:fill>
          <a:solidFill>
            <a:schemeClr val="accent3">
              <a:lumOff val="44000"/>
            </a:schemeClr>
          </a:solidFill>
        </a:fill>
      </a:tcStyle>
    </a:band2H>
    <a:firstCol>
      <a:tcTxStyle b="on" i="on">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3">
              <a:lumOff val="44000"/>
            </a:schemeClr>
          </a:solidFill>
        </a:fill>
      </a:tcStyle>
    </a:firstCol>
    <a:lastRow>
      <a:tcTxStyle b="on" i="on">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381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3">
              <a:lumOff val="44000"/>
            </a:schemeClr>
          </a:solidFill>
        </a:fill>
      </a:tcStyle>
    </a:lastRow>
    <a:firstRow>
      <a:tcTxStyle b="on" i="on">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381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3">
              <a:lumOff val="44000"/>
            </a:schemeClr>
          </a:solidFill>
        </a:fill>
      </a:tcStyle>
    </a:firstRow>
  </a:tblStyle>
  <a:tblStyle styleId="{EEE7283C-3CF3-47DC-8721-378D4A62B228}" styleName="">
    <a:tblBg/>
    <a:wholeTbl>
      <a:tcTxStyle b="on" i="on">
        <a:fontRef idx="minor">
          <a:srgbClr val="000000"/>
        </a:fontRef>
        <a:srgbClr val="000000"/>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E3CECE"/>
          </a:solidFill>
        </a:fill>
      </a:tcStyle>
    </a:wholeTbl>
    <a:band2H>
      <a:tcTxStyle b="def" i="def"/>
      <a:tcStyle>
        <a:tcBdr/>
        <a:fill>
          <a:solidFill>
            <a:srgbClr val="F1E8E8"/>
          </a:solidFill>
        </a:fill>
      </a:tcStyle>
    </a:band2H>
    <a:firstCol>
      <a:tcTxStyle b="on" i="on">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6"/>
          </a:solidFill>
        </a:fill>
      </a:tcStyle>
    </a:firstCol>
    <a:lastRow>
      <a:tcTxStyle b="on" i="on">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381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6"/>
          </a:solidFill>
        </a:fill>
      </a:tcStyle>
    </a:lastRow>
    <a:firstRow>
      <a:tcTxStyle b="on" i="on">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381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6"/>
          </a:solidFill>
        </a:fill>
      </a:tcStyle>
    </a:firstRow>
  </a:tblStyle>
  <a:tblStyle styleId="{CF821DB8-F4EB-4A41-A1BA-3FCAFE7338EE}" styleName="">
    <a:tblBg/>
    <a:wholeTbl>
      <a:tcTxStyle b="on" i="on">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chemeClr val="accent3">
              <a:lumOff val="44000"/>
            </a:schemeClr>
          </a:solidFill>
        </a:fill>
      </a:tcStyle>
    </a:band2H>
    <a:firstCol>
      <a:tcTxStyle b="on" i="on">
        <a:fontRef idx="minor">
          <a:schemeClr val="accent3">
            <a:lumOff val="44000"/>
          </a:schemeClr>
        </a:fontRef>
        <a:schemeClr val="accent3">
          <a:lumOff val="44000"/>
        </a:schemeClr>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n">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3">
              <a:lumOff val="44000"/>
            </a:schemeClr>
          </a:solidFill>
        </a:fill>
      </a:tcStyle>
    </a:lastRow>
    <a:firstRow>
      <a:tcTxStyle b="on" i="on">
        <a:fontRef idx="minor">
          <a:schemeClr val="accent3">
            <a:lumOff val="44000"/>
          </a:schemeClr>
        </a:fontRef>
        <a:schemeClr val="accent3">
          <a:lumOff val="44000"/>
        </a:schemeClr>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n" i="on">
        <a:fontRef idx="minor">
          <a:srgbClr val="000000"/>
        </a:fontRef>
        <a:srgbClr val="000000"/>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CACACA"/>
          </a:solidFill>
        </a:fill>
      </a:tcStyle>
    </a:wholeTbl>
    <a:band2H>
      <a:tcTxStyle b="def" i="def"/>
      <a:tcStyle>
        <a:tcBdr/>
        <a:fill>
          <a:solidFill>
            <a:srgbClr val="E6E6E6"/>
          </a:solidFill>
        </a:fill>
      </a:tcStyle>
    </a:band2H>
    <a:firstCol>
      <a:tcTxStyle b="on" i="on">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000000"/>
          </a:solidFill>
        </a:fill>
      </a:tcStyle>
    </a:firstCol>
    <a:lastRow>
      <a:tcTxStyle b="on" i="on">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381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000000"/>
          </a:solidFill>
        </a:fill>
      </a:tcStyle>
    </a:lastRow>
    <a:firstRow>
      <a:tcTxStyle b="on" i="on">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381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000000"/>
          </a:solidFill>
        </a:fill>
      </a:tcStyle>
    </a:firstRow>
  </a:tblStyle>
  <a:tblStyle styleId="{2708684C-4D16-4618-839F-0558EEFCDFE6}" styleName="">
    <a:tblBg/>
    <a:wholeTbl>
      <a:tcTxStyle b="on" i="on">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chemeClr val="accent3">
              <a:lumOff val="44000"/>
            </a:schemeClr>
          </a:solidFill>
        </a:fill>
      </a:tcStyle>
    </a:band2H>
    <a:firstCol>
      <a:tcTxStyle b="on" i="on">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n">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n">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42" name="Shape 42"/>
          <p:cNvSpPr/>
          <p:nvPr>
            <p:ph type="sldImg"/>
          </p:nvPr>
        </p:nvSpPr>
        <p:spPr>
          <a:xfrm>
            <a:off x="1143000" y="685800"/>
            <a:ext cx="4572000" cy="3429000"/>
          </a:xfrm>
          <a:prstGeom prst="rect">
            <a:avLst/>
          </a:prstGeom>
        </p:spPr>
        <p:txBody>
          <a:bodyPr/>
          <a:lstStyle/>
          <a:p>
            <a:pPr/>
          </a:p>
        </p:txBody>
      </p:sp>
      <p:sp>
        <p:nvSpPr>
          <p:cNvPr id="43" name="Shape 43"/>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25000"/>
      </a:lnSpc>
      <a:defRPr sz="2400">
        <a:latin typeface="Avenir Roman"/>
        <a:ea typeface="Avenir Roman"/>
        <a:cs typeface="Avenir Roman"/>
        <a:sym typeface="Avenir Roman"/>
      </a:defRPr>
    </a:lvl1pPr>
    <a:lvl2pPr indent="228600" defTabSz="457200" latinLnBrk="0">
      <a:lnSpc>
        <a:spcPct val="125000"/>
      </a:lnSpc>
      <a:defRPr sz="2400">
        <a:latin typeface="Avenir Roman"/>
        <a:ea typeface="Avenir Roman"/>
        <a:cs typeface="Avenir Roman"/>
        <a:sym typeface="Avenir Roman"/>
      </a:defRPr>
    </a:lvl2pPr>
    <a:lvl3pPr indent="457200" defTabSz="457200" latinLnBrk="0">
      <a:lnSpc>
        <a:spcPct val="125000"/>
      </a:lnSpc>
      <a:defRPr sz="2400">
        <a:latin typeface="Avenir Roman"/>
        <a:ea typeface="Avenir Roman"/>
        <a:cs typeface="Avenir Roman"/>
        <a:sym typeface="Avenir Roman"/>
      </a:defRPr>
    </a:lvl3pPr>
    <a:lvl4pPr indent="685800" defTabSz="457200" latinLnBrk="0">
      <a:lnSpc>
        <a:spcPct val="125000"/>
      </a:lnSpc>
      <a:defRPr sz="2400">
        <a:latin typeface="Avenir Roman"/>
        <a:ea typeface="Avenir Roman"/>
        <a:cs typeface="Avenir Roman"/>
        <a:sym typeface="Avenir Roman"/>
      </a:defRPr>
    </a:lvl4pPr>
    <a:lvl5pPr indent="914400" defTabSz="457200" latinLnBrk="0">
      <a:lnSpc>
        <a:spcPct val="125000"/>
      </a:lnSpc>
      <a:defRPr sz="2400">
        <a:latin typeface="Avenir Roman"/>
        <a:ea typeface="Avenir Roman"/>
        <a:cs typeface="Avenir Roman"/>
        <a:sym typeface="Avenir Roman"/>
      </a:defRPr>
    </a:lvl5pPr>
    <a:lvl6pPr indent="1143000" defTabSz="457200" latinLnBrk="0">
      <a:lnSpc>
        <a:spcPct val="125000"/>
      </a:lnSpc>
      <a:defRPr sz="2400">
        <a:latin typeface="Avenir Roman"/>
        <a:ea typeface="Avenir Roman"/>
        <a:cs typeface="Avenir Roman"/>
        <a:sym typeface="Avenir Roman"/>
      </a:defRPr>
    </a:lvl6pPr>
    <a:lvl7pPr indent="1371600" defTabSz="457200" latinLnBrk="0">
      <a:lnSpc>
        <a:spcPct val="125000"/>
      </a:lnSpc>
      <a:defRPr sz="2400">
        <a:latin typeface="Avenir Roman"/>
        <a:ea typeface="Avenir Roman"/>
        <a:cs typeface="Avenir Roman"/>
        <a:sym typeface="Avenir Roman"/>
      </a:defRPr>
    </a:lvl7pPr>
    <a:lvl8pPr indent="1600200" defTabSz="457200" latinLnBrk="0">
      <a:lnSpc>
        <a:spcPct val="125000"/>
      </a:lnSpc>
      <a:defRPr sz="2400">
        <a:latin typeface="Avenir Roman"/>
        <a:ea typeface="Avenir Roman"/>
        <a:cs typeface="Avenir Roman"/>
        <a:sym typeface="Avenir Roman"/>
      </a:defRPr>
    </a:lvl8pPr>
    <a:lvl9pPr indent="1828800" defTabSz="457200" latinLnBrk="0">
      <a:lnSpc>
        <a:spcPct val="125000"/>
      </a:lnSpc>
      <a:defRPr sz="2400">
        <a:latin typeface="Avenir Roman"/>
        <a:ea typeface="Avenir Roman"/>
        <a:cs typeface="Avenir Roman"/>
        <a:sym typeface="Avenir Roman"/>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Default">
    <p:spTree>
      <p:nvGrpSpPr>
        <p:cNvPr id="1" name=""/>
        <p:cNvGrpSpPr/>
        <p:nvPr/>
      </p:nvGrpSpPr>
      <p:grpSpPr>
        <a:xfrm>
          <a:off x="0" y="0"/>
          <a:ext cx="0" cy="0"/>
          <a:chOff x="0" y="0"/>
          <a:chExt cx="0" cy="0"/>
        </a:xfrm>
      </p:grpSpPr>
      <p:sp>
        <p:nvSpPr>
          <p:cNvPr id="1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Default">
    <p:spTree>
      <p:nvGrpSpPr>
        <p:cNvPr id="1" name=""/>
        <p:cNvGrpSpPr/>
        <p:nvPr/>
      </p:nvGrpSpPr>
      <p:grpSpPr>
        <a:xfrm>
          <a:off x="0" y="0"/>
          <a:ext cx="0" cy="0"/>
          <a:chOff x="0" y="0"/>
          <a:chExt cx="0" cy="0"/>
        </a:xfrm>
      </p:grpSpPr>
      <p:sp>
        <p:nvSpPr>
          <p:cNvPr id="1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25" name="Title Text"/>
          <p:cNvSpPr txBox="1"/>
          <p:nvPr>
            <p:ph type="title"/>
          </p:nvPr>
        </p:nvSpPr>
        <p:spPr>
          <a:xfrm>
            <a:off x="669726" y="312539"/>
            <a:ext cx="7804548" cy="1518047"/>
          </a:xfrm>
          <a:prstGeom prst="rect">
            <a:avLst/>
          </a:prstGeom>
        </p:spPr>
        <p:txBody>
          <a:bodyPr lIns="35718" tIns="35718" rIns="35718" bIns="35718">
            <a:normAutofit fontScale="100000" lnSpcReduction="0"/>
          </a:bodyPr>
          <a:lstStyle>
            <a:lvl1pPr>
              <a:defRPr sz="5600"/>
            </a:lvl1pPr>
          </a:lstStyle>
          <a:p>
            <a:pPr/>
            <a:r>
              <a:t>Title Text</a:t>
            </a:r>
          </a:p>
        </p:txBody>
      </p:sp>
      <p:sp>
        <p:nvSpPr>
          <p:cNvPr id="26" name="Body Level One…"/>
          <p:cNvSpPr txBox="1"/>
          <p:nvPr>
            <p:ph type="body" idx="1"/>
          </p:nvPr>
        </p:nvSpPr>
        <p:spPr>
          <a:xfrm>
            <a:off x="669726" y="1830585"/>
            <a:ext cx="7804548" cy="4420197"/>
          </a:xfrm>
          <a:prstGeom prst="rect">
            <a:avLst/>
          </a:prstGeom>
        </p:spPr>
        <p:txBody>
          <a:bodyPr lIns="35718" tIns="35718" rIns="35718" bIns="35718" anchor="ctr">
            <a:normAutofit fontScale="100000" lnSpcReduction="0"/>
          </a:bodyPr>
          <a:lstStyle>
            <a:lvl1pPr marL="296333" indent="-296333" defTabSz="410765">
              <a:spcBef>
                <a:spcPts val="2900"/>
              </a:spcBef>
              <a:buSzPct val="75000"/>
              <a:buFontTx/>
              <a:defRPr sz="2400">
                <a:uFillTx/>
                <a:latin typeface="Helvetica Light"/>
                <a:ea typeface="Helvetica Light"/>
                <a:cs typeface="Helvetica Light"/>
                <a:sym typeface="Helvetica Light"/>
              </a:defRPr>
            </a:lvl1pPr>
            <a:lvl2pPr marL="740833" indent="-296333" defTabSz="410765">
              <a:spcBef>
                <a:spcPts val="2900"/>
              </a:spcBef>
              <a:buSzPct val="75000"/>
              <a:buFontTx/>
              <a:buChar char="•"/>
              <a:defRPr sz="2400">
                <a:uFillTx/>
                <a:latin typeface="Helvetica Light"/>
                <a:ea typeface="Helvetica Light"/>
                <a:cs typeface="Helvetica Light"/>
                <a:sym typeface="Helvetica Light"/>
              </a:defRPr>
            </a:lvl2pPr>
            <a:lvl3pPr marL="1185333" indent="-296333" defTabSz="410765">
              <a:spcBef>
                <a:spcPts val="2900"/>
              </a:spcBef>
              <a:buSzPct val="75000"/>
              <a:buFontTx/>
              <a:defRPr sz="2400">
                <a:uFillTx/>
                <a:latin typeface="Helvetica Light"/>
                <a:ea typeface="Helvetica Light"/>
                <a:cs typeface="Helvetica Light"/>
                <a:sym typeface="Helvetica Light"/>
              </a:defRPr>
            </a:lvl3pPr>
            <a:lvl4pPr marL="1629833" indent="-296333" defTabSz="410765">
              <a:spcBef>
                <a:spcPts val="2900"/>
              </a:spcBef>
              <a:buSzPct val="75000"/>
              <a:buFontTx/>
              <a:buChar char="•"/>
              <a:defRPr sz="2400">
                <a:uFillTx/>
                <a:latin typeface="Helvetica Light"/>
                <a:ea typeface="Helvetica Light"/>
                <a:cs typeface="Helvetica Light"/>
                <a:sym typeface="Helvetica Light"/>
              </a:defRPr>
            </a:lvl4pPr>
            <a:lvl5pPr marL="2074333" indent="-296333" defTabSz="410765">
              <a:spcBef>
                <a:spcPts val="2900"/>
              </a:spcBef>
              <a:buSzPct val="75000"/>
              <a:buFontTx/>
              <a:buChar char="•"/>
              <a:defRPr sz="2400">
                <a:uFillTx/>
                <a:latin typeface="Helvetica Light"/>
                <a:ea typeface="Helvetica Light"/>
                <a:cs typeface="Helvetica Light"/>
                <a:sym typeface="Helvetica Light"/>
              </a:defRPr>
            </a:lvl5pPr>
          </a:lstStyle>
          <a:p>
            <a:pPr/>
            <a:r>
              <a:t>Body Level One</a:t>
            </a:r>
          </a:p>
          <a:p>
            <a:pPr lvl="1"/>
            <a:r>
              <a:t>Body Level Two</a:t>
            </a:r>
          </a:p>
          <a:p>
            <a:pPr lvl="2"/>
            <a:r>
              <a:t>Body Level Three</a:t>
            </a:r>
          </a:p>
          <a:p>
            <a:pPr lvl="3"/>
            <a:r>
              <a:t>Body Level Four</a:t>
            </a:r>
          </a:p>
          <a:p>
            <a:pPr lvl="4"/>
            <a:r>
              <a:t>Body Level Five</a:t>
            </a:r>
          </a:p>
        </p:txBody>
      </p:sp>
      <p:sp>
        <p:nvSpPr>
          <p:cNvPr id="27" name="Slide Number"/>
          <p:cNvSpPr txBox="1"/>
          <p:nvPr>
            <p:ph type="sldNum" sz="quarter" idx="2"/>
          </p:nvPr>
        </p:nvSpPr>
        <p:spPr>
          <a:xfrm>
            <a:off x="4440732" y="6505277"/>
            <a:ext cx="253607" cy="249238"/>
          </a:xfrm>
          <a:prstGeom prst="rect">
            <a:avLst/>
          </a:prstGeom>
        </p:spPr>
        <p:txBody>
          <a:bodyPr wrap="none" lIns="35718" tIns="35718" rIns="35718" bIns="35718" anchor="t"/>
          <a:lstStyle>
            <a:lvl1pPr algn="ctr" defTabSz="410765">
              <a:defRPr>
                <a:solidFill>
                  <a:srgbClr val="000000"/>
                </a:solidFill>
                <a:uFillTx/>
                <a:latin typeface="Helvetica Light"/>
                <a:ea typeface="Helvetica Light"/>
                <a:cs typeface="Helvetica Light"/>
                <a:sym typeface="Helvetica Light"/>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34" name="Title Text"/>
          <p:cNvSpPr txBox="1"/>
          <p:nvPr>
            <p:ph type="title"/>
          </p:nvPr>
        </p:nvSpPr>
        <p:spPr>
          <a:xfrm>
            <a:off x="669726" y="312539"/>
            <a:ext cx="7804548" cy="1518047"/>
          </a:xfrm>
          <a:prstGeom prst="rect">
            <a:avLst/>
          </a:prstGeom>
        </p:spPr>
        <p:txBody>
          <a:bodyPr lIns="35718" tIns="35718" rIns="35718" bIns="35718">
            <a:normAutofit fontScale="100000" lnSpcReduction="0"/>
          </a:bodyPr>
          <a:lstStyle>
            <a:lvl1pPr defTabSz="410765">
              <a:defRPr sz="5600">
                <a:uFillTx/>
                <a:latin typeface="+mj-lt"/>
                <a:ea typeface="+mj-ea"/>
                <a:cs typeface="+mj-cs"/>
                <a:sym typeface="Helvetica"/>
              </a:defRPr>
            </a:lvl1pPr>
          </a:lstStyle>
          <a:p>
            <a:pPr/>
            <a:r>
              <a:t>Title Text</a:t>
            </a:r>
          </a:p>
        </p:txBody>
      </p:sp>
      <p:sp>
        <p:nvSpPr>
          <p:cNvPr id="35" name="Body Level One…"/>
          <p:cNvSpPr txBox="1"/>
          <p:nvPr>
            <p:ph type="body" idx="1"/>
          </p:nvPr>
        </p:nvSpPr>
        <p:spPr>
          <a:xfrm>
            <a:off x="669726" y="1830585"/>
            <a:ext cx="7804548" cy="4420197"/>
          </a:xfrm>
          <a:prstGeom prst="rect">
            <a:avLst/>
          </a:prstGeom>
        </p:spPr>
        <p:txBody>
          <a:bodyPr lIns="35718" tIns="35718" rIns="35718" bIns="35718" anchor="ctr">
            <a:normAutofit fontScale="100000" lnSpcReduction="0"/>
          </a:bodyPr>
          <a:lstStyle>
            <a:lvl1pPr marL="296333" indent="-296333" defTabSz="410765">
              <a:spcBef>
                <a:spcPts val="2900"/>
              </a:spcBef>
              <a:buSzPct val="75000"/>
              <a:buFontTx/>
              <a:defRPr sz="2400">
                <a:uFillTx/>
                <a:latin typeface="Helvetica Light"/>
                <a:ea typeface="Helvetica Light"/>
                <a:cs typeface="Helvetica Light"/>
                <a:sym typeface="Helvetica Light"/>
              </a:defRPr>
            </a:lvl1pPr>
            <a:lvl2pPr marL="740833" indent="-296333" defTabSz="410765">
              <a:spcBef>
                <a:spcPts val="2900"/>
              </a:spcBef>
              <a:buSzPct val="75000"/>
              <a:buFontTx/>
              <a:buChar char="•"/>
              <a:defRPr sz="2400">
                <a:uFillTx/>
                <a:latin typeface="Helvetica Light"/>
                <a:ea typeface="Helvetica Light"/>
                <a:cs typeface="Helvetica Light"/>
                <a:sym typeface="Helvetica Light"/>
              </a:defRPr>
            </a:lvl2pPr>
            <a:lvl3pPr marL="1185333" indent="-296333" defTabSz="410765">
              <a:spcBef>
                <a:spcPts val="2900"/>
              </a:spcBef>
              <a:buSzPct val="75000"/>
              <a:buFontTx/>
              <a:defRPr sz="2400">
                <a:uFillTx/>
                <a:latin typeface="Helvetica Light"/>
                <a:ea typeface="Helvetica Light"/>
                <a:cs typeface="Helvetica Light"/>
                <a:sym typeface="Helvetica Light"/>
              </a:defRPr>
            </a:lvl3pPr>
            <a:lvl4pPr marL="1629833" indent="-296333" defTabSz="410765">
              <a:spcBef>
                <a:spcPts val="2900"/>
              </a:spcBef>
              <a:buSzPct val="75000"/>
              <a:buFontTx/>
              <a:buChar char="•"/>
              <a:defRPr sz="2400">
                <a:uFillTx/>
                <a:latin typeface="Helvetica Light"/>
                <a:ea typeface="Helvetica Light"/>
                <a:cs typeface="Helvetica Light"/>
                <a:sym typeface="Helvetica Light"/>
              </a:defRPr>
            </a:lvl4pPr>
            <a:lvl5pPr marL="2074333" indent="-296333" defTabSz="410765">
              <a:spcBef>
                <a:spcPts val="2900"/>
              </a:spcBef>
              <a:buSzPct val="75000"/>
              <a:buFontTx/>
              <a:buChar char="•"/>
              <a:defRPr sz="2400">
                <a:uFillTx/>
                <a:latin typeface="Helvetica Light"/>
                <a:ea typeface="Helvetica Light"/>
                <a:cs typeface="Helvetica Light"/>
                <a:sym typeface="Helvetica Light"/>
              </a:defRPr>
            </a:lvl5pPr>
          </a:lstStyle>
          <a:p>
            <a:pPr/>
            <a:r>
              <a:t>Body Level One</a:t>
            </a:r>
          </a:p>
          <a:p>
            <a:pPr lvl="1"/>
            <a:r>
              <a:t>Body Level Two</a:t>
            </a:r>
          </a:p>
          <a:p>
            <a:pPr lvl="2"/>
            <a:r>
              <a:t>Body Level Three</a:t>
            </a:r>
          </a:p>
          <a:p>
            <a:pPr lvl="3"/>
            <a:r>
              <a:t>Body Level Four</a:t>
            </a:r>
          </a:p>
          <a:p>
            <a:pPr lvl="4"/>
            <a:r>
              <a:t>Body Level Five</a:t>
            </a:r>
          </a:p>
        </p:txBody>
      </p:sp>
      <p:sp>
        <p:nvSpPr>
          <p:cNvPr id="36" name="Slide Number"/>
          <p:cNvSpPr txBox="1"/>
          <p:nvPr>
            <p:ph type="sldNum" sz="quarter" idx="2"/>
          </p:nvPr>
        </p:nvSpPr>
        <p:spPr>
          <a:xfrm>
            <a:off x="4440732" y="6505277"/>
            <a:ext cx="253607" cy="249238"/>
          </a:xfrm>
          <a:prstGeom prst="rect">
            <a:avLst/>
          </a:prstGeom>
        </p:spPr>
        <p:txBody>
          <a:bodyPr wrap="none" lIns="35718" tIns="35718" rIns="35718" bIns="35718" anchor="t"/>
          <a:lstStyle>
            <a:lvl1pPr algn="ctr" defTabSz="410765">
              <a:defRPr>
                <a:solidFill>
                  <a:srgbClr val="000000"/>
                </a:solidFill>
                <a:uFillTx/>
                <a:latin typeface="Helvetica Light"/>
                <a:ea typeface="Helvetica Light"/>
                <a:cs typeface="Helvetica Light"/>
                <a:sym typeface="Helvetica Light"/>
              </a:defRPr>
            </a:lvl1p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chemeClr val="accent3">
            <a:lumOff val="44000"/>
          </a:schemeClr>
        </a:solidFill>
      </p:bgPr>
    </p:bg>
    <p:spTree>
      <p:nvGrpSpPr>
        <p:cNvPr id="1" name=""/>
        <p:cNvGrpSpPr/>
        <p:nvPr/>
      </p:nvGrpSpPr>
      <p:grpSpPr>
        <a:xfrm>
          <a:off x="0" y="0"/>
          <a:ext cx="0" cy="0"/>
          <a:chOff x="0" y="0"/>
          <a:chExt cx="0" cy="0"/>
        </a:xfrm>
      </p:grpSpPr>
      <p:sp>
        <p:nvSpPr>
          <p:cNvPr id="2" name="Slide Number"/>
          <p:cNvSpPr txBox="1"/>
          <p:nvPr>
            <p:ph type="sldNum" sz="quarter" idx="2"/>
          </p:nvPr>
        </p:nvSpPr>
        <p:spPr>
          <a:xfrm>
            <a:off x="6553200" y="6404292"/>
            <a:ext cx="2133600" cy="269241"/>
          </a:xfrm>
          <a:prstGeom prst="rect">
            <a:avLst/>
          </a:prstGeom>
          <a:ln w="12700">
            <a:miter lim="400000"/>
          </a:ln>
        </p:spPr>
        <p:txBody>
          <a:bodyPr lIns="45719" rIns="45719" anchor="ctr">
            <a:spAutoFit/>
          </a:bodyPr>
          <a:lstStyle>
            <a:lvl1pPr algn="r">
              <a:defRPr sz="1200">
                <a:solidFill>
                  <a:srgbClr val="898989"/>
                </a:solidFill>
                <a:uFill>
                  <a:solidFill>
                    <a:srgbClr val="898989"/>
                  </a:solidFill>
                </a:uFill>
              </a:defRPr>
            </a:lvl1pPr>
          </a:lstStyle>
          <a:p>
            <a:pPr/>
            <a:fld id="{86CB4B4D-7CA3-9044-876B-883B54F8677D}" type="slidenum"/>
          </a:p>
        </p:txBody>
      </p:sp>
      <p:sp>
        <p:nvSpPr>
          <p:cNvPr id="3" name="Title Text"/>
          <p:cNvSpPr txBox="1"/>
          <p:nvPr>
            <p:ph type="title"/>
          </p:nvPr>
        </p:nvSpPr>
        <p:spPr>
          <a:xfrm>
            <a:off x="457200" y="92074"/>
            <a:ext cx="8229600" cy="1508126"/>
          </a:xfrm>
          <a:prstGeom prst="rect">
            <a:avLst/>
          </a:prstGeom>
          <a:ln w="12700">
            <a:miter lim="400000"/>
          </a:ln>
          <a:extLst>
            <a:ext uri="{C572A759-6A51-4108-AA02-DFA0A04FC94B}">
              <ma14:wrappingTextBoxFlag xmlns:ma14="http://schemas.microsoft.com/office/mac/drawingml/2011/main" val="1"/>
            </a:ext>
          </a:extLst>
        </p:spPr>
        <p:txBody>
          <a:bodyPr lIns="45719" rIns="45719" anchor="ctr"/>
          <a:lstStyle/>
          <a:p>
            <a:pPr/>
            <a:r>
              <a:t>Title Text</a:t>
            </a:r>
          </a:p>
        </p:txBody>
      </p:sp>
      <p:sp>
        <p:nvSpPr>
          <p:cNvPr id="4" name="Body Level One…"/>
          <p:cNvSpPr txBox="1"/>
          <p:nvPr>
            <p:ph type="body" idx="1"/>
          </p:nvPr>
        </p:nvSpPr>
        <p:spPr>
          <a:xfrm>
            <a:off x="457200" y="1600200"/>
            <a:ext cx="8229600" cy="5257800"/>
          </a:xfrm>
          <a:prstGeom prst="rect">
            <a:avLst/>
          </a:prstGeom>
          <a:ln w="12700">
            <a:miter lim="400000"/>
          </a:ln>
          <a:extLst>
            <a:ext uri="{C572A759-6A51-4108-AA02-DFA0A04FC94B}">
              <ma14:wrappingTextBoxFlag xmlns:ma14="http://schemas.microsoft.com/office/mac/drawingml/2011/main" val="1"/>
            </a:ext>
          </a:extLst>
        </p:spPr>
        <p:txBody>
          <a:bodyPr lIns="45719" rIns="45719"/>
          <a:lstStyle/>
          <a:p>
            <a:pPr/>
            <a:r>
              <a:t>Body Level One</a:t>
            </a:r>
          </a:p>
          <a:p>
            <a:pPr lvl="1"/>
            <a:r>
              <a:t>Body Level Two</a:t>
            </a:r>
          </a:p>
          <a:p>
            <a:pPr lvl="2"/>
            <a:r>
              <a:t>Body Level Three</a:t>
            </a:r>
          </a:p>
          <a:p>
            <a:pPr lvl="3"/>
            <a:r>
              <a:t>Body Level Four</a:t>
            </a:r>
          </a:p>
          <a:p>
            <a:pPr lvl="4"/>
            <a:r>
              <a:t>Body Level Five</a:t>
            </a:r>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Lst>
  <p:transition xmlns:p14="http://schemas.microsoft.com/office/powerpoint/2010/main" spd="med" advClick="1"/>
  <p:txStyles>
    <p:titleStyle>
      <a:lvl1pPr marL="0" marR="0" indent="0" algn="ctr" defTabSz="457200" rtl="0" latinLnBrk="0">
        <a:lnSpc>
          <a:spcPct val="100000"/>
        </a:lnSpc>
        <a:spcBef>
          <a:spcPts val="0"/>
        </a:spcBef>
        <a:spcAft>
          <a:spcPts val="0"/>
        </a:spcAft>
        <a:buClrTx/>
        <a:buSzTx/>
        <a:buFontTx/>
        <a:buNone/>
        <a:tabLst/>
        <a:defRPr b="1" baseline="0" cap="none" i="0" spc="0" strike="noStrike" sz="4000" u="none">
          <a:solidFill>
            <a:srgbClr val="000080"/>
          </a:solidFill>
          <a:uFill>
            <a:solidFill>
              <a:srgbClr val="000000"/>
            </a:solidFill>
          </a:uFill>
          <a:latin typeface="+mn-lt"/>
          <a:ea typeface="+mn-ea"/>
          <a:cs typeface="+mn-cs"/>
          <a:sym typeface="Calibri"/>
        </a:defRPr>
      </a:lvl1pPr>
      <a:lvl2pPr marL="0" marR="0" indent="0" algn="ctr" defTabSz="457200" rtl="0" latinLnBrk="0">
        <a:lnSpc>
          <a:spcPct val="100000"/>
        </a:lnSpc>
        <a:spcBef>
          <a:spcPts val="0"/>
        </a:spcBef>
        <a:spcAft>
          <a:spcPts val="0"/>
        </a:spcAft>
        <a:buClrTx/>
        <a:buSzTx/>
        <a:buFontTx/>
        <a:buNone/>
        <a:tabLst/>
        <a:defRPr b="1" baseline="0" cap="none" i="0" spc="0" strike="noStrike" sz="4000" u="none">
          <a:solidFill>
            <a:srgbClr val="000080"/>
          </a:solidFill>
          <a:uFill>
            <a:solidFill>
              <a:srgbClr val="000000"/>
            </a:solidFill>
          </a:uFill>
          <a:latin typeface="+mn-lt"/>
          <a:ea typeface="+mn-ea"/>
          <a:cs typeface="+mn-cs"/>
          <a:sym typeface="Calibri"/>
        </a:defRPr>
      </a:lvl2pPr>
      <a:lvl3pPr marL="0" marR="0" indent="0" algn="ctr" defTabSz="457200" rtl="0" latinLnBrk="0">
        <a:lnSpc>
          <a:spcPct val="100000"/>
        </a:lnSpc>
        <a:spcBef>
          <a:spcPts val="0"/>
        </a:spcBef>
        <a:spcAft>
          <a:spcPts val="0"/>
        </a:spcAft>
        <a:buClrTx/>
        <a:buSzTx/>
        <a:buFontTx/>
        <a:buNone/>
        <a:tabLst/>
        <a:defRPr b="1" baseline="0" cap="none" i="0" spc="0" strike="noStrike" sz="4000" u="none">
          <a:solidFill>
            <a:srgbClr val="000080"/>
          </a:solidFill>
          <a:uFill>
            <a:solidFill>
              <a:srgbClr val="000000"/>
            </a:solidFill>
          </a:uFill>
          <a:latin typeface="+mn-lt"/>
          <a:ea typeface="+mn-ea"/>
          <a:cs typeface="+mn-cs"/>
          <a:sym typeface="Calibri"/>
        </a:defRPr>
      </a:lvl3pPr>
      <a:lvl4pPr marL="0" marR="0" indent="0" algn="ctr" defTabSz="457200" rtl="0" latinLnBrk="0">
        <a:lnSpc>
          <a:spcPct val="100000"/>
        </a:lnSpc>
        <a:spcBef>
          <a:spcPts val="0"/>
        </a:spcBef>
        <a:spcAft>
          <a:spcPts val="0"/>
        </a:spcAft>
        <a:buClrTx/>
        <a:buSzTx/>
        <a:buFontTx/>
        <a:buNone/>
        <a:tabLst/>
        <a:defRPr b="1" baseline="0" cap="none" i="0" spc="0" strike="noStrike" sz="4000" u="none">
          <a:solidFill>
            <a:srgbClr val="000080"/>
          </a:solidFill>
          <a:uFill>
            <a:solidFill>
              <a:srgbClr val="000000"/>
            </a:solidFill>
          </a:uFill>
          <a:latin typeface="+mn-lt"/>
          <a:ea typeface="+mn-ea"/>
          <a:cs typeface="+mn-cs"/>
          <a:sym typeface="Calibri"/>
        </a:defRPr>
      </a:lvl4pPr>
      <a:lvl5pPr marL="0" marR="0" indent="0" algn="ctr" defTabSz="457200" rtl="0" latinLnBrk="0">
        <a:lnSpc>
          <a:spcPct val="100000"/>
        </a:lnSpc>
        <a:spcBef>
          <a:spcPts val="0"/>
        </a:spcBef>
        <a:spcAft>
          <a:spcPts val="0"/>
        </a:spcAft>
        <a:buClrTx/>
        <a:buSzTx/>
        <a:buFontTx/>
        <a:buNone/>
        <a:tabLst/>
        <a:defRPr b="1" baseline="0" cap="none" i="0" spc="0" strike="noStrike" sz="4000" u="none">
          <a:solidFill>
            <a:srgbClr val="000080"/>
          </a:solidFill>
          <a:uFill>
            <a:solidFill>
              <a:srgbClr val="000000"/>
            </a:solidFill>
          </a:uFill>
          <a:latin typeface="+mn-lt"/>
          <a:ea typeface="+mn-ea"/>
          <a:cs typeface="+mn-cs"/>
          <a:sym typeface="Calibri"/>
        </a:defRPr>
      </a:lvl5pPr>
      <a:lvl6pPr marL="0" marR="0" indent="457200" algn="ctr" defTabSz="457200" rtl="0" latinLnBrk="0">
        <a:lnSpc>
          <a:spcPct val="100000"/>
        </a:lnSpc>
        <a:spcBef>
          <a:spcPts val="0"/>
        </a:spcBef>
        <a:spcAft>
          <a:spcPts val="0"/>
        </a:spcAft>
        <a:buClrTx/>
        <a:buSzTx/>
        <a:buFontTx/>
        <a:buNone/>
        <a:tabLst/>
        <a:defRPr b="1" baseline="0" cap="none" i="0" spc="0" strike="noStrike" sz="4000" u="none">
          <a:solidFill>
            <a:srgbClr val="000080"/>
          </a:solidFill>
          <a:uFill>
            <a:solidFill>
              <a:srgbClr val="000000"/>
            </a:solidFill>
          </a:uFill>
          <a:latin typeface="+mn-lt"/>
          <a:ea typeface="+mn-ea"/>
          <a:cs typeface="+mn-cs"/>
          <a:sym typeface="Calibri"/>
        </a:defRPr>
      </a:lvl6pPr>
      <a:lvl7pPr marL="0" marR="0" indent="914400" algn="ctr" defTabSz="457200" rtl="0" latinLnBrk="0">
        <a:lnSpc>
          <a:spcPct val="100000"/>
        </a:lnSpc>
        <a:spcBef>
          <a:spcPts val="0"/>
        </a:spcBef>
        <a:spcAft>
          <a:spcPts val="0"/>
        </a:spcAft>
        <a:buClrTx/>
        <a:buSzTx/>
        <a:buFontTx/>
        <a:buNone/>
        <a:tabLst/>
        <a:defRPr b="1" baseline="0" cap="none" i="0" spc="0" strike="noStrike" sz="4000" u="none">
          <a:solidFill>
            <a:srgbClr val="000080"/>
          </a:solidFill>
          <a:uFill>
            <a:solidFill>
              <a:srgbClr val="000000"/>
            </a:solidFill>
          </a:uFill>
          <a:latin typeface="+mn-lt"/>
          <a:ea typeface="+mn-ea"/>
          <a:cs typeface="+mn-cs"/>
          <a:sym typeface="Calibri"/>
        </a:defRPr>
      </a:lvl7pPr>
      <a:lvl8pPr marL="0" marR="0" indent="1371600" algn="ctr" defTabSz="457200" rtl="0" latinLnBrk="0">
        <a:lnSpc>
          <a:spcPct val="100000"/>
        </a:lnSpc>
        <a:spcBef>
          <a:spcPts val="0"/>
        </a:spcBef>
        <a:spcAft>
          <a:spcPts val="0"/>
        </a:spcAft>
        <a:buClrTx/>
        <a:buSzTx/>
        <a:buFontTx/>
        <a:buNone/>
        <a:tabLst/>
        <a:defRPr b="1" baseline="0" cap="none" i="0" spc="0" strike="noStrike" sz="4000" u="none">
          <a:solidFill>
            <a:srgbClr val="000080"/>
          </a:solidFill>
          <a:uFill>
            <a:solidFill>
              <a:srgbClr val="000000"/>
            </a:solidFill>
          </a:uFill>
          <a:latin typeface="+mn-lt"/>
          <a:ea typeface="+mn-ea"/>
          <a:cs typeface="+mn-cs"/>
          <a:sym typeface="Calibri"/>
        </a:defRPr>
      </a:lvl8pPr>
      <a:lvl9pPr marL="0" marR="0" indent="1828800" algn="ctr" defTabSz="457200" rtl="0" latinLnBrk="0">
        <a:lnSpc>
          <a:spcPct val="100000"/>
        </a:lnSpc>
        <a:spcBef>
          <a:spcPts val="0"/>
        </a:spcBef>
        <a:spcAft>
          <a:spcPts val="0"/>
        </a:spcAft>
        <a:buClrTx/>
        <a:buSzTx/>
        <a:buFontTx/>
        <a:buNone/>
        <a:tabLst/>
        <a:defRPr b="1" baseline="0" cap="none" i="0" spc="0" strike="noStrike" sz="4000" u="none">
          <a:solidFill>
            <a:srgbClr val="000080"/>
          </a:solidFill>
          <a:uFill>
            <a:solidFill>
              <a:srgbClr val="000000"/>
            </a:solidFill>
          </a:uFill>
          <a:latin typeface="+mn-lt"/>
          <a:ea typeface="+mn-ea"/>
          <a:cs typeface="+mn-cs"/>
          <a:sym typeface="Calibri"/>
        </a:defRPr>
      </a:lvl9pPr>
    </p:titleStyle>
    <p:bodyStyle>
      <a:lvl1pPr marL="342900" marR="0" indent="-342900" algn="l" defTabSz="4572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
            <a:solidFill>
              <a:srgbClr val="000000"/>
            </a:solidFill>
          </a:uFill>
          <a:latin typeface="+mn-lt"/>
          <a:ea typeface="+mn-ea"/>
          <a:cs typeface="+mn-cs"/>
          <a:sym typeface="Calibri"/>
        </a:defRPr>
      </a:lvl1pPr>
      <a:lvl2pPr marL="783771" marR="0" indent="-326571" algn="l" defTabSz="4572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
            <a:solidFill>
              <a:srgbClr val="000000"/>
            </a:solidFill>
          </a:uFill>
          <a:latin typeface="+mn-lt"/>
          <a:ea typeface="+mn-ea"/>
          <a:cs typeface="+mn-cs"/>
          <a:sym typeface="Calibri"/>
        </a:defRPr>
      </a:lvl2pPr>
      <a:lvl3pPr marL="1219200" marR="0" indent="-304800" algn="l" defTabSz="4572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
            <a:solidFill>
              <a:srgbClr val="000000"/>
            </a:solidFill>
          </a:uFill>
          <a:latin typeface="+mn-lt"/>
          <a:ea typeface="+mn-ea"/>
          <a:cs typeface="+mn-cs"/>
          <a:sym typeface="Calibri"/>
        </a:defRPr>
      </a:lvl3pPr>
      <a:lvl4pPr marL="1737360" marR="0" indent="-365760" algn="l" defTabSz="4572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
            <a:solidFill>
              <a:srgbClr val="000000"/>
            </a:solidFill>
          </a:uFill>
          <a:latin typeface="+mn-lt"/>
          <a:ea typeface="+mn-ea"/>
          <a:cs typeface="+mn-cs"/>
          <a:sym typeface="Calibri"/>
        </a:defRPr>
      </a:lvl4pPr>
      <a:lvl5pPr marL="2235200" marR="0" indent="-406400" algn="l" defTabSz="4572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
            <a:solidFill>
              <a:srgbClr val="000000"/>
            </a:solidFill>
          </a:uFill>
          <a:latin typeface="+mn-lt"/>
          <a:ea typeface="+mn-ea"/>
          <a:cs typeface="+mn-cs"/>
          <a:sym typeface="Calibri"/>
        </a:defRPr>
      </a:lvl5pPr>
      <a:lvl6pPr marL="2692400" marR="0" indent="-406400" algn="l" defTabSz="4572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
            <a:solidFill>
              <a:srgbClr val="000000"/>
            </a:solidFill>
          </a:uFill>
          <a:latin typeface="+mn-lt"/>
          <a:ea typeface="+mn-ea"/>
          <a:cs typeface="+mn-cs"/>
          <a:sym typeface="Calibri"/>
        </a:defRPr>
      </a:lvl6pPr>
      <a:lvl7pPr marL="3149600" marR="0" indent="-406400" algn="l" defTabSz="4572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
            <a:solidFill>
              <a:srgbClr val="000000"/>
            </a:solidFill>
          </a:uFill>
          <a:latin typeface="+mn-lt"/>
          <a:ea typeface="+mn-ea"/>
          <a:cs typeface="+mn-cs"/>
          <a:sym typeface="Calibri"/>
        </a:defRPr>
      </a:lvl7pPr>
      <a:lvl8pPr marL="3606800" marR="0" indent="-406400" algn="l" defTabSz="4572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
            <a:solidFill>
              <a:srgbClr val="000000"/>
            </a:solidFill>
          </a:uFill>
          <a:latin typeface="+mn-lt"/>
          <a:ea typeface="+mn-ea"/>
          <a:cs typeface="+mn-cs"/>
          <a:sym typeface="Calibri"/>
        </a:defRPr>
      </a:lvl8pPr>
      <a:lvl9pPr marL="4064000" marR="0" indent="-406400" algn="l" defTabSz="4572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
            <a:solidFill>
              <a:srgbClr val="000000"/>
            </a:solidFill>
          </a:uFill>
          <a:latin typeface="+mn-lt"/>
          <a:ea typeface="+mn-ea"/>
          <a:cs typeface="+mn-cs"/>
          <a:sym typeface="Calibri"/>
        </a:defRPr>
      </a:lvl9pPr>
    </p:bodyStyle>
    <p:otherStyle>
      <a:lvl1pPr marL="0" marR="0" indent="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
            <a:solidFill>
              <a:srgbClr val="898989"/>
            </a:solidFill>
          </a:uFill>
          <a:latin typeface="+mn-lt"/>
          <a:ea typeface="+mn-ea"/>
          <a:cs typeface="+mn-cs"/>
          <a:sym typeface="Calibri"/>
        </a:defRPr>
      </a:lvl1pPr>
      <a:lvl2pPr marL="0" marR="0" indent="45720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
            <a:solidFill>
              <a:srgbClr val="898989"/>
            </a:solidFill>
          </a:uFill>
          <a:latin typeface="+mn-lt"/>
          <a:ea typeface="+mn-ea"/>
          <a:cs typeface="+mn-cs"/>
          <a:sym typeface="Calibri"/>
        </a:defRPr>
      </a:lvl2pPr>
      <a:lvl3pPr marL="0" marR="0" indent="91440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
            <a:solidFill>
              <a:srgbClr val="898989"/>
            </a:solidFill>
          </a:uFill>
          <a:latin typeface="+mn-lt"/>
          <a:ea typeface="+mn-ea"/>
          <a:cs typeface="+mn-cs"/>
          <a:sym typeface="Calibri"/>
        </a:defRPr>
      </a:lvl3pPr>
      <a:lvl4pPr marL="0" marR="0" indent="137160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
            <a:solidFill>
              <a:srgbClr val="898989"/>
            </a:solidFill>
          </a:uFill>
          <a:latin typeface="+mn-lt"/>
          <a:ea typeface="+mn-ea"/>
          <a:cs typeface="+mn-cs"/>
          <a:sym typeface="Calibri"/>
        </a:defRPr>
      </a:lvl4pPr>
      <a:lvl5pPr marL="0" marR="0" indent="182880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
            <a:solidFill>
              <a:srgbClr val="898989"/>
            </a:solidFill>
          </a:uFill>
          <a:latin typeface="+mn-lt"/>
          <a:ea typeface="+mn-ea"/>
          <a:cs typeface="+mn-cs"/>
          <a:sym typeface="Calibri"/>
        </a:defRPr>
      </a:lvl5pPr>
      <a:lvl6pPr marL="0" marR="0" indent="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
            <a:solidFill>
              <a:srgbClr val="898989"/>
            </a:solidFill>
          </a:uFill>
          <a:latin typeface="+mn-lt"/>
          <a:ea typeface="+mn-ea"/>
          <a:cs typeface="+mn-cs"/>
          <a:sym typeface="Calibri"/>
        </a:defRPr>
      </a:lvl6pPr>
      <a:lvl7pPr marL="0" marR="0" indent="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
            <a:solidFill>
              <a:srgbClr val="898989"/>
            </a:solidFill>
          </a:uFill>
          <a:latin typeface="+mn-lt"/>
          <a:ea typeface="+mn-ea"/>
          <a:cs typeface="+mn-cs"/>
          <a:sym typeface="Calibri"/>
        </a:defRPr>
      </a:lvl7pPr>
      <a:lvl8pPr marL="0" marR="0" indent="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
            <a:solidFill>
              <a:srgbClr val="898989"/>
            </a:solidFill>
          </a:uFill>
          <a:latin typeface="+mn-lt"/>
          <a:ea typeface="+mn-ea"/>
          <a:cs typeface="+mn-cs"/>
          <a:sym typeface="Calibri"/>
        </a:defRPr>
      </a:lvl8pPr>
      <a:lvl9pPr marL="0" marR="0" indent="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
            <a:solidFill>
              <a:srgbClr val="898989"/>
            </a:solidFill>
          </a:uFill>
          <a:latin typeface="+mn-lt"/>
          <a:ea typeface="+mn-ea"/>
          <a:cs typeface="+mn-cs"/>
          <a:sym typeface="Calibri"/>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www.icloud.com/keynote/0zxW4kbYZdg4IxjhmsLaOJDhA" TargetMode="External"/></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tif"/></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5" name="Jared Diamond: The Worst Mistake in the History of the Human Race"/>
          <p:cNvSpPr txBox="1"/>
          <p:nvPr>
            <p:ph type="title" idx="4294967295"/>
          </p:nvPr>
        </p:nvSpPr>
        <p:spPr>
          <a:xfrm>
            <a:off x="457200" y="274637"/>
            <a:ext cx="8229600" cy="1143001"/>
          </a:xfrm>
          <a:prstGeom prst="rect">
            <a:avLst/>
          </a:prstGeom>
        </p:spPr>
        <p:txBody>
          <a:bodyPr>
            <a:normAutofit fontScale="100000" lnSpcReduction="0"/>
          </a:bodyPr>
          <a:lstStyle>
            <a:lvl1pPr defTabSz="388620">
              <a:defRPr sz="3400"/>
            </a:lvl1pPr>
          </a:lstStyle>
          <a:p>
            <a:pPr/>
            <a:r>
              <a:t>Jared Diamond: The Worst Mistake in the History of the Human Race</a:t>
            </a:r>
          </a:p>
        </p:txBody>
      </p:sp>
      <p:sp>
        <p:nvSpPr>
          <p:cNvPr id="46" name="“The mix of wild plants and animals in the diets of surviving hunter-gatherers provides more protein and a better balance of other nutrients…”…"/>
          <p:cNvSpPr txBox="1"/>
          <p:nvPr>
            <p:ph type="body" idx="4294967295"/>
          </p:nvPr>
        </p:nvSpPr>
        <p:spPr>
          <a:xfrm>
            <a:off x="457200" y="1417637"/>
            <a:ext cx="8229601" cy="5080001"/>
          </a:xfrm>
          <a:prstGeom prst="rect">
            <a:avLst/>
          </a:prstGeom>
        </p:spPr>
        <p:txBody>
          <a:bodyPr>
            <a:normAutofit fontScale="100000" lnSpcReduction="0"/>
          </a:bodyPr>
          <a:lstStyle/>
          <a:p>
            <a:pPr marL="219455" indent="-219455" defTabSz="292607">
              <a:lnSpc>
                <a:spcPct val="90000"/>
              </a:lnSpc>
              <a:spcBef>
                <a:spcPts val="400"/>
              </a:spcBef>
              <a:defRPr sz="1919"/>
            </a:pPr>
            <a:r>
              <a:t>“The mix of wild plants and animals in the diets of surviving hunter-gatherers provides more protein and a better balance of other nutrients…”</a:t>
            </a:r>
          </a:p>
          <a:p>
            <a:pPr marL="219455" indent="-219455" defTabSz="292607">
              <a:lnSpc>
                <a:spcPct val="90000"/>
              </a:lnSpc>
              <a:spcBef>
                <a:spcPts val="400"/>
              </a:spcBef>
              <a:defRPr sz="1919"/>
            </a:pPr>
            <a:r>
              <a:t>“Bushmen’s average daily food intake (during a month when food was plentiful) was 2,140 calories and 93 grams of protein, considerably greater than the recommended daily allowance for people of their size…”</a:t>
            </a:r>
          </a:p>
          <a:p>
            <a:pPr marL="219455" indent="-219455" defTabSz="292607">
              <a:lnSpc>
                <a:spcPct val="90000"/>
              </a:lnSpc>
              <a:spcBef>
                <a:spcPts val="400"/>
              </a:spcBef>
              <a:defRPr sz="1919"/>
            </a:pPr>
            <a:r>
              <a:t>“It’s almost inconceivable that Bushmen, who eat 75 or so wild plants, could die of starvation the way hundreds of thousands of Irish farmers and their families did during the potato famine of the 1840s…”</a:t>
            </a:r>
          </a:p>
          <a:p>
            <a:pPr marL="219455" indent="-219455" defTabSz="292607">
              <a:lnSpc>
                <a:spcPct val="90000"/>
              </a:lnSpc>
              <a:spcBef>
                <a:spcPts val="400"/>
              </a:spcBef>
              <a:defRPr sz="1919"/>
            </a:pPr>
            <a:r>
              <a:t>“Skeletons from Greece and Turkey show that the average height of hunger-gatherers toward the end of the ice ages was a generous 5' 9'' for men, 5' 5'' for women. With the adoption of agriculture, height crashed, and by 3000 B. C. had reached a low of only 5' 3'' for men, 5' for women…”</a:t>
            </a:r>
          </a:p>
          <a:p>
            <a:pPr marL="219455" indent="-219455" defTabSz="292607">
              <a:lnSpc>
                <a:spcPct val="90000"/>
              </a:lnSpc>
              <a:spcBef>
                <a:spcPts val="400"/>
              </a:spcBef>
              <a:defRPr sz="1919"/>
            </a:pPr>
            <a:r>
              <a:t>“Besides malnutrition, starvation, and epidemic diseases, farming helped bring another curse upon humanity: deep class divisions…”</a:t>
            </a:r>
          </a:p>
          <a:p>
            <a:pPr marL="219455" indent="-219455" defTabSz="292607">
              <a:lnSpc>
                <a:spcPct val="90000"/>
              </a:lnSpc>
              <a:spcBef>
                <a:spcPts val="400"/>
              </a:spcBef>
              <a:defRPr sz="1919"/>
            </a:pPr>
          </a:p>
          <a:p>
            <a:pPr marL="219455" indent="-219455" defTabSz="292607">
              <a:lnSpc>
                <a:spcPct val="90000"/>
              </a:lnSpc>
              <a:spcBef>
                <a:spcPts val="400"/>
              </a:spcBef>
              <a:defRPr sz="1919"/>
            </a:pPr>
          </a:p>
          <a:p>
            <a:pPr marL="0" indent="0" algn="ctr" defTabSz="292607">
              <a:lnSpc>
                <a:spcPct val="90000"/>
              </a:lnSpc>
              <a:spcBef>
                <a:spcPts val="400"/>
              </a:spcBef>
              <a:buSzTx/>
              <a:buFontTx/>
              <a:buNone/>
              <a:defRPr sz="1919"/>
            </a:pPr>
            <a:r>
              <a:t>&lt;</a:t>
            </a:r>
            <a:r>
              <a:rPr u="sng">
                <a:solidFill>
                  <a:srgbClr val="0000FF"/>
                </a:solidFill>
                <a:uFill>
                  <a:solidFill>
                    <a:srgbClr val="0000FF"/>
                  </a:solidFill>
                </a:uFill>
                <a:hlinkClick r:id="rId2" invalidUrl="" action="" tgtFrame="" tooltip="" history="1" highlightClick="0" endSnd="0"/>
              </a:rPr>
              <a:t>https://www.icloud.com/keynote/0zxW4kbYZdg4IxjhmsLaOJDhA</a:t>
            </a:r>
            <a:r>
              <a:t>&gt;</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8" name="Jared Diamond: The Worst Mistake in the History of the Human Race: Discussion"/>
          <p:cNvSpPr txBox="1"/>
          <p:nvPr>
            <p:ph type="title" idx="4294967295"/>
          </p:nvPr>
        </p:nvSpPr>
        <p:spPr>
          <a:xfrm>
            <a:off x="457200" y="274637"/>
            <a:ext cx="8229600" cy="1143001"/>
          </a:xfrm>
          <a:prstGeom prst="rect">
            <a:avLst/>
          </a:prstGeom>
        </p:spPr>
        <p:txBody>
          <a:bodyPr>
            <a:normAutofit fontScale="100000" lnSpcReduction="0"/>
          </a:bodyPr>
          <a:lstStyle>
            <a:lvl1pPr defTabSz="388620">
              <a:defRPr sz="3400"/>
            </a:lvl1pPr>
          </a:lstStyle>
          <a:p>
            <a:pPr/>
            <a:r>
              <a:t>Jared Diamond: The Worst Mistake in the History of the Human Race: Discussion</a:t>
            </a:r>
          </a:p>
        </p:txBody>
      </p:sp>
      <p:sp>
        <p:nvSpPr>
          <p:cNvPr id="49" name="Accident—not design……"/>
          <p:cNvSpPr txBox="1"/>
          <p:nvPr>
            <p:ph type="body" idx="4294967295"/>
          </p:nvPr>
        </p:nvSpPr>
        <p:spPr>
          <a:xfrm>
            <a:off x="457200" y="1417637"/>
            <a:ext cx="8229601" cy="5080001"/>
          </a:xfrm>
          <a:prstGeom prst="rect">
            <a:avLst/>
          </a:prstGeom>
        </p:spPr>
        <p:txBody>
          <a:bodyPr>
            <a:normAutofit fontScale="100000" lnSpcReduction="0"/>
          </a:bodyPr>
          <a:lstStyle/>
          <a:p>
            <a:pPr marL="195452" indent="-195452" defTabSz="260604">
              <a:lnSpc>
                <a:spcPct val="90000"/>
              </a:lnSpc>
              <a:spcBef>
                <a:spcPts val="300"/>
              </a:spcBef>
              <a:defRPr sz="1710"/>
            </a:pPr>
            <a:r>
              <a:t>Accident—not design…</a:t>
            </a:r>
          </a:p>
          <a:p>
            <a:pPr lvl="1" marL="456056" indent="-195452" defTabSz="260604">
              <a:lnSpc>
                <a:spcPct val="90000"/>
              </a:lnSpc>
              <a:spcBef>
                <a:spcPts val="300"/>
              </a:spcBef>
              <a:buChar char="•"/>
              <a:defRPr sz="1710"/>
            </a:pPr>
            <a:r>
              <a:t>Large groups of people getting together…</a:t>
            </a:r>
          </a:p>
          <a:p>
            <a:pPr lvl="1" marL="456056" indent="-195452" defTabSz="260604">
              <a:lnSpc>
                <a:spcPct val="90000"/>
              </a:lnSpc>
              <a:spcBef>
                <a:spcPts val="300"/>
              </a:spcBef>
              <a:buChar char="•"/>
              <a:defRPr sz="1710"/>
            </a:pPr>
            <a:r>
              <a:t>Population up —&gt; LR Q of Life not…</a:t>
            </a:r>
          </a:p>
          <a:p>
            <a:pPr lvl="1" marL="456056" indent="-195452" defTabSz="260604">
              <a:lnSpc>
                <a:spcPct val="90000"/>
              </a:lnSpc>
              <a:spcBef>
                <a:spcPts val="300"/>
              </a:spcBef>
              <a:buChar char="•"/>
              <a:defRPr sz="1710"/>
            </a:pPr>
            <a:r>
              <a:t>General Equilibrium</a:t>
            </a:r>
          </a:p>
          <a:p>
            <a:pPr marL="195452" indent="-195452" defTabSz="260604">
              <a:lnSpc>
                <a:spcPct val="90000"/>
              </a:lnSpc>
              <a:spcBef>
                <a:spcPts val="300"/>
              </a:spcBef>
              <a:defRPr sz="1710"/>
            </a:pPr>
            <a:r>
              <a:t>Outcome</a:t>
            </a:r>
          </a:p>
          <a:p>
            <a:pPr lvl="1" marL="456056" indent="-195452" defTabSz="260604">
              <a:lnSpc>
                <a:spcPct val="90000"/>
              </a:lnSpc>
              <a:spcBef>
                <a:spcPts val="300"/>
              </a:spcBef>
              <a:buChar char="•"/>
              <a:defRPr sz="1710"/>
            </a:pPr>
            <a:r>
              <a:t>Jared Diamond</a:t>
            </a:r>
          </a:p>
          <a:p>
            <a:pPr lvl="1" marL="456056" indent="-195452" defTabSz="260604">
              <a:lnSpc>
                <a:spcPct val="90000"/>
              </a:lnSpc>
              <a:spcBef>
                <a:spcPts val="300"/>
              </a:spcBef>
              <a:buChar char="•"/>
              <a:defRPr sz="1710"/>
            </a:pPr>
            <a:r>
              <a:t>Inequality!</a:t>
            </a:r>
          </a:p>
          <a:p>
            <a:pPr lvl="2" marL="716661" indent="-195452" defTabSz="260604">
              <a:lnSpc>
                <a:spcPct val="90000"/>
              </a:lnSpc>
              <a:spcBef>
                <a:spcPts val="300"/>
              </a:spcBef>
              <a:defRPr sz="1710"/>
            </a:pPr>
            <a:r>
              <a:t>Storage…</a:t>
            </a:r>
          </a:p>
          <a:p>
            <a:pPr lvl="2" marL="716661" indent="-195452" defTabSz="260604">
              <a:lnSpc>
                <a:spcPct val="90000"/>
              </a:lnSpc>
              <a:spcBef>
                <a:spcPts val="300"/>
              </a:spcBef>
              <a:defRPr sz="1710"/>
            </a:pPr>
            <a:r>
              <a:t>Can’t really run away…</a:t>
            </a:r>
          </a:p>
          <a:p>
            <a:pPr lvl="1" marL="456056" indent="-195452" defTabSz="260604">
              <a:lnSpc>
                <a:spcPct val="90000"/>
              </a:lnSpc>
              <a:spcBef>
                <a:spcPts val="300"/>
              </a:spcBef>
              <a:buChar char="•"/>
              <a:defRPr sz="1710"/>
            </a:pPr>
            <a:r>
              <a:t>Malnutrition!</a:t>
            </a:r>
          </a:p>
          <a:p>
            <a:pPr lvl="2" marL="716661" indent="-195452" defTabSz="260604">
              <a:lnSpc>
                <a:spcPct val="90000"/>
              </a:lnSpc>
              <a:spcBef>
                <a:spcPts val="300"/>
              </a:spcBef>
              <a:defRPr sz="1710"/>
            </a:pPr>
            <a:r>
              <a:t>Osteoarcheology…</a:t>
            </a:r>
          </a:p>
          <a:p>
            <a:pPr lvl="2" marL="716661" indent="-195452" defTabSz="260604">
              <a:lnSpc>
                <a:spcPct val="90000"/>
              </a:lnSpc>
              <a:spcBef>
                <a:spcPts val="300"/>
              </a:spcBef>
              <a:defRPr sz="1710"/>
            </a:pPr>
            <a:r>
              <a:t>Akhilleus’s choice…</a:t>
            </a:r>
          </a:p>
          <a:p>
            <a:pPr lvl="1" marL="456056" indent="-195452" defTabSz="260604">
              <a:lnSpc>
                <a:spcPct val="90000"/>
              </a:lnSpc>
              <a:spcBef>
                <a:spcPts val="300"/>
              </a:spcBef>
              <a:buChar char="•"/>
              <a:defRPr sz="1710"/>
            </a:pPr>
            <a:r>
              <a:t>General bio-medical upset!</a:t>
            </a:r>
          </a:p>
          <a:p>
            <a:pPr marL="195452" indent="-195452" defTabSz="260604">
              <a:lnSpc>
                <a:spcPct val="90000"/>
              </a:lnSpc>
              <a:spcBef>
                <a:spcPts val="300"/>
              </a:spcBef>
              <a:defRPr sz="1710"/>
            </a:pPr>
            <a:r>
              <a:t>Critiques</a:t>
            </a:r>
          </a:p>
          <a:p>
            <a:pPr lvl="1" marL="456056" indent="-195452" defTabSz="260604">
              <a:lnSpc>
                <a:spcPct val="90000"/>
              </a:lnSpc>
              <a:spcBef>
                <a:spcPts val="300"/>
              </a:spcBef>
              <a:buChar char="•"/>
              <a:defRPr sz="1710"/>
            </a:pPr>
            <a:r>
              <a:t>Assume little inequality before…</a:t>
            </a:r>
          </a:p>
          <a:p>
            <a:pPr lvl="1" marL="456056" indent="-195452" defTabSz="260604">
              <a:lnSpc>
                <a:spcPct val="90000"/>
              </a:lnSpc>
              <a:spcBef>
                <a:spcPts val="300"/>
              </a:spcBef>
              <a:buChar char="•"/>
              <a:defRPr sz="1710"/>
            </a:pPr>
            <a:r>
              <a:t>End of Ice Age…</a:t>
            </a:r>
          </a:p>
          <a:p>
            <a:pPr lvl="1" marL="456056" indent="-195452" defTabSz="260604">
              <a:lnSpc>
                <a:spcPct val="90000"/>
              </a:lnSpc>
              <a:spcBef>
                <a:spcPts val="300"/>
              </a:spcBef>
              <a:buChar char="•"/>
              <a:defRPr sz="1710"/>
            </a:pPr>
            <a:r>
              <a:t>Social Peace…</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1" name="Catch Our Breath…"/>
          <p:cNvSpPr txBox="1"/>
          <p:nvPr>
            <p:ph type="title"/>
          </p:nvPr>
        </p:nvSpPr>
        <p:spPr>
          <a:xfrm>
            <a:off x="390757" y="-1"/>
            <a:ext cx="8255001" cy="1587501"/>
          </a:xfrm>
          <a:prstGeom prst="rect">
            <a:avLst/>
          </a:prstGeom>
        </p:spPr>
        <p:txBody>
          <a:bodyPr/>
          <a:lstStyle>
            <a:lvl1pPr>
              <a:defRPr>
                <a:solidFill>
                  <a:srgbClr val="800000"/>
                </a:solidFill>
              </a:defRPr>
            </a:lvl1pPr>
          </a:lstStyle>
          <a:p>
            <a:pPr/>
            <a:r>
              <a:t>Catch Our Breath…</a:t>
            </a:r>
          </a:p>
        </p:txBody>
      </p:sp>
      <p:sp>
        <p:nvSpPr>
          <p:cNvPr id="52" name="Ask a couple of questions?…"/>
          <p:cNvSpPr txBox="1"/>
          <p:nvPr>
            <p:ph type="body" sz="half" idx="1"/>
          </p:nvPr>
        </p:nvSpPr>
        <p:spPr>
          <a:xfrm>
            <a:off x="390757" y="1508814"/>
            <a:ext cx="4127501" cy="4762501"/>
          </a:xfrm>
          <a:prstGeom prst="rect">
            <a:avLst/>
          </a:prstGeom>
        </p:spPr>
        <p:txBody>
          <a:bodyPr anchor="t"/>
          <a:lstStyle/>
          <a:p>
            <a:pPr>
              <a:spcBef>
                <a:spcPts val="800"/>
              </a:spcBef>
            </a:pPr>
            <a:r>
              <a:t>Ask a couple of questions? </a:t>
            </a:r>
          </a:p>
          <a:p>
            <a:pPr>
              <a:spcBef>
                <a:spcPts val="800"/>
              </a:spcBef>
            </a:pPr>
            <a:r>
              <a:t>Make a couple of comments?</a:t>
            </a:r>
          </a:p>
          <a:p>
            <a:pPr>
              <a:spcBef>
                <a:spcPts val="800"/>
              </a:spcBef>
            </a:pPr>
            <a:r>
              <a:t>Any more readings to recommend?</a:t>
            </a:r>
          </a:p>
        </p:txBody>
      </p:sp>
      <p:pic>
        <p:nvPicPr>
          <p:cNvPr id="53" name="Image" descr="Image"/>
          <p:cNvPicPr>
            <a:picLocks noChangeAspect="1"/>
          </p:cNvPicPr>
          <p:nvPr/>
        </p:nvPicPr>
        <p:blipFill>
          <a:blip r:embed="rId2">
            <a:extLst/>
          </a:blip>
          <a:stretch>
            <a:fillRect/>
          </a:stretch>
        </p:blipFill>
        <p:spPr>
          <a:xfrm>
            <a:off x="4518257" y="1508814"/>
            <a:ext cx="4127501" cy="4087583"/>
          </a:xfrm>
          <a:prstGeom prst="rect">
            <a:avLst/>
          </a:prstGeom>
          <a:ln w="3175">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Default">
  <a:themeElements>
    <a:clrScheme name="Default">
      <a:dk1>
        <a:srgbClr val="000000"/>
      </a:dk1>
      <a:lt1>
        <a:srgbClr val="FFFFFF"/>
      </a:lt1>
      <a:dk2>
        <a:srgbClr val="A7A7A7"/>
      </a:dk2>
      <a:lt2>
        <a:srgbClr val="535353"/>
      </a:lt2>
      <a:accent1>
        <a:srgbClr val="4F81BD"/>
      </a:accent1>
      <a:accent2>
        <a:srgbClr val="C0504D"/>
      </a:accent2>
      <a:accent3>
        <a:srgbClr val="8F8F8F"/>
      </a:accent3>
      <a:accent4>
        <a:srgbClr val="707070"/>
      </a:accent4>
      <a:accent5>
        <a:srgbClr val="B2C0D9"/>
      </a:accent5>
      <a:accent6>
        <a:srgbClr val="AE4846"/>
      </a:accent6>
      <a:hlink>
        <a:srgbClr val="0000FF"/>
      </a:hlink>
      <a:folHlink>
        <a:srgbClr val="FF00FF"/>
      </a:folHlink>
    </a:clrScheme>
    <a:fontScheme name="Default">
      <a:majorFont>
        <a:latin typeface="Helvetica"/>
        <a:ea typeface="Helvetica"/>
        <a:cs typeface="Helvetica"/>
      </a:majorFont>
      <a:minorFont>
        <a:latin typeface="Calibri"/>
        <a:ea typeface="Calibri"/>
        <a:cs typeface="Calibri"/>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lumOff val="44000"/>
          </a:schemeClr>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Default">
  <a:themeElements>
    <a:clrScheme name="Default">
      <a:dk1>
        <a:srgbClr val="000000"/>
      </a:dk1>
      <a:lt1>
        <a:srgbClr val="FFFFFF"/>
      </a:lt1>
      <a:dk2>
        <a:srgbClr val="A7A7A7"/>
      </a:dk2>
      <a:lt2>
        <a:srgbClr val="535353"/>
      </a:lt2>
      <a:accent1>
        <a:srgbClr val="4F81BD"/>
      </a:accent1>
      <a:accent2>
        <a:srgbClr val="C0504D"/>
      </a:accent2>
      <a:accent3>
        <a:srgbClr val="8F8F8F"/>
      </a:accent3>
      <a:accent4>
        <a:srgbClr val="707070"/>
      </a:accent4>
      <a:accent5>
        <a:srgbClr val="B2C0D9"/>
      </a:accent5>
      <a:accent6>
        <a:srgbClr val="AE4846"/>
      </a:accent6>
      <a:hlink>
        <a:srgbClr val="0000FF"/>
      </a:hlink>
      <a:folHlink>
        <a:srgbClr val="FF00FF"/>
      </a:folHlink>
    </a:clrScheme>
    <a:fontScheme name="Default">
      <a:majorFont>
        <a:latin typeface="Helvetica"/>
        <a:ea typeface="Helvetica"/>
        <a:cs typeface="Helvetica"/>
      </a:majorFont>
      <a:minorFont>
        <a:latin typeface="Calibri"/>
        <a:ea typeface="Calibri"/>
        <a:cs typeface="Calibri"/>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lumOff val="44000"/>
          </a:schemeClr>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