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xfrm>
            <a:off x="8428181" y="6404294"/>
            <a:ext cx="258620" cy="269237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 defTabSz="457200">
              <a:defRPr>
                <a:solidFill>
                  <a:srgbClr val="898989"/>
                </a:solidFill>
                <a:uFill>
                  <a:solidFill>
                    <a:srgbClr val="898989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/>
          <p:nvPr>
            <p:ph type="title"/>
          </p:nvPr>
        </p:nvSpPr>
        <p:spPr>
          <a:xfrm>
            <a:off x="457200" y="277813"/>
            <a:ext cx="8229600" cy="1139826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defRPr b="0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42900" indent="-342900" defTabSz="914400">
              <a:spcBef>
                <a:spcPts val="700"/>
              </a:spcBef>
              <a:buSzPct val="100000"/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 defTabSz="91440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 defTabSz="914400">
              <a:spcBef>
                <a:spcPts val="700"/>
              </a:spcBef>
              <a:buSzPct val="100000"/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 defTabSz="91440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 defTabSz="91440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xfrm>
            <a:off x="8428178" y="6404293"/>
            <a:ext cx="258623" cy="269239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 defTabSz="9144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defRPr b="0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8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42900" indent="-342900" defTabSz="914400">
              <a:spcBef>
                <a:spcPts val="700"/>
              </a:spcBef>
              <a:buSzPct val="100000"/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 defTabSz="91440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 defTabSz="914400">
              <a:spcBef>
                <a:spcPts val="700"/>
              </a:spcBef>
              <a:buSzPct val="100000"/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 defTabSz="91440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 defTabSz="91440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xfrm>
            <a:off x="8428178" y="6404293"/>
            <a:ext cx="258623" cy="269239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 defTabSz="9144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defRPr b="0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7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42900" indent="-342900" defTabSz="914400">
              <a:spcBef>
                <a:spcPts val="6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90575" indent="-333375" defTabSz="914400">
              <a:spcBef>
                <a:spcPts val="600"/>
              </a:spcBef>
              <a:buSzPct val="100000"/>
              <a:buFont typeface="Arial"/>
              <a:buChar char="–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234438" indent="-320038" defTabSz="914400">
              <a:spcBef>
                <a:spcPts val="6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 defTabSz="914400">
              <a:spcBef>
                <a:spcPts val="600"/>
              </a:spcBef>
              <a:buSzPct val="100000"/>
              <a:buFont typeface="Arial"/>
              <a:buChar char="–"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 defTabSz="914400">
              <a:spcBef>
                <a:spcPts val="600"/>
              </a:spcBef>
              <a:buSzPct val="100000"/>
              <a:buFont typeface="Arial"/>
              <a:buChar char="»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xfrm>
            <a:off x="8428178" y="6404293"/>
            <a:ext cx="258623" cy="269239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 defTabSz="9144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reeform 7"/>
          <p:cNvSpPr/>
          <p:nvPr/>
        </p:nvSpPr>
        <p:spPr>
          <a:xfrm>
            <a:off x="380998" y="228599"/>
            <a:ext cx="8229602" cy="60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CC9900"/>
            </a:solidFill>
            <a:miter/>
          </a:ln>
        </p:spPr>
        <p:txBody>
          <a:bodyPr lIns="45718" tIns="45718" rIns="45718" bIns="45718"/>
          <a:lstStyle/>
          <a:p>
            <a:pPr defTabSz="914400">
              <a:defRPr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6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>
            <a:solidFill>
              <a:srgbClr val="CC99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7" name="Title Text"/>
          <p:cNvSpPr txBox="1"/>
          <p:nvPr>
            <p:ph type="title"/>
          </p:nvPr>
        </p:nvSpPr>
        <p:spPr>
          <a:xfrm>
            <a:off x="457200" y="277813"/>
            <a:ext cx="8229600" cy="1139826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 defTabSz="914400">
              <a:defRPr b="0" sz="4200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8439787" y="6444300"/>
            <a:ext cx="247014" cy="256539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r" defTabSz="914400"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reeform 7"/>
          <p:cNvSpPr/>
          <p:nvPr/>
        </p:nvSpPr>
        <p:spPr>
          <a:xfrm>
            <a:off x="380998" y="228599"/>
            <a:ext cx="8229602" cy="60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CC9900"/>
            </a:solidFill>
            <a:miter/>
          </a:ln>
        </p:spPr>
        <p:txBody>
          <a:bodyPr lIns="45718" tIns="45718" rIns="45718" bIns="45718"/>
          <a:lstStyle/>
          <a:p>
            <a:pPr defTabSz="914400">
              <a:defRPr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6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>
            <a:solidFill>
              <a:srgbClr val="CC99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7" name="Title Text"/>
          <p:cNvSpPr txBox="1"/>
          <p:nvPr>
            <p:ph type="title"/>
          </p:nvPr>
        </p:nvSpPr>
        <p:spPr>
          <a:xfrm>
            <a:off x="457200" y="277813"/>
            <a:ext cx="8229600" cy="1139826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 defTabSz="914400">
              <a:defRPr b="0" sz="4200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8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42900" indent="-342900" defTabSz="914400">
              <a:spcBef>
                <a:spcPts val="700"/>
              </a:spcBef>
              <a:buClr>
                <a:srgbClr val="CC9900"/>
              </a:buClr>
              <a:buSzPct val="65000"/>
              <a:buChar char="■"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marL="719992" indent="-375505" defTabSz="914400">
              <a:spcBef>
                <a:spcPts val="700"/>
              </a:spcBef>
              <a:buClr>
                <a:srgbClr val="CC9900"/>
              </a:buClr>
              <a:buSzPct val="60000"/>
              <a:buChar char="❑"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marL="1149926" indent="-478414" defTabSz="914400">
              <a:spcBef>
                <a:spcPts val="700"/>
              </a:spcBef>
              <a:buClr>
                <a:srgbClr val="CC9900"/>
              </a:buClr>
              <a:buSzPct val="65000"/>
              <a:buChar char="■"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marL="1497805" indent="-473869" defTabSz="914400">
              <a:spcBef>
                <a:spcPts val="700"/>
              </a:spcBef>
              <a:buClr>
                <a:srgbClr val="CC9900"/>
              </a:buClr>
              <a:buSzPct val="70000"/>
              <a:buChar char="❑"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marL="1851025" indent="-509587" defTabSz="914400">
              <a:spcBef>
                <a:spcPts val="700"/>
              </a:spcBef>
              <a:buClr>
                <a:srgbClr val="CC9900"/>
              </a:buClr>
              <a:buChar char="▪"/>
              <a:defRPr sz="3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8439787" y="6444300"/>
            <a:ext cx="247014" cy="256539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r" defTabSz="914400"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7"/>
          <p:cNvSpPr/>
          <p:nvPr/>
        </p:nvSpPr>
        <p:spPr>
          <a:xfrm>
            <a:off x="380998" y="228599"/>
            <a:ext cx="8229602" cy="60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CC9900"/>
            </a:solidFill>
            <a:miter/>
          </a:ln>
        </p:spPr>
        <p:txBody>
          <a:bodyPr lIns="45718" tIns="45718" rIns="45718" bIns="45718"/>
          <a:lstStyle/>
          <a:p>
            <a:pPr defTabSz="914400">
              <a:defRPr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7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>
            <a:solidFill>
              <a:srgbClr val="CC99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8" name="Title Text"/>
          <p:cNvSpPr txBox="1"/>
          <p:nvPr>
            <p:ph type="title"/>
          </p:nvPr>
        </p:nvSpPr>
        <p:spPr>
          <a:xfrm>
            <a:off x="457200" y="277813"/>
            <a:ext cx="8229600" cy="1139826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 defTabSz="914400">
              <a:defRPr b="0" sz="4200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42900" indent="-342900" defTabSz="914400">
              <a:spcBef>
                <a:spcPts val="600"/>
              </a:spcBef>
              <a:buClr>
                <a:srgbClr val="CC9900"/>
              </a:buClr>
              <a:buSzPct val="65000"/>
              <a:buChar char="■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724164" indent="-379677" defTabSz="914400">
              <a:spcBef>
                <a:spcPts val="600"/>
              </a:spcBef>
              <a:buClr>
                <a:srgbClr val="CC9900"/>
              </a:buClr>
              <a:buSzPct val="60000"/>
              <a:buChar char="❑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marL="1162685" indent="-491173" defTabSz="914400">
              <a:spcBef>
                <a:spcPts val="600"/>
              </a:spcBef>
              <a:buClr>
                <a:srgbClr val="CC9900"/>
              </a:buClr>
              <a:buSzPct val="65000"/>
              <a:buChar char="■"/>
              <a:defRPr sz="2800">
                <a:latin typeface="Arial"/>
                <a:ea typeface="Arial"/>
                <a:cs typeface="Arial"/>
                <a:sym typeface="Arial"/>
              </a:defRPr>
            </a:lvl3pPr>
            <a:lvl4pPr marL="1515357" indent="-491420" defTabSz="914400">
              <a:spcBef>
                <a:spcPts val="600"/>
              </a:spcBef>
              <a:buClr>
                <a:srgbClr val="CC9900"/>
              </a:buClr>
              <a:buSzPct val="70000"/>
              <a:buChar char="❑"/>
              <a:defRPr sz="2800">
                <a:latin typeface="Arial"/>
                <a:ea typeface="Arial"/>
                <a:cs typeface="Arial"/>
                <a:sym typeface="Arial"/>
              </a:defRPr>
            </a:lvl4pPr>
            <a:lvl5pPr marL="1869899" indent="-528460" defTabSz="914400">
              <a:spcBef>
                <a:spcPts val="600"/>
              </a:spcBef>
              <a:buClr>
                <a:srgbClr val="CC9900"/>
              </a:buClr>
              <a:buChar char="▪"/>
              <a:defRPr sz="2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xfrm>
            <a:off x="8439787" y="6444300"/>
            <a:ext cx="247014" cy="256539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r" defTabSz="914400"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form 7"/>
          <p:cNvSpPr/>
          <p:nvPr/>
        </p:nvSpPr>
        <p:spPr>
          <a:xfrm>
            <a:off x="380998" y="228599"/>
            <a:ext cx="8229602" cy="60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CC9900"/>
            </a:solidFill>
            <a:miter/>
          </a:ln>
        </p:spPr>
        <p:txBody>
          <a:bodyPr lIns="45718" tIns="45718" rIns="45718" bIns="45718"/>
          <a:lstStyle/>
          <a:p>
            <a:pPr defTabSz="914400">
              <a:defRPr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8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>
            <a:solidFill>
              <a:srgbClr val="CC99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9" name="Title Text"/>
          <p:cNvSpPr txBox="1"/>
          <p:nvPr>
            <p:ph type="title"/>
          </p:nvPr>
        </p:nvSpPr>
        <p:spPr>
          <a:xfrm>
            <a:off x="457200" y="277813"/>
            <a:ext cx="8229600" cy="1139826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 defTabSz="914400">
              <a:defRPr b="0" sz="4200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0" name="Body Level One…"/>
          <p:cNvSpPr txBox="1"/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42900" indent="-342900" defTabSz="914400">
              <a:spcBef>
                <a:spcPts val="700"/>
              </a:spcBef>
              <a:buClr>
                <a:srgbClr val="CC9900"/>
              </a:buClr>
              <a:buSzPct val="65000"/>
              <a:buChar char="■"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marL="719992" indent="-375505" defTabSz="914400">
              <a:spcBef>
                <a:spcPts val="700"/>
              </a:spcBef>
              <a:buClr>
                <a:srgbClr val="CC9900"/>
              </a:buClr>
              <a:buSzPct val="60000"/>
              <a:buChar char="❑"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marL="1149926" indent="-478414" defTabSz="914400">
              <a:spcBef>
                <a:spcPts val="700"/>
              </a:spcBef>
              <a:buClr>
                <a:srgbClr val="CC9900"/>
              </a:buClr>
              <a:buSzPct val="65000"/>
              <a:buChar char="■"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marL="1497805" indent="-473869" defTabSz="914400">
              <a:spcBef>
                <a:spcPts val="700"/>
              </a:spcBef>
              <a:buClr>
                <a:srgbClr val="CC9900"/>
              </a:buClr>
              <a:buSzPct val="70000"/>
              <a:buChar char="❑"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marL="1851025" indent="-509587" defTabSz="914400">
              <a:spcBef>
                <a:spcPts val="700"/>
              </a:spcBef>
              <a:buClr>
                <a:srgbClr val="CC9900"/>
              </a:buClr>
              <a:buChar char="▪"/>
              <a:defRPr sz="3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xfrm>
            <a:off x="8439787" y="6444300"/>
            <a:ext cx="247014" cy="256539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r" defTabSz="914400"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reeform 7"/>
          <p:cNvSpPr/>
          <p:nvPr/>
        </p:nvSpPr>
        <p:spPr>
          <a:xfrm>
            <a:off x="609598" y="1219200"/>
            <a:ext cx="7924802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CC9900"/>
            </a:solidFill>
            <a:miter/>
          </a:ln>
        </p:spPr>
        <p:txBody>
          <a:bodyPr lIns="45718" tIns="45718" rIns="45718" bIns="45718"/>
          <a:lstStyle/>
          <a:p>
            <a:pPr defTabSz="914400">
              <a:defRPr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9" name="Line 8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ln w="19050">
            <a:solidFill>
              <a:srgbClr val="CC99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Title Text"/>
          <p:cNvSpPr txBox="1"/>
          <p:nvPr>
            <p:ph type="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 defTabSz="914400">
              <a:defRPr b="0" sz="5000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Body Level One…"/>
          <p:cNvSpPr txBox="1"/>
          <p:nvPr>
            <p:ph type="body" sz="quarter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0" indent="0" defTabSz="914400">
              <a:spcBef>
                <a:spcPts val="6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694958" indent="-350471" defTabSz="914400">
              <a:spcBef>
                <a:spcPts val="600"/>
              </a:spcBef>
              <a:buSzPct val="60000"/>
              <a:buChar char="❑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marL="1118033" indent="-446521" defTabSz="914400">
              <a:spcBef>
                <a:spcPts val="600"/>
              </a:spcBef>
              <a:buSzPct val="65000"/>
              <a:buChar char="■"/>
              <a:defRPr sz="2800">
                <a:latin typeface="Arial"/>
                <a:ea typeface="Arial"/>
                <a:cs typeface="Arial"/>
                <a:sym typeface="Arial"/>
              </a:defRPr>
            </a:lvl3pPr>
            <a:lvl4pPr marL="1466214" indent="-442278" defTabSz="914400">
              <a:spcBef>
                <a:spcPts val="600"/>
              </a:spcBef>
              <a:buSzPct val="70000"/>
              <a:buChar char="❑"/>
              <a:defRPr sz="2800">
                <a:latin typeface="Arial"/>
                <a:ea typeface="Arial"/>
                <a:cs typeface="Arial"/>
                <a:sym typeface="Arial"/>
              </a:defRPr>
            </a:lvl4pPr>
            <a:lvl5pPr marL="1817053" indent="-475613" defTabSz="914400">
              <a:spcBef>
                <a:spcPts val="600"/>
              </a:spcBef>
              <a:buChar char="▪"/>
              <a:defRPr sz="2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Slide Number"/>
          <p:cNvSpPr txBox="1"/>
          <p:nvPr>
            <p:ph type="sldNum" sz="quarter" idx="2"/>
          </p:nvPr>
        </p:nvSpPr>
        <p:spPr>
          <a:xfrm>
            <a:off x="8439787" y="6444300"/>
            <a:ext cx="247014" cy="256539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r" defTabSz="914400"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8428181" y="6404294"/>
            <a:ext cx="258620" cy="269237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 defTabSz="457200">
              <a:defRPr>
                <a:solidFill>
                  <a:srgbClr val="898989"/>
                </a:solidFill>
                <a:uFill>
                  <a:solidFill>
                    <a:srgbClr val="898989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/>
          <p:nvPr>
            <p:ph type="title"/>
          </p:nvPr>
        </p:nvSpPr>
        <p:spPr>
          <a:xfrm>
            <a:off x="669725" y="312538"/>
            <a:ext cx="7804549" cy="1518048"/>
          </a:xfrm>
          <a:prstGeom prst="rect">
            <a:avLst/>
          </a:prstGeom>
        </p:spPr>
        <p:txBody>
          <a:bodyPr lIns="35717" tIns="35717" rIns="35717" bIns="35717"/>
          <a:lstStyle>
            <a:lvl1pPr defTabSz="457200">
              <a:defRPr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idx="1"/>
          </p:nvPr>
        </p:nvSpPr>
        <p:spPr>
          <a:xfrm>
            <a:off x="669725" y="1830584"/>
            <a:ext cx="7804549" cy="4420198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  <a:lvl2pPr marL="740832" indent="-296332" defTabSz="410764"/>
            <a:lvl3pPr marL="1185332" indent="-296332" defTabSz="410764"/>
            <a:lvl4pPr indent="-296332" defTabSz="410764"/>
            <a:lvl5pPr defTabSz="410764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4440733" y="6505277"/>
            <a:ext cx="253605" cy="249237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892967" y="1151929"/>
            <a:ext cx="7358066" cy="2321720"/>
          </a:xfrm>
          <a:prstGeom prst="rect">
            <a:avLst/>
          </a:prstGeom>
        </p:spPr>
        <p:txBody>
          <a:bodyPr lIns="35717" tIns="35717" rIns="35717" bIns="35717" anchor="b"/>
          <a:lstStyle>
            <a:lvl1pPr defTabSz="410764">
              <a:defRPr>
                <a:solidFill>
                  <a:srgbClr val="00008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892967" y="3536155"/>
            <a:ext cx="7358066" cy="794744"/>
          </a:xfrm>
          <a:prstGeom prst="rect">
            <a:avLst/>
          </a:prstGeom>
        </p:spPr>
        <p:txBody>
          <a:bodyPr lIns="35717" tIns="35717" rIns="35717" bIns="35717" anchor="t"/>
          <a:lstStyle>
            <a:lvl1pPr marL="0" indent="0" algn="ctr" defTabSz="410764">
              <a:spcBef>
                <a:spcPts val="0"/>
              </a:spcBef>
              <a:buSzTx/>
              <a:buNone/>
              <a:defRPr sz="2200"/>
            </a:lvl1pPr>
            <a:lvl2pPr marL="0" indent="0" algn="ctr" defTabSz="410764">
              <a:spcBef>
                <a:spcPts val="0"/>
              </a:spcBef>
              <a:buSzTx/>
              <a:buNone/>
              <a:defRPr sz="2200"/>
            </a:lvl2pPr>
            <a:lvl3pPr marL="0" indent="0" algn="ctr" defTabSz="410764">
              <a:spcBef>
                <a:spcPts val="0"/>
              </a:spcBef>
              <a:buSzTx/>
              <a:buNone/>
              <a:defRPr sz="2200"/>
            </a:lvl3pPr>
            <a:lvl4pPr marL="0" indent="0" algn="ctr" defTabSz="410764">
              <a:spcBef>
                <a:spcPts val="0"/>
              </a:spcBef>
              <a:buSzTx/>
              <a:buNone/>
              <a:defRPr sz="2200"/>
            </a:lvl4pPr>
            <a:lvl5pPr marL="0" indent="0" algn="ctr" defTabSz="410764">
              <a:spcBef>
                <a:spcPts val="0"/>
              </a:spcBef>
              <a:buSzTx/>
              <a:buNone/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4440733" y="6505277"/>
            <a:ext cx="253605" cy="249237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/>
          <p:nvPr>
            <p:ph type="title"/>
          </p:nvPr>
        </p:nvSpPr>
        <p:spPr>
          <a:xfrm>
            <a:off x="669725" y="312538"/>
            <a:ext cx="7804549" cy="1518048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>
              <a:defRPr>
                <a:solidFill>
                  <a:srgbClr val="00008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idx="1"/>
          </p:nvPr>
        </p:nvSpPr>
        <p:spPr>
          <a:xfrm>
            <a:off x="669725" y="1830584"/>
            <a:ext cx="7804549" cy="4420198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  <a:lvl2pPr marL="740832" indent="-296332" defTabSz="410764"/>
            <a:lvl3pPr marL="1185332" indent="-296332" defTabSz="410764"/>
            <a:lvl4pPr indent="-296332" defTabSz="410764"/>
            <a:lvl5pPr defTabSz="410764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xfrm>
            <a:off x="4440733" y="6505277"/>
            <a:ext cx="253605" cy="249237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/>
          <p:nvPr>
            <p:ph type="title"/>
          </p:nvPr>
        </p:nvSpPr>
        <p:spPr>
          <a:xfrm>
            <a:off x="685798" y="380999"/>
            <a:ext cx="7772402" cy="1600201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defRPr b="0" sz="4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2" name="Body Level One…"/>
          <p:cNvSpPr txBox="1"/>
          <p:nvPr>
            <p:ph type="body" idx="1"/>
          </p:nvPr>
        </p:nvSpPr>
        <p:spPr>
          <a:xfrm>
            <a:off x="685798" y="1981200"/>
            <a:ext cx="7772402" cy="4876802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21467" indent="-321467" defTabSz="914400">
              <a:spcBef>
                <a:spcPts val="700"/>
              </a:spcBef>
              <a:buSzPct val="100000"/>
              <a:buChar char="»"/>
              <a:defRPr sz="3000">
                <a:latin typeface="Times"/>
                <a:ea typeface="Times"/>
                <a:cs typeface="Times"/>
                <a:sym typeface="Times"/>
              </a:defRPr>
            </a:lvl1pPr>
            <a:lvl2pPr marL="763359" indent="-306159" defTabSz="914400">
              <a:spcBef>
                <a:spcPts val="700"/>
              </a:spcBef>
              <a:buSzPct val="100000"/>
              <a:buChar char="–"/>
              <a:defRPr sz="3000">
                <a:latin typeface="Times"/>
                <a:ea typeface="Times"/>
                <a:cs typeface="Times"/>
                <a:sym typeface="Times"/>
              </a:defRPr>
            </a:lvl2pPr>
            <a:lvl3pPr marL="1200150" indent="-285750" defTabSz="914400">
              <a:spcBef>
                <a:spcPts val="700"/>
              </a:spcBef>
              <a:buSzPct val="100000"/>
              <a:defRPr sz="3000">
                <a:latin typeface="Times"/>
                <a:ea typeface="Times"/>
                <a:cs typeface="Times"/>
                <a:sym typeface="Times"/>
              </a:defRPr>
            </a:lvl3pPr>
            <a:lvl4pPr marL="1714500" indent="-342900" defTabSz="914400">
              <a:spcBef>
                <a:spcPts val="700"/>
              </a:spcBef>
              <a:buSzPct val="100000"/>
              <a:buChar char="–"/>
              <a:defRPr sz="3000">
                <a:latin typeface="Times"/>
                <a:ea typeface="Times"/>
                <a:cs typeface="Times"/>
                <a:sym typeface="Times"/>
              </a:defRPr>
            </a:lvl4pPr>
            <a:lvl5pPr marL="2209800" indent="-381000" defTabSz="914400">
              <a:spcBef>
                <a:spcPts val="700"/>
              </a:spcBef>
              <a:buSzPct val="100000"/>
              <a:buChar char="»"/>
              <a:defRPr sz="3000">
                <a:latin typeface="Times"/>
                <a:ea typeface="Times"/>
                <a:cs typeface="Times"/>
                <a:sym typeface="Time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xfrm>
            <a:off x="8201661" y="6248400"/>
            <a:ext cx="256539" cy="269238"/>
          </a:xfrm>
          <a:prstGeom prst="rect">
            <a:avLst/>
          </a:prstGeom>
        </p:spPr>
        <p:txBody>
          <a:bodyPr lIns="45718" tIns="45718" rIns="45718" bIns="45718"/>
          <a:lstStyle>
            <a:lvl1pPr algn="r" defTabSz="914400">
              <a:defRPr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xfrm>
            <a:off x="669725" y="312537"/>
            <a:ext cx="7804549" cy="1518050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>
              <a:defRPr b="0" sz="5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idx="1"/>
          </p:nvPr>
        </p:nvSpPr>
        <p:spPr>
          <a:xfrm>
            <a:off x="669725" y="1830584"/>
            <a:ext cx="7804549" cy="4420198"/>
          </a:xfrm>
          <a:prstGeom prst="rect">
            <a:avLst/>
          </a:prstGeom>
        </p:spPr>
        <p:txBody>
          <a:bodyPr lIns="35717" tIns="35717" rIns="35717" bIns="35717"/>
          <a:lstStyle>
            <a:lvl1pPr marL="271637" indent="-271637" defTabSz="410764">
              <a:defRPr sz="2200"/>
            </a:lvl1pPr>
            <a:lvl2pPr marL="716138" indent="-271638" defTabSz="410764">
              <a:defRPr sz="2200"/>
            </a:lvl2pPr>
            <a:lvl3pPr marL="1160637" indent="-271637" defTabSz="410764">
              <a:defRPr sz="2200"/>
            </a:lvl3pPr>
            <a:lvl4pPr marL="1605137" indent="-271637" defTabSz="410764">
              <a:defRPr sz="2200"/>
            </a:lvl4pPr>
            <a:lvl5pPr marL="2049638" indent="-271638" defTabSz="410764"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4447793" y="6505277"/>
            <a:ext cx="239484" cy="236537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>
              <a:defRPr sz="11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/>
          <p:nvPr>
            <p:ph type="title"/>
          </p:nvPr>
        </p:nvSpPr>
        <p:spPr>
          <a:xfrm>
            <a:off x="669725" y="312538"/>
            <a:ext cx="7804549" cy="1518048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>
              <a:defRPr>
                <a:solidFill>
                  <a:srgbClr val="00008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idx="1"/>
          </p:nvPr>
        </p:nvSpPr>
        <p:spPr>
          <a:xfrm>
            <a:off x="669725" y="1830584"/>
            <a:ext cx="7804549" cy="4420198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  <a:lvl2pPr marL="740832" indent="-296332" defTabSz="410764"/>
            <a:lvl3pPr marL="1185332" indent="-296332" defTabSz="410764"/>
            <a:lvl4pPr indent="-296332" defTabSz="410764"/>
            <a:lvl5pPr defTabSz="410764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4440733" y="6505277"/>
            <a:ext cx="253605" cy="249237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69725" y="312537"/>
            <a:ext cx="7804550" cy="151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6" tIns="35716" rIns="35716" bIns="35716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9725" y="1830583"/>
            <a:ext cx="7804550" cy="442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6" tIns="35716" rIns="35716" bIns="35716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440733" y="6505277"/>
            <a:ext cx="253604" cy="249235"/>
          </a:xfrm>
          <a:prstGeom prst="rect">
            <a:avLst/>
          </a:prstGeom>
          <a:ln w="12700">
            <a:miter lim="400000"/>
          </a:ln>
        </p:spPr>
        <p:txBody>
          <a:bodyPr wrap="none" lIns="35716" tIns="35716" rIns="35716" bIns="35716">
            <a:spAutoFit/>
          </a:bodyPr>
          <a:lstStyle>
            <a:lvl1pPr algn="ctr" defTabSz="410763">
              <a:defRPr sz="12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296333" marR="0" indent="-296333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740832" marR="0" indent="-296332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185332" marR="0" indent="-296332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629833" marR="0" indent="-296332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074333" marR="0" indent="-296333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590800" marR="0" indent="-304800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048000" marR="0" indent="-304800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05200" marR="0" indent="-304800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3962400" marR="0" indent="-304800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ourworldindata.org/coronavirus" TargetMode="External"/><Relationship Id="rId3" Type="http://schemas.openxmlformats.org/officeDocument/2006/relationships/hyperlink" Target="https://www.worldometers.info/coronavirus/" TargetMode="External"/><Relationship Id="rId4" Type="http://schemas.openxmlformats.org/officeDocument/2006/relationships/hyperlink" Target="https://www.ft.com/content/a26fbf7e-48f8-11ea-aeb3-955839e06441" TargetMode="External"/><Relationship Id="rId5" Type="http://schemas.openxmlformats.org/officeDocument/2006/relationships/hyperlink" Target="https://www.nytimes.com/interactive/2020/us/coronavirus-us-cases.html" TargetMode="External"/><Relationship Id="rId6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600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Coronavirus!</a:t>
            </a:r>
          </a:p>
        </p:txBody>
      </p:sp>
      <p:sp>
        <p:nvSpPr>
          <p:cNvPr id="172" name="The long 20th century will in all likelihood be seen in the future as the watershed in human experience:…"/>
          <p:cNvSpPr txBox="1"/>
          <p:nvPr>
            <p:ph type="body" idx="4294967295"/>
          </p:nvPr>
        </p:nvSpPr>
        <p:spPr>
          <a:xfrm>
            <a:off x="277663" y="1267120"/>
            <a:ext cx="8572501" cy="5397505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rPr strike="sngStrike"/>
              <a:t>With 31 deaths in the U.S. as of March 11, a 1% death rate, and up to 4 weeks between infection and death, that means that as of Feb 12 there were 3100 coronavirus cases in the United States</a:t>
            </a:r>
            <a:r>
              <a:t>. </a:t>
            </a:r>
          </a:p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With 87 deaths in the U.S. as of Mar 16, a 1% death rate, and up to 4 weeks between infection and death, that means that as of Feb 17 there were 8700 coronavirus cases in the United States</a:t>
            </a:r>
            <a:endParaRPr strike="sngStrike"/>
          </a:p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If it is doubling every seven days, then now about 150,000 people have and in the next week about 150,000 more people in the U.S. will catch coronavirus—which means 1/2200, currently 3500 of the 7.6 million inhabitants of San Francisco Bay. Touch a hard surface that any of those 3500 has touched in the last 48 hours, and the virus has a chance to jump to you…</a:t>
            </a:r>
          </a:p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These numbers could be five times too big. These numbers are probably not five times too small unless the thing is a lot less deadly, and there are a lot of asymptomatic cases…</a:t>
            </a:r>
          </a:p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179317" indent="-179317" defTabSz="340704">
              <a:spcBef>
                <a:spcPts val="800"/>
              </a:spcBef>
              <a:buSzPct val="100000"/>
              <a:defRPr sz="174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wrong with this analysis?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About the Course"/>
          <p:cNvSpPr txBox="1"/>
          <p:nvPr>
            <p:ph type="title" idx="4294967295"/>
          </p:nvPr>
        </p:nvSpPr>
        <p:spPr>
          <a:xfrm>
            <a:off x="277663" y="139697"/>
            <a:ext cx="8572502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6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MOAR Coronavirus!</a:t>
            </a:r>
          </a:p>
        </p:txBody>
      </p:sp>
      <p:sp>
        <p:nvSpPr>
          <p:cNvPr id="175" name="The long 20th century will in all likelihood be seen in the future as the watershed in human experience:…"/>
          <p:cNvSpPr txBox="1"/>
          <p:nvPr>
            <p:ph type="body" sz="quarter" idx="4294967295"/>
          </p:nvPr>
        </p:nvSpPr>
        <p:spPr>
          <a:xfrm>
            <a:off x="277663" y="1267121"/>
            <a:ext cx="5024783" cy="2296266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323298">
              <a:spcBef>
                <a:spcPts val="700"/>
              </a:spcBef>
              <a:buSzTx/>
              <a:buNone/>
              <a:defRPr b="1" sz="1619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As of March 16: Things are not moving in the right direction: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R</a:t>
            </a:r>
            <a:r>
              <a:rPr baseline="-5998"/>
              <a:t>0</a:t>
            </a:r>
            <a:r>
              <a:t>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can the R</a:t>
            </a:r>
            <a:r>
              <a:rPr baseline="-5998"/>
              <a:t>0</a:t>
            </a:r>
            <a:r>
              <a:t> be changed?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will the R</a:t>
            </a:r>
            <a:r>
              <a:rPr baseline="-5998"/>
              <a:t>0</a:t>
            </a:r>
            <a:r>
              <a:t> change?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asymptote share of the population?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mortality rate?</a:t>
            </a:r>
          </a:p>
        </p:txBody>
      </p:sp>
      <p:pic>
        <p:nvPicPr>
          <p:cNvPr id="17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02445" y="1267121"/>
            <a:ext cx="3690465" cy="46475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7663" y="4017610"/>
            <a:ext cx="4467385" cy="26627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6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MOAR Coronavirus!</a:t>
            </a:r>
          </a:p>
        </p:txBody>
      </p:sp>
      <p:sp>
        <p:nvSpPr>
          <p:cNvPr id="180" name="The long 20th century will in all likelihood be seen in the future as the watershed in human experience:…"/>
          <p:cNvSpPr txBox="1"/>
          <p:nvPr>
            <p:ph type="body" sz="quarter" idx="4294967295"/>
          </p:nvPr>
        </p:nvSpPr>
        <p:spPr>
          <a:xfrm>
            <a:off x="277663" y="1267121"/>
            <a:ext cx="5024783" cy="2296266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323298">
              <a:spcBef>
                <a:spcPts val="700"/>
              </a:spcBef>
              <a:buSzTx/>
              <a:buNone/>
              <a:defRPr b="1" sz="1619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As of March 10: Things are not moving in the right direction: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R</a:t>
            </a:r>
            <a:r>
              <a:rPr baseline="-5998"/>
              <a:t>0</a:t>
            </a:r>
            <a:r>
              <a:t>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can the R</a:t>
            </a:r>
            <a:r>
              <a:rPr baseline="-5998"/>
              <a:t>0</a:t>
            </a:r>
            <a:r>
              <a:t> be changed?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will the R</a:t>
            </a:r>
            <a:r>
              <a:rPr baseline="-5998"/>
              <a:t>0</a:t>
            </a:r>
            <a:r>
              <a:t> change?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asymptote share of the population?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mortality rate?</a:t>
            </a: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662" y="3563384"/>
            <a:ext cx="5024784" cy="3080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23025" y="1119015"/>
            <a:ext cx="3285195" cy="56734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6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MOAR Coronavirus!</a:t>
            </a:r>
          </a:p>
        </p:txBody>
      </p:sp>
      <p:sp>
        <p:nvSpPr>
          <p:cNvPr id="185" name="The long 20th century will in all likelihood be seen in the future as the watershed in human experience:…"/>
          <p:cNvSpPr txBox="1"/>
          <p:nvPr>
            <p:ph type="body" sz="quarter" idx="4294967295"/>
          </p:nvPr>
        </p:nvSpPr>
        <p:spPr>
          <a:xfrm>
            <a:off x="277662" y="1267120"/>
            <a:ext cx="2166922" cy="5397505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266637">
              <a:spcBef>
                <a:spcPts val="600"/>
              </a:spcBef>
              <a:buSzTx/>
              <a:buNone/>
              <a:defRPr b="1" sz="130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What I am watching:</a:t>
            </a:r>
          </a:p>
          <a:p>
            <a:pPr marL="140335" indent="-140335" defTabSz="266637">
              <a:spcBef>
                <a:spcPts val="600"/>
              </a:spcBef>
              <a:buSzPct val="100000"/>
              <a:defRPr b="1" sz="13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Max Roser &amp; Hannah Ritchie</a:t>
            </a:r>
            <a:r>
              <a:rPr b="0"/>
              <a:t>: </a:t>
            </a:r>
            <a:r>
              <a:rPr b="0" i="1"/>
              <a:t>Coronavirus Disease (COVID-19)</a:t>
            </a:r>
            <a:r>
              <a:rPr b="0"/>
              <a:t>_ 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https://ourworldindata.org/coronavirus</a:t>
            </a:r>
            <a:r>
              <a:rPr b="0"/>
              <a:t>&gt;…</a:t>
            </a:r>
          </a:p>
          <a:p>
            <a:pPr marL="140335" indent="-140335" defTabSz="266637">
              <a:spcBef>
                <a:spcPts val="600"/>
              </a:spcBef>
              <a:buSzPct val="100000"/>
              <a:defRPr b="1" sz="13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Worldometer</a:t>
            </a:r>
            <a:r>
              <a:rPr b="0"/>
              <a:t>: </a:t>
            </a:r>
            <a:r>
              <a:rPr b="0" i="1"/>
              <a:t>Coronavirus Update (Live) </a:t>
            </a:r>
            <a:r>
              <a:rPr b="0"/>
              <a:t>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https://www.worldometers.info/coronavirus/</a:t>
            </a:r>
            <a:r>
              <a:rPr b="0"/>
              <a:t>&gt;: ‘125,599 Cases and 4,605 Deaths from COVID-19 Virus Outbreak…</a:t>
            </a:r>
          </a:p>
          <a:p>
            <a:pPr marL="140335" indent="-140335" defTabSz="266637">
              <a:spcBef>
                <a:spcPts val="600"/>
              </a:spcBef>
              <a:buSzPct val="100000"/>
              <a:defRPr i="1" sz="13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FT Coronavirus Tracker</a:t>
            </a:r>
            <a:r>
              <a:rPr i="0"/>
              <a:t> &lt;</a:t>
            </a:r>
            <a:r>
              <a:rPr i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https://www.ft.com/content/a26fbf7e-48f8-11ea-aeb3-955839e06441</a:t>
            </a:r>
            <a:r>
              <a:rPr i="0"/>
              <a:t>&gt;</a:t>
            </a:r>
          </a:p>
          <a:p>
            <a:pPr marL="140335" indent="-140335" defTabSz="266637">
              <a:spcBef>
                <a:spcPts val="600"/>
              </a:spcBef>
              <a:buSzPct val="100000"/>
              <a:defRPr sz="13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https://www.nytimes.com/interactive/2020/us/coronavirus-us-cases.html</a:t>
            </a:r>
            <a:r>
              <a:t>&gt;</a:t>
            </a:r>
          </a:p>
        </p:txBody>
      </p:sp>
      <p:pic>
        <p:nvPicPr>
          <p:cNvPr id="186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444583" y="1267124"/>
            <a:ext cx="6405581" cy="40400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6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MOAR Coronavirus!</a:t>
            </a:r>
          </a:p>
        </p:txBody>
      </p:sp>
      <p:sp>
        <p:nvSpPr>
          <p:cNvPr id="189" name="The long 20th century will in all likelihood be seen in the future as the watershed in human experience:…"/>
          <p:cNvSpPr txBox="1"/>
          <p:nvPr>
            <p:ph type="body" sz="quarter" idx="4294967295"/>
          </p:nvPr>
        </p:nvSpPr>
        <p:spPr>
          <a:xfrm>
            <a:off x="277663" y="1267121"/>
            <a:ext cx="8572501" cy="887214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270341">
              <a:spcBef>
                <a:spcPts val="600"/>
              </a:spcBef>
              <a:buSzTx/>
              <a:buNone/>
              <a:defRPr b="1" sz="130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It’s a Thing for Geezers!</a:t>
            </a:r>
          </a:p>
          <a:p>
            <a:pPr marL="142285" indent="-142285" defTabSz="270341">
              <a:spcBef>
                <a:spcPts val="600"/>
              </a:spcBef>
              <a:buSzPct val="100000"/>
              <a:defRPr sz="13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Mortality for the Youngs very low…</a:t>
            </a:r>
          </a:p>
          <a:p>
            <a:pPr marL="142285" indent="-142285" defTabSz="270341">
              <a:spcBef>
                <a:spcPts val="600"/>
              </a:spcBef>
              <a:buSzPct val="100000"/>
              <a:defRPr sz="13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It’s the flu for them…</a:t>
            </a:r>
          </a:p>
        </p:txBody>
      </p:sp>
      <p:pic>
        <p:nvPicPr>
          <p:cNvPr id="1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815" y="2154334"/>
            <a:ext cx="8837049" cy="43915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6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MOAR Coronavirus! II</a:t>
            </a:r>
          </a:p>
        </p:txBody>
      </p:sp>
      <p:sp>
        <p:nvSpPr>
          <p:cNvPr id="193" name="The long 20th century will in all likelihood be seen in the future as the watershed in human experience:…"/>
          <p:cNvSpPr txBox="1"/>
          <p:nvPr>
            <p:ph type="body" idx="4294967295"/>
          </p:nvPr>
        </p:nvSpPr>
        <p:spPr>
          <a:xfrm>
            <a:off x="277663" y="1267120"/>
            <a:ext cx="8572501" cy="5397505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370331">
              <a:spcBef>
                <a:spcPts val="900"/>
              </a:spcBef>
              <a:buSzTx/>
              <a:buNone/>
              <a:defRPr b="1" sz="190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China Beat It!</a:t>
            </a:r>
          </a:p>
          <a:p>
            <a:pPr marL="194910" indent="-194910" defTabSz="370331">
              <a:spcBef>
                <a:spcPts val="900"/>
              </a:spcBef>
              <a:buSzPct val="100000"/>
              <a:defRPr sz="19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Shut down Wuhan when 200 cases per day</a:t>
            </a:r>
          </a:p>
          <a:p>
            <a:pPr marL="194910" indent="-194910" defTabSz="370331">
              <a:spcBef>
                <a:spcPts val="900"/>
              </a:spcBef>
              <a:buSzPct val="100000"/>
              <a:defRPr sz="19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That seems to have been a good decision</a:t>
            </a:r>
          </a:p>
        </p:txBody>
      </p:sp>
      <p:pic>
        <p:nvPicPr>
          <p:cNvPr id="19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811" y="2397372"/>
            <a:ext cx="7320740" cy="42672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6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MOAR Coronavirus! III</a:t>
            </a:r>
          </a:p>
        </p:txBody>
      </p:sp>
      <p:sp>
        <p:nvSpPr>
          <p:cNvPr id="197" name="The long 20th century will in all likelihood be seen in the future as the watershed in human experience:…"/>
          <p:cNvSpPr txBox="1"/>
          <p:nvPr>
            <p:ph type="body" sz="quarter" idx="4294967295"/>
          </p:nvPr>
        </p:nvSpPr>
        <p:spPr>
          <a:xfrm>
            <a:off x="277663" y="1267121"/>
            <a:ext cx="8572501" cy="1348492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244418">
              <a:spcBef>
                <a:spcPts val="500"/>
              </a:spcBef>
              <a:buSzTx/>
              <a:buNone/>
              <a:defRPr b="1" sz="120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When Is It Appropriate to Move on This?</a:t>
            </a:r>
          </a:p>
          <a:p>
            <a:pPr marL="128640" indent="-128640" defTabSz="244418">
              <a:spcBef>
                <a:spcPts val="500"/>
              </a:spcBef>
              <a:buSzPct val="100000"/>
              <a:defRPr sz="1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Immediate social distancing…</a:t>
            </a:r>
          </a:p>
          <a:p>
            <a:pPr marL="128640" indent="-128640" defTabSz="244418">
              <a:spcBef>
                <a:spcPts val="500"/>
              </a:spcBef>
              <a:buSzPct val="100000"/>
              <a:defRPr sz="1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Self-isolate if you have a cough and a fever…</a:t>
            </a:r>
          </a:p>
          <a:p>
            <a:pPr marL="128640" indent="-128640" defTabSz="244418">
              <a:spcBef>
                <a:spcPts val="500"/>
              </a:spcBef>
              <a:buSzPct val="100000"/>
              <a:defRPr sz="1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Hope that warmer temperatures will do to this what they did to SARS…</a:t>
            </a:r>
          </a:p>
          <a:p>
            <a:pPr marL="128640" indent="-128640" defTabSz="244418">
              <a:spcBef>
                <a:spcPts val="500"/>
              </a:spcBef>
              <a:buSzPct val="100000"/>
              <a:defRPr sz="1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Otherwise, when do you want to start spreading out transmission. It seems that early is as good as later…</a:t>
            </a:r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8597" y="2615611"/>
            <a:ext cx="5853745" cy="4052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atch Our Breath…"/>
          <p:cNvSpPr txBox="1"/>
          <p:nvPr>
            <p:ph type="title"/>
          </p:nvPr>
        </p:nvSpPr>
        <p:spPr>
          <a:xfrm>
            <a:off x="276457" y="-3"/>
            <a:ext cx="8572501" cy="1270005"/>
          </a:xfrm>
          <a:prstGeom prst="rect">
            <a:avLst/>
          </a:prstGeom>
        </p:spPr>
        <p:txBody>
          <a:bodyPr/>
          <a:lstStyle/>
          <a:p>
            <a:pPr/>
            <a:r>
              <a:t>Catch Our Breath…</a:t>
            </a:r>
          </a:p>
        </p:txBody>
      </p:sp>
      <p:sp>
        <p:nvSpPr>
          <p:cNvPr id="201" name="Ask a couple of questions?…"/>
          <p:cNvSpPr txBox="1"/>
          <p:nvPr>
            <p:ph type="body" sz="half" idx="1"/>
          </p:nvPr>
        </p:nvSpPr>
        <p:spPr>
          <a:xfrm>
            <a:off x="276455" y="1270000"/>
            <a:ext cx="3810005" cy="4762500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1200"/>
              </a:spcBef>
            </a:pPr>
            <a:r>
              <a:t>Ask a couple of questions? </a:t>
            </a:r>
          </a:p>
          <a:p>
            <a:pPr>
              <a:spcBef>
                <a:spcPts val="1200"/>
              </a:spcBef>
            </a:pPr>
            <a:r>
              <a:t>Make a couple of comments?</a:t>
            </a:r>
          </a:p>
          <a:p>
            <a:pPr>
              <a:spcBef>
                <a:spcPts val="1200"/>
              </a:spcBef>
            </a:pPr>
            <a:r>
              <a:t>Any more readings to recommend?</a:t>
            </a:r>
          </a:p>
        </p:txBody>
      </p:sp>
      <p:pic>
        <p:nvPicPr>
          <p:cNvPr id="20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6457" y="1270000"/>
            <a:ext cx="4762503" cy="4762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atch Our Breath…"/>
          <p:cNvSpPr txBox="1"/>
          <p:nvPr>
            <p:ph type="title"/>
          </p:nvPr>
        </p:nvSpPr>
        <p:spPr>
          <a:xfrm>
            <a:off x="276457" y="-3"/>
            <a:ext cx="8572501" cy="1270005"/>
          </a:xfrm>
          <a:prstGeom prst="rect">
            <a:avLst/>
          </a:prstGeom>
        </p:spPr>
        <p:txBody>
          <a:bodyPr/>
          <a:lstStyle/>
          <a:p>
            <a:pPr/>
            <a:r>
              <a:t>Notes</a:t>
            </a:r>
          </a:p>
        </p:txBody>
      </p:sp>
      <p:sp>
        <p:nvSpPr>
          <p:cNvPr id="205" name="Ask a couple of questions?…"/>
          <p:cNvSpPr txBox="1"/>
          <p:nvPr>
            <p:ph type="body" sz="half" idx="1"/>
          </p:nvPr>
        </p:nvSpPr>
        <p:spPr>
          <a:xfrm>
            <a:off x="276455" y="1270000"/>
            <a:ext cx="3810005" cy="4762500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1200"/>
              </a:spcBef>
            </a:pPr>
          </a:p>
        </p:txBody>
      </p:sp>
      <p:pic>
        <p:nvPicPr>
          <p:cNvPr id="2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6457" y="1270000"/>
            <a:ext cx="4762503" cy="4762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