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lvl1pPr>
    <a:lvl2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lvl2pPr>
    <a:lvl3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lvl3pPr>
    <a:lvl4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lvl4pPr>
    <a:lvl5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lvl5pPr>
    <a:lvl6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lvl6pPr>
    <a:lvl7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lvl7pPr>
    <a:lvl8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lvl8pPr>
    <a:lvl9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Calibri"/>
          <a:ea typeface="Calibri"/>
          <a:cs typeface="Calibr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b="def" i="def"/>
      <a:tcStyle>
        <a:tcBdr/>
        <a:fill>
          <a:solidFill>
            <a:srgbClr val="E8ECF4"/>
          </a:solidFill>
        </a:fill>
      </a:tcStyle>
    </a:band2H>
    <a:firstCol>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Calibri"/>
          <a:ea typeface="Calibri"/>
          <a:cs typeface="Calibr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BDBDB"/>
          </a:solidFill>
        </a:fill>
      </a:tcStyle>
    </a:wholeTbl>
    <a:band2H>
      <a:tcTxStyle b="def" i="def"/>
      <a:tcStyle>
        <a:tcBdr/>
        <a:fill>
          <a:solidFill>
            <a:srgbClr val="EEEEEE"/>
          </a:solidFill>
        </a:fill>
      </a:tcStyle>
    </a:band2H>
    <a:firstCol>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Calibri"/>
          <a:ea typeface="Calibri"/>
          <a:cs typeface="Calibr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3CECE"/>
          </a:solidFill>
        </a:fill>
      </a:tcStyle>
    </a:wholeTbl>
    <a:band2H>
      <a:tcTxStyle b="def" i="def"/>
      <a:tcStyle>
        <a:tcBdr/>
        <a:fill>
          <a:solidFill>
            <a:srgbClr val="F1E8E8"/>
          </a:solidFill>
        </a:fill>
      </a:tcStyle>
    </a:band2H>
    <a:firstCol>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Calibri"/>
          <a:ea typeface="Calibri"/>
          <a:cs typeface="Calibri"/>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
          <a:latin typeface="Calibri"/>
          <a:ea typeface="Calibri"/>
          <a:cs typeface="Calibri"/>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Calibri"/>
          <a:ea typeface="Calibri"/>
          <a:cs typeface="Calibri"/>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Calibri"/>
          <a:ea typeface="Calibri"/>
          <a:cs typeface="Calibri"/>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Calibri"/>
          <a:ea typeface="Calibri"/>
          <a:cs typeface="Calibr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Calibri"/>
          <a:ea typeface="Calibri"/>
          <a:cs typeface="Calibri"/>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
          <a:latin typeface="Calibri"/>
          <a:ea typeface="Calibri"/>
          <a:cs typeface="Calibri"/>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Calibri"/>
          <a:ea typeface="Calibri"/>
          <a:cs typeface="Calibri"/>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Calibri"/>
          <a:ea typeface="Calibri"/>
          <a:cs typeface="Calibri"/>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68" name="Shape 168"/>
          <p:cNvSpPr/>
          <p:nvPr>
            <p:ph type="sldImg"/>
          </p:nvPr>
        </p:nvSpPr>
        <p:spPr>
          <a:xfrm>
            <a:off x="1143000" y="685800"/>
            <a:ext cx="4572000" cy="3429000"/>
          </a:xfrm>
          <a:prstGeom prst="rect">
            <a:avLst/>
          </a:prstGeom>
        </p:spPr>
        <p:txBody>
          <a:bodyPr/>
          <a:lstStyle/>
          <a:p>
            <a:pPr/>
          </a:p>
        </p:txBody>
      </p:sp>
      <p:sp>
        <p:nvSpPr>
          <p:cNvPr id="169" name="Shape 16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25000"/>
      </a:lnSpc>
      <a:defRPr sz="2400">
        <a:latin typeface="+mj-lt"/>
        <a:ea typeface="+mj-ea"/>
        <a:cs typeface="+mj-cs"/>
        <a:sym typeface="Avenir Roman"/>
      </a:defRPr>
    </a:lvl1pPr>
    <a:lvl2pPr indent="228600" defTabSz="457200" latinLnBrk="0">
      <a:lnSpc>
        <a:spcPct val="125000"/>
      </a:lnSpc>
      <a:defRPr sz="2400">
        <a:latin typeface="+mj-lt"/>
        <a:ea typeface="+mj-ea"/>
        <a:cs typeface="+mj-cs"/>
        <a:sym typeface="Avenir Roman"/>
      </a:defRPr>
    </a:lvl2pPr>
    <a:lvl3pPr indent="457200" defTabSz="457200" latinLnBrk="0">
      <a:lnSpc>
        <a:spcPct val="125000"/>
      </a:lnSpc>
      <a:defRPr sz="2400">
        <a:latin typeface="+mj-lt"/>
        <a:ea typeface="+mj-ea"/>
        <a:cs typeface="+mj-cs"/>
        <a:sym typeface="Avenir Roman"/>
      </a:defRPr>
    </a:lvl3pPr>
    <a:lvl4pPr indent="685800" defTabSz="457200" latinLnBrk="0">
      <a:lnSpc>
        <a:spcPct val="125000"/>
      </a:lnSpc>
      <a:defRPr sz="2400">
        <a:latin typeface="+mj-lt"/>
        <a:ea typeface="+mj-ea"/>
        <a:cs typeface="+mj-cs"/>
        <a:sym typeface="Avenir Roman"/>
      </a:defRPr>
    </a:lvl4pPr>
    <a:lvl5pPr indent="914400" defTabSz="457200" latinLnBrk="0">
      <a:lnSpc>
        <a:spcPct val="125000"/>
      </a:lnSpc>
      <a:defRPr sz="2400">
        <a:latin typeface="+mj-lt"/>
        <a:ea typeface="+mj-ea"/>
        <a:cs typeface="+mj-cs"/>
        <a:sym typeface="Avenir Roman"/>
      </a:defRPr>
    </a:lvl5pPr>
    <a:lvl6pPr indent="1143000" defTabSz="457200" latinLnBrk="0">
      <a:lnSpc>
        <a:spcPct val="125000"/>
      </a:lnSpc>
      <a:defRPr sz="2400">
        <a:latin typeface="+mj-lt"/>
        <a:ea typeface="+mj-ea"/>
        <a:cs typeface="+mj-cs"/>
        <a:sym typeface="Avenir Roman"/>
      </a:defRPr>
    </a:lvl6pPr>
    <a:lvl7pPr indent="1371600" defTabSz="457200" latinLnBrk="0">
      <a:lnSpc>
        <a:spcPct val="125000"/>
      </a:lnSpc>
      <a:defRPr sz="2400">
        <a:latin typeface="+mj-lt"/>
        <a:ea typeface="+mj-ea"/>
        <a:cs typeface="+mj-cs"/>
        <a:sym typeface="Avenir Roman"/>
      </a:defRPr>
    </a:lvl7pPr>
    <a:lvl8pPr indent="1600200" defTabSz="457200" latinLnBrk="0">
      <a:lnSpc>
        <a:spcPct val="125000"/>
      </a:lnSpc>
      <a:defRPr sz="2400">
        <a:latin typeface="+mj-lt"/>
        <a:ea typeface="+mj-ea"/>
        <a:cs typeface="+mj-cs"/>
        <a:sym typeface="Avenir Roman"/>
      </a:defRPr>
    </a:lvl8pPr>
    <a:lvl9pPr indent="1828800" defTabSz="457200" latinLnBrk="0">
      <a:lnSpc>
        <a:spcPct val="125000"/>
      </a:lnSpc>
      <a:defRPr sz="2400">
        <a:latin typeface="+mj-lt"/>
        <a:ea typeface="+mj-ea"/>
        <a:cs typeface="+mj-cs"/>
        <a:sym typeface="Avenir Roman"/>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fault">
    <p:spTree>
      <p:nvGrpSpPr>
        <p:cNvPr id="1" name=""/>
        <p:cNvGrpSpPr/>
        <p:nvPr/>
      </p:nvGrpSpPr>
      <p:grpSpPr>
        <a:xfrm>
          <a:off x="0" y="0"/>
          <a:ext cx="0" cy="0"/>
          <a:chOff x="0" y="0"/>
          <a:chExt cx="0" cy="0"/>
        </a:xfrm>
      </p:grpSpPr>
      <p:sp>
        <p:nvSpPr>
          <p:cNvPr id="11" name="Slide Number"/>
          <p:cNvSpPr txBox="1"/>
          <p:nvPr>
            <p:ph type="sldNum" sz="quarter" idx="2"/>
          </p:nvPr>
        </p:nvSpPr>
        <p:spPr>
          <a:xfrm>
            <a:off x="8428178" y="6404293"/>
            <a:ext cx="258623" cy="269239"/>
          </a:xfrm>
          <a:prstGeom prst="rect">
            <a:avLst/>
          </a:prstGeom>
        </p:spPr>
        <p:txBody>
          <a:bodyPr lIns="45718" tIns="45718" rIns="45718" bIns="45718" anchor="ctr"/>
          <a:lstStyle>
            <a:lvl1pPr algn="r" defTabSz="457200">
              <a:defRPr>
                <a:solidFill>
                  <a:srgbClr val="898989"/>
                </a:solidFill>
                <a:uFill>
                  <a:solidFill>
                    <a:srgbClr val="898989"/>
                  </a:solidFill>
                </a:uFill>
                <a:latin typeface="Calibri"/>
                <a:ea typeface="Calibri"/>
                <a:cs typeface="Calibri"/>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Text, and Content">
    <p:spTree>
      <p:nvGrpSpPr>
        <p:cNvPr id="1" name=""/>
        <p:cNvGrpSpPr/>
        <p:nvPr/>
      </p:nvGrpSpPr>
      <p:grpSpPr>
        <a:xfrm>
          <a:off x="0" y="0"/>
          <a:ext cx="0" cy="0"/>
          <a:chOff x="0" y="0"/>
          <a:chExt cx="0" cy="0"/>
        </a:xfrm>
      </p:grpSpPr>
      <p:sp>
        <p:nvSpPr>
          <p:cNvPr id="88" name="Title Text"/>
          <p:cNvSpPr txBox="1"/>
          <p:nvPr>
            <p:ph type="title"/>
          </p:nvPr>
        </p:nvSpPr>
        <p:spPr>
          <a:xfrm>
            <a:off x="457200" y="277813"/>
            <a:ext cx="8229600" cy="1139826"/>
          </a:xfrm>
          <a:prstGeom prst="rect">
            <a:avLst/>
          </a:prstGeom>
        </p:spPr>
        <p:txBody>
          <a:bodyPr lIns="45719" tIns="45719" rIns="45719" bIns="45719"/>
          <a:lstStyle>
            <a:lvl1pPr defTabSz="914400">
              <a:defRPr b="0" sz="4400">
                <a:solidFill>
                  <a:srgbClr val="000000"/>
                </a:solidFill>
                <a:latin typeface="Calibri"/>
                <a:ea typeface="Calibri"/>
                <a:cs typeface="Calibri"/>
                <a:sym typeface="Calibri"/>
              </a:defRPr>
            </a:lvl1pPr>
          </a:lstStyle>
          <a:p>
            <a:pPr/>
            <a:r>
              <a:t>Title Text</a:t>
            </a:r>
          </a:p>
        </p:txBody>
      </p:sp>
      <p:sp>
        <p:nvSpPr>
          <p:cNvPr id="89" name="Body Level One…"/>
          <p:cNvSpPr txBox="1"/>
          <p:nvPr>
            <p:ph type="body" sz="half" idx="1"/>
          </p:nvPr>
        </p:nvSpPr>
        <p:spPr>
          <a:xfrm>
            <a:off x="457200" y="1600200"/>
            <a:ext cx="4038600" cy="4530725"/>
          </a:xfrm>
          <a:prstGeom prst="rect">
            <a:avLst/>
          </a:prstGeom>
        </p:spPr>
        <p:txBody>
          <a:bodyPr lIns="45719" tIns="45719" rIns="45719" bIns="45719" anchor="t"/>
          <a:lstStyle>
            <a:lvl1pPr marL="342900" indent="-342900" defTabSz="914400">
              <a:spcBef>
                <a:spcPts val="700"/>
              </a:spcBef>
              <a:buSzPct val="100000"/>
              <a:buFont typeface="Arial"/>
              <a:defRPr sz="3200">
                <a:latin typeface="Calibri"/>
                <a:ea typeface="Calibri"/>
                <a:cs typeface="Calibri"/>
                <a:sym typeface="Calibri"/>
              </a:defRPr>
            </a:lvl1pPr>
            <a:lvl2pPr marL="783771" indent="-326571" defTabSz="914400">
              <a:spcBef>
                <a:spcPts val="700"/>
              </a:spcBef>
              <a:buSzPct val="100000"/>
              <a:buFont typeface="Arial"/>
              <a:buChar char="–"/>
              <a:defRPr sz="3200">
                <a:latin typeface="Calibri"/>
                <a:ea typeface="Calibri"/>
                <a:cs typeface="Calibri"/>
                <a:sym typeface="Calibri"/>
              </a:defRPr>
            </a:lvl2pPr>
            <a:lvl3pPr marL="1219200" indent="-304800" defTabSz="914400">
              <a:spcBef>
                <a:spcPts val="700"/>
              </a:spcBef>
              <a:buSzPct val="100000"/>
              <a:buFont typeface="Arial"/>
              <a:defRPr sz="3200">
                <a:latin typeface="Calibri"/>
                <a:ea typeface="Calibri"/>
                <a:cs typeface="Calibri"/>
                <a:sym typeface="Calibri"/>
              </a:defRPr>
            </a:lvl3pPr>
            <a:lvl4pPr marL="1737360" indent="-365760" defTabSz="914400">
              <a:spcBef>
                <a:spcPts val="700"/>
              </a:spcBef>
              <a:buSzPct val="100000"/>
              <a:buFont typeface="Arial"/>
              <a:buChar char="–"/>
              <a:defRPr sz="3200">
                <a:latin typeface="Calibri"/>
                <a:ea typeface="Calibri"/>
                <a:cs typeface="Calibri"/>
                <a:sym typeface="Calibri"/>
              </a:defRPr>
            </a:lvl4pPr>
            <a:lvl5pPr marL="2194560" indent="-365760" defTabSz="914400">
              <a:spcBef>
                <a:spcPts val="700"/>
              </a:spcBef>
              <a:buSzPct val="100000"/>
              <a:buFont typeface="Arial"/>
              <a:buChar char="»"/>
              <a:defRPr sz="3200">
                <a:latin typeface="Calibri"/>
                <a:ea typeface="Calibri"/>
                <a:cs typeface="Calibri"/>
                <a:sym typeface="Calibri"/>
              </a:defRPr>
            </a:lvl5pPr>
          </a:lstStyle>
          <a:p>
            <a:pPr/>
            <a:r>
              <a:t>Body Level One</a:t>
            </a:r>
          </a:p>
          <a:p>
            <a:pPr lvl="1"/>
            <a:r>
              <a:t>Body Level Two</a:t>
            </a:r>
          </a:p>
          <a:p>
            <a:pPr lvl="2"/>
            <a:r>
              <a:t>Body Level Three</a:t>
            </a:r>
          </a:p>
          <a:p>
            <a:pPr lvl="3"/>
            <a:r>
              <a:t>Body Level Four</a:t>
            </a:r>
          </a:p>
          <a:p>
            <a:pPr lvl="4"/>
            <a:r>
              <a:t>Body Level Five</a:t>
            </a:r>
          </a:p>
        </p:txBody>
      </p:sp>
      <p:sp>
        <p:nvSpPr>
          <p:cNvPr id="90" name="Slide Number"/>
          <p:cNvSpPr txBox="1"/>
          <p:nvPr>
            <p:ph type="sldNum" sz="quarter" idx="2"/>
          </p:nvPr>
        </p:nvSpPr>
        <p:spPr>
          <a:xfrm>
            <a:off x="8428176" y="6404292"/>
            <a:ext cx="258624" cy="269241"/>
          </a:xfrm>
          <a:prstGeom prst="rect">
            <a:avLst/>
          </a:prstGeom>
        </p:spPr>
        <p:txBody>
          <a:bodyPr lIns="45719" tIns="45719" rIns="45719" bIns="45719" anchor="ctr"/>
          <a:lstStyle>
            <a:lvl1pPr algn="r" defTabSz="914400">
              <a:defRPr>
                <a:solidFill>
                  <a:srgbClr val="888888"/>
                </a:solidFill>
                <a:latin typeface="Calibri"/>
                <a:ea typeface="Calibri"/>
                <a:cs typeface="Calibri"/>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97" name="Title Text"/>
          <p:cNvSpPr txBox="1"/>
          <p:nvPr>
            <p:ph type="title"/>
          </p:nvPr>
        </p:nvSpPr>
        <p:spPr>
          <a:xfrm>
            <a:off x="457200" y="274638"/>
            <a:ext cx="8229600" cy="1143001"/>
          </a:xfrm>
          <a:prstGeom prst="rect">
            <a:avLst/>
          </a:prstGeom>
        </p:spPr>
        <p:txBody>
          <a:bodyPr lIns="45719" tIns="45719" rIns="45719" bIns="45719"/>
          <a:lstStyle>
            <a:lvl1pPr defTabSz="914400">
              <a:defRPr b="0" sz="4400">
                <a:solidFill>
                  <a:srgbClr val="000000"/>
                </a:solidFill>
                <a:latin typeface="Calibri"/>
                <a:ea typeface="Calibri"/>
                <a:cs typeface="Calibri"/>
                <a:sym typeface="Calibri"/>
              </a:defRPr>
            </a:lvl1pPr>
          </a:lstStyle>
          <a:p>
            <a:pPr/>
            <a:r>
              <a:t>Title Text</a:t>
            </a:r>
          </a:p>
        </p:txBody>
      </p:sp>
      <p:sp>
        <p:nvSpPr>
          <p:cNvPr id="98" name="Body Level One…"/>
          <p:cNvSpPr txBox="1"/>
          <p:nvPr>
            <p:ph type="body" idx="1"/>
          </p:nvPr>
        </p:nvSpPr>
        <p:spPr>
          <a:xfrm>
            <a:off x="457200" y="1600200"/>
            <a:ext cx="8229600" cy="4525963"/>
          </a:xfrm>
          <a:prstGeom prst="rect">
            <a:avLst/>
          </a:prstGeom>
        </p:spPr>
        <p:txBody>
          <a:bodyPr lIns="45719" tIns="45719" rIns="45719" bIns="45719" anchor="t"/>
          <a:lstStyle>
            <a:lvl1pPr marL="342900" indent="-342900" defTabSz="914400">
              <a:spcBef>
                <a:spcPts val="700"/>
              </a:spcBef>
              <a:buSzPct val="100000"/>
              <a:buFont typeface="Arial"/>
              <a:defRPr sz="3200">
                <a:latin typeface="Calibri"/>
                <a:ea typeface="Calibri"/>
                <a:cs typeface="Calibri"/>
                <a:sym typeface="Calibri"/>
              </a:defRPr>
            </a:lvl1pPr>
            <a:lvl2pPr marL="783771" indent="-326571" defTabSz="914400">
              <a:spcBef>
                <a:spcPts val="700"/>
              </a:spcBef>
              <a:buSzPct val="100000"/>
              <a:buFont typeface="Arial"/>
              <a:buChar char="–"/>
              <a:defRPr sz="3200">
                <a:latin typeface="Calibri"/>
                <a:ea typeface="Calibri"/>
                <a:cs typeface="Calibri"/>
                <a:sym typeface="Calibri"/>
              </a:defRPr>
            </a:lvl2pPr>
            <a:lvl3pPr marL="1219200" indent="-304800" defTabSz="914400">
              <a:spcBef>
                <a:spcPts val="700"/>
              </a:spcBef>
              <a:buSzPct val="100000"/>
              <a:buFont typeface="Arial"/>
              <a:defRPr sz="3200">
                <a:latin typeface="Calibri"/>
                <a:ea typeface="Calibri"/>
                <a:cs typeface="Calibri"/>
                <a:sym typeface="Calibri"/>
              </a:defRPr>
            </a:lvl3pPr>
            <a:lvl4pPr marL="1737360" indent="-365760" defTabSz="914400">
              <a:spcBef>
                <a:spcPts val="700"/>
              </a:spcBef>
              <a:buSzPct val="100000"/>
              <a:buFont typeface="Arial"/>
              <a:buChar char="–"/>
              <a:defRPr sz="3200">
                <a:latin typeface="Calibri"/>
                <a:ea typeface="Calibri"/>
                <a:cs typeface="Calibri"/>
                <a:sym typeface="Calibri"/>
              </a:defRPr>
            </a:lvl4pPr>
            <a:lvl5pPr marL="2194560" indent="-365760" defTabSz="914400">
              <a:spcBef>
                <a:spcPts val="700"/>
              </a:spcBef>
              <a:buSzPct val="100000"/>
              <a:buFont typeface="Arial"/>
              <a:buChar char="»"/>
              <a:defRPr sz="3200">
                <a:latin typeface="Calibri"/>
                <a:ea typeface="Calibri"/>
                <a:cs typeface="Calibri"/>
                <a:sym typeface="Calibri"/>
              </a:defRPr>
            </a:lvl5pPr>
          </a:lstStyle>
          <a:p>
            <a:pPr/>
            <a:r>
              <a:t>Body Level One</a:t>
            </a:r>
          </a:p>
          <a:p>
            <a:pPr lvl="1"/>
            <a:r>
              <a:t>Body Level Two</a:t>
            </a:r>
          </a:p>
          <a:p>
            <a:pPr lvl="2"/>
            <a:r>
              <a:t>Body Level Three</a:t>
            </a:r>
          </a:p>
          <a:p>
            <a:pPr lvl="3"/>
            <a:r>
              <a:t>Body Level Four</a:t>
            </a:r>
          </a:p>
          <a:p>
            <a:pPr lvl="4"/>
            <a:r>
              <a:t>Body Level Five</a:t>
            </a:r>
          </a:p>
        </p:txBody>
      </p:sp>
      <p:sp>
        <p:nvSpPr>
          <p:cNvPr id="99" name="Slide Number"/>
          <p:cNvSpPr txBox="1"/>
          <p:nvPr>
            <p:ph type="sldNum" sz="quarter" idx="2"/>
          </p:nvPr>
        </p:nvSpPr>
        <p:spPr>
          <a:xfrm>
            <a:off x="8428176" y="6404292"/>
            <a:ext cx="258624" cy="269241"/>
          </a:xfrm>
          <a:prstGeom prst="rect">
            <a:avLst/>
          </a:prstGeom>
        </p:spPr>
        <p:txBody>
          <a:bodyPr lIns="45719" tIns="45719" rIns="45719" bIns="45719" anchor="ctr"/>
          <a:lstStyle>
            <a:lvl1pPr algn="r" defTabSz="914400">
              <a:defRPr>
                <a:solidFill>
                  <a:srgbClr val="888888"/>
                </a:solidFill>
                <a:latin typeface="Calibri"/>
                <a:ea typeface="Calibri"/>
                <a:cs typeface="Calibri"/>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106" name="Title Text"/>
          <p:cNvSpPr txBox="1"/>
          <p:nvPr>
            <p:ph type="title"/>
          </p:nvPr>
        </p:nvSpPr>
        <p:spPr>
          <a:xfrm>
            <a:off x="457200" y="274638"/>
            <a:ext cx="8229600" cy="1143001"/>
          </a:xfrm>
          <a:prstGeom prst="rect">
            <a:avLst/>
          </a:prstGeom>
        </p:spPr>
        <p:txBody>
          <a:bodyPr lIns="45719" tIns="45719" rIns="45719" bIns="45719"/>
          <a:lstStyle>
            <a:lvl1pPr defTabSz="914400">
              <a:defRPr b="0" sz="4400">
                <a:solidFill>
                  <a:srgbClr val="000000"/>
                </a:solidFill>
                <a:latin typeface="Calibri"/>
                <a:ea typeface="Calibri"/>
                <a:cs typeface="Calibri"/>
                <a:sym typeface="Calibri"/>
              </a:defRPr>
            </a:lvl1pPr>
          </a:lstStyle>
          <a:p>
            <a:pPr/>
            <a:r>
              <a:t>Title Text</a:t>
            </a:r>
          </a:p>
        </p:txBody>
      </p:sp>
      <p:sp>
        <p:nvSpPr>
          <p:cNvPr id="107" name="Body Level One…"/>
          <p:cNvSpPr txBox="1"/>
          <p:nvPr>
            <p:ph type="body" sz="half" idx="1"/>
          </p:nvPr>
        </p:nvSpPr>
        <p:spPr>
          <a:xfrm>
            <a:off x="457200" y="1600200"/>
            <a:ext cx="4038600" cy="4525963"/>
          </a:xfrm>
          <a:prstGeom prst="rect">
            <a:avLst/>
          </a:prstGeom>
        </p:spPr>
        <p:txBody>
          <a:bodyPr lIns="45719" tIns="45719" rIns="45719" bIns="45719" anchor="t"/>
          <a:lstStyle>
            <a:lvl1pPr marL="342900" indent="-342900" defTabSz="914400">
              <a:spcBef>
                <a:spcPts val="600"/>
              </a:spcBef>
              <a:buSzPct val="100000"/>
              <a:buFont typeface="Arial"/>
              <a:defRPr sz="2800">
                <a:latin typeface="Calibri"/>
                <a:ea typeface="Calibri"/>
                <a:cs typeface="Calibri"/>
                <a:sym typeface="Calibri"/>
              </a:defRPr>
            </a:lvl1pPr>
            <a:lvl2pPr marL="790575" indent="-333375" defTabSz="914400">
              <a:spcBef>
                <a:spcPts val="600"/>
              </a:spcBef>
              <a:buSzPct val="100000"/>
              <a:buFont typeface="Arial"/>
              <a:buChar char="–"/>
              <a:defRPr sz="2800">
                <a:latin typeface="Calibri"/>
                <a:ea typeface="Calibri"/>
                <a:cs typeface="Calibri"/>
                <a:sym typeface="Calibri"/>
              </a:defRPr>
            </a:lvl2pPr>
            <a:lvl3pPr marL="1234439" indent="-320039" defTabSz="914400">
              <a:spcBef>
                <a:spcPts val="600"/>
              </a:spcBef>
              <a:buSzPct val="100000"/>
              <a:buFont typeface="Arial"/>
              <a:defRPr sz="2800">
                <a:latin typeface="Calibri"/>
                <a:ea typeface="Calibri"/>
                <a:cs typeface="Calibri"/>
                <a:sym typeface="Calibri"/>
              </a:defRPr>
            </a:lvl3pPr>
            <a:lvl4pPr marL="1727200" indent="-355600" defTabSz="914400">
              <a:spcBef>
                <a:spcPts val="600"/>
              </a:spcBef>
              <a:buSzPct val="100000"/>
              <a:buFont typeface="Arial"/>
              <a:buChar char="–"/>
              <a:defRPr sz="2800">
                <a:latin typeface="Calibri"/>
                <a:ea typeface="Calibri"/>
                <a:cs typeface="Calibri"/>
                <a:sym typeface="Calibri"/>
              </a:defRPr>
            </a:lvl4pPr>
            <a:lvl5pPr marL="2184400" indent="-355600" defTabSz="914400">
              <a:spcBef>
                <a:spcPts val="600"/>
              </a:spcBef>
              <a:buSzPct val="100000"/>
              <a:buFont typeface="Arial"/>
              <a:buChar char="»"/>
              <a:defRPr sz="2800">
                <a:latin typeface="Calibri"/>
                <a:ea typeface="Calibri"/>
                <a:cs typeface="Calibri"/>
                <a:sym typeface="Calibri"/>
              </a:defRPr>
            </a:lvl5pPr>
          </a:lstStyle>
          <a:p>
            <a:pPr/>
            <a:r>
              <a:t>Body Level One</a:t>
            </a:r>
          </a:p>
          <a:p>
            <a:pPr lvl="1"/>
            <a:r>
              <a:t>Body Level Two</a:t>
            </a:r>
          </a:p>
          <a:p>
            <a:pPr lvl="2"/>
            <a:r>
              <a:t>Body Level Three</a:t>
            </a:r>
          </a:p>
          <a:p>
            <a:pPr lvl="3"/>
            <a:r>
              <a:t>Body Level Four</a:t>
            </a:r>
          </a:p>
          <a:p>
            <a:pPr lvl="4"/>
            <a:r>
              <a:t>Body Level Five</a:t>
            </a:r>
          </a:p>
        </p:txBody>
      </p:sp>
      <p:sp>
        <p:nvSpPr>
          <p:cNvPr id="108" name="Slide Number"/>
          <p:cNvSpPr txBox="1"/>
          <p:nvPr>
            <p:ph type="sldNum" sz="quarter" idx="2"/>
          </p:nvPr>
        </p:nvSpPr>
        <p:spPr>
          <a:xfrm>
            <a:off x="8428176" y="6404292"/>
            <a:ext cx="258624" cy="269241"/>
          </a:xfrm>
          <a:prstGeom prst="rect">
            <a:avLst/>
          </a:prstGeom>
        </p:spPr>
        <p:txBody>
          <a:bodyPr lIns="45719" tIns="45719" rIns="45719" bIns="45719" anchor="ctr"/>
          <a:lstStyle>
            <a:lvl1pPr algn="r" defTabSz="914400">
              <a:defRPr>
                <a:solidFill>
                  <a:srgbClr val="888888"/>
                </a:solidFill>
                <a:latin typeface="Calibri"/>
                <a:ea typeface="Calibri"/>
                <a:cs typeface="Calibri"/>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Table">
    <p:spTree>
      <p:nvGrpSpPr>
        <p:cNvPr id="1" name=""/>
        <p:cNvGrpSpPr/>
        <p:nvPr/>
      </p:nvGrpSpPr>
      <p:grpSpPr>
        <a:xfrm>
          <a:off x="0" y="0"/>
          <a:ext cx="0" cy="0"/>
          <a:chOff x="0" y="0"/>
          <a:chExt cx="0" cy="0"/>
        </a:xfrm>
      </p:grpSpPr>
      <p:sp>
        <p:nvSpPr>
          <p:cNvPr id="115" name="Freeform 7"/>
          <p:cNvSpPr/>
          <p:nvPr/>
        </p:nvSpPr>
        <p:spPr>
          <a:xfrm>
            <a:off x="380999" y="228599"/>
            <a:ext cx="8229601" cy="609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0"/>
                </a:lnTo>
                <a:lnTo>
                  <a:pt x="21600" y="0"/>
                </a:lnTo>
              </a:path>
            </a:pathLst>
          </a:custGeom>
          <a:ln w="19050">
            <a:solidFill>
              <a:srgbClr val="CC9900"/>
            </a:solidFill>
            <a:miter/>
          </a:ln>
        </p:spPr>
        <p:txBody>
          <a:bodyPr lIns="45719" rIns="45719"/>
          <a:lstStyle/>
          <a:p>
            <a:pPr defTabSz="914400">
              <a:defRPr>
                <a:uFillTx/>
                <a:latin typeface="Arial"/>
                <a:ea typeface="Arial"/>
                <a:cs typeface="Arial"/>
                <a:sym typeface="Arial"/>
              </a:defRPr>
            </a:pPr>
          </a:p>
        </p:txBody>
      </p:sp>
      <p:sp>
        <p:nvSpPr>
          <p:cNvPr id="116" name="Line 8"/>
          <p:cNvSpPr/>
          <p:nvPr/>
        </p:nvSpPr>
        <p:spPr>
          <a:xfrm>
            <a:off x="457200" y="6172200"/>
            <a:ext cx="8229600" cy="0"/>
          </a:xfrm>
          <a:prstGeom prst="line">
            <a:avLst/>
          </a:prstGeom>
          <a:ln w="19050">
            <a:solidFill>
              <a:srgbClr val="CC9900"/>
            </a:solidFill>
          </a:ln>
        </p:spPr>
        <p:txBody>
          <a:bodyPr lIns="45719" rIns="45719"/>
          <a:lstStyle/>
          <a:p>
            <a:pPr defTabSz="914400">
              <a:defRPr>
                <a:uFillTx/>
                <a:latin typeface="Arial"/>
                <a:ea typeface="Arial"/>
                <a:cs typeface="Arial"/>
                <a:sym typeface="Arial"/>
              </a:defRPr>
            </a:pPr>
          </a:p>
        </p:txBody>
      </p:sp>
      <p:sp>
        <p:nvSpPr>
          <p:cNvPr id="117" name="Title Text"/>
          <p:cNvSpPr txBox="1"/>
          <p:nvPr>
            <p:ph type="title"/>
          </p:nvPr>
        </p:nvSpPr>
        <p:spPr>
          <a:xfrm>
            <a:off x="457200" y="277813"/>
            <a:ext cx="8229600" cy="1139826"/>
          </a:xfrm>
          <a:prstGeom prst="rect">
            <a:avLst/>
          </a:prstGeom>
        </p:spPr>
        <p:txBody>
          <a:bodyPr lIns="45719" tIns="45719" rIns="45719" bIns="45719" anchor="t"/>
          <a:lstStyle>
            <a:lvl1pPr algn="l" defTabSz="914400">
              <a:defRPr b="0" sz="4200">
                <a:solidFill>
                  <a:srgbClr val="006633"/>
                </a:solidFill>
                <a:latin typeface="Garamond"/>
                <a:ea typeface="Garamond"/>
                <a:cs typeface="Garamond"/>
                <a:sym typeface="Garamond"/>
              </a:defRPr>
            </a:lvl1pPr>
          </a:lstStyle>
          <a:p>
            <a:pPr/>
            <a:r>
              <a:t>Title Text</a:t>
            </a:r>
          </a:p>
        </p:txBody>
      </p:sp>
      <p:sp>
        <p:nvSpPr>
          <p:cNvPr id="118" name="Slide Number"/>
          <p:cNvSpPr txBox="1"/>
          <p:nvPr>
            <p:ph type="sldNum" sz="quarter" idx="2"/>
          </p:nvPr>
        </p:nvSpPr>
        <p:spPr>
          <a:xfrm>
            <a:off x="8439785" y="6444297"/>
            <a:ext cx="247015" cy="256541"/>
          </a:xfrm>
          <a:prstGeom prst="rect">
            <a:avLst/>
          </a:prstGeom>
        </p:spPr>
        <p:txBody>
          <a:bodyPr lIns="45719" tIns="45719" rIns="45719" bIns="45719" anchor="b"/>
          <a:lstStyle>
            <a:lvl1pPr algn="r" defTabSz="914400">
              <a:defRPr>
                <a:latin typeface="Garamond"/>
                <a:ea typeface="Garamond"/>
                <a:cs typeface="Garamond"/>
                <a:sym typeface="Garamond"/>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Text, and Content">
    <p:spTree>
      <p:nvGrpSpPr>
        <p:cNvPr id="1" name=""/>
        <p:cNvGrpSpPr/>
        <p:nvPr/>
      </p:nvGrpSpPr>
      <p:grpSpPr>
        <a:xfrm>
          <a:off x="0" y="0"/>
          <a:ext cx="0" cy="0"/>
          <a:chOff x="0" y="0"/>
          <a:chExt cx="0" cy="0"/>
        </a:xfrm>
      </p:grpSpPr>
      <p:sp>
        <p:nvSpPr>
          <p:cNvPr id="125" name="Freeform 7"/>
          <p:cNvSpPr/>
          <p:nvPr/>
        </p:nvSpPr>
        <p:spPr>
          <a:xfrm>
            <a:off x="380999" y="228599"/>
            <a:ext cx="8229601" cy="609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0"/>
                </a:lnTo>
                <a:lnTo>
                  <a:pt x="21600" y="0"/>
                </a:lnTo>
              </a:path>
            </a:pathLst>
          </a:custGeom>
          <a:ln w="19050">
            <a:solidFill>
              <a:srgbClr val="CC9900"/>
            </a:solidFill>
            <a:miter/>
          </a:ln>
        </p:spPr>
        <p:txBody>
          <a:bodyPr lIns="45719" rIns="45719"/>
          <a:lstStyle/>
          <a:p>
            <a:pPr defTabSz="914400">
              <a:defRPr>
                <a:uFillTx/>
                <a:latin typeface="Arial"/>
                <a:ea typeface="Arial"/>
                <a:cs typeface="Arial"/>
                <a:sym typeface="Arial"/>
              </a:defRPr>
            </a:pPr>
          </a:p>
        </p:txBody>
      </p:sp>
      <p:sp>
        <p:nvSpPr>
          <p:cNvPr id="126" name="Line 8"/>
          <p:cNvSpPr/>
          <p:nvPr/>
        </p:nvSpPr>
        <p:spPr>
          <a:xfrm>
            <a:off x="457200" y="6172200"/>
            <a:ext cx="8229600" cy="0"/>
          </a:xfrm>
          <a:prstGeom prst="line">
            <a:avLst/>
          </a:prstGeom>
          <a:ln w="19050">
            <a:solidFill>
              <a:srgbClr val="CC9900"/>
            </a:solidFill>
          </a:ln>
        </p:spPr>
        <p:txBody>
          <a:bodyPr lIns="45719" rIns="45719"/>
          <a:lstStyle/>
          <a:p>
            <a:pPr defTabSz="914400">
              <a:defRPr>
                <a:uFillTx/>
                <a:latin typeface="Arial"/>
                <a:ea typeface="Arial"/>
                <a:cs typeface="Arial"/>
                <a:sym typeface="Arial"/>
              </a:defRPr>
            </a:pPr>
          </a:p>
        </p:txBody>
      </p:sp>
      <p:sp>
        <p:nvSpPr>
          <p:cNvPr id="127" name="Title Text"/>
          <p:cNvSpPr txBox="1"/>
          <p:nvPr>
            <p:ph type="title"/>
          </p:nvPr>
        </p:nvSpPr>
        <p:spPr>
          <a:xfrm>
            <a:off x="457200" y="277813"/>
            <a:ext cx="8229600" cy="1139826"/>
          </a:xfrm>
          <a:prstGeom prst="rect">
            <a:avLst/>
          </a:prstGeom>
        </p:spPr>
        <p:txBody>
          <a:bodyPr lIns="45719" tIns="45719" rIns="45719" bIns="45719" anchor="t"/>
          <a:lstStyle>
            <a:lvl1pPr algn="l" defTabSz="914400">
              <a:defRPr b="0" sz="4200">
                <a:solidFill>
                  <a:srgbClr val="006633"/>
                </a:solidFill>
                <a:latin typeface="Garamond"/>
                <a:ea typeface="Garamond"/>
                <a:cs typeface="Garamond"/>
                <a:sym typeface="Garamond"/>
              </a:defRPr>
            </a:lvl1pPr>
          </a:lstStyle>
          <a:p>
            <a:pPr/>
            <a:r>
              <a:t>Title Text</a:t>
            </a:r>
          </a:p>
        </p:txBody>
      </p:sp>
      <p:sp>
        <p:nvSpPr>
          <p:cNvPr id="128" name="Body Level One…"/>
          <p:cNvSpPr txBox="1"/>
          <p:nvPr>
            <p:ph type="body" sz="half" idx="1"/>
          </p:nvPr>
        </p:nvSpPr>
        <p:spPr>
          <a:xfrm>
            <a:off x="457200" y="1600200"/>
            <a:ext cx="4038600" cy="4530725"/>
          </a:xfrm>
          <a:prstGeom prst="rect">
            <a:avLst/>
          </a:prstGeom>
        </p:spPr>
        <p:txBody>
          <a:bodyPr lIns="45719" tIns="45719" rIns="45719" bIns="45719" anchor="t"/>
          <a:lstStyle>
            <a:lvl1pPr marL="342900" indent="-342900" defTabSz="914400">
              <a:spcBef>
                <a:spcPts val="700"/>
              </a:spcBef>
              <a:buClr>
                <a:srgbClr val="CC9900"/>
              </a:buClr>
              <a:buSzPct val="65000"/>
              <a:buChar char="■"/>
              <a:defRPr sz="3000">
                <a:latin typeface="Arial"/>
                <a:ea typeface="Arial"/>
                <a:cs typeface="Arial"/>
                <a:sym typeface="Arial"/>
              </a:defRPr>
            </a:lvl1pPr>
            <a:lvl2pPr marL="719992" indent="-375505" defTabSz="914400">
              <a:spcBef>
                <a:spcPts val="700"/>
              </a:spcBef>
              <a:buClr>
                <a:srgbClr val="CC9900"/>
              </a:buClr>
              <a:buSzPct val="60000"/>
              <a:buChar char="❑"/>
              <a:defRPr sz="3000">
                <a:latin typeface="Arial"/>
                <a:ea typeface="Arial"/>
                <a:cs typeface="Arial"/>
                <a:sym typeface="Arial"/>
              </a:defRPr>
            </a:lvl2pPr>
            <a:lvl3pPr marL="1149927" indent="-478415" defTabSz="914400">
              <a:spcBef>
                <a:spcPts val="700"/>
              </a:spcBef>
              <a:buClr>
                <a:srgbClr val="CC9900"/>
              </a:buClr>
              <a:buSzPct val="65000"/>
              <a:buChar char="■"/>
              <a:defRPr sz="3000">
                <a:latin typeface="Arial"/>
                <a:ea typeface="Arial"/>
                <a:cs typeface="Arial"/>
                <a:sym typeface="Arial"/>
              </a:defRPr>
            </a:lvl3pPr>
            <a:lvl4pPr marL="1497806" indent="-473869" defTabSz="914400">
              <a:spcBef>
                <a:spcPts val="700"/>
              </a:spcBef>
              <a:buClr>
                <a:srgbClr val="CC9900"/>
              </a:buClr>
              <a:buSzPct val="70000"/>
              <a:buChar char="❑"/>
              <a:defRPr sz="3000">
                <a:latin typeface="Arial"/>
                <a:ea typeface="Arial"/>
                <a:cs typeface="Arial"/>
                <a:sym typeface="Arial"/>
              </a:defRPr>
            </a:lvl4pPr>
            <a:lvl5pPr marL="1851025" indent="-509587" defTabSz="914400">
              <a:spcBef>
                <a:spcPts val="700"/>
              </a:spcBef>
              <a:buClr>
                <a:srgbClr val="CC9900"/>
              </a:buClr>
              <a:buChar char="▪"/>
              <a:defRPr sz="3000">
                <a:latin typeface="Arial"/>
                <a:ea typeface="Arial"/>
                <a:cs typeface="Arial"/>
                <a:sym typeface="Arial"/>
              </a:defRPr>
            </a:lvl5pPr>
          </a:lstStyle>
          <a:p>
            <a:pPr/>
            <a:r>
              <a:t>Body Level One</a:t>
            </a:r>
          </a:p>
          <a:p>
            <a:pPr lvl="1"/>
            <a:r>
              <a:t>Body Level Two</a:t>
            </a:r>
          </a:p>
          <a:p>
            <a:pPr lvl="2"/>
            <a:r>
              <a:t>Body Level Three</a:t>
            </a:r>
          </a:p>
          <a:p>
            <a:pPr lvl="3"/>
            <a:r>
              <a:t>Body Level Four</a:t>
            </a:r>
          </a:p>
          <a:p>
            <a:pPr lvl="4"/>
            <a:r>
              <a:t>Body Level Five</a:t>
            </a:r>
          </a:p>
        </p:txBody>
      </p:sp>
      <p:sp>
        <p:nvSpPr>
          <p:cNvPr id="129" name="Slide Number"/>
          <p:cNvSpPr txBox="1"/>
          <p:nvPr>
            <p:ph type="sldNum" sz="quarter" idx="2"/>
          </p:nvPr>
        </p:nvSpPr>
        <p:spPr>
          <a:xfrm>
            <a:off x="8439785" y="6444297"/>
            <a:ext cx="247015" cy="256541"/>
          </a:xfrm>
          <a:prstGeom prst="rect">
            <a:avLst/>
          </a:prstGeom>
        </p:spPr>
        <p:txBody>
          <a:bodyPr lIns="45719" tIns="45719" rIns="45719" bIns="45719" anchor="b"/>
          <a:lstStyle>
            <a:lvl1pPr algn="r" defTabSz="914400">
              <a:defRPr>
                <a:latin typeface="Garamond"/>
                <a:ea typeface="Garamond"/>
                <a:cs typeface="Garamond"/>
                <a:sym typeface="Garamond"/>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136" name="Freeform 7"/>
          <p:cNvSpPr/>
          <p:nvPr/>
        </p:nvSpPr>
        <p:spPr>
          <a:xfrm>
            <a:off x="380999" y="228599"/>
            <a:ext cx="8229601" cy="609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0"/>
                </a:lnTo>
                <a:lnTo>
                  <a:pt x="21600" y="0"/>
                </a:lnTo>
              </a:path>
            </a:pathLst>
          </a:custGeom>
          <a:ln w="19050">
            <a:solidFill>
              <a:srgbClr val="CC9900"/>
            </a:solidFill>
            <a:miter/>
          </a:ln>
        </p:spPr>
        <p:txBody>
          <a:bodyPr lIns="45719" rIns="45719"/>
          <a:lstStyle/>
          <a:p>
            <a:pPr defTabSz="914400">
              <a:defRPr>
                <a:uFillTx/>
                <a:latin typeface="Arial"/>
                <a:ea typeface="Arial"/>
                <a:cs typeface="Arial"/>
                <a:sym typeface="Arial"/>
              </a:defRPr>
            </a:pPr>
          </a:p>
        </p:txBody>
      </p:sp>
      <p:sp>
        <p:nvSpPr>
          <p:cNvPr id="137" name="Line 8"/>
          <p:cNvSpPr/>
          <p:nvPr/>
        </p:nvSpPr>
        <p:spPr>
          <a:xfrm>
            <a:off x="457200" y="6172200"/>
            <a:ext cx="8229600" cy="0"/>
          </a:xfrm>
          <a:prstGeom prst="line">
            <a:avLst/>
          </a:prstGeom>
          <a:ln w="19050">
            <a:solidFill>
              <a:srgbClr val="CC9900"/>
            </a:solidFill>
          </a:ln>
        </p:spPr>
        <p:txBody>
          <a:bodyPr lIns="45719" rIns="45719"/>
          <a:lstStyle/>
          <a:p>
            <a:pPr defTabSz="914400">
              <a:defRPr>
                <a:uFillTx/>
                <a:latin typeface="Arial"/>
                <a:ea typeface="Arial"/>
                <a:cs typeface="Arial"/>
                <a:sym typeface="Arial"/>
              </a:defRPr>
            </a:pPr>
          </a:p>
        </p:txBody>
      </p:sp>
      <p:sp>
        <p:nvSpPr>
          <p:cNvPr id="138" name="Title Text"/>
          <p:cNvSpPr txBox="1"/>
          <p:nvPr>
            <p:ph type="title"/>
          </p:nvPr>
        </p:nvSpPr>
        <p:spPr>
          <a:xfrm>
            <a:off x="457200" y="277813"/>
            <a:ext cx="8229600" cy="1139826"/>
          </a:xfrm>
          <a:prstGeom prst="rect">
            <a:avLst/>
          </a:prstGeom>
        </p:spPr>
        <p:txBody>
          <a:bodyPr lIns="45719" tIns="45719" rIns="45719" bIns="45719" anchor="t"/>
          <a:lstStyle>
            <a:lvl1pPr algn="l" defTabSz="914400">
              <a:defRPr b="0" sz="4200">
                <a:solidFill>
                  <a:srgbClr val="006633"/>
                </a:solidFill>
                <a:latin typeface="Garamond"/>
                <a:ea typeface="Garamond"/>
                <a:cs typeface="Garamond"/>
                <a:sym typeface="Garamond"/>
              </a:defRPr>
            </a:lvl1pPr>
          </a:lstStyle>
          <a:p>
            <a:pPr/>
            <a:r>
              <a:t>Title Text</a:t>
            </a:r>
          </a:p>
        </p:txBody>
      </p:sp>
      <p:sp>
        <p:nvSpPr>
          <p:cNvPr id="139" name="Body Level One…"/>
          <p:cNvSpPr txBox="1"/>
          <p:nvPr>
            <p:ph type="body" sz="half" idx="1"/>
          </p:nvPr>
        </p:nvSpPr>
        <p:spPr>
          <a:xfrm>
            <a:off x="457200" y="1600200"/>
            <a:ext cx="4038600" cy="4530725"/>
          </a:xfrm>
          <a:prstGeom prst="rect">
            <a:avLst/>
          </a:prstGeom>
        </p:spPr>
        <p:txBody>
          <a:bodyPr lIns="45719" tIns="45719" rIns="45719" bIns="45719" anchor="t"/>
          <a:lstStyle>
            <a:lvl1pPr marL="342900" indent="-342900" defTabSz="914400">
              <a:spcBef>
                <a:spcPts val="600"/>
              </a:spcBef>
              <a:buClr>
                <a:srgbClr val="CC9900"/>
              </a:buClr>
              <a:buSzPct val="65000"/>
              <a:buChar char="■"/>
              <a:defRPr sz="2800">
                <a:latin typeface="Arial"/>
                <a:ea typeface="Arial"/>
                <a:cs typeface="Arial"/>
                <a:sym typeface="Arial"/>
              </a:defRPr>
            </a:lvl1pPr>
            <a:lvl2pPr marL="724164" indent="-379677" defTabSz="914400">
              <a:spcBef>
                <a:spcPts val="600"/>
              </a:spcBef>
              <a:buClr>
                <a:srgbClr val="CC9900"/>
              </a:buClr>
              <a:buSzPct val="60000"/>
              <a:buChar char="❑"/>
              <a:defRPr sz="2800">
                <a:latin typeface="Arial"/>
                <a:ea typeface="Arial"/>
                <a:cs typeface="Arial"/>
                <a:sym typeface="Arial"/>
              </a:defRPr>
            </a:lvl2pPr>
            <a:lvl3pPr marL="1162685" indent="-491173" defTabSz="914400">
              <a:spcBef>
                <a:spcPts val="600"/>
              </a:spcBef>
              <a:buClr>
                <a:srgbClr val="CC9900"/>
              </a:buClr>
              <a:buSzPct val="65000"/>
              <a:buChar char="■"/>
              <a:defRPr sz="2800">
                <a:latin typeface="Arial"/>
                <a:ea typeface="Arial"/>
                <a:cs typeface="Arial"/>
                <a:sym typeface="Arial"/>
              </a:defRPr>
            </a:lvl3pPr>
            <a:lvl4pPr marL="1515357" indent="-491420" defTabSz="914400">
              <a:spcBef>
                <a:spcPts val="600"/>
              </a:spcBef>
              <a:buClr>
                <a:srgbClr val="CC9900"/>
              </a:buClr>
              <a:buSzPct val="70000"/>
              <a:buChar char="❑"/>
              <a:defRPr sz="2800">
                <a:latin typeface="Arial"/>
                <a:ea typeface="Arial"/>
                <a:cs typeface="Arial"/>
                <a:sym typeface="Arial"/>
              </a:defRPr>
            </a:lvl4pPr>
            <a:lvl5pPr marL="1869899" indent="-528461" defTabSz="914400">
              <a:spcBef>
                <a:spcPts val="600"/>
              </a:spcBef>
              <a:buClr>
                <a:srgbClr val="CC9900"/>
              </a:buClr>
              <a:buChar char="▪"/>
              <a:defRPr sz="2800">
                <a:latin typeface="Arial"/>
                <a:ea typeface="Arial"/>
                <a:cs typeface="Arial"/>
                <a:sym typeface="Arial"/>
              </a:defRPr>
            </a:lvl5pPr>
          </a:lstStyle>
          <a:p>
            <a:pPr/>
            <a:r>
              <a:t>Body Level One</a:t>
            </a:r>
          </a:p>
          <a:p>
            <a:pPr lvl="1"/>
            <a:r>
              <a:t>Body Level Two</a:t>
            </a:r>
          </a:p>
          <a:p>
            <a:pPr lvl="2"/>
            <a:r>
              <a:t>Body Level Three</a:t>
            </a:r>
          </a:p>
          <a:p>
            <a:pPr lvl="3"/>
            <a:r>
              <a:t>Body Level Four</a:t>
            </a:r>
          </a:p>
          <a:p>
            <a:pPr lvl="4"/>
            <a:r>
              <a:t>Body Level Five</a:t>
            </a:r>
          </a:p>
        </p:txBody>
      </p:sp>
      <p:sp>
        <p:nvSpPr>
          <p:cNvPr id="140" name="Slide Number"/>
          <p:cNvSpPr txBox="1"/>
          <p:nvPr>
            <p:ph type="sldNum" sz="quarter" idx="2"/>
          </p:nvPr>
        </p:nvSpPr>
        <p:spPr>
          <a:xfrm>
            <a:off x="8439785" y="6444297"/>
            <a:ext cx="247015" cy="256541"/>
          </a:xfrm>
          <a:prstGeom prst="rect">
            <a:avLst/>
          </a:prstGeom>
        </p:spPr>
        <p:txBody>
          <a:bodyPr lIns="45719" tIns="45719" rIns="45719" bIns="45719" anchor="b"/>
          <a:lstStyle>
            <a:lvl1pPr algn="r" defTabSz="914400">
              <a:defRPr>
                <a:latin typeface="Garamond"/>
                <a:ea typeface="Garamond"/>
                <a:cs typeface="Garamond"/>
                <a:sym typeface="Garamond"/>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147" name="Freeform 7"/>
          <p:cNvSpPr/>
          <p:nvPr/>
        </p:nvSpPr>
        <p:spPr>
          <a:xfrm>
            <a:off x="380999" y="228599"/>
            <a:ext cx="8229601" cy="609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0"/>
                </a:lnTo>
                <a:lnTo>
                  <a:pt x="21600" y="0"/>
                </a:lnTo>
              </a:path>
            </a:pathLst>
          </a:custGeom>
          <a:ln w="19050">
            <a:solidFill>
              <a:srgbClr val="CC9900"/>
            </a:solidFill>
            <a:miter/>
          </a:ln>
        </p:spPr>
        <p:txBody>
          <a:bodyPr lIns="45719" rIns="45719"/>
          <a:lstStyle/>
          <a:p>
            <a:pPr defTabSz="914400">
              <a:defRPr>
                <a:uFillTx/>
                <a:latin typeface="Arial"/>
                <a:ea typeface="Arial"/>
                <a:cs typeface="Arial"/>
                <a:sym typeface="Arial"/>
              </a:defRPr>
            </a:pPr>
          </a:p>
        </p:txBody>
      </p:sp>
      <p:sp>
        <p:nvSpPr>
          <p:cNvPr id="148" name="Line 8"/>
          <p:cNvSpPr/>
          <p:nvPr/>
        </p:nvSpPr>
        <p:spPr>
          <a:xfrm>
            <a:off x="457200" y="6172200"/>
            <a:ext cx="8229600" cy="0"/>
          </a:xfrm>
          <a:prstGeom prst="line">
            <a:avLst/>
          </a:prstGeom>
          <a:ln w="19050">
            <a:solidFill>
              <a:srgbClr val="CC9900"/>
            </a:solidFill>
          </a:ln>
        </p:spPr>
        <p:txBody>
          <a:bodyPr lIns="45719" rIns="45719"/>
          <a:lstStyle/>
          <a:p>
            <a:pPr defTabSz="914400">
              <a:defRPr>
                <a:uFillTx/>
                <a:latin typeface="Arial"/>
                <a:ea typeface="Arial"/>
                <a:cs typeface="Arial"/>
                <a:sym typeface="Arial"/>
              </a:defRPr>
            </a:pPr>
          </a:p>
        </p:txBody>
      </p:sp>
      <p:sp>
        <p:nvSpPr>
          <p:cNvPr id="149" name="Title Text"/>
          <p:cNvSpPr txBox="1"/>
          <p:nvPr>
            <p:ph type="title"/>
          </p:nvPr>
        </p:nvSpPr>
        <p:spPr>
          <a:xfrm>
            <a:off x="457200" y="277813"/>
            <a:ext cx="8229600" cy="1139826"/>
          </a:xfrm>
          <a:prstGeom prst="rect">
            <a:avLst/>
          </a:prstGeom>
        </p:spPr>
        <p:txBody>
          <a:bodyPr lIns="45719" tIns="45719" rIns="45719" bIns="45719" anchor="t"/>
          <a:lstStyle>
            <a:lvl1pPr algn="l" defTabSz="914400">
              <a:defRPr b="0" sz="4200">
                <a:solidFill>
                  <a:srgbClr val="006633"/>
                </a:solidFill>
                <a:latin typeface="Garamond"/>
                <a:ea typeface="Garamond"/>
                <a:cs typeface="Garamond"/>
                <a:sym typeface="Garamond"/>
              </a:defRPr>
            </a:lvl1pPr>
          </a:lstStyle>
          <a:p>
            <a:pPr/>
            <a:r>
              <a:t>Title Text</a:t>
            </a:r>
          </a:p>
        </p:txBody>
      </p:sp>
      <p:sp>
        <p:nvSpPr>
          <p:cNvPr id="150" name="Body Level One…"/>
          <p:cNvSpPr txBox="1"/>
          <p:nvPr>
            <p:ph type="body" idx="1"/>
          </p:nvPr>
        </p:nvSpPr>
        <p:spPr>
          <a:xfrm>
            <a:off x="457200" y="1600200"/>
            <a:ext cx="8229600" cy="4530725"/>
          </a:xfrm>
          <a:prstGeom prst="rect">
            <a:avLst/>
          </a:prstGeom>
        </p:spPr>
        <p:txBody>
          <a:bodyPr lIns="45719" tIns="45719" rIns="45719" bIns="45719" anchor="t"/>
          <a:lstStyle>
            <a:lvl1pPr marL="342900" indent="-342900" defTabSz="914400">
              <a:spcBef>
                <a:spcPts val="700"/>
              </a:spcBef>
              <a:buClr>
                <a:srgbClr val="CC9900"/>
              </a:buClr>
              <a:buSzPct val="65000"/>
              <a:buChar char="■"/>
              <a:defRPr sz="3000">
                <a:latin typeface="Arial"/>
                <a:ea typeface="Arial"/>
                <a:cs typeface="Arial"/>
                <a:sym typeface="Arial"/>
              </a:defRPr>
            </a:lvl1pPr>
            <a:lvl2pPr marL="719992" indent="-375505" defTabSz="914400">
              <a:spcBef>
                <a:spcPts val="700"/>
              </a:spcBef>
              <a:buClr>
                <a:srgbClr val="CC9900"/>
              </a:buClr>
              <a:buSzPct val="60000"/>
              <a:buChar char="❑"/>
              <a:defRPr sz="3000">
                <a:latin typeface="Arial"/>
                <a:ea typeface="Arial"/>
                <a:cs typeface="Arial"/>
                <a:sym typeface="Arial"/>
              </a:defRPr>
            </a:lvl2pPr>
            <a:lvl3pPr marL="1149927" indent="-478415" defTabSz="914400">
              <a:spcBef>
                <a:spcPts val="700"/>
              </a:spcBef>
              <a:buClr>
                <a:srgbClr val="CC9900"/>
              </a:buClr>
              <a:buSzPct val="65000"/>
              <a:buChar char="■"/>
              <a:defRPr sz="3000">
                <a:latin typeface="Arial"/>
                <a:ea typeface="Arial"/>
                <a:cs typeface="Arial"/>
                <a:sym typeface="Arial"/>
              </a:defRPr>
            </a:lvl3pPr>
            <a:lvl4pPr marL="1497806" indent="-473869" defTabSz="914400">
              <a:spcBef>
                <a:spcPts val="700"/>
              </a:spcBef>
              <a:buClr>
                <a:srgbClr val="CC9900"/>
              </a:buClr>
              <a:buSzPct val="70000"/>
              <a:buChar char="❑"/>
              <a:defRPr sz="3000">
                <a:latin typeface="Arial"/>
                <a:ea typeface="Arial"/>
                <a:cs typeface="Arial"/>
                <a:sym typeface="Arial"/>
              </a:defRPr>
            </a:lvl4pPr>
            <a:lvl5pPr marL="1851025" indent="-509587" defTabSz="914400">
              <a:spcBef>
                <a:spcPts val="700"/>
              </a:spcBef>
              <a:buClr>
                <a:srgbClr val="CC9900"/>
              </a:buClr>
              <a:buChar char="▪"/>
              <a:defRPr sz="3000">
                <a:latin typeface="Arial"/>
                <a:ea typeface="Arial"/>
                <a:cs typeface="Arial"/>
                <a:sym typeface="Arial"/>
              </a:defRPr>
            </a:lvl5pPr>
          </a:lstStyle>
          <a:p>
            <a:pPr/>
            <a:r>
              <a:t>Body Level One</a:t>
            </a:r>
          </a:p>
          <a:p>
            <a:pPr lvl="1"/>
            <a:r>
              <a:t>Body Level Two</a:t>
            </a:r>
          </a:p>
          <a:p>
            <a:pPr lvl="2"/>
            <a:r>
              <a:t>Body Level Three</a:t>
            </a:r>
          </a:p>
          <a:p>
            <a:pPr lvl="3"/>
            <a:r>
              <a:t>Body Level Four</a:t>
            </a:r>
          </a:p>
          <a:p>
            <a:pPr lvl="4"/>
            <a:r>
              <a:t>Body Level Five</a:t>
            </a:r>
          </a:p>
        </p:txBody>
      </p:sp>
      <p:sp>
        <p:nvSpPr>
          <p:cNvPr id="151" name="Slide Number"/>
          <p:cNvSpPr txBox="1"/>
          <p:nvPr>
            <p:ph type="sldNum" sz="quarter" idx="2"/>
          </p:nvPr>
        </p:nvSpPr>
        <p:spPr>
          <a:xfrm>
            <a:off x="8439785" y="6444297"/>
            <a:ext cx="247015" cy="256541"/>
          </a:xfrm>
          <a:prstGeom prst="rect">
            <a:avLst/>
          </a:prstGeom>
        </p:spPr>
        <p:txBody>
          <a:bodyPr lIns="45719" tIns="45719" rIns="45719" bIns="45719" anchor="b"/>
          <a:lstStyle>
            <a:lvl1pPr algn="r" defTabSz="914400">
              <a:defRPr>
                <a:latin typeface="Garamond"/>
                <a:ea typeface="Garamond"/>
                <a:cs typeface="Garamond"/>
                <a:sym typeface="Garamond"/>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Slide">
    <p:spTree>
      <p:nvGrpSpPr>
        <p:cNvPr id="1" name=""/>
        <p:cNvGrpSpPr/>
        <p:nvPr/>
      </p:nvGrpSpPr>
      <p:grpSpPr>
        <a:xfrm>
          <a:off x="0" y="0"/>
          <a:ext cx="0" cy="0"/>
          <a:chOff x="0" y="0"/>
          <a:chExt cx="0" cy="0"/>
        </a:xfrm>
      </p:grpSpPr>
      <p:sp>
        <p:nvSpPr>
          <p:cNvPr id="158" name="Freeform 7"/>
          <p:cNvSpPr/>
          <p:nvPr/>
        </p:nvSpPr>
        <p:spPr>
          <a:xfrm>
            <a:off x="609599" y="1219200"/>
            <a:ext cx="7924801" cy="9144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0"/>
                </a:lnTo>
                <a:lnTo>
                  <a:pt x="21600" y="0"/>
                </a:lnTo>
              </a:path>
            </a:pathLst>
          </a:custGeom>
          <a:ln w="25400">
            <a:solidFill>
              <a:srgbClr val="CC9900"/>
            </a:solidFill>
            <a:miter/>
          </a:ln>
        </p:spPr>
        <p:txBody>
          <a:bodyPr lIns="45719" rIns="45719"/>
          <a:lstStyle/>
          <a:p>
            <a:pPr defTabSz="914400">
              <a:defRPr>
                <a:uFillTx/>
                <a:latin typeface="Arial"/>
                <a:ea typeface="Arial"/>
                <a:cs typeface="Arial"/>
                <a:sym typeface="Arial"/>
              </a:defRPr>
            </a:pPr>
          </a:p>
        </p:txBody>
      </p:sp>
      <p:sp>
        <p:nvSpPr>
          <p:cNvPr id="159" name="Line 8"/>
          <p:cNvSpPr/>
          <p:nvPr/>
        </p:nvSpPr>
        <p:spPr>
          <a:xfrm>
            <a:off x="1981200" y="3962400"/>
            <a:ext cx="6511925" cy="0"/>
          </a:xfrm>
          <a:prstGeom prst="line">
            <a:avLst/>
          </a:prstGeom>
          <a:ln w="19050">
            <a:solidFill>
              <a:srgbClr val="CC9900"/>
            </a:solidFill>
          </a:ln>
        </p:spPr>
        <p:txBody>
          <a:bodyPr lIns="45719" rIns="45719"/>
          <a:lstStyle/>
          <a:p>
            <a:pPr defTabSz="914400">
              <a:defRPr>
                <a:uFillTx/>
                <a:latin typeface="Arial"/>
                <a:ea typeface="Arial"/>
                <a:cs typeface="Arial"/>
                <a:sym typeface="Arial"/>
              </a:defRPr>
            </a:pPr>
          </a:p>
        </p:txBody>
      </p:sp>
      <p:sp>
        <p:nvSpPr>
          <p:cNvPr id="160" name="Title Text"/>
          <p:cNvSpPr txBox="1"/>
          <p:nvPr>
            <p:ph type="title"/>
          </p:nvPr>
        </p:nvSpPr>
        <p:spPr>
          <a:xfrm>
            <a:off x="914400" y="1524000"/>
            <a:ext cx="7623175" cy="1752600"/>
          </a:xfrm>
          <a:prstGeom prst="rect">
            <a:avLst/>
          </a:prstGeom>
        </p:spPr>
        <p:txBody>
          <a:bodyPr lIns="45719" tIns="45719" rIns="45719" bIns="45719" anchor="t"/>
          <a:lstStyle>
            <a:lvl1pPr algn="l" defTabSz="914400">
              <a:defRPr b="0" sz="5000">
                <a:solidFill>
                  <a:srgbClr val="006633"/>
                </a:solidFill>
                <a:latin typeface="Garamond"/>
                <a:ea typeface="Garamond"/>
                <a:cs typeface="Garamond"/>
                <a:sym typeface="Garamond"/>
              </a:defRPr>
            </a:lvl1pPr>
          </a:lstStyle>
          <a:p>
            <a:pPr/>
            <a:r>
              <a:t>Title Text</a:t>
            </a:r>
          </a:p>
        </p:txBody>
      </p:sp>
      <p:sp>
        <p:nvSpPr>
          <p:cNvPr id="161" name="Body Level One…"/>
          <p:cNvSpPr txBox="1"/>
          <p:nvPr>
            <p:ph type="body" sz="quarter" idx="1"/>
          </p:nvPr>
        </p:nvSpPr>
        <p:spPr>
          <a:xfrm>
            <a:off x="1981200" y="3962400"/>
            <a:ext cx="6553200" cy="1752600"/>
          </a:xfrm>
          <a:prstGeom prst="rect">
            <a:avLst/>
          </a:prstGeom>
        </p:spPr>
        <p:txBody>
          <a:bodyPr lIns="45719" tIns="45719" rIns="45719" bIns="45719" anchor="t"/>
          <a:lstStyle>
            <a:lvl1pPr marL="0" indent="0" defTabSz="914400">
              <a:spcBef>
                <a:spcPts val="600"/>
              </a:spcBef>
              <a:buSzTx/>
              <a:buNone/>
              <a:defRPr sz="2800">
                <a:latin typeface="Arial"/>
                <a:ea typeface="Arial"/>
                <a:cs typeface="Arial"/>
                <a:sym typeface="Arial"/>
              </a:defRPr>
            </a:lvl1pPr>
            <a:lvl2pPr marL="694958" indent="-350471" defTabSz="914400">
              <a:spcBef>
                <a:spcPts val="600"/>
              </a:spcBef>
              <a:buSzPct val="60000"/>
              <a:buChar char="❑"/>
              <a:defRPr sz="2800">
                <a:latin typeface="Arial"/>
                <a:ea typeface="Arial"/>
                <a:cs typeface="Arial"/>
                <a:sym typeface="Arial"/>
              </a:defRPr>
            </a:lvl2pPr>
            <a:lvl3pPr marL="1118033" indent="-446521" defTabSz="914400">
              <a:spcBef>
                <a:spcPts val="600"/>
              </a:spcBef>
              <a:buSzPct val="65000"/>
              <a:buChar char="■"/>
              <a:defRPr sz="2800">
                <a:latin typeface="Arial"/>
                <a:ea typeface="Arial"/>
                <a:cs typeface="Arial"/>
                <a:sym typeface="Arial"/>
              </a:defRPr>
            </a:lvl3pPr>
            <a:lvl4pPr marL="1466215" indent="-442278" defTabSz="914400">
              <a:spcBef>
                <a:spcPts val="600"/>
              </a:spcBef>
              <a:buSzPct val="70000"/>
              <a:buChar char="❑"/>
              <a:defRPr sz="2800">
                <a:latin typeface="Arial"/>
                <a:ea typeface="Arial"/>
                <a:cs typeface="Arial"/>
                <a:sym typeface="Arial"/>
              </a:defRPr>
            </a:lvl4pPr>
            <a:lvl5pPr marL="1817053" indent="-475614" defTabSz="914400">
              <a:spcBef>
                <a:spcPts val="600"/>
              </a:spcBef>
              <a:buChar char="▪"/>
              <a:defRPr sz="2800">
                <a:latin typeface="Arial"/>
                <a:ea typeface="Arial"/>
                <a:cs typeface="Arial"/>
                <a:sym typeface="Arial"/>
              </a:defRPr>
            </a:lvl5pPr>
          </a:lstStyle>
          <a:p>
            <a:pPr/>
            <a:r>
              <a:t>Body Level One</a:t>
            </a:r>
          </a:p>
          <a:p>
            <a:pPr lvl="1"/>
            <a:r>
              <a:t>Body Level Two</a:t>
            </a:r>
          </a:p>
          <a:p>
            <a:pPr lvl="2"/>
            <a:r>
              <a:t>Body Level Three</a:t>
            </a:r>
          </a:p>
          <a:p>
            <a:pPr lvl="3"/>
            <a:r>
              <a:t>Body Level Four</a:t>
            </a:r>
          </a:p>
          <a:p>
            <a:pPr lvl="4"/>
            <a:r>
              <a:t>Body Level Five</a:t>
            </a:r>
          </a:p>
        </p:txBody>
      </p:sp>
      <p:sp>
        <p:nvSpPr>
          <p:cNvPr id="162" name="Slide Number"/>
          <p:cNvSpPr txBox="1"/>
          <p:nvPr>
            <p:ph type="sldNum" sz="quarter" idx="2"/>
          </p:nvPr>
        </p:nvSpPr>
        <p:spPr>
          <a:xfrm>
            <a:off x="8439785" y="6444297"/>
            <a:ext cx="247015" cy="256541"/>
          </a:xfrm>
          <a:prstGeom prst="rect">
            <a:avLst/>
          </a:prstGeom>
        </p:spPr>
        <p:txBody>
          <a:bodyPr lIns="45719" tIns="45719" rIns="45719" bIns="45719" anchor="b"/>
          <a:lstStyle>
            <a:lvl1pPr algn="r" defTabSz="914400">
              <a:defRPr>
                <a:latin typeface="Garamond"/>
                <a:ea typeface="Garamond"/>
                <a:cs typeface="Garamond"/>
                <a:sym typeface="Garamond"/>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fault">
    <p:spTree>
      <p:nvGrpSpPr>
        <p:cNvPr id="1" name=""/>
        <p:cNvGrpSpPr/>
        <p:nvPr/>
      </p:nvGrpSpPr>
      <p:grpSpPr>
        <a:xfrm>
          <a:off x="0" y="0"/>
          <a:ext cx="0" cy="0"/>
          <a:chOff x="0" y="0"/>
          <a:chExt cx="0" cy="0"/>
        </a:xfrm>
      </p:grpSpPr>
      <p:sp>
        <p:nvSpPr>
          <p:cNvPr id="18" name="Slide Number"/>
          <p:cNvSpPr txBox="1"/>
          <p:nvPr>
            <p:ph type="sldNum" sz="quarter" idx="2"/>
          </p:nvPr>
        </p:nvSpPr>
        <p:spPr>
          <a:xfrm>
            <a:off x="8428178" y="6404293"/>
            <a:ext cx="258623" cy="269239"/>
          </a:xfrm>
          <a:prstGeom prst="rect">
            <a:avLst/>
          </a:prstGeom>
        </p:spPr>
        <p:txBody>
          <a:bodyPr lIns="45718" tIns="45718" rIns="45718" bIns="45718" anchor="ctr"/>
          <a:lstStyle>
            <a:lvl1pPr algn="r" defTabSz="457200">
              <a:defRPr>
                <a:solidFill>
                  <a:srgbClr val="898989"/>
                </a:solidFill>
                <a:uFill>
                  <a:solidFill>
                    <a:srgbClr val="898989"/>
                  </a:solidFill>
                </a:uFill>
                <a:latin typeface="Calibri"/>
                <a:ea typeface="Calibri"/>
                <a:cs typeface="Calibri"/>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25" name="Title Text"/>
          <p:cNvSpPr txBox="1"/>
          <p:nvPr>
            <p:ph type="title"/>
          </p:nvPr>
        </p:nvSpPr>
        <p:spPr>
          <a:prstGeom prst="rect">
            <a:avLst/>
          </a:prstGeom>
        </p:spPr>
        <p:txBody>
          <a:bodyPr/>
          <a:lstStyle/>
          <a:p>
            <a:pPr/>
            <a:r>
              <a:t>Title Text</a:t>
            </a:r>
          </a:p>
        </p:txBody>
      </p:sp>
      <p:sp>
        <p:nvSpPr>
          <p:cNvPr id="26"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34" name="Title Text"/>
          <p:cNvSpPr txBox="1"/>
          <p:nvPr>
            <p:ph type="title"/>
          </p:nvPr>
        </p:nvSpPr>
        <p:spPr>
          <a:xfrm>
            <a:off x="669726" y="312539"/>
            <a:ext cx="7804548" cy="1518047"/>
          </a:xfrm>
          <a:prstGeom prst="rect">
            <a:avLst/>
          </a:prstGeom>
        </p:spPr>
        <p:txBody>
          <a:bodyPr lIns="35718" tIns="35718" rIns="35718" bIns="35718"/>
          <a:lstStyle>
            <a:lvl1pPr defTabSz="457200">
              <a:defRPr>
                <a:solidFill>
                  <a:srgbClr val="000080"/>
                </a:solidFill>
                <a:uFill>
                  <a:solidFill>
                    <a:srgbClr val="000000"/>
                  </a:solidFill>
                </a:uFill>
                <a:latin typeface="Calibri"/>
                <a:ea typeface="Calibri"/>
                <a:cs typeface="Calibri"/>
                <a:sym typeface="Calibri"/>
              </a:defRPr>
            </a:lvl1pPr>
          </a:lstStyle>
          <a:p>
            <a:pPr/>
            <a:r>
              <a:t>Title Text</a:t>
            </a:r>
          </a:p>
        </p:txBody>
      </p:sp>
      <p:sp>
        <p:nvSpPr>
          <p:cNvPr id="35" name="Body Level One…"/>
          <p:cNvSpPr txBox="1"/>
          <p:nvPr>
            <p:ph type="body" idx="1"/>
          </p:nvPr>
        </p:nvSpPr>
        <p:spPr>
          <a:xfrm>
            <a:off x="669726" y="1830585"/>
            <a:ext cx="7804548" cy="4420197"/>
          </a:xfrm>
          <a:prstGeom prst="rect">
            <a:avLst/>
          </a:prstGeom>
        </p:spPr>
        <p:txBody>
          <a:bodyPr lIns="35718" tIns="35718" rIns="35718" bIns="35718"/>
          <a:lstStyle>
            <a:lvl1pPr marL="296333" indent="-296333" defTabSz="410765"/>
            <a:lvl2pPr marL="740833" indent="-296333" defTabSz="410765"/>
            <a:lvl3pPr marL="1185333" indent="-296333" defTabSz="410765"/>
            <a:lvl4pPr marL="1629833" indent="-296333" defTabSz="410765"/>
            <a:lvl5pPr marL="2074333" indent="-296333" defTabSz="410765"/>
          </a:lstStyle>
          <a:p>
            <a:pPr/>
            <a:r>
              <a:t>Body Level One</a:t>
            </a:r>
          </a:p>
          <a:p>
            <a:pPr lvl="1"/>
            <a:r>
              <a:t>Body Level Two</a:t>
            </a:r>
          </a:p>
          <a:p>
            <a:pPr lvl="2"/>
            <a:r>
              <a:t>Body Level Three</a:t>
            </a:r>
          </a:p>
          <a:p>
            <a:pPr lvl="3"/>
            <a:r>
              <a:t>Body Level Four</a:t>
            </a:r>
          </a:p>
          <a:p>
            <a:pPr lvl="4"/>
            <a:r>
              <a:t>Body Level Five</a:t>
            </a:r>
          </a:p>
        </p:txBody>
      </p:sp>
      <p:sp>
        <p:nvSpPr>
          <p:cNvPr id="36" name="Slide Number"/>
          <p:cNvSpPr txBox="1"/>
          <p:nvPr>
            <p:ph type="sldNum" sz="quarter" idx="2"/>
          </p:nvPr>
        </p:nvSpPr>
        <p:spPr>
          <a:xfrm>
            <a:off x="4440732" y="6505277"/>
            <a:ext cx="253607" cy="249238"/>
          </a:xfrm>
          <a:prstGeom prst="rect">
            <a:avLst/>
          </a:prstGeom>
        </p:spPr>
        <p:txBody>
          <a:bodyPr lIns="35718" tIns="35718" rIns="35718" bIns="35718"/>
          <a:lstStyle>
            <a:lvl1pPr defTabSz="410765"/>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Subtitle">
    <p:spTree>
      <p:nvGrpSpPr>
        <p:cNvPr id="1" name=""/>
        <p:cNvGrpSpPr/>
        <p:nvPr/>
      </p:nvGrpSpPr>
      <p:grpSpPr>
        <a:xfrm>
          <a:off x="0" y="0"/>
          <a:ext cx="0" cy="0"/>
          <a:chOff x="0" y="0"/>
          <a:chExt cx="0" cy="0"/>
        </a:xfrm>
      </p:grpSpPr>
      <p:sp>
        <p:nvSpPr>
          <p:cNvPr id="43" name="Title Text"/>
          <p:cNvSpPr txBox="1"/>
          <p:nvPr>
            <p:ph type="title"/>
          </p:nvPr>
        </p:nvSpPr>
        <p:spPr>
          <a:xfrm>
            <a:off x="892968" y="1151929"/>
            <a:ext cx="7358064" cy="2321720"/>
          </a:xfrm>
          <a:prstGeom prst="rect">
            <a:avLst/>
          </a:prstGeom>
        </p:spPr>
        <p:txBody>
          <a:bodyPr lIns="35718" tIns="35718" rIns="35718" bIns="35718" anchor="b"/>
          <a:lstStyle>
            <a:lvl1pPr defTabSz="410765">
              <a:defRPr>
                <a:solidFill>
                  <a:srgbClr val="000080"/>
                </a:solidFill>
              </a:defRPr>
            </a:lvl1pPr>
          </a:lstStyle>
          <a:p>
            <a:pPr/>
            <a:r>
              <a:t>Title Text</a:t>
            </a:r>
          </a:p>
        </p:txBody>
      </p:sp>
      <p:sp>
        <p:nvSpPr>
          <p:cNvPr id="44" name="Body Level One…"/>
          <p:cNvSpPr txBox="1"/>
          <p:nvPr>
            <p:ph type="body" sz="quarter" idx="1"/>
          </p:nvPr>
        </p:nvSpPr>
        <p:spPr>
          <a:xfrm>
            <a:off x="892968" y="3536156"/>
            <a:ext cx="7358064" cy="794743"/>
          </a:xfrm>
          <a:prstGeom prst="rect">
            <a:avLst/>
          </a:prstGeom>
        </p:spPr>
        <p:txBody>
          <a:bodyPr lIns="35718" tIns="35718" rIns="35718" bIns="35718" anchor="t"/>
          <a:lstStyle>
            <a:lvl1pPr marL="0" indent="0" algn="ctr" defTabSz="410765">
              <a:spcBef>
                <a:spcPts val="0"/>
              </a:spcBef>
              <a:buSzTx/>
              <a:buNone/>
              <a:defRPr sz="2200"/>
            </a:lvl1pPr>
            <a:lvl2pPr marL="0" indent="228600" algn="ctr" defTabSz="410765">
              <a:spcBef>
                <a:spcPts val="0"/>
              </a:spcBef>
              <a:buSzTx/>
              <a:buNone/>
              <a:defRPr sz="2200"/>
            </a:lvl2pPr>
            <a:lvl3pPr marL="0" indent="457200" algn="ctr" defTabSz="410765">
              <a:spcBef>
                <a:spcPts val="0"/>
              </a:spcBef>
              <a:buSzTx/>
              <a:buNone/>
              <a:defRPr sz="2200"/>
            </a:lvl3pPr>
            <a:lvl4pPr marL="0" indent="685800" algn="ctr" defTabSz="410765">
              <a:spcBef>
                <a:spcPts val="0"/>
              </a:spcBef>
              <a:buSzTx/>
              <a:buNone/>
              <a:defRPr sz="2200"/>
            </a:lvl4pPr>
            <a:lvl5pPr marL="0" indent="914400" algn="ctr" defTabSz="410765">
              <a:spcBef>
                <a:spcPts val="0"/>
              </a:spcBef>
              <a:buSzTx/>
              <a:buNone/>
              <a:defRPr sz="2200"/>
            </a:lvl5pPr>
          </a:lstStyle>
          <a:p>
            <a:pPr/>
            <a:r>
              <a:t>Body Level One</a:t>
            </a:r>
          </a:p>
          <a:p>
            <a:pPr lvl="1"/>
            <a:r>
              <a:t>Body Level Two</a:t>
            </a:r>
          </a:p>
          <a:p>
            <a:pPr lvl="2"/>
            <a:r>
              <a:t>Body Level Three</a:t>
            </a:r>
          </a:p>
          <a:p>
            <a:pPr lvl="3"/>
            <a:r>
              <a:t>Body Level Four</a:t>
            </a:r>
          </a:p>
          <a:p>
            <a:pPr lvl="4"/>
            <a:r>
              <a:t>Body Level Five</a:t>
            </a:r>
          </a:p>
        </p:txBody>
      </p:sp>
      <p:sp>
        <p:nvSpPr>
          <p:cNvPr id="45" name="Slide Number"/>
          <p:cNvSpPr txBox="1"/>
          <p:nvPr>
            <p:ph type="sldNum" sz="quarter" idx="2"/>
          </p:nvPr>
        </p:nvSpPr>
        <p:spPr>
          <a:xfrm>
            <a:off x="4440732" y="6505277"/>
            <a:ext cx="253607" cy="249238"/>
          </a:xfrm>
          <a:prstGeom prst="rect">
            <a:avLst/>
          </a:prstGeom>
        </p:spPr>
        <p:txBody>
          <a:bodyPr lIns="35718" tIns="35718" rIns="35718" bIns="35718"/>
          <a:lstStyle>
            <a:lvl1pPr defTabSz="410765"/>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52" name="Title Text"/>
          <p:cNvSpPr txBox="1"/>
          <p:nvPr>
            <p:ph type="title"/>
          </p:nvPr>
        </p:nvSpPr>
        <p:spPr>
          <a:xfrm>
            <a:off x="669726" y="312539"/>
            <a:ext cx="7804548" cy="1518047"/>
          </a:xfrm>
          <a:prstGeom prst="rect">
            <a:avLst/>
          </a:prstGeom>
        </p:spPr>
        <p:txBody>
          <a:bodyPr lIns="35718" tIns="35718" rIns="35718" bIns="35718"/>
          <a:lstStyle>
            <a:lvl1pPr defTabSz="410765">
              <a:defRPr>
                <a:solidFill>
                  <a:srgbClr val="000080"/>
                </a:solidFill>
              </a:defRPr>
            </a:lvl1pPr>
          </a:lstStyle>
          <a:p>
            <a:pPr/>
            <a:r>
              <a:t>Title Text</a:t>
            </a:r>
          </a:p>
        </p:txBody>
      </p:sp>
      <p:sp>
        <p:nvSpPr>
          <p:cNvPr id="53" name="Body Level One…"/>
          <p:cNvSpPr txBox="1"/>
          <p:nvPr>
            <p:ph type="body" idx="1"/>
          </p:nvPr>
        </p:nvSpPr>
        <p:spPr>
          <a:xfrm>
            <a:off x="669726" y="1830585"/>
            <a:ext cx="7804548" cy="4420197"/>
          </a:xfrm>
          <a:prstGeom prst="rect">
            <a:avLst/>
          </a:prstGeom>
        </p:spPr>
        <p:txBody>
          <a:bodyPr lIns="35718" tIns="35718" rIns="35718" bIns="35718"/>
          <a:lstStyle>
            <a:lvl1pPr marL="296333" indent="-296333" defTabSz="410765"/>
            <a:lvl2pPr marL="740833" indent="-296333" defTabSz="410765"/>
            <a:lvl3pPr marL="1185333" indent="-296333" defTabSz="410765"/>
            <a:lvl4pPr marL="1629833" indent="-296333" defTabSz="410765"/>
            <a:lvl5pPr marL="2074333" indent="-296333" defTabSz="410765"/>
          </a:lstStyle>
          <a:p>
            <a:pPr/>
            <a:r>
              <a:t>Body Level One</a:t>
            </a:r>
          </a:p>
          <a:p>
            <a:pPr lvl="1"/>
            <a:r>
              <a:t>Body Level Two</a:t>
            </a:r>
          </a:p>
          <a:p>
            <a:pPr lvl="2"/>
            <a:r>
              <a:t>Body Level Three</a:t>
            </a:r>
          </a:p>
          <a:p>
            <a:pPr lvl="3"/>
            <a:r>
              <a:t>Body Level Four</a:t>
            </a:r>
          </a:p>
          <a:p>
            <a:pPr lvl="4"/>
            <a:r>
              <a:t>Body Level Five</a:t>
            </a:r>
          </a:p>
        </p:txBody>
      </p:sp>
      <p:sp>
        <p:nvSpPr>
          <p:cNvPr id="54" name="Slide Number"/>
          <p:cNvSpPr txBox="1"/>
          <p:nvPr>
            <p:ph type="sldNum" sz="quarter" idx="2"/>
          </p:nvPr>
        </p:nvSpPr>
        <p:spPr>
          <a:xfrm>
            <a:off x="4440732" y="6505277"/>
            <a:ext cx="253607" cy="249238"/>
          </a:xfrm>
          <a:prstGeom prst="rect">
            <a:avLst/>
          </a:prstGeom>
        </p:spPr>
        <p:txBody>
          <a:bodyPr lIns="35718" tIns="35718" rIns="35718" bIns="35718"/>
          <a:lstStyle>
            <a:lvl1pPr defTabSz="410765"/>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fault">
    <p:spTree>
      <p:nvGrpSpPr>
        <p:cNvPr id="1" name=""/>
        <p:cNvGrpSpPr/>
        <p:nvPr/>
      </p:nvGrpSpPr>
      <p:grpSpPr>
        <a:xfrm>
          <a:off x="0" y="0"/>
          <a:ext cx="0" cy="0"/>
          <a:chOff x="0" y="0"/>
          <a:chExt cx="0" cy="0"/>
        </a:xfrm>
      </p:grpSpPr>
      <p:sp>
        <p:nvSpPr>
          <p:cNvPr id="61" name="Slide Number"/>
          <p:cNvSpPr txBox="1"/>
          <p:nvPr>
            <p:ph type="sldNum" sz="quarter" idx="2"/>
          </p:nvPr>
        </p:nvSpPr>
        <p:spPr>
          <a:xfrm>
            <a:off x="6553200" y="6248400"/>
            <a:ext cx="1905000" cy="269240"/>
          </a:xfrm>
          <a:prstGeom prst="rect">
            <a:avLst/>
          </a:prstGeom>
        </p:spPr>
        <p:txBody>
          <a:bodyPr wrap="square" lIns="45719" tIns="45719" rIns="45719" bIns="45719"/>
          <a:lstStyle>
            <a:lvl1pPr algn="r" defTabSz="914400">
              <a:defRPr>
                <a:latin typeface="Times"/>
                <a:ea typeface="Times"/>
                <a:cs typeface="Times"/>
                <a:sym typeface="Times"/>
              </a:defRPr>
            </a:lvl1pPr>
          </a:lstStyle>
          <a:p>
            <a:pPr/>
            <a:fld id="{86CB4B4D-7CA3-9044-876B-883B54F8677D}" type="slidenum"/>
          </a:p>
        </p:txBody>
      </p:sp>
      <p:sp>
        <p:nvSpPr>
          <p:cNvPr id="62" name="Title Text"/>
          <p:cNvSpPr txBox="1"/>
          <p:nvPr>
            <p:ph type="title"/>
          </p:nvPr>
        </p:nvSpPr>
        <p:spPr>
          <a:xfrm>
            <a:off x="685799" y="380999"/>
            <a:ext cx="7772401" cy="1600201"/>
          </a:xfrm>
          <a:prstGeom prst="rect">
            <a:avLst/>
          </a:prstGeom>
        </p:spPr>
        <p:txBody>
          <a:bodyPr lIns="45719" tIns="45719" rIns="45719" bIns="45719">
            <a:noAutofit/>
          </a:bodyPr>
          <a:lstStyle>
            <a:lvl1pPr defTabSz="914400">
              <a:defRPr b="0" sz="4200">
                <a:solidFill>
                  <a:srgbClr val="000000"/>
                </a:solidFill>
                <a:latin typeface="Times"/>
                <a:ea typeface="Times"/>
                <a:cs typeface="Times"/>
                <a:sym typeface="Times"/>
              </a:defRPr>
            </a:lvl1pPr>
          </a:lstStyle>
          <a:p>
            <a:pPr/>
            <a:r>
              <a:t>Title Text</a:t>
            </a:r>
          </a:p>
        </p:txBody>
      </p:sp>
      <p:sp>
        <p:nvSpPr>
          <p:cNvPr id="63" name="Body Level One…"/>
          <p:cNvSpPr txBox="1"/>
          <p:nvPr>
            <p:ph type="body" idx="1"/>
          </p:nvPr>
        </p:nvSpPr>
        <p:spPr>
          <a:xfrm>
            <a:off x="685799" y="1981200"/>
            <a:ext cx="7772401" cy="4876801"/>
          </a:xfrm>
          <a:prstGeom prst="rect">
            <a:avLst/>
          </a:prstGeom>
        </p:spPr>
        <p:txBody>
          <a:bodyPr lIns="45719" tIns="45719" rIns="45719" bIns="45719" anchor="t">
            <a:noAutofit/>
          </a:bodyPr>
          <a:lstStyle>
            <a:lvl1pPr marL="321468" indent="-321468" defTabSz="914400">
              <a:spcBef>
                <a:spcPts val="700"/>
              </a:spcBef>
              <a:buSzPct val="100000"/>
              <a:buChar char="»"/>
              <a:defRPr sz="3000">
                <a:latin typeface="Times"/>
                <a:ea typeface="Times"/>
                <a:cs typeface="Times"/>
                <a:sym typeface="Times"/>
              </a:defRPr>
            </a:lvl1pPr>
            <a:lvl2pPr marL="763360" indent="-306160" defTabSz="914400">
              <a:spcBef>
                <a:spcPts val="700"/>
              </a:spcBef>
              <a:buSzPct val="100000"/>
              <a:buChar char="–"/>
              <a:defRPr sz="3000">
                <a:latin typeface="Times"/>
                <a:ea typeface="Times"/>
                <a:cs typeface="Times"/>
                <a:sym typeface="Times"/>
              </a:defRPr>
            </a:lvl2pPr>
            <a:lvl3pPr marL="1200150" indent="-285750" defTabSz="914400">
              <a:spcBef>
                <a:spcPts val="700"/>
              </a:spcBef>
              <a:buSzPct val="100000"/>
              <a:defRPr sz="3000">
                <a:latin typeface="Times"/>
                <a:ea typeface="Times"/>
                <a:cs typeface="Times"/>
                <a:sym typeface="Times"/>
              </a:defRPr>
            </a:lvl3pPr>
            <a:lvl4pPr marL="1714500" indent="-342900" defTabSz="914400">
              <a:spcBef>
                <a:spcPts val="700"/>
              </a:spcBef>
              <a:buSzPct val="100000"/>
              <a:buChar char="–"/>
              <a:defRPr sz="3000">
                <a:latin typeface="Times"/>
                <a:ea typeface="Times"/>
                <a:cs typeface="Times"/>
                <a:sym typeface="Times"/>
              </a:defRPr>
            </a:lvl4pPr>
            <a:lvl5pPr marL="2209800" indent="-381000" defTabSz="914400">
              <a:spcBef>
                <a:spcPts val="700"/>
              </a:spcBef>
              <a:buSzPct val="100000"/>
              <a:buChar char="»"/>
              <a:defRPr sz="3000">
                <a:latin typeface="Times"/>
                <a:ea typeface="Times"/>
                <a:cs typeface="Times"/>
                <a:sym typeface="Times"/>
              </a:defRPr>
            </a:lvl5pPr>
          </a:lstStyle>
          <a:p>
            <a:pPr/>
            <a:r>
              <a:t>Body Level One</a:t>
            </a:r>
          </a:p>
          <a:p>
            <a:pPr lvl="1"/>
            <a:r>
              <a:t>Body Level Two</a:t>
            </a:r>
          </a:p>
          <a:p>
            <a:pPr lvl="2"/>
            <a:r>
              <a:t>Body Level Three</a:t>
            </a:r>
          </a:p>
          <a:p>
            <a:pPr lvl="3"/>
            <a:r>
              <a:t>Body Level Four</a:t>
            </a:r>
          </a:p>
          <a:p>
            <a:pPr lvl="4"/>
            <a:r>
              <a:t>Body Level Five</a:t>
            </a:r>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70" name="Title Text"/>
          <p:cNvSpPr txBox="1"/>
          <p:nvPr>
            <p:ph type="title"/>
          </p:nvPr>
        </p:nvSpPr>
        <p:spPr>
          <a:xfrm>
            <a:off x="669726" y="312538"/>
            <a:ext cx="7804548" cy="1518048"/>
          </a:xfrm>
          <a:prstGeom prst="rect">
            <a:avLst/>
          </a:prstGeom>
        </p:spPr>
        <p:txBody>
          <a:bodyPr lIns="35718" tIns="35718" rIns="35718" bIns="35718"/>
          <a:lstStyle>
            <a:lvl1pPr defTabSz="410765">
              <a:defRPr b="0" sz="5400">
                <a:solidFill>
                  <a:srgbClr val="000000"/>
                </a:solidFill>
                <a:latin typeface="Helvetica Light"/>
                <a:ea typeface="Helvetica Light"/>
                <a:cs typeface="Helvetica Light"/>
                <a:sym typeface="Helvetica Light"/>
              </a:defRPr>
            </a:lvl1pPr>
          </a:lstStyle>
          <a:p>
            <a:pPr/>
            <a:r>
              <a:t>Title Text</a:t>
            </a:r>
          </a:p>
        </p:txBody>
      </p:sp>
      <p:sp>
        <p:nvSpPr>
          <p:cNvPr id="71" name="Body Level One…"/>
          <p:cNvSpPr txBox="1"/>
          <p:nvPr>
            <p:ph type="body" idx="1"/>
          </p:nvPr>
        </p:nvSpPr>
        <p:spPr>
          <a:xfrm>
            <a:off x="669726" y="1830585"/>
            <a:ext cx="7804548" cy="4420197"/>
          </a:xfrm>
          <a:prstGeom prst="rect">
            <a:avLst/>
          </a:prstGeom>
        </p:spPr>
        <p:txBody>
          <a:bodyPr lIns="35718" tIns="35718" rIns="35718" bIns="35718"/>
          <a:lstStyle>
            <a:lvl1pPr marL="271638" indent="-271638" defTabSz="410765">
              <a:defRPr sz="2200"/>
            </a:lvl1pPr>
            <a:lvl2pPr marL="716138" indent="-271638" defTabSz="410765">
              <a:defRPr sz="2200"/>
            </a:lvl2pPr>
            <a:lvl3pPr marL="1160638" indent="-271638" defTabSz="410765">
              <a:defRPr sz="2200"/>
            </a:lvl3pPr>
            <a:lvl4pPr marL="1605138" indent="-271638" defTabSz="410765">
              <a:defRPr sz="2200"/>
            </a:lvl4pPr>
            <a:lvl5pPr marL="2049638" indent="-271638" defTabSz="410765">
              <a:defRPr sz="2200"/>
            </a:lvl5pPr>
          </a:lstStyle>
          <a:p>
            <a:pPr/>
            <a:r>
              <a:t>Body Level One</a:t>
            </a:r>
          </a:p>
          <a:p>
            <a:pPr lvl="1"/>
            <a:r>
              <a:t>Body Level Two</a:t>
            </a:r>
          </a:p>
          <a:p>
            <a:pPr lvl="2"/>
            <a:r>
              <a:t>Body Level Three</a:t>
            </a:r>
          </a:p>
          <a:p>
            <a:pPr lvl="3"/>
            <a:r>
              <a:t>Body Level Four</a:t>
            </a:r>
          </a:p>
          <a:p>
            <a:pPr lvl="4"/>
            <a:r>
              <a:t>Body Level Five</a:t>
            </a:r>
          </a:p>
        </p:txBody>
      </p:sp>
      <p:sp>
        <p:nvSpPr>
          <p:cNvPr id="72" name="Slide Number"/>
          <p:cNvSpPr txBox="1"/>
          <p:nvPr>
            <p:ph type="sldNum" sz="quarter" idx="2"/>
          </p:nvPr>
        </p:nvSpPr>
        <p:spPr>
          <a:xfrm>
            <a:off x="4447793" y="6505277"/>
            <a:ext cx="239485" cy="236538"/>
          </a:xfrm>
          <a:prstGeom prst="rect">
            <a:avLst/>
          </a:prstGeom>
        </p:spPr>
        <p:txBody>
          <a:bodyPr lIns="35718" tIns="35718" rIns="35718" bIns="35718"/>
          <a:lstStyle>
            <a:lvl1pPr defTabSz="410765">
              <a:defRPr sz="1100"/>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79" name="Title Text"/>
          <p:cNvSpPr txBox="1"/>
          <p:nvPr>
            <p:ph type="title"/>
          </p:nvPr>
        </p:nvSpPr>
        <p:spPr>
          <a:xfrm>
            <a:off x="669726" y="312539"/>
            <a:ext cx="7804548" cy="1518047"/>
          </a:xfrm>
          <a:prstGeom prst="rect">
            <a:avLst/>
          </a:prstGeom>
        </p:spPr>
        <p:txBody>
          <a:bodyPr lIns="35718" tIns="35718" rIns="35718" bIns="35718"/>
          <a:lstStyle>
            <a:lvl1pPr defTabSz="410765">
              <a:defRPr>
                <a:solidFill>
                  <a:srgbClr val="000080"/>
                </a:solidFill>
              </a:defRPr>
            </a:lvl1pPr>
          </a:lstStyle>
          <a:p>
            <a:pPr/>
            <a:r>
              <a:t>Title Text</a:t>
            </a:r>
          </a:p>
        </p:txBody>
      </p:sp>
      <p:sp>
        <p:nvSpPr>
          <p:cNvPr id="80" name="Body Level One…"/>
          <p:cNvSpPr txBox="1"/>
          <p:nvPr>
            <p:ph type="body" idx="1"/>
          </p:nvPr>
        </p:nvSpPr>
        <p:spPr>
          <a:xfrm>
            <a:off x="669726" y="1830585"/>
            <a:ext cx="7804548" cy="4420197"/>
          </a:xfrm>
          <a:prstGeom prst="rect">
            <a:avLst/>
          </a:prstGeom>
        </p:spPr>
        <p:txBody>
          <a:bodyPr lIns="35718" tIns="35718" rIns="35718" bIns="35718"/>
          <a:lstStyle>
            <a:lvl1pPr marL="296333" indent="-296333" defTabSz="410765"/>
            <a:lvl2pPr marL="740833" indent="-296333" defTabSz="410765"/>
            <a:lvl3pPr marL="1185333" indent="-296333" defTabSz="410765"/>
            <a:lvl4pPr marL="1629833" indent="-296333" defTabSz="410765"/>
            <a:lvl5pPr marL="2074333" indent="-296333" defTabSz="410765"/>
          </a:lstStyle>
          <a:p>
            <a:pPr/>
            <a:r>
              <a:t>Body Level One</a:t>
            </a:r>
          </a:p>
          <a:p>
            <a:pPr lvl="1"/>
            <a:r>
              <a:t>Body Level Two</a:t>
            </a:r>
          </a:p>
          <a:p>
            <a:pPr lvl="2"/>
            <a:r>
              <a:t>Body Level Three</a:t>
            </a:r>
          </a:p>
          <a:p>
            <a:pPr lvl="3"/>
            <a:r>
              <a:t>Body Level Four</a:t>
            </a:r>
          </a:p>
          <a:p>
            <a:pPr lvl="4"/>
            <a:r>
              <a:t>Body Level Five</a:t>
            </a:r>
          </a:p>
        </p:txBody>
      </p:sp>
      <p:sp>
        <p:nvSpPr>
          <p:cNvPr id="81" name="Slide Number"/>
          <p:cNvSpPr txBox="1"/>
          <p:nvPr>
            <p:ph type="sldNum" sz="quarter" idx="2"/>
          </p:nvPr>
        </p:nvSpPr>
        <p:spPr>
          <a:xfrm>
            <a:off x="4440732" y="6505277"/>
            <a:ext cx="253607" cy="249238"/>
          </a:xfrm>
          <a:prstGeom prst="rect">
            <a:avLst/>
          </a:prstGeom>
        </p:spPr>
        <p:txBody>
          <a:bodyPr lIns="35718" tIns="35718" rIns="35718" bIns="35718"/>
          <a:lstStyle>
            <a:lvl1pPr defTabSz="410765"/>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669725" y="312538"/>
            <a:ext cx="7804549" cy="1518048"/>
          </a:xfrm>
          <a:prstGeom prst="rect">
            <a:avLst/>
          </a:prstGeom>
          <a:ln w="12700">
            <a:miter lim="400000"/>
          </a:ln>
          <a:extLst>
            <a:ext uri="{C572A759-6A51-4108-AA02-DFA0A04FC94B}">
              <ma14:wrappingTextBoxFlag xmlns:ma14="http://schemas.microsoft.com/office/mac/drawingml/2011/main" val="1"/>
            </a:ext>
          </a:extLst>
        </p:spPr>
        <p:txBody>
          <a:bodyPr lIns="35717" tIns="35717" rIns="35717" bIns="35717" anchor="ctr">
            <a:normAutofit fontScale="100000" lnSpcReduction="0"/>
          </a:bodyPr>
          <a:lstStyle/>
          <a:p>
            <a:pPr/>
            <a:r>
              <a:t>Title Text</a:t>
            </a:r>
          </a:p>
        </p:txBody>
      </p:sp>
      <p:sp>
        <p:nvSpPr>
          <p:cNvPr id="3" name="Body Level One…"/>
          <p:cNvSpPr txBox="1"/>
          <p:nvPr>
            <p:ph type="body" idx="1"/>
          </p:nvPr>
        </p:nvSpPr>
        <p:spPr>
          <a:xfrm>
            <a:off x="669725" y="1830584"/>
            <a:ext cx="7804549" cy="4420198"/>
          </a:xfrm>
          <a:prstGeom prst="rect">
            <a:avLst/>
          </a:prstGeom>
          <a:ln w="12700">
            <a:miter lim="400000"/>
          </a:ln>
          <a:extLst>
            <a:ext uri="{C572A759-6A51-4108-AA02-DFA0A04FC94B}">
              <ma14:wrappingTextBoxFlag xmlns:ma14="http://schemas.microsoft.com/office/mac/drawingml/2011/main" val="1"/>
            </a:ext>
          </a:extLst>
        </p:spPr>
        <p:txBody>
          <a:bodyPr lIns="35717" tIns="35717" rIns="35717" bIns="35717"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4440733" y="6505277"/>
            <a:ext cx="253605" cy="249237"/>
          </a:xfrm>
          <a:prstGeom prst="rect">
            <a:avLst/>
          </a:prstGeom>
          <a:ln w="12700">
            <a:miter lim="400000"/>
          </a:ln>
        </p:spPr>
        <p:txBody>
          <a:bodyPr wrap="none" lIns="35717" tIns="35717" rIns="35717" bIns="35717">
            <a:spAutoFit/>
          </a:bodyPr>
          <a:lstStyle>
            <a:lvl1pPr algn="ctr" defTabSz="410764">
              <a:defRPr sz="1200">
                <a:uFillTx/>
                <a:latin typeface="Helvetica Light"/>
                <a:ea typeface="Helvetica Light"/>
                <a:cs typeface="Helvetica Light"/>
                <a:sym typeface="Helvetica Light"/>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transition xmlns:p14="http://schemas.microsoft.com/office/powerpoint/2010/main" spd="med" advClick="1"/>
  <p:txStyles>
    <p:titleStyle>
      <a:lvl1pPr marL="0" marR="0" indent="0" algn="ctr" defTabSz="410764" rtl="0" latinLnBrk="0">
        <a:lnSpc>
          <a:spcPct val="100000"/>
        </a:lnSpc>
        <a:spcBef>
          <a:spcPts val="0"/>
        </a:spcBef>
        <a:spcAft>
          <a:spcPts val="0"/>
        </a:spcAft>
        <a:buClrTx/>
        <a:buSzTx/>
        <a:buFontTx/>
        <a:buNone/>
        <a:tabLst/>
        <a:defRPr b="1" baseline="0" cap="none" i="0" spc="0" strike="noStrike" sz="5600" u="none">
          <a:solidFill>
            <a:srgbClr val="800000"/>
          </a:solidFill>
          <a:uFillTx/>
          <a:latin typeface="+mn-lt"/>
          <a:ea typeface="+mn-ea"/>
          <a:cs typeface="+mn-cs"/>
          <a:sym typeface="Helvetica"/>
        </a:defRPr>
      </a:lvl1pPr>
      <a:lvl2pPr marL="0" marR="0" indent="0" algn="ctr" defTabSz="410764" rtl="0" latinLnBrk="0">
        <a:lnSpc>
          <a:spcPct val="100000"/>
        </a:lnSpc>
        <a:spcBef>
          <a:spcPts val="0"/>
        </a:spcBef>
        <a:spcAft>
          <a:spcPts val="0"/>
        </a:spcAft>
        <a:buClrTx/>
        <a:buSzTx/>
        <a:buFontTx/>
        <a:buNone/>
        <a:tabLst/>
        <a:defRPr b="1" baseline="0" cap="none" i="0" spc="0" strike="noStrike" sz="5600" u="none">
          <a:solidFill>
            <a:srgbClr val="800000"/>
          </a:solidFill>
          <a:uFillTx/>
          <a:latin typeface="+mn-lt"/>
          <a:ea typeface="+mn-ea"/>
          <a:cs typeface="+mn-cs"/>
          <a:sym typeface="Helvetica"/>
        </a:defRPr>
      </a:lvl2pPr>
      <a:lvl3pPr marL="0" marR="0" indent="0" algn="ctr" defTabSz="410764" rtl="0" latinLnBrk="0">
        <a:lnSpc>
          <a:spcPct val="100000"/>
        </a:lnSpc>
        <a:spcBef>
          <a:spcPts val="0"/>
        </a:spcBef>
        <a:spcAft>
          <a:spcPts val="0"/>
        </a:spcAft>
        <a:buClrTx/>
        <a:buSzTx/>
        <a:buFontTx/>
        <a:buNone/>
        <a:tabLst/>
        <a:defRPr b="1" baseline="0" cap="none" i="0" spc="0" strike="noStrike" sz="5600" u="none">
          <a:solidFill>
            <a:srgbClr val="800000"/>
          </a:solidFill>
          <a:uFillTx/>
          <a:latin typeface="+mn-lt"/>
          <a:ea typeface="+mn-ea"/>
          <a:cs typeface="+mn-cs"/>
          <a:sym typeface="Helvetica"/>
        </a:defRPr>
      </a:lvl3pPr>
      <a:lvl4pPr marL="0" marR="0" indent="0" algn="ctr" defTabSz="410764" rtl="0" latinLnBrk="0">
        <a:lnSpc>
          <a:spcPct val="100000"/>
        </a:lnSpc>
        <a:spcBef>
          <a:spcPts val="0"/>
        </a:spcBef>
        <a:spcAft>
          <a:spcPts val="0"/>
        </a:spcAft>
        <a:buClrTx/>
        <a:buSzTx/>
        <a:buFontTx/>
        <a:buNone/>
        <a:tabLst/>
        <a:defRPr b="1" baseline="0" cap="none" i="0" spc="0" strike="noStrike" sz="5600" u="none">
          <a:solidFill>
            <a:srgbClr val="800000"/>
          </a:solidFill>
          <a:uFillTx/>
          <a:latin typeface="+mn-lt"/>
          <a:ea typeface="+mn-ea"/>
          <a:cs typeface="+mn-cs"/>
          <a:sym typeface="Helvetica"/>
        </a:defRPr>
      </a:lvl4pPr>
      <a:lvl5pPr marL="0" marR="0" indent="0" algn="ctr" defTabSz="410764" rtl="0" latinLnBrk="0">
        <a:lnSpc>
          <a:spcPct val="100000"/>
        </a:lnSpc>
        <a:spcBef>
          <a:spcPts val="0"/>
        </a:spcBef>
        <a:spcAft>
          <a:spcPts val="0"/>
        </a:spcAft>
        <a:buClrTx/>
        <a:buSzTx/>
        <a:buFontTx/>
        <a:buNone/>
        <a:tabLst/>
        <a:defRPr b="1" baseline="0" cap="none" i="0" spc="0" strike="noStrike" sz="5600" u="none">
          <a:solidFill>
            <a:srgbClr val="800000"/>
          </a:solidFill>
          <a:uFillTx/>
          <a:latin typeface="+mn-lt"/>
          <a:ea typeface="+mn-ea"/>
          <a:cs typeface="+mn-cs"/>
          <a:sym typeface="Helvetica"/>
        </a:defRPr>
      </a:lvl5pPr>
      <a:lvl6pPr marL="0" marR="0" indent="0" algn="ctr" defTabSz="410764" rtl="0" latinLnBrk="0">
        <a:lnSpc>
          <a:spcPct val="100000"/>
        </a:lnSpc>
        <a:spcBef>
          <a:spcPts val="0"/>
        </a:spcBef>
        <a:spcAft>
          <a:spcPts val="0"/>
        </a:spcAft>
        <a:buClrTx/>
        <a:buSzTx/>
        <a:buFontTx/>
        <a:buNone/>
        <a:tabLst/>
        <a:defRPr b="1" baseline="0" cap="none" i="0" spc="0" strike="noStrike" sz="5600" u="none">
          <a:solidFill>
            <a:srgbClr val="800000"/>
          </a:solidFill>
          <a:uFillTx/>
          <a:latin typeface="+mn-lt"/>
          <a:ea typeface="+mn-ea"/>
          <a:cs typeface="+mn-cs"/>
          <a:sym typeface="Helvetica"/>
        </a:defRPr>
      </a:lvl6pPr>
      <a:lvl7pPr marL="0" marR="0" indent="0" algn="ctr" defTabSz="410764" rtl="0" latinLnBrk="0">
        <a:lnSpc>
          <a:spcPct val="100000"/>
        </a:lnSpc>
        <a:spcBef>
          <a:spcPts val="0"/>
        </a:spcBef>
        <a:spcAft>
          <a:spcPts val="0"/>
        </a:spcAft>
        <a:buClrTx/>
        <a:buSzTx/>
        <a:buFontTx/>
        <a:buNone/>
        <a:tabLst/>
        <a:defRPr b="1" baseline="0" cap="none" i="0" spc="0" strike="noStrike" sz="5600" u="none">
          <a:solidFill>
            <a:srgbClr val="800000"/>
          </a:solidFill>
          <a:uFillTx/>
          <a:latin typeface="+mn-lt"/>
          <a:ea typeface="+mn-ea"/>
          <a:cs typeface="+mn-cs"/>
          <a:sym typeface="Helvetica"/>
        </a:defRPr>
      </a:lvl7pPr>
      <a:lvl8pPr marL="0" marR="0" indent="0" algn="ctr" defTabSz="410764" rtl="0" latinLnBrk="0">
        <a:lnSpc>
          <a:spcPct val="100000"/>
        </a:lnSpc>
        <a:spcBef>
          <a:spcPts val="0"/>
        </a:spcBef>
        <a:spcAft>
          <a:spcPts val="0"/>
        </a:spcAft>
        <a:buClrTx/>
        <a:buSzTx/>
        <a:buFontTx/>
        <a:buNone/>
        <a:tabLst/>
        <a:defRPr b="1" baseline="0" cap="none" i="0" spc="0" strike="noStrike" sz="5600" u="none">
          <a:solidFill>
            <a:srgbClr val="800000"/>
          </a:solidFill>
          <a:uFillTx/>
          <a:latin typeface="+mn-lt"/>
          <a:ea typeface="+mn-ea"/>
          <a:cs typeface="+mn-cs"/>
          <a:sym typeface="Helvetica"/>
        </a:defRPr>
      </a:lvl8pPr>
      <a:lvl9pPr marL="0" marR="0" indent="0" algn="ctr" defTabSz="410764" rtl="0" latinLnBrk="0">
        <a:lnSpc>
          <a:spcPct val="100000"/>
        </a:lnSpc>
        <a:spcBef>
          <a:spcPts val="0"/>
        </a:spcBef>
        <a:spcAft>
          <a:spcPts val="0"/>
        </a:spcAft>
        <a:buClrTx/>
        <a:buSzTx/>
        <a:buFontTx/>
        <a:buNone/>
        <a:tabLst/>
        <a:defRPr b="1" baseline="0" cap="none" i="0" spc="0" strike="noStrike" sz="5600" u="none">
          <a:solidFill>
            <a:srgbClr val="800000"/>
          </a:solidFill>
          <a:uFillTx/>
          <a:latin typeface="+mn-lt"/>
          <a:ea typeface="+mn-ea"/>
          <a:cs typeface="+mn-cs"/>
          <a:sym typeface="Helvetica"/>
        </a:defRPr>
      </a:lvl9pPr>
    </p:titleStyle>
    <p:bodyStyle>
      <a:lvl1pPr marL="296333" marR="0" indent="-296333" algn="l" defTabSz="410764" rtl="0" latinLnBrk="0">
        <a:lnSpc>
          <a:spcPct val="100000"/>
        </a:lnSpc>
        <a:spcBef>
          <a:spcPts val="2900"/>
        </a:spcBef>
        <a:spcAft>
          <a:spcPts val="0"/>
        </a:spcAft>
        <a:buClrTx/>
        <a:buSzPct val="75000"/>
        <a:buFontTx/>
        <a:buChar char="•"/>
        <a:tabLst/>
        <a:defRPr b="0" baseline="0" cap="none" i="0" spc="0" strike="noStrike" sz="2400" u="none">
          <a:solidFill>
            <a:srgbClr val="000000"/>
          </a:solidFill>
          <a:uFillTx/>
          <a:latin typeface="Helvetica Light"/>
          <a:ea typeface="Helvetica Light"/>
          <a:cs typeface="Helvetica Light"/>
          <a:sym typeface="Helvetica Light"/>
        </a:defRPr>
      </a:lvl1pPr>
      <a:lvl2pPr marL="740832" marR="0" indent="-296332" algn="l" defTabSz="410764" rtl="0" latinLnBrk="0">
        <a:lnSpc>
          <a:spcPct val="100000"/>
        </a:lnSpc>
        <a:spcBef>
          <a:spcPts val="2900"/>
        </a:spcBef>
        <a:spcAft>
          <a:spcPts val="0"/>
        </a:spcAft>
        <a:buClrTx/>
        <a:buSzPct val="75000"/>
        <a:buFontTx/>
        <a:buChar char="•"/>
        <a:tabLst/>
        <a:defRPr b="0" baseline="0" cap="none" i="0" spc="0" strike="noStrike" sz="2400" u="none">
          <a:solidFill>
            <a:srgbClr val="000000"/>
          </a:solidFill>
          <a:uFillTx/>
          <a:latin typeface="Helvetica Light"/>
          <a:ea typeface="Helvetica Light"/>
          <a:cs typeface="Helvetica Light"/>
          <a:sym typeface="Helvetica Light"/>
        </a:defRPr>
      </a:lvl2pPr>
      <a:lvl3pPr marL="1185332" marR="0" indent="-296332" algn="l" defTabSz="410764" rtl="0" latinLnBrk="0">
        <a:lnSpc>
          <a:spcPct val="100000"/>
        </a:lnSpc>
        <a:spcBef>
          <a:spcPts val="2900"/>
        </a:spcBef>
        <a:spcAft>
          <a:spcPts val="0"/>
        </a:spcAft>
        <a:buClrTx/>
        <a:buSzPct val="75000"/>
        <a:buFontTx/>
        <a:buChar char="•"/>
        <a:tabLst/>
        <a:defRPr b="0" baseline="0" cap="none" i="0" spc="0" strike="noStrike" sz="2400" u="none">
          <a:solidFill>
            <a:srgbClr val="000000"/>
          </a:solidFill>
          <a:uFillTx/>
          <a:latin typeface="Helvetica Light"/>
          <a:ea typeface="Helvetica Light"/>
          <a:cs typeface="Helvetica Light"/>
          <a:sym typeface="Helvetica Light"/>
        </a:defRPr>
      </a:lvl3pPr>
      <a:lvl4pPr marL="1629833" marR="0" indent="-296332" algn="l" defTabSz="410764" rtl="0" latinLnBrk="0">
        <a:lnSpc>
          <a:spcPct val="100000"/>
        </a:lnSpc>
        <a:spcBef>
          <a:spcPts val="2900"/>
        </a:spcBef>
        <a:spcAft>
          <a:spcPts val="0"/>
        </a:spcAft>
        <a:buClrTx/>
        <a:buSzPct val="75000"/>
        <a:buFontTx/>
        <a:buChar char="•"/>
        <a:tabLst/>
        <a:defRPr b="0" baseline="0" cap="none" i="0" spc="0" strike="noStrike" sz="2400" u="none">
          <a:solidFill>
            <a:srgbClr val="000000"/>
          </a:solidFill>
          <a:uFillTx/>
          <a:latin typeface="Helvetica Light"/>
          <a:ea typeface="Helvetica Light"/>
          <a:cs typeface="Helvetica Light"/>
          <a:sym typeface="Helvetica Light"/>
        </a:defRPr>
      </a:lvl4pPr>
      <a:lvl5pPr marL="2074333" marR="0" indent="-296333" algn="l" defTabSz="410764" rtl="0" latinLnBrk="0">
        <a:lnSpc>
          <a:spcPct val="100000"/>
        </a:lnSpc>
        <a:spcBef>
          <a:spcPts val="2900"/>
        </a:spcBef>
        <a:spcAft>
          <a:spcPts val="0"/>
        </a:spcAft>
        <a:buClrTx/>
        <a:buSzPct val="75000"/>
        <a:buFontTx/>
        <a:buChar char="•"/>
        <a:tabLst/>
        <a:defRPr b="0" baseline="0" cap="none" i="0" spc="0" strike="noStrike" sz="2400" u="none">
          <a:solidFill>
            <a:srgbClr val="000000"/>
          </a:solidFill>
          <a:uFillTx/>
          <a:latin typeface="Helvetica Light"/>
          <a:ea typeface="Helvetica Light"/>
          <a:cs typeface="Helvetica Light"/>
          <a:sym typeface="Helvetica Light"/>
        </a:defRPr>
      </a:lvl5pPr>
      <a:lvl6pPr marL="2590800" marR="0" indent="-304800" algn="l" defTabSz="410764" rtl="0" latinLnBrk="0">
        <a:lnSpc>
          <a:spcPct val="100000"/>
        </a:lnSpc>
        <a:spcBef>
          <a:spcPts val="2900"/>
        </a:spcBef>
        <a:spcAft>
          <a:spcPts val="0"/>
        </a:spcAft>
        <a:buClrTx/>
        <a:buSzPct val="100000"/>
        <a:buFontTx/>
        <a:buChar char="•"/>
        <a:tabLst/>
        <a:defRPr b="0" baseline="0" cap="none" i="0" spc="0" strike="noStrike" sz="2400" u="none">
          <a:solidFill>
            <a:srgbClr val="000000"/>
          </a:solidFill>
          <a:uFillTx/>
          <a:latin typeface="Helvetica Light"/>
          <a:ea typeface="Helvetica Light"/>
          <a:cs typeface="Helvetica Light"/>
          <a:sym typeface="Helvetica Light"/>
        </a:defRPr>
      </a:lvl6pPr>
      <a:lvl7pPr marL="3048000" marR="0" indent="-304800" algn="l" defTabSz="410764" rtl="0" latinLnBrk="0">
        <a:lnSpc>
          <a:spcPct val="100000"/>
        </a:lnSpc>
        <a:spcBef>
          <a:spcPts val="2900"/>
        </a:spcBef>
        <a:spcAft>
          <a:spcPts val="0"/>
        </a:spcAft>
        <a:buClrTx/>
        <a:buSzPct val="100000"/>
        <a:buFontTx/>
        <a:buChar char="•"/>
        <a:tabLst/>
        <a:defRPr b="0" baseline="0" cap="none" i="0" spc="0" strike="noStrike" sz="2400" u="none">
          <a:solidFill>
            <a:srgbClr val="000000"/>
          </a:solidFill>
          <a:uFillTx/>
          <a:latin typeface="Helvetica Light"/>
          <a:ea typeface="Helvetica Light"/>
          <a:cs typeface="Helvetica Light"/>
          <a:sym typeface="Helvetica Light"/>
        </a:defRPr>
      </a:lvl7pPr>
      <a:lvl8pPr marL="3505200" marR="0" indent="-304800" algn="l" defTabSz="410764" rtl="0" latinLnBrk="0">
        <a:lnSpc>
          <a:spcPct val="100000"/>
        </a:lnSpc>
        <a:spcBef>
          <a:spcPts val="2900"/>
        </a:spcBef>
        <a:spcAft>
          <a:spcPts val="0"/>
        </a:spcAft>
        <a:buClrTx/>
        <a:buSzPct val="100000"/>
        <a:buFontTx/>
        <a:buChar char="•"/>
        <a:tabLst/>
        <a:defRPr b="0" baseline="0" cap="none" i="0" spc="0" strike="noStrike" sz="2400" u="none">
          <a:solidFill>
            <a:srgbClr val="000000"/>
          </a:solidFill>
          <a:uFillTx/>
          <a:latin typeface="Helvetica Light"/>
          <a:ea typeface="Helvetica Light"/>
          <a:cs typeface="Helvetica Light"/>
          <a:sym typeface="Helvetica Light"/>
        </a:defRPr>
      </a:lvl8pPr>
      <a:lvl9pPr marL="3962400" marR="0" indent="-304800" algn="l" defTabSz="410764" rtl="0" latinLnBrk="0">
        <a:lnSpc>
          <a:spcPct val="100000"/>
        </a:lnSpc>
        <a:spcBef>
          <a:spcPts val="2900"/>
        </a:spcBef>
        <a:spcAft>
          <a:spcPts val="0"/>
        </a:spcAft>
        <a:buClrTx/>
        <a:buSzPct val="100000"/>
        <a:buFontTx/>
        <a:buChar char="•"/>
        <a:tabLst/>
        <a:defRPr b="0" baseline="0" cap="none" i="0" spc="0" strike="noStrike" sz="2400" u="none">
          <a:solidFill>
            <a:srgbClr val="000000"/>
          </a:solidFill>
          <a:uFillTx/>
          <a:latin typeface="Helvetica Light"/>
          <a:ea typeface="Helvetica Light"/>
          <a:cs typeface="Helvetica Light"/>
          <a:sym typeface="Helvetica Light"/>
        </a:defRPr>
      </a:lvl9pPr>
    </p:bodyStyle>
    <p:otherStyle>
      <a:lvl1pPr marL="0" marR="0" indent="0" algn="ctr" defTabSz="410764"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Light"/>
        </a:defRPr>
      </a:lvl1pPr>
      <a:lvl2pPr marL="0" marR="0" indent="0" algn="ctr" defTabSz="410764"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Light"/>
        </a:defRPr>
      </a:lvl2pPr>
      <a:lvl3pPr marL="0" marR="0" indent="0" algn="ctr" defTabSz="410764"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Light"/>
        </a:defRPr>
      </a:lvl3pPr>
      <a:lvl4pPr marL="0" marR="0" indent="0" algn="ctr" defTabSz="410764"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Light"/>
        </a:defRPr>
      </a:lvl4pPr>
      <a:lvl5pPr marL="0" marR="0" indent="0" algn="ctr" defTabSz="410764"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Light"/>
        </a:defRPr>
      </a:lvl5pPr>
      <a:lvl6pPr marL="0" marR="0" indent="0" algn="ctr" defTabSz="410764"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Light"/>
        </a:defRPr>
      </a:lvl6pPr>
      <a:lvl7pPr marL="0" marR="0" indent="0" algn="ctr" defTabSz="410764"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Light"/>
        </a:defRPr>
      </a:lvl7pPr>
      <a:lvl8pPr marL="0" marR="0" indent="0" algn="ctr" defTabSz="410764"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Light"/>
        </a:defRPr>
      </a:lvl8pPr>
      <a:lvl9pPr marL="0" marR="0" indent="0" algn="ctr" defTabSz="410764"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ourworldindata.org/coronavirus" TargetMode="External"/><Relationship Id="rId3" Type="http://schemas.openxmlformats.org/officeDocument/2006/relationships/hyperlink" Target="https://www.worldometers.info/coronavirus/" TargetMode="External"/><Relationship Id="rId4" Type="http://schemas.openxmlformats.org/officeDocument/2006/relationships/hyperlink" Target="https://www.ft.com/content/a26fbf7e-48f8-11ea-aeb3-955839e06441" TargetMode="External"/><Relationship Id="rId5" Type="http://schemas.openxmlformats.org/officeDocument/2006/relationships/hyperlink" Target="https://www.nytimes.com/interactive/2020/us/coronavirus-us-cases.html" TargetMode="External"/><Relationship Id="rId6" Type="http://schemas.openxmlformats.org/officeDocument/2006/relationships/image" Target="../media/image3.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tif"/></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tif"/></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1" name="About the Course"/>
          <p:cNvSpPr txBox="1"/>
          <p:nvPr>
            <p:ph type="title" idx="4294967295"/>
          </p:nvPr>
        </p:nvSpPr>
        <p:spPr>
          <a:xfrm>
            <a:off x="277663" y="-2"/>
            <a:ext cx="8572501" cy="1267126"/>
          </a:xfrm>
          <a:prstGeom prst="rect">
            <a:avLst/>
          </a:prstGeom>
        </p:spPr>
        <p:txBody>
          <a:bodyPr lIns="45718" tIns="45718" rIns="45718" bIns="45718"/>
          <a:lstStyle>
            <a:lvl1pPr defTabSz="457200">
              <a:defRPr sz="6000">
                <a:uFill>
                  <a:solidFill>
                    <a:srgbClr val="000000"/>
                  </a:solidFill>
                </a:uFill>
              </a:defRPr>
            </a:lvl1pPr>
          </a:lstStyle>
          <a:p>
            <a:pPr/>
            <a:r>
              <a:t>Coronavirus!</a:t>
            </a:r>
          </a:p>
        </p:txBody>
      </p:sp>
      <p:sp>
        <p:nvSpPr>
          <p:cNvPr id="172" name="The long 20th century will in all likelihood be seen in the future as the watershed in human experience:…"/>
          <p:cNvSpPr txBox="1"/>
          <p:nvPr>
            <p:ph type="body" idx="4294967295"/>
          </p:nvPr>
        </p:nvSpPr>
        <p:spPr>
          <a:xfrm>
            <a:off x="277663" y="1267121"/>
            <a:ext cx="8572501" cy="5397503"/>
          </a:xfrm>
          <a:prstGeom prst="rect">
            <a:avLst/>
          </a:prstGeom>
        </p:spPr>
        <p:txBody>
          <a:bodyPr lIns="45718" tIns="45718" rIns="45718" bIns="45718" anchor="t"/>
          <a:lstStyle/>
          <a:p>
            <a:pPr marL="0" indent="0" defTabSz="370331">
              <a:spcBef>
                <a:spcPts val="900"/>
              </a:spcBef>
              <a:buSzTx/>
              <a:buFont typeface="Arial"/>
              <a:buNone/>
              <a:defRPr b="1" sz="1900">
                <a:uFill>
                  <a:solidFill>
                    <a:srgbClr val="000000"/>
                  </a:solidFill>
                </a:uFill>
                <a:latin typeface="+mn-lt"/>
                <a:ea typeface="+mn-ea"/>
                <a:cs typeface="+mn-cs"/>
                <a:sym typeface="Helvetica"/>
              </a:defRPr>
            </a:pPr>
            <a:r>
              <a:t>With 31 deaths in the U.S. as of March 11, a 1% death rate, and up to 4 weeks  between infection and death, that means that as of Feb 12 there were 3100 coronavirus cases in the United States. If it is doubling every seven days, then now about 45,000 people have and in the next week about 45,000 more people in the U.S. will catch coronavirus—which means 1/6000, currently 10 members of the extended Berkeley community. </a:t>
            </a:r>
          </a:p>
          <a:p>
            <a:pPr marL="0" indent="0" defTabSz="370331">
              <a:spcBef>
                <a:spcPts val="900"/>
              </a:spcBef>
              <a:buSzTx/>
              <a:buFont typeface="Arial"/>
              <a:buNone/>
              <a:defRPr b="1" sz="1900">
                <a:uFill>
                  <a:solidFill>
                    <a:srgbClr val="000000"/>
                  </a:solidFill>
                </a:uFill>
                <a:latin typeface="+mn-lt"/>
                <a:ea typeface="+mn-ea"/>
                <a:cs typeface="+mn-cs"/>
                <a:sym typeface="Helvetica"/>
              </a:defRPr>
            </a:pPr>
          </a:p>
          <a:p>
            <a:pPr marL="0" indent="0" defTabSz="370331">
              <a:spcBef>
                <a:spcPts val="900"/>
              </a:spcBef>
              <a:buSzTx/>
              <a:buFont typeface="Arial"/>
              <a:buNone/>
              <a:defRPr b="1" sz="1900">
                <a:uFill>
                  <a:solidFill>
                    <a:srgbClr val="000000"/>
                  </a:solidFill>
                </a:uFill>
                <a:latin typeface="+mn-lt"/>
                <a:ea typeface="+mn-ea"/>
                <a:cs typeface="+mn-cs"/>
                <a:sym typeface="Helvetica"/>
              </a:defRPr>
            </a:pPr>
            <a:r>
              <a:t>These numbers could be five times too big. These numbers are probably not five times too small unless the thing is a lot less deadly, and there are a lot of asymptomatic cases…</a:t>
            </a:r>
          </a:p>
          <a:p>
            <a:pPr marL="0" indent="0" defTabSz="370331">
              <a:spcBef>
                <a:spcPts val="900"/>
              </a:spcBef>
              <a:buSzTx/>
              <a:buFont typeface="Arial"/>
              <a:buNone/>
              <a:defRPr b="1" sz="1900">
                <a:uFill>
                  <a:solidFill>
                    <a:srgbClr val="000000"/>
                  </a:solidFill>
                </a:uFill>
                <a:latin typeface="+mn-lt"/>
                <a:ea typeface="+mn-ea"/>
                <a:cs typeface="+mn-cs"/>
                <a:sym typeface="Helvetica"/>
              </a:defRPr>
            </a:pPr>
          </a:p>
          <a:p>
            <a:pPr marL="194910" indent="-194910" defTabSz="370331">
              <a:spcBef>
                <a:spcPts val="900"/>
              </a:spcBef>
              <a:buSzPct val="100000"/>
              <a:defRPr sz="1900">
                <a:uFill>
                  <a:solidFill>
                    <a:srgbClr val="000000"/>
                  </a:solidFill>
                </a:uFill>
                <a:latin typeface="Times New Roman"/>
                <a:ea typeface="Times New Roman"/>
                <a:cs typeface="Times New Roman"/>
                <a:sym typeface="Times New Roman"/>
              </a:defRPr>
            </a:pPr>
            <a:r>
              <a:t>What is wrong with this analysis?</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4" name="About the Course"/>
          <p:cNvSpPr txBox="1"/>
          <p:nvPr>
            <p:ph type="title" idx="4294967295"/>
          </p:nvPr>
        </p:nvSpPr>
        <p:spPr>
          <a:xfrm>
            <a:off x="277663" y="-2"/>
            <a:ext cx="8572501" cy="1267126"/>
          </a:xfrm>
          <a:prstGeom prst="rect">
            <a:avLst/>
          </a:prstGeom>
        </p:spPr>
        <p:txBody>
          <a:bodyPr lIns="45718" tIns="45718" rIns="45718" bIns="45718"/>
          <a:lstStyle>
            <a:lvl1pPr defTabSz="457200">
              <a:defRPr sz="6000">
                <a:solidFill>
                  <a:srgbClr val="000080"/>
                </a:solidFill>
                <a:uFill>
                  <a:solidFill>
                    <a:srgbClr val="000000"/>
                  </a:solidFill>
                </a:uFill>
              </a:defRPr>
            </a:lvl1pPr>
          </a:lstStyle>
          <a:p>
            <a:pPr/>
            <a:r>
              <a:t>Coronavirus!</a:t>
            </a:r>
          </a:p>
        </p:txBody>
      </p:sp>
      <p:sp>
        <p:nvSpPr>
          <p:cNvPr id="175" name="The long 20th century will in all likelihood be seen in the future as the watershed in human experience:…"/>
          <p:cNvSpPr txBox="1"/>
          <p:nvPr>
            <p:ph type="body" idx="4294967295"/>
          </p:nvPr>
        </p:nvSpPr>
        <p:spPr>
          <a:xfrm>
            <a:off x="277663" y="1267121"/>
            <a:ext cx="8572501" cy="5397503"/>
          </a:xfrm>
          <a:prstGeom prst="rect">
            <a:avLst/>
          </a:prstGeom>
        </p:spPr>
        <p:txBody>
          <a:bodyPr lIns="45718" tIns="45718" rIns="45718" bIns="45718" anchor="t"/>
          <a:lstStyle/>
          <a:p>
            <a:pPr marL="0" indent="0" defTabSz="248121">
              <a:spcBef>
                <a:spcPts val="600"/>
              </a:spcBef>
              <a:buSzTx/>
              <a:buFont typeface="Arial"/>
              <a:buNone/>
              <a:defRPr b="1" sz="1273">
                <a:uFill>
                  <a:solidFill>
                    <a:srgbClr val="000000"/>
                  </a:solidFill>
                </a:uFill>
                <a:latin typeface="+mn-lt"/>
                <a:ea typeface="+mn-ea"/>
                <a:cs typeface="+mn-cs"/>
                <a:sym typeface="Helvetica"/>
              </a:defRPr>
            </a:pPr>
            <a:r>
              <a:t>Calls are Carol Christ’s…</a:t>
            </a:r>
          </a:p>
          <a:p>
            <a:pPr marL="130590" indent="-130590" defTabSz="248121">
              <a:spcBef>
                <a:spcPts val="600"/>
              </a:spcBef>
              <a:buSzPct val="100000"/>
              <a:defRPr sz="1273">
                <a:uFill>
                  <a:solidFill>
                    <a:srgbClr val="000000"/>
                  </a:solidFill>
                </a:uFill>
                <a:latin typeface="Times New Roman"/>
                <a:ea typeface="Times New Roman"/>
                <a:cs typeface="Times New Roman"/>
                <a:sym typeface="Times New Roman"/>
              </a:defRPr>
            </a:pPr>
            <a:r>
              <a:t>She has made the call: classes are now moved online: I am busy adding audio to slide files</a:t>
            </a:r>
          </a:p>
          <a:p>
            <a:pPr marL="130590" indent="-130590" defTabSz="248121">
              <a:spcBef>
                <a:spcPts val="600"/>
              </a:spcBef>
              <a:buSzPct val="100000"/>
              <a:defRPr sz="1273">
                <a:uFill>
                  <a:solidFill>
                    <a:srgbClr val="000000"/>
                  </a:solidFill>
                </a:uFill>
                <a:latin typeface="Times New Roman"/>
                <a:ea typeface="Times New Roman"/>
                <a:cs typeface="Times New Roman"/>
                <a:sym typeface="Times New Roman"/>
              </a:defRPr>
            </a:pPr>
            <a:r>
              <a:t>That said:</a:t>
            </a:r>
          </a:p>
          <a:p>
            <a:pPr lvl="1" marL="510540" indent="-170180" defTabSz="248121">
              <a:spcBef>
                <a:spcPts val="600"/>
              </a:spcBef>
              <a:buSzPct val="100000"/>
              <a:buAutoNum type="arabicPeriod" startAt="1"/>
              <a:defRPr sz="1273">
                <a:uFill>
                  <a:solidFill>
                    <a:srgbClr val="000000"/>
                  </a:solidFill>
                </a:uFill>
                <a:latin typeface="Times New Roman"/>
                <a:ea typeface="Times New Roman"/>
                <a:cs typeface="Times New Roman"/>
                <a:sym typeface="Times New Roman"/>
              </a:defRPr>
            </a:pPr>
            <a:r>
              <a:t>If you are coughing and sneezing, stay home! Email me and we will give you extra-credit points…</a:t>
            </a:r>
          </a:p>
          <a:p>
            <a:pPr lvl="1" marL="510540" indent="-170180" defTabSz="248121">
              <a:spcBef>
                <a:spcPts val="600"/>
              </a:spcBef>
              <a:buSzPct val="100000"/>
              <a:buAutoNum type="arabicPeriod" startAt="1"/>
              <a:defRPr sz="1273">
                <a:uFill>
                  <a:solidFill>
                    <a:srgbClr val="000000"/>
                  </a:solidFill>
                </a:uFill>
                <a:latin typeface="Times New Roman"/>
                <a:ea typeface="Times New Roman"/>
                <a:cs typeface="Times New Roman"/>
                <a:sym typeface="Times New Roman"/>
              </a:defRPr>
            </a:pPr>
            <a:r>
              <a:t>Otherwise, there are powerful herd-animal benefits to coming to lecture</a:t>
            </a:r>
          </a:p>
          <a:p>
            <a:pPr lvl="1" marL="510540" indent="-170180" defTabSz="248121">
              <a:spcBef>
                <a:spcPts val="600"/>
              </a:spcBef>
              <a:buSzPct val="100000"/>
              <a:buAutoNum type="arabicPeriod" startAt="1"/>
              <a:defRPr sz="1273">
                <a:uFill>
                  <a:solidFill>
                    <a:srgbClr val="000000"/>
                  </a:solidFill>
                </a:uFill>
                <a:latin typeface="Times New Roman"/>
                <a:ea typeface="Times New Roman"/>
                <a:cs typeface="Times New Roman"/>
                <a:sym typeface="Times New Roman"/>
              </a:defRPr>
            </a:pPr>
            <a:r>
              <a:t>(&amp; to talking about course material with your friends: you need to convince your brain that these concepts are useful, &amp; it should keep them)</a:t>
            </a:r>
          </a:p>
          <a:p>
            <a:pPr lvl="1" marL="510540" indent="-170180" defTabSz="248121">
              <a:spcBef>
                <a:spcPts val="600"/>
              </a:spcBef>
              <a:buSzPct val="100000"/>
              <a:buAutoNum type="arabicPeriod" startAt="1"/>
              <a:defRPr sz="1273">
                <a:uFill>
                  <a:solidFill>
                    <a:srgbClr val="000000"/>
                  </a:solidFill>
                </a:uFill>
                <a:latin typeface="Times New Roman"/>
                <a:ea typeface="Times New Roman"/>
                <a:cs typeface="Times New Roman"/>
                <a:sym typeface="Times New Roman"/>
              </a:defRPr>
            </a:pPr>
            <a:r>
              <a:t>Washington State has been doing an intensive flu screening, so they know stuff:</a:t>
            </a:r>
          </a:p>
          <a:p>
            <a:pPr lvl="2" marL="638175" indent="-127635" defTabSz="248121">
              <a:spcBef>
                <a:spcPts val="600"/>
              </a:spcBef>
              <a:buSzPct val="100000"/>
              <a:defRPr sz="1273">
                <a:uFill>
                  <a:solidFill>
                    <a:srgbClr val="000000"/>
                  </a:solidFill>
                </a:uFill>
                <a:latin typeface="Times New Roman"/>
                <a:ea typeface="Times New Roman"/>
                <a:cs typeface="Times New Roman"/>
                <a:sym typeface="Times New Roman"/>
              </a:defRPr>
            </a:pPr>
            <a:r>
              <a:t>They guess: 1 in 1000 people in WA has coronavirus as of a week ago (March 1)…</a:t>
            </a:r>
          </a:p>
          <a:p>
            <a:pPr lvl="2" marL="638175" indent="-127635" defTabSz="248121">
              <a:spcBef>
                <a:spcPts val="600"/>
              </a:spcBef>
              <a:buSzPct val="100000"/>
              <a:defRPr sz="1273">
                <a:uFill>
                  <a:solidFill>
                    <a:srgbClr val="000000"/>
                  </a:solidFill>
                </a:uFill>
                <a:latin typeface="Times New Roman"/>
                <a:ea typeface="Times New Roman"/>
                <a:cs typeface="Times New Roman"/>
                <a:sym typeface="Times New Roman"/>
              </a:defRPr>
            </a:pPr>
            <a:r>
              <a:t>Half of them have no symptoms</a:t>
            </a:r>
          </a:p>
          <a:p>
            <a:pPr lvl="2" marL="638175" indent="-127635" defTabSz="248121">
              <a:spcBef>
                <a:spcPts val="600"/>
              </a:spcBef>
              <a:buSzPct val="100000"/>
              <a:defRPr sz="1273">
                <a:uFill>
                  <a:solidFill>
                    <a:srgbClr val="000000"/>
                  </a:solidFill>
                </a:uFill>
                <a:latin typeface="Times New Roman"/>
                <a:ea typeface="Times New Roman"/>
                <a:cs typeface="Times New Roman"/>
                <a:sym typeface="Times New Roman"/>
              </a:defRPr>
            </a:pPr>
            <a:r>
              <a:t>Asymptomatic transmission means that we cannot contain this without shutting society down</a:t>
            </a:r>
          </a:p>
          <a:p>
            <a:pPr lvl="2" marL="638175" indent="-127635" defTabSz="248121">
              <a:spcBef>
                <a:spcPts val="600"/>
              </a:spcBef>
              <a:buSzPct val="100000"/>
              <a:defRPr sz="1273">
                <a:uFill>
                  <a:solidFill>
                    <a:srgbClr val="000000"/>
                  </a:solidFill>
                </a:uFill>
                <a:latin typeface="Times New Roman"/>
                <a:ea typeface="Times New Roman"/>
                <a:cs typeface="Times New Roman"/>
                <a:sym typeface="Times New Roman"/>
              </a:defRPr>
            </a:pPr>
            <a:r>
              <a:t>Cases doubling every 5 days</a:t>
            </a:r>
          </a:p>
          <a:p>
            <a:pPr lvl="2" marL="638175" indent="-127635" defTabSz="248121">
              <a:spcBef>
                <a:spcPts val="600"/>
              </a:spcBef>
              <a:buSzPct val="100000"/>
              <a:defRPr sz="1273">
                <a:uFill>
                  <a:solidFill>
                    <a:srgbClr val="000000"/>
                  </a:solidFill>
                </a:uFill>
                <a:latin typeface="Times New Roman"/>
                <a:ea typeface="Times New Roman"/>
                <a:cs typeface="Times New Roman"/>
                <a:sym typeface="Times New Roman"/>
              </a:defRPr>
            </a:pPr>
            <a:r>
              <a:t>Means that by the end of March 1 in 45 people in WA will have it…</a:t>
            </a:r>
          </a:p>
          <a:p>
            <a:pPr lvl="2" marL="638175" indent="-127635" defTabSz="248121">
              <a:spcBef>
                <a:spcPts val="600"/>
              </a:spcBef>
              <a:buSzPct val="100000"/>
              <a:defRPr sz="1273">
                <a:uFill>
                  <a:solidFill>
                    <a:srgbClr val="000000"/>
                  </a:solidFill>
                </a:uFill>
                <a:latin typeface="Times New Roman"/>
                <a:ea typeface="Times New Roman"/>
                <a:cs typeface="Times New Roman"/>
                <a:sym typeface="Times New Roman"/>
              </a:defRPr>
            </a:pPr>
            <a:r>
              <a:t>April will be epidemic month—unless something substantially reduces R</a:t>
            </a:r>
            <a:r>
              <a:rPr baseline="-5999"/>
              <a:t>0</a:t>
            </a:r>
          </a:p>
          <a:p>
            <a:pPr lvl="2" marL="638175" indent="-127635" defTabSz="248121">
              <a:spcBef>
                <a:spcPts val="600"/>
              </a:spcBef>
              <a:buSzPct val="100000"/>
              <a:defRPr sz="1273">
                <a:uFill>
                  <a:solidFill>
                    <a:srgbClr val="000000"/>
                  </a:solidFill>
                </a:uFill>
                <a:latin typeface="Times New Roman"/>
                <a:ea typeface="Times New Roman"/>
                <a:cs typeface="Times New Roman"/>
                <a:sym typeface="Times New Roman"/>
              </a:defRPr>
            </a:pPr>
            <a:r>
              <a:t>In the end, 30%-70% of us will test positive</a:t>
            </a:r>
          </a:p>
          <a:p>
            <a:pPr lvl="2" marL="638175" indent="-127635" defTabSz="248121">
              <a:spcBef>
                <a:spcPts val="600"/>
              </a:spcBef>
              <a:buSzPct val="100000"/>
              <a:defRPr sz="1273">
                <a:uFill>
                  <a:solidFill>
                    <a:srgbClr val="000000"/>
                  </a:solidFill>
                </a:uFill>
                <a:latin typeface="Times New Roman"/>
                <a:ea typeface="Times New Roman"/>
                <a:cs typeface="Times New Roman"/>
                <a:sym typeface="Times New Roman"/>
              </a:defRPr>
            </a:pPr>
            <a:r>
              <a:t>&amp;, worldwide, 20 million people are likely to be dead</a:t>
            </a:r>
          </a:p>
          <a:p>
            <a:pPr lvl="2" marL="638175" indent="-127635" defTabSz="248121">
              <a:spcBef>
                <a:spcPts val="600"/>
              </a:spcBef>
              <a:buSzPct val="100000"/>
              <a:defRPr sz="1273">
                <a:uFill>
                  <a:solidFill>
                    <a:srgbClr val="000000"/>
                  </a:solidFill>
                </a:uFill>
                <a:latin typeface="Times New Roman"/>
                <a:ea typeface="Times New Roman"/>
                <a:cs typeface="Times New Roman"/>
                <a:sym typeface="Times New Roman"/>
              </a:defRPr>
            </a:pPr>
            <a:r>
              <a:t>Our hope is to stretch out this process as long as possible, so that health providers are not totally overwhelmed</a:t>
            </a:r>
          </a:p>
          <a:p>
            <a:pPr marL="127635" indent="-127635" defTabSz="248121">
              <a:spcBef>
                <a:spcPts val="600"/>
              </a:spcBef>
              <a:buSzPct val="100000"/>
              <a:defRPr sz="1273">
                <a:uFill>
                  <a:solidFill>
                    <a:srgbClr val="000000"/>
                  </a:solidFill>
                </a:uFill>
                <a:latin typeface="Times New Roman"/>
                <a:ea typeface="Times New Roman"/>
                <a:cs typeface="Times New Roman"/>
                <a:sym typeface="Times New Roman"/>
              </a:defRPr>
            </a:pPr>
            <a:r>
              <a:t>When will “the end” be?</a:t>
            </a:r>
          </a:p>
          <a:p>
            <a:pPr marL="127635" indent="-127635" defTabSz="248121">
              <a:spcBef>
                <a:spcPts val="600"/>
              </a:spcBef>
              <a:buSzPct val="100000"/>
              <a:defRPr sz="1273">
                <a:uFill>
                  <a:solidFill>
                    <a:srgbClr val="000000"/>
                  </a:solidFill>
                </a:uFill>
                <a:latin typeface="Times New Roman"/>
                <a:ea typeface="Times New Roman"/>
                <a:cs typeface="Times New Roman"/>
                <a:sym typeface="Times New Roman"/>
              </a:defRPr>
            </a:pPr>
            <a:r>
              <a:t>How fast will we get there?</a:t>
            </a:r>
          </a:p>
          <a:p>
            <a:pPr marL="127635" indent="-127635" defTabSz="248121">
              <a:spcBef>
                <a:spcPts val="600"/>
              </a:spcBef>
              <a:buSzPct val="100000"/>
              <a:defRPr sz="1273">
                <a:uFill>
                  <a:solidFill>
                    <a:srgbClr val="000000"/>
                  </a:solidFill>
                </a:uFill>
                <a:latin typeface="Times New Roman"/>
                <a:ea typeface="Times New Roman"/>
                <a:cs typeface="Times New Roman"/>
                <a:sym typeface="Times New Roman"/>
              </a:defRPr>
            </a:pPr>
            <a:r>
              <a:t>Will we be rescued by warmer weather?</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7" name="About the Course"/>
          <p:cNvSpPr txBox="1"/>
          <p:nvPr>
            <p:ph type="title" idx="4294967295"/>
          </p:nvPr>
        </p:nvSpPr>
        <p:spPr>
          <a:xfrm>
            <a:off x="277663" y="-2"/>
            <a:ext cx="8572501" cy="1267126"/>
          </a:xfrm>
          <a:prstGeom prst="rect">
            <a:avLst/>
          </a:prstGeom>
        </p:spPr>
        <p:txBody>
          <a:bodyPr lIns="45718" tIns="45718" rIns="45718" bIns="45718"/>
          <a:lstStyle>
            <a:lvl1pPr defTabSz="457200">
              <a:defRPr sz="6000">
                <a:solidFill>
                  <a:srgbClr val="000080"/>
                </a:solidFill>
                <a:uFill>
                  <a:solidFill>
                    <a:srgbClr val="000000"/>
                  </a:solidFill>
                </a:uFill>
              </a:defRPr>
            </a:lvl1pPr>
          </a:lstStyle>
          <a:p>
            <a:pPr/>
            <a:r>
              <a:t>MOAR Coronavirus!</a:t>
            </a:r>
          </a:p>
        </p:txBody>
      </p:sp>
      <p:sp>
        <p:nvSpPr>
          <p:cNvPr id="178" name="The long 20th century will in all likelihood be seen in the future as the watershed in human experience:…"/>
          <p:cNvSpPr txBox="1"/>
          <p:nvPr>
            <p:ph type="body" sz="quarter" idx="4294967295"/>
          </p:nvPr>
        </p:nvSpPr>
        <p:spPr>
          <a:xfrm>
            <a:off x="277663" y="1267121"/>
            <a:ext cx="5024783" cy="2296265"/>
          </a:xfrm>
          <a:prstGeom prst="rect">
            <a:avLst/>
          </a:prstGeom>
        </p:spPr>
        <p:txBody>
          <a:bodyPr lIns="45718" tIns="45718" rIns="45718" bIns="45718" anchor="t"/>
          <a:lstStyle/>
          <a:p>
            <a:pPr marL="0" indent="0" defTabSz="359221">
              <a:spcBef>
                <a:spcPts val="800"/>
              </a:spcBef>
              <a:buSzTx/>
              <a:buFont typeface="Arial"/>
              <a:buNone/>
              <a:defRPr b="1" sz="1843">
                <a:uFill>
                  <a:solidFill>
                    <a:srgbClr val="000000"/>
                  </a:solidFill>
                </a:uFill>
                <a:latin typeface="+mn-lt"/>
                <a:ea typeface="+mn-ea"/>
                <a:cs typeface="+mn-cs"/>
                <a:sym typeface="Helvetica"/>
              </a:defRPr>
            </a:pPr>
            <a:r>
              <a:t>Things are not moving in the right direction:</a:t>
            </a:r>
          </a:p>
          <a:p>
            <a:pPr marL="189063" indent="-189063" defTabSz="359221">
              <a:spcBef>
                <a:spcPts val="800"/>
              </a:spcBef>
              <a:buSzPct val="100000"/>
              <a:defRPr sz="1843">
                <a:uFill>
                  <a:solidFill>
                    <a:srgbClr val="000000"/>
                  </a:solidFill>
                </a:uFill>
                <a:latin typeface="Times New Roman"/>
                <a:ea typeface="Times New Roman"/>
                <a:cs typeface="Times New Roman"/>
                <a:sym typeface="Times New Roman"/>
              </a:defRPr>
            </a:pPr>
            <a:r>
              <a:t>What is the R</a:t>
            </a:r>
            <a:r>
              <a:rPr baseline="-5999"/>
              <a:t>0</a:t>
            </a:r>
            <a:r>
              <a:t>?</a:t>
            </a:r>
          </a:p>
          <a:p>
            <a:pPr marL="189063" indent="-189063" defTabSz="359221">
              <a:spcBef>
                <a:spcPts val="800"/>
              </a:spcBef>
              <a:buSzPct val="100000"/>
              <a:defRPr sz="1843">
                <a:uFill>
                  <a:solidFill>
                    <a:srgbClr val="000000"/>
                  </a:solidFill>
                </a:uFill>
                <a:latin typeface="Times New Roman"/>
                <a:ea typeface="Times New Roman"/>
                <a:cs typeface="Times New Roman"/>
                <a:sym typeface="Times New Roman"/>
              </a:defRPr>
            </a:pPr>
            <a:r>
              <a:t>How can the R</a:t>
            </a:r>
            <a:r>
              <a:rPr baseline="-5999"/>
              <a:t>0</a:t>
            </a:r>
            <a:r>
              <a:t> be changed?</a:t>
            </a:r>
          </a:p>
          <a:p>
            <a:pPr marL="189063" indent="-189063" defTabSz="359221">
              <a:spcBef>
                <a:spcPts val="800"/>
              </a:spcBef>
              <a:buSzPct val="100000"/>
              <a:defRPr sz="1843">
                <a:uFill>
                  <a:solidFill>
                    <a:srgbClr val="000000"/>
                  </a:solidFill>
                </a:uFill>
                <a:latin typeface="Times New Roman"/>
                <a:ea typeface="Times New Roman"/>
                <a:cs typeface="Times New Roman"/>
                <a:sym typeface="Times New Roman"/>
              </a:defRPr>
            </a:pPr>
            <a:r>
              <a:t>How will the R</a:t>
            </a:r>
            <a:r>
              <a:rPr baseline="-5999"/>
              <a:t>0</a:t>
            </a:r>
            <a:r>
              <a:t> change?</a:t>
            </a:r>
          </a:p>
          <a:p>
            <a:pPr marL="189063" indent="-189063" defTabSz="359221">
              <a:spcBef>
                <a:spcPts val="800"/>
              </a:spcBef>
              <a:buSzPct val="100000"/>
              <a:defRPr sz="1843">
                <a:uFill>
                  <a:solidFill>
                    <a:srgbClr val="000000"/>
                  </a:solidFill>
                </a:uFill>
                <a:latin typeface="Times New Roman"/>
                <a:ea typeface="Times New Roman"/>
                <a:cs typeface="Times New Roman"/>
                <a:sym typeface="Times New Roman"/>
              </a:defRPr>
            </a:pPr>
            <a:r>
              <a:t>What is the asymptote share of the population?</a:t>
            </a:r>
          </a:p>
          <a:p>
            <a:pPr marL="189063" indent="-189063" defTabSz="359221">
              <a:spcBef>
                <a:spcPts val="800"/>
              </a:spcBef>
              <a:buSzPct val="100000"/>
              <a:defRPr sz="1843">
                <a:uFill>
                  <a:solidFill>
                    <a:srgbClr val="000000"/>
                  </a:solidFill>
                </a:uFill>
                <a:latin typeface="Times New Roman"/>
                <a:ea typeface="Times New Roman"/>
                <a:cs typeface="Times New Roman"/>
                <a:sym typeface="Times New Roman"/>
              </a:defRPr>
            </a:pPr>
            <a:r>
              <a:t>What is the mortality rate?</a:t>
            </a:r>
          </a:p>
        </p:txBody>
      </p:sp>
      <p:pic>
        <p:nvPicPr>
          <p:cNvPr id="179" name="Image" descr="Image"/>
          <p:cNvPicPr>
            <a:picLocks noChangeAspect="1"/>
          </p:cNvPicPr>
          <p:nvPr/>
        </p:nvPicPr>
        <p:blipFill>
          <a:blip r:embed="rId2">
            <a:extLst/>
          </a:blip>
          <a:stretch>
            <a:fillRect/>
          </a:stretch>
        </p:blipFill>
        <p:spPr>
          <a:xfrm>
            <a:off x="277663" y="3563384"/>
            <a:ext cx="5024783" cy="3080920"/>
          </a:xfrm>
          <a:prstGeom prst="rect">
            <a:avLst/>
          </a:prstGeom>
          <a:ln w="12700">
            <a:miter lim="400000"/>
          </a:ln>
        </p:spPr>
      </p:pic>
      <p:pic>
        <p:nvPicPr>
          <p:cNvPr id="180" name="Image" descr="Image"/>
          <p:cNvPicPr>
            <a:picLocks noChangeAspect="1"/>
          </p:cNvPicPr>
          <p:nvPr/>
        </p:nvPicPr>
        <p:blipFill>
          <a:blip r:embed="rId3">
            <a:extLst/>
          </a:blip>
          <a:stretch>
            <a:fillRect/>
          </a:stretch>
        </p:blipFill>
        <p:spPr>
          <a:xfrm>
            <a:off x="5723025" y="1119015"/>
            <a:ext cx="3285195" cy="5673463"/>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2" name="About the Course"/>
          <p:cNvSpPr txBox="1"/>
          <p:nvPr>
            <p:ph type="title" idx="4294967295"/>
          </p:nvPr>
        </p:nvSpPr>
        <p:spPr>
          <a:xfrm>
            <a:off x="277663" y="-2"/>
            <a:ext cx="8572501" cy="1267126"/>
          </a:xfrm>
          <a:prstGeom prst="rect">
            <a:avLst/>
          </a:prstGeom>
        </p:spPr>
        <p:txBody>
          <a:bodyPr lIns="45718" tIns="45718" rIns="45718" bIns="45718"/>
          <a:lstStyle>
            <a:lvl1pPr defTabSz="457200">
              <a:defRPr sz="6000">
                <a:solidFill>
                  <a:srgbClr val="000080"/>
                </a:solidFill>
                <a:uFill>
                  <a:solidFill>
                    <a:srgbClr val="000000"/>
                  </a:solidFill>
                </a:uFill>
              </a:defRPr>
            </a:lvl1pPr>
          </a:lstStyle>
          <a:p>
            <a:pPr/>
            <a:r>
              <a:t>MOAR Coronavirus!</a:t>
            </a:r>
          </a:p>
        </p:txBody>
      </p:sp>
      <p:sp>
        <p:nvSpPr>
          <p:cNvPr id="183" name="The long 20th century will in all likelihood be seen in the future as the watershed in human experience:…"/>
          <p:cNvSpPr txBox="1"/>
          <p:nvPr>
            <p:ph type="body" sz="quarter" idx="4294967295"/>
          </p:nvPr>
        </p:nvSpPr>
        <p:spPr>
          <a:xfrm>
            <a:off x="277663" y="1267121"/>
            <a:ext cx="2166921" cy="5397503"/>
          </a:xfrm>
          <a:prstGeom prst="rect">
            <a:avLst/>
          </a:prstGeom>
        </p:spPr>
        <p:txBody>
          <a:bodyPr lIns="45718" tIns="45718" rIns="45718" bIns="45718" anchor="t"/>
          <a:lstStyle/>
          <a:p>
            <a:pPr marL="0" indent="0" defTabSz="266638">
              <a:spcBef>
                <a:spcPts val="600"/>
              </a:spcBef>
              <a:buSzTx/>
              <a:buFont typeface="Arial"/>
              <a:buNone/>
              <a:defRPr b="1" sz="1368">
                <a:uFill>
                  <a:solidFill>
                    <a:srgbClr val="000000"/>
                  </a:solidFill>
                </a:uFill>
                <a:latin typeface="+mn-lt"/>
                <a:ea typeface="+mn-ea"/>
                <a:cs typeface="+mn-cs"/>
                <a:sym typeface="Helvetica"/>
              </a:defRPr>
            </a:pPr>
            <a:r>
              <a:t>What I am watching:</a:t>
            </a:r>
          </a:p>
          <a:p>
            <a:pPr marL="140335" indent="-140335" defTabSz="266638">
              <a:spcBef>
                <a:spcPts val="600"/>
              </a:spcBef>
              <a:buSzPct val="100000"/>
              <a:defRPr sz="1368">
                <a:uFill>
                  <a:solidFill>
                    <a:srgbClr val="000000"/>
                  </a:solidFill>
                </a:uFill>
                <a:latin typeface="Times New Roman"/>
                <a:ea typeface="Times New Roman"/>
                <a:cs typeface="Times New Roman"/>
                <a:sym typeface="Times New Roman"/>
              </a:defRPr>
            </a:pPr>
            <a:r>
              <a:rPr b="1"/>
              <a:t>Max Roser &amp; Hannah Ritchie</a:t>
            </a:r>
            <a:r>
              <a:t>: </a:t>
            </a:r>
            <a:r>
              <a:rPr i="1"/>
              <a:t>Coronavirus Disease (COVID-19)</a:t>
            </a:r>
            <a:r>
              <a:t>_ &lt;</a:t>
            </a:r>
            <a:r>
              <a:rPr u="sng">
                <a:solidFill>
                  <a:srgbClr val="0000FF"/>
                </a:solidFill>
                <a:uFill>
                  <a:solidFill>
                    <a:srgbClr val="0000FF"/>
                  </a:solidFill>
                </a:uFill>
                <a:hlinkClick r:id="rId2" invalidUrl="" action="" tgtFrame="" tooltip="" history="1" highlightClick="0" endSnd="0"/>
              </a:rPr>
              <a:t>https://ourworldindata.org/coronavirus</a:t>
            </a:r>
            <a:r>
              <a:t>&gt;…</a:t>
            </a:r>
          </a:p>
          <a:p>
            <a:pPr marL="140335" indent="-140335" defTabSz="266638">
              <a:spcBef>
                <a:spcPts val="600"/>
              </a:spcBef>
              <a:buSzPct val="100000"/>
              <a:defRPr sz="1368">
                <a:uFill>
                  <a:solidFill>
                    <a:srgbClr val="000000"/>
                  </a:solidFill>
                </a:uFill>
                <a:latin typeface="Times New Roman"/>
                <a:ea typeface="Times New Roman"/>
                <a:cs typeface="Times New Roman"/>
                <a:sym typeface="Times New Roman"/>
              </a:defRPr>
            </a:pPr>
            <a:r>
              <a:rPr b="1"/>
              <a:t>Worldometer</a:t>
            </a:r>
            <a:r>
              <a:t>: </a:t>
            </a:r>
            <a:r>
              <a:rPr i="1"/>
              <a:t>Coronavirus Update (Live) </a:t>
            </a:r>
            <a:r>
              <a:t>&lt;</a:t>
            </a:r>
            <a:r>
              <a:rPr u="sng">
                <a:solidFill>
                  <a:srgbClr val="0000FF"/>
                </a:solidFill>
                <a:uFill>
                  <a:solidFill>
                    <a:srgbClr val="0000FF"/>
                  </a:solidFill>
                </a:uFill>
                <a:hlinkClick r:id="rId3" invalidUrl="" action="" tgtFrame="" tooltip="" history="1" highlightClick="0" endSnd="0"/>
              </a:rPr>
              <a:t>https://www.worldometers.info/coronavirus/</a:t>
            </a:r>
            <a:r>
              <a:t>&gt;: ‘125,599 Cases and 4,605 Deaths from COVID-19 Virus Outbreak…</a:t>
            </a:r>
          </a:p>
          <a:p>
            <a:pPr marL="140335" indent="-140335" defTabSz="266638">
              <a:spcBef>
                <a:spcPts val="600"/>
              </a:spcBef>
              <a:buSzPct val="100000"/>
              <a:defRPr sz="1368">
                <a:uFill>
                  <a:solidFill>
                    <a:srgbClr val="000000"/>
                  </a:solidFill>
                </a:uFill>
                <a:latin typeface="Times New Roman"/>
                <a:ea typeface="Times New Roman"/>
                <a:cs typeface="Times New Roman"/>
                <a:sym typeface="Times New Roman"/>
              </a:defRPr>
            </a:pPr>
            <a:r>
              <a:rPr i="1"/>
              <a:t>FT Coronavirus Tracker</a:t>
            </a:r>
            <a:r>
              <a:t> &lt;</a:t>
            </a:r>
            <a:r>
              <a:rPr u="sng">
                <a:solidFill>
                  <a:srgbClr val="0000FF"/>
                </a:solidFill>
                <a:uFill>
                  <a:solidFill>
                    <a:srgbClr val="0000FF"/>
                  </a:solidFill>
                </a:uFill>
                <a:hlinkClick r:id="rId4" invalidUrl="" action="" tgtFrame="" tooltip="" history="1" highlightClick="0" endSnd="0"/>
              </a:rPr>
              <a:t>https://www.ft.com/content/a26fbf7e-48f8-11ea-aeb3-955839e06441</a:t>
            </a:r>
            <a:r>
              <a:t>&gt;</a:t>
            </a:r>
          </a:p>
          <a:p>
            <a:pPr marL="140335" indent="-140335" defTabSz="266638">
              <a:spcBef>
                <a:spcPts val="600"/>
              </a:spcBef>
              <a:buSzPct val="100000"/>
              <a:defRPr sz="1368">
                <a:uFill>
                  <a:solidFill>
                    <a:srgbClr val="000000"/>
                  </a:solidFill>
                </a:uFill>
                <a:latin typeface="Times New Roman"/>
                <a:ea typeface="Times New Roman"/>
                <a:cs typeface="Times New Roman"/>
                <a:sym typeface="Times New Roman"/>
              </a:defRPr>
            </a:pPr>
            <a:r>
              <a:t>&lt;</a:t>
            </a:r>
            <a:r>
              <a:rPr u="sng">
                <a:solidFill>
                  <a:srgbClr val="0000FF"/>
                </a:solidFill>
                <a:uFill>
                  <a:solidFill>
                    <a:srgbClr val="0000FF"/>
                  </a:solidFill>
                </a:uFill>
                <a:hlinkClick r:id="rId5" invalidUrl="" action="" tgtFrame="" tooltip="" history="1" highlightClick="0" endSnd="0"/>
              </a:rPr>
              <a:t>https://www.nytimes.com/interactive/2020/us/coronavirus-us-cases.html</a:t>
            </a:r>
            <a:r>
              <a:t>&gt;</a:t>
            </a:r>
          </a:p>
        </p:txBody>
      </p:sp>
      <p:pic>
        <p:nvPicPr>
          <p:cNvPr id="184" name="Image" descr="Image"/>
          <p:cNvPicPr>
            <a:picLocks noChangeAspect="0"/>
          </p:cNvPicPr>
          <p:nvPr/>
        </p:nvPicPr>
        <p:blipFill>
          <a:blip r:embed="rId6">
            <a:extLst/>
          </a:blip>
          <a:stretch>
            <a:fillRect/>
          </a:stretch>
        </p:blipFill>
        <p:spPr>
          <a:xfrm>
            <a:off x="2444583" y="1267123"/>
            <a:ext cx="6405581" cy="5397680"/>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6" name="About the Course"/>
          <p:cNvSpPr txBox="1"/>
          <p:nvPr>
            <p:ph type="title" idx="4294967295"/>
          </p:nvPr>
        </p:nvSpPr>
        <p:spPr>
          <a:xfrm>
            <a:off x="277663" y="-2"/>
            <a:ext cx="8572501" cy="1267126"/>
          </a:xfrm>
          <a:prstGeom prst="rect">
            <a:avLst/>
          </a:prstGeom>
        </p:spPr>
        <p:txBody>
          <a:bodyPr lIns="45718" tIns="45718" rIns="45718" bIns="45718"/>
          <a:lstStyle>
            <a:lvl1pPr defTabSz="457200">
              <a:defRPr sz="6000">
                <a:solidFill>
                  <a:srgbClr val="000080"/>
                </a:solidFill>
                <a:uFill>
                  <a:solidFill>
                    <a:srgbClr val="000000"/>
                  </a:solidFill>
                </a:uFill>
              </a:defRPr>
            </a:lvl1pPr>
          </a:lstStyle>
          <a:p>
            <a:pPr/>
            <a:r>
              <a:t>MOAR Coronavirus!</a:t>
            </a:r>
          </a:p>
        </p:txBody>
      </p:sp>
      <p:sp>
        <p:nvSpPr>
          <p:cNvPr id="187" name="The long 20th century will in all likelihood be seen in the future as the watershed in human experience:…"/>
          <p:cNvSpPr txBox="1"/>
          <p:nvPr>
            <p:ph type="body" sz="quarter" idx="4294967295"/>
          </p:nvPr>
        </p:nvSpPr>
        <p:spPr>
          <a:xfrm>
            <a:off x="277663" y="1267121"/>
            <a:ext cx="8572501" cy="887214"/>
          </a:xfrm>
          <a:prstGeom prst="rect">
            <a:avLst/>
          </a:prstGeom>
        </p:spPr>
        <p:txBody>
          <a:bodyPr lIns="45718" tIns="45718" rIns="45718" bIns="45718" anchor="t"/>
          <a:lstStyle/>
          <a:p>
            <a:pPr marL="0" indent="0" defTabSz="270341">
              <a:spcBef>
                <a:spcPts val="600"/>
              </a:spcBef>
              <a:buSzTx/>
              <a:buFont typeface="Arial"/>
              <a:buNone/>
              <a:defRPr b="1" sz="1387">
                <a:uFill>
                  <a:solidFill>
                    <a:srgbClr val="000000"/>
                  </a:solidFill>
                </a:uFill>
                <a:latin typeface="+mn-lt"/>
                <a:ea typeface="+mn-ea"/>
                <a:cs typeface="+mn-cs"/>
                <a:sym typeface="Helvetica"/>
              </a:defRPr>
            </a:pPr>
            <a:r>
              <a:t>It’s a Thing for Geezers!</a:t>
            </a:r>
          </a:p>
          <a:p>
            <a:pPr marL="142285" indent="-142285" defTabSz="270341">
              <a:spcBef>
                <a:spcPts val="600"/>
              </a:spcBef>
              <a:buSzPct val="100000"/>
              <a:defRPr sz="1387">
                <a:uFill>
                  <a:solidFill>
                    <a:srgbClr val="000000"/>
                  </a:solidFill>
                </a:uFill>
                <a:latin typeface="Times New Roman"/>
                <a:ea typeface="Times New Roman"/>
                <a:cs typeface="Times New Roman"/>
                <a:sym typeface="Times New Roman"/>
              </a:defRPr>
            </a:pPr>
            <a:r>
              <a:t>Mortality for the Youngs very low…</a:t>
            </a:r>
          </a:p>
          <a:p>
            <a:pPr marL="142285" indent="-142285" defTabSz="270341">
              <a:spcBef>
                <a:spcPts val="600"/>
              </a:spcBef>
              <a:buSzPct val="100000"/>
              <a:defRPr sz="1387">
                <a:uFill>
                  <a:solidFill>
                    <a:srgbClr val="000000"/>
                  </a:solidFill>
                </a:uFill>
                <a:latin typeface="Times New Roman"/>
                <a:ea typeface="Times New Roman"/>
                <a:cs typeface="Times New Roman"/>
                <a:sym typeface="Times New Roman"/>
              </a:defRPr>
            </a:pPr>
            <a:r>
              <a:t>It’s the flu for them…</a:t>
            </a:r>
          </a:p>
        </p:txBody>
      </p:sp>
      <p:pic>
        <p:nvPicPr>
          <p:cNvPr id="188" name="Image" descr="Image"/>
          <p:cNvPicPr>
            <a:picLocks noChangeAspect="1"/>
          </p:cNvPicPr>
          <p:nvPr/>
        </p:nvPicPr>
        <p:blipFill>
          <a:blip r:embed="rId2">
            <a:extLst/>
          </a:blip>
          <a:stretch>
            <a:fillRect/>
          </a:stretch>
        </p:blipFill>
        <p:spPr>
          <a:xfrm>
            <a:off x="73815" y="2154334"/>
            <a:ext cx="8837048" cy="4391582"/>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0" name="About the Course"/>
          <p:cNvSpPr txBox="1"/>
          <p:nvPr>
            <p:ph type="title" idx="4294967295"/>
          </p:nvPr>
        </p:nvSpPr>
        <p:spPr>
          <a:xfrm>
            <a:off x="277663" y="-2"/>
            <a:ext cx="8572501" cy="1267126"/>
          </a:xfrm>
          <a:prstGeom prst="rect">
            <a:avLst/>
          </a:prstGeom>
        </p:spPr>
        <p:txBody>
          <a:bodyPr lIns="45718" tIns="45718" rIns="45718" bIns="45718"/>
          <a:lstStyle>
            <a:lvl1pPr defTabSz="457200">
              <a:defRPr sz="6000">
                <a:solidFill>
                  <a:srgbClr val="000080"/>
                </a:solidFill>
                <a:uFill>
                  <a:solidFill>
                    <a:srgbClr val="000000"/>
                  </a:solidFill>
                </a:uFill>
              </a:defRPr>
            </a:lvl1pPr>
          </a:lstStyle>
          <a:p>
            <a:pPr/>
            <a:r>
              <a:t>MOAR Coronavirus! II</a:t>
            </a:r>
          </a:p>
        </p:txBody>
      </p:sp>
      <p:sp>
        <p:nvSpPr>
          <p:cNvPr id="191" name="The long 20th century will in all likelihood be seen in the future as the watershed in human experience:…"/>
          <p:cNvSpPr txBox="1"/>
          <p:nvPr>
            <p:ph type="body" idx="4294967295"/>
          </p:nvPr>
        </p:nvSpPr>
        <p:spPr>
          <a:xfrm>
            <a:off x="277663" y="1267121"/>
            <a:ext cx="8572501" cy="5397503"/>
          </a:xfrm>
          <a:prstGeom prst="rect">
            <a:avLst/>
          </a:prstGeom>
        </p:spPr>
        <p:txBody>
          <a:bodyPr lIns="45718" tIns="45718" rIns="45718" bIns="45718" anchor="t"/>
          <a:lstStyle/>
          <a:p>
            <a:pPr marL="0" indent="0" defTabSz="370331">
              <a:spcBef>
                <a:spcPts val="900"/>
              </a:spcBef>
              <a:buSzTx/>
              <a:buFont typeface="Arial"/>
              <a:buNone/>
              <a:defRPr b="1" sz="1900">
                <a:uFill>
                  <a:solidFill>
                    <a:srgbClr val="000000"/>
                  </a:solidFill>
                </a:uFill>
                <a:latin typeface="+mn-lt"/>
                <a:ea typeface="+mn-ea"/>
                <a:cs typeface="+mn-cs"/>
                <a:sym typeface="Helvetica"/>
              </a:defRPr>
            </a:pPr>
            <a:r>
              <a:t>China Beat It!</a:t>
            </a:r>
          </a:p>
          <a:p>
            <a:pPr marL="194910" indent="-194910" defTabSz="370331">
              <a:spcBef>
                <a:spcPts val="900"/>
              </a:spcBef>
              <a:buSzPct val="100000"/>
              <a:defRPr sz="1900">
                <a:uFill>
                  <a:solidFill>
                    <a:srgbClr val="000000"/>
                  </a:solidFill>
                </a:uFill>
                <a:latin typeface="Times New Roman"/>
                <a:ea typeface="Times New Roman"/>
                <a:cs typeface="Times New Roman"/>
                <a:sym typeface="Times New Roman"/>
              </a:defRPr>
            </a:pPr>
            <a:r>
              <a:t>Shut down Wuhan when 200 cases per day</a:t>
            </a:r>
          </a:p>
          <a:p>
            <a:pPr marL="194910" indent="-194910" defTabSz="370331">
              <a:spcBef>
                <a:spcPts val="900"/>
              </a:spcBef>
              <a:buSzPct val="100000"/>
              <a:defRPr sz="1900">
                <a:uFill>
                  <a:solidFill>
                    <a:srgbClr val="000000"/>
                  </a:solidFill>
                </a:uFill>
                <a:latin typeface="Times New Roman"/>
                <a:ea typeface="Times New Roman"/>
                <a:cs typeface="Times New Roman"/>
                <a:sym typeface="Times New Roman"/>
              </a:defRPr>
            </a:pPr>
            <a:r>
              <a:t>That seems to have been a good decision</a:t>
            </a:r>
          </a:p>
        </p:txBody>
      </p:sp>
      <p:pic>
        <p:nvPicPr>
          <p:cNvPr id="192" name="Image" descr="Image"/>
          <p:cNvPicPr>
            <a:picLocks noChangeAspect="1"/>
          </p:cNvPicPr>
          <p:nvPr/>
        </p:nvPicPr>
        <p:blipFill>
          <a:blip r:embed="rId2">
            <a:extLst/>
          </a:blip>
          <a:stretch>
            <a:fillRect/>
          </a:stretch>
        </p:blipFill>
        <p:spPr>
          <a:xfrm>
            <a:off x="560811" y="2397372"/>
            <a:ext cx="7320740" cy="4267252"/>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4" name="About the Course"/>
          <p:cNvSpPr txBox="1"/>
          <p:nvPr>
            <p:ph type="title" idx="4294967295"/>
          </p:nvPr>
        </p:nvSpPr>
        <p:spPr>
          <a:xfrm>
            <a:off x="277663" y="-2"/>
            <a:ext cx="8572501" cy="1267126"/>
          </a:xfrm>
          <a:prstGeom prst="rect">
            <a:avLst/>
          </a:prstGeom>
        </p:spPr>
        <p:txBody>
          <a:bodyPr lIns="45718" tIns="45718" rIns="45718" bIns="45718"/>
          <a:lstStyle>
            <a:lvl1pPr defTabSz="457200">
              <a:defRPr sz="6000">
                <a:solidFill>
                  <a:srgbClr val="000080"/>
                </a:solidFill>
                <a:uFill>
                  <a:solidFill>
                    <a:srgbClr val="000000"/>
                  </a:solidFill>
                </a:uFill>
              </a:defRPr>
            </a:lvl1pPr>
          </a:lstStyle>
          <a:p>
            <a:pPr/>
            <a:r>
              <a:t>MOAR Coronavirus! III</a:t>
            </a:r>
          </a:p>
        </p:txBody>
      </p:sp>
      <p:sp>
        <p:nvSpPr>
          <p:cNvPr id="195" name="The long 20th century will in all likelihood be seen in the future as the watershed in human experience:…"/>
          <p:cNvSpPr txBox="1"/>
          <p:nvPr>
            <p:ph type="body" sz="quarter" idx="4294967295"/>
          </p:nvPr>
        </p:nvSpPr>
        <p:spPr>
          <a:xfrm>
            <a:off x="277663" y="1267121"/>
            <a:ext cx="8572501" cy="1348491"/>
          </a:xfrm>
          <a:prstGeom prst="rect">
            <a:avLst/>
          </a:prstGeom>
        </p:spPr>
        <p:txBody>
          <a:bodyPr lIns="45718" tIns="45718" rIns="45718" bIns="45718" anchor="t"/>
          <a:lstStyle/>
          <a:p>
            <a:pPr marL="0" indent="0" defTabSz="244418">
              <a:spcBef>
                <a:spcPts val="500"/>
              </a:spcBef>
              <a:buSzTx/>
              <a:buFont typeface="Arial"/>
              <a:buNone/>
              <a:defRPr b="1" sz="1254">
                <a:uFill>
                  <a:solidFill>
                    <a:srgbClr val="000000"/>
                  </a:solidFill>
                </a:uFill>
                <a:latin typeface="+mn-lt"/>
                <a:ea typeface="+mn-ea"/>
                <a:cs typeface="+mn-cs"/>
                <a:sym typeface="Helvetica"/>
              </a:defRPr>
            </a:pPr>
            <a:r>
              <a:t>When Is It Appropriate to Move on This?</a:t>
            </a:r>
          </a:p>
          <a:p>
            <a:pPr marL="128641" indent="-128641" defTabSz="244418">
              <a:spcBef>
                <a:spcPts val="500"/>
              </a:spcBef>
              <a:buSzPct val="100000"/>
              <a:defRPr sz="1254">
                <a:uFill>
                  <a:solidFill>
                    <a:srgbClr val="000000"/>
                  </a:solidFill>
                </a:uFill>
                <a:latin typeface="Times New Roman"/>
                <a:ea typeface="Times New Roman"/>
                <a:cs typeface="Times New Roman"/>
                <a:sym typeface="Times New Roman"/>
              </a:defRPr>
            </a:pPr>
            <a:r>
              <a:t>Immediate social distancing…</a:t>
            </a:r>
          </a:p>
          <a:p>
            <a:pPr marL="128641" indent="-128641" defTabSz="244418">
              <a:spcBef>
                <a:spcPts val="500"/>
              </a:spcBef>
              <a:buSzPct val="100000"/>
              <a:defRPr sz="1254">
                <a:uFill>
                  <a:solidFill>
                    <a:srgbClr val="000000"/>
                  </a:solidFill>
                </a:uFill>
                <a:latin typeface="Times New Roman"/>
                <a:ea typeface="Times New Roman"/>
                <a:cs typeface="Times New Roman"/>
                <a:sym typeface="Times New Roman"/>
              </a:defRPr>
            </a:pPr>
            <a:r>
              <a:t>Self-isolate if you have a cough and a fever…</a:t>
            </a:r>
          </a:p>
          <a:p>
            <a:pPr marL="128641" indent="-128641" defTabSz="244418">
              <a:spcBef>
                <a:spcPts val="500"/>
              </a:spcBef>
              <a:buSzPct val="100000"/>
              <a:defRPr sz="1254">
                <a:uFill>
                  <a:solidFill>
                    <a:srgbClr val="000000"/>
                  </a:solidFill>
                </a:uFill>
                <a:latin typeface="Times New Roman"/>
                <a:ea typeface="Times New Roman"/>
                <a:cs typeface="Times New Roman"/>
                <a:sym typeface="Times New Roman"/>
              </a:defRPr>
            </a:pPr>
            <a:r>
              <a:t>Hope that warmer temperatures will do to this what they did to SARS…</a:t>
            </a:r>
          </a:p>
          <a:p>
            <a:pPr marL="128641" indent="-128641" defTabSz="244418">
              <a:spcBef>
                <a:spcPts val="500"/>
              </a:spcBef>
              <a:buSzPct val="100000"/>
              <a:defRPr sz="1254">
                <a:uFill>
                  <a:solidFill>
                    <a:srgbClr val="000000"/>
                  </a:solidFill>
                </a:uFill>
                <a:latin typeface="Times New Roman"/>
                <a:ea typeface="Times New Roman"/>
                <a:cs typeface="Times New Roman"/>
                <a:sym typeface="Times New Roman"/>
              </a:defRPr>
            </a:pPr>
            <a:r>
              <a:t>Otherwise, when do you want to start spreading out transmission. It seems that early is as good as later…</a:t>
            </a:r>
          </a:p>
        </p:txBody>
      </p:sp>
      <p:pic>
        <p:nvPicPr>
          <p:cNvPr id="196" name="Image" descr="Image"/>
          <p:cNvPicPr>
            <a:picLocks noChangeAspect="1"/>
          </p:cNvPicPr>
          <p:nvPr/>
        </p:nvPicPr>
        <p:blipFill>
          <a:blip r:embed="rId2">
            <a:extLst/>
          </a:blip>
          <a:stretch>
            <a:fillRect/>
          </a:stretch>
        </p:blipFill>
        <p:spPr>
          <a:xfrm>
            <a:off x="1488598" y="2615611"/>
            <a:ext cx="5853743" cy="4052591"/>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8" name="Catch Our Breath…"/>
          <p:cNvSpPr txBox="1"/>
          <p:nvPr>
            <p:ph type="title"/>
          </p:nvPr>
        </p:nvSpPr>
        <p:spPr>
          <a:xfrm>
            <a:off x="276457" y="-2"/>
            <a:ext cx="8572501" cy="1270003"/>
          </a:xfrm>
          <a:prstGeom prst="rect">
            <a:avLst/>
          </a:prstGeom>
        </p:spPr>
        <p:txBody>
          <a:bodyPr/>
          <a:lstStyle/>
          <a:p>
            <a:pPr/>
            <a:r>
              <a:t>Catch Our Breath…</a:t>
            </a:r>
          </a:p>
        </p:txBody>
      </p:sp>
      <p:sp>
        <p:nvSpPr>
          <p:cNvPr id="199" name="Ask a couple of questions?…"/>
          <p:cNvSpPr txBox="1"/>
          <p:nvPr>
            <p:ph type="body" sz="half" idx="1"/>
          </p:nvPr>
        </p:nvSpPr>
        <p:spPr>
          <a:xfrm>
            <a:off x="276456" y="1270000"/>
            <a:ext cx="3810003" cy="4762500"/>
          </a:xfrm>
          <a:prstGeom prst="rect">
            <a:avLst/>
          </a:prstGeom>
        </p:spPr>
        <p:txBody>
          <a:bodyPr anchor="t"/>
          <a:lstStyle/>
          <a:p>
            <a:pPr>
              <a:spcBef>
                <a:spcPts val="1200"/>
              </a:spcBef>
            </a:pPr>
            <a:r>
              <a:t>Ask a couple of questions? </a:t>
            </a:r>
          </a:p>
          <a:p>
            <a:pPr>
              <a:spcBef>
                <a:spcPts val="1200"/>
              </a:spcBef>
            </a:pPr>
            <a:r>
              <a:t>Make a couple of comments?</a:t>
            </a:r>
          </a:p>
          <a:p>
            <a:pPr>
              <a:spcBef>
                <a:spcPts val="1200"/>
              </a:spcBef>
            </a:pPr>
            <a:r>
              <a:t>Any more readings to recommend?</a:t>
            </a:r>
          </a:p>
        </p:txBody>
      </p:sp>
      <p:pic>
        <p:nvPicPr>
          <p:cNvPr id="200" name="Image" descr="Image"/>
          <p:cNvPicPr>
            <a:picLocks noChangeAspect="1"/>
          </p:cNvPicPr>
          <p:nvPr/>
        </p:nvPicPr>
        <p:blipFill>
          <a:blip r:embed="rId2">
            <a:extLst/>
          </a:blip>
          <a:stretch>
            <a:fillRect/>
          </a:stretch>
        </p:blipFill>
        <p:spPr>
          <a:xfrm>
            <a:off x="4086457" y="1270000"/>
            <a:ext cx="4762502" cy="4762500"/>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2" name="Catch Our Breath…"/>
          <p:cNvSpPr txBox="1"/>
          <p:nvPr>
            <p:ph type="title"/>
          </p:nvPr>
        </p:nvSpPr>
        <p:spPr>
          <a:xfrm>
            <a:off x="276457" y="-2"/>
            <a:ext cx="8572501" cy="1270003"/>
          </a:xfrm>
          <a:prstGeom prst="rect">
            <a:avLst/>
          </a:prstGeom>
        </p:spPr>
        <p:txBody>
          <a:bodyPr/>
          <a:lstStyle/>
          <a:p>
            <a:pPr/>
            <a:r>
              <a:t>Notes</a:t>
            </a:r>
          </a:p>
        </p:txBody>
      </p:sp>
      <p:sp>
        <p:nvSpPr>
          <p:cNvPr id="203" name="Ask a couple of questions?…"/>
          <p:cNvSpPr txBox="1"/>
          <p:nvPr>
            <p:ph type="body" sz="half" idx="1"/>
          </p:nvPr>
        </p:nvSpPr>
        <p:spPr>
          <a:xfrm>
            <a:off x="276456" y="1270000"/>
            <a:ext cx="3810003" cy="4762500"/>
          </a:xfrm>
          <a:prstGeom prst="rect">
            <a:avLst/>
          </a:prstGeom>
        </p:spPr>
        <p:txBody>
          <a:bodyPr anchor="t"/>
          <a:lstStyle/>
          <a:p>
            <a:pPr>
              <a:spcBef>
                <a:spcPts val="1200"/>
              </a:spcBef>
            </a:pPr>
          </a:p>
        </p:txBody>
      </p:sp>
      <p:pic>
        <p:nvPicPr>
          <p:cNvPr id="204" name="Image" descr="Image"/>
          <p:cNvPicPr>
            <a:picLocks noChangeAspect="1"/>
          </p:cNvPicPr>
          <p:nvPr/>
        </p:nvPicPr>
        <p:blipFill>
          <a:blip r:embed="rId2">
            <a:extLst/>
          </a:blip>
          <a:stretch>
            <a:fillRect/>
          </a:stretch>
        </p:blipFill>
        <p:spPr>
          <a:xfrm>
            <a:off x="4086457" y="1270000"/>
            <a:ext cx="4762502" cy="4762500"/>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4F81BD"/>
      </a:accent1>
      <a:accent2>
        <a:srgbClr val="C0504D"/>
      </a:accent2>
      <a:accent3>
        <a:srgbClr val="8F8F8F"/>
      </a:accent3>
      <a:accent4>
        <a:srgbClr val="707070"/>
      </a:accent4>
      <a:accent5>
        <a:srgbClr val="B2C0D9"/>
      </a:accent5>
      <a:accent6>
        <a:srgbClr val="AE4846"/>
      </a:accent6>
      <a:hlink>
        <a:srgbClr val="0000FF"/>
      </a:hlink>
      <a:folHlink>
        <a:srgbClr val="FF00FF"/>
      </a:folHlink>
    </a:clrScheme>
    <a:fontScheme name="Default">
      <a:majorFont>
        <a:latin typeface="Avenir Roman"/>
        <a:ea typeface="Avenir Roman"/>
        <a:cs typeface="Avenir Roman"/>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4F81BD"/>
      </a:accent1>
      <a:accent2>
        <a:srgbClr val="C0504D"/>
      </a:accent2>
      <a:accent3>
        <a:srgbClr val="8F8F8F"/>
      </a:accent3>
      <a:accent4>
        <a:srgbClr val="707070"/>
      </a:accent4>
      <a:accent5>
        <a:srgbClr val="B2C0D9"/>
      </a:accent5>
      <a:accent6>
        <a:srgbClr val="AE4846"/>
      </a:accent6>
      <a:hlink>
        <a:srgbClr val="0000FF"/>
      </a:hlink>
      <a:folHlink>
        <a:srgbClr val="FF00FF"/>
      </a:folHlink>
    </a:clrScheme>
    <a:fontScheme name="Default">
      <a:majorFont>
        <a:latin typeface="Avenir Roman"/>
        <a:ea typeface="Avenir Roman"/>
        <a:cs typeface="Avenir Roman"/>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