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9144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A34"/>
    <a:srgbClr val="E4E4E4"/>
    <a:srgbClr val="EAEAEA"/>
    <a:srgbClr val="323030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88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143000" y="1763949"/>
            <a:ext cx="6858000" cy="2916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28650" y="735391"/>
            <a:ext cx="7886700" cy="741196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85775" y="344593"/>
            <a:ext cx="7886700" cy="1767417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85775" y="2434167"/>
            <a:ext cx="7886700" cy="580178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3888" y="5001260"/>
            <a:ext cx="7386066" cy="108204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3888" y="6146704"/>
            <a:ext cx="5491163" cy="863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85775" y="344593"/>
            <a:ext cx="7886700" cy="1767417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485775" y="2434167"/>
            <a:ext cx="3886200" cy="58017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486275" y="2434167"/>
            <a:ext cx="3886200" cy="58017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486833"/>
            <a:ext cx="7886700" cy="17674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9841" y="2326615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9841" y="3487479"/>
            <a:ext cx="3868340" cy="476540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29150" y="2326615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29150" y="3487479"/>
            <a:ext cx="3887391" cy="476540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8650" y="3688292"/>
            <a:ext cx="7886700" cy="1767417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85060" y="169333"/>
            <a:ext cx="3123900" cy="21336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3888000" y="1021805"/>
            <a:ext cx="4363031" cy="67925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88870" y="2743200"/>
            <a:ext cx="3123900" cy="50821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557213" y="579120"/>
            <a:ext cx="0" cy="185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368363" y="486833"/>
            <a:ext cx="1146987" cy="7749117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28650" y="486833"/>
            <a:ext cx="6659969" cy="7749117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28650" y="486833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28650" y="8475133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028950" y="8475133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457950" y="8475133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-445770" y="-2563495"/>
            <a:ext cx="8838565" cy="13146405"/>
            <a:chOff x="-636" y="-3905"/>
            <a:chExt cx="13919" cy="20703"/>
          </a:xfrm>
        </p:grpSpPr>
        <p:sp>
          <p:nvSpPr>
            <p:cNvPr id="4" name="Text Box 3"/>
            <p:cNvSpPr txBox="true"/>
            <p:nvPr/>
          </p:nvSpPr>
          <p:spPr>
            <a:xfrm>
              <a:off x="-636" y="-3905"/>
              <a:ext cx="9388" cy="15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de-DE" altLang="en-US" sz="65000">
                  <a:solidFill>
                    <a:srgbClr val="EAEAEA"/>
                  </a:solidFill>
                  <a:latin typeface="TeX Gyre Chorus" panose="00000600000000000000" charset="0"/>
                  <a:cs typeface="TeX Gyre Chorus" panose="00000600000000000000" charset="0"/>
                </a:rPr>
                <a:t>D</a:t>
              </a:r>
              <a:endParaRPr lang="de-DE" altLang="en-US" sz="65000">
                <a:solidFill>
                  <a:srgbClr val="EAEAEA"/>
                </a:solidFill>
                <a:latin typeface="TeX Gyre Chorus" panose="00000600000000000000" charset="0"/>
                <a:cs typeface="TeX Gyre Chorus" panose="00000600000000000000" charset="0"/>
              </a:endParaRPr>
            </a:p>
          </p:txBody>
        </p:sp>
        <p:sp>
          <p:nvSpPr>
            <p:cNvPr id="7" name="Text Box 6"/>
            <p:cNvSpPr txBox="true"/>
            <p:nvPr/>
          </p:nvSpPr>
          <p:spPr>
            <a:xfrm>
              <a:off x="3895" y="902"/>
              <a:ext cx="9388" cy="15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de-DE" altLang="en-US" sz="65000">
                  <a:solidFill>
                    <a:srgbClr val="EAEAEA"/>
                  </a:solidFill>
                  <a:latin typeface="TeX Gyre Chorus" panose="00000600000000000000" charset="0"/>
                  <a:cs typeface="TeX Gyre Chorus" panose="00000600000000000000" charset="0"/>
                </a:rPr>
                <a:t>D</a:t>
              </a:r>
              <a:endParaRPr lang="de-DE" altLang="en-US" sz="65000">
                <a:solidFill>
                  <a:srgbClr val="EAEAEA"/>
                </a:solidFill>
                <a:latin typeface="TeX Gyre Chorus" panose="00000600000000000000" charset="0"/>
                <a:cs typeface="TeX Gyre Chorus" panose="00000600000000000000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TeX Gyre Chorus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davidlp</dc:creator>
  <cp:lastModifiedBy>davidlp</cp:lastModifiedBy>
  <cp:revision>15</cp:revision>
  <dcterms:created xsi:type="dcterms:W3CDTF">2021-07-02T09:09:00Z</dcterms:created>
  <dcterms:modified xsi:type="dcterms:W3CDTF">2021-07-02T09:09:00Z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