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60" r:id="rId5"/>
    <p:sldId id="263" r:id="rId6"/>
    <p:sldId id="264" r:id="rId7"/>
    <p:sldId id="262" r:id="rId8"/>
    <p:sldId id="261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AE033D-9BD5-4E53-958F-A8082D978B90}" v="4" dt="2025-05-19T08:38:11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LEF DAVID" userId="9325870b-5e25-478d-85be-8ececc95a35c" providerId="ADAL" clId="{A9AE033D-9BD5-4E53-958F-A8082D978B90}"/>
    <pc:docChg chg="custSel addSld modSld">
      <pc:chgData name="LACLEF DAVID" userId="9325870b-5e25-478d-85be-8ececc95a35c" providerId="ADAL" clId="{A9AE033D-9BD5-4E53-958F-A8082D978B90}" dt="2025-05-19T11:57:21.214" v="297" actId="14100"/>
      <pc:docMkLst>
        <pc:docMk/>
      </pc:docMkLst>
      <pc:sldChg chg="addSp modSp mod">
        <pc:chgData name="LACLEF DAVID" userId="9325870b-5e25-478d-85be-8ececc95a35c" providerId="ADAL" clId="{A9AE033D-9BD5-4E53-958F-A8082D978B90}" dt="2025-05-19T08:38:20.600" v="140" actId="20577"/>
        <pc:sldMkLst>
          <pc:docMk/>
          <pc:sldMk cId="3616474388" sldId="261"/>
        </pc:sldMkLst>
        <pc:spChg chg="add mod">
          <ac:chgData name="LACLEF DAVID" userId="9325870b-5e25-478d-85be-8ececc95a35c" providerId="ADAL" clId="{A9AE033D-9BD5-4E53-958F-A8082D978B90}" dt="2025-05-19T08:38:20.600" v="140" actId="20577"/>
          <ac:spMkLst>
            <pc:docMk/>
            <pc:sldMk cId="3616474388" sldId="261"/>
            <ac:spMk id="5" creationId="{4F20D7FA-5407-96A2-4D47-184603004E9D}"/>
          </ac:spMkLst>
        </pc:spChg>
      </pc:sldChg>
      <pc:sldChg chg="addSp delSp modSp add mod">
        <pc:chgData name="LACLEF DAVID" userId="9325870b-5e25-478d-85be-8ececc95a35c" providerId="ADAL" clId="{A9AE033D-9BD5-4E53-958F-A8082D978B90}" dt="2025-05-19T08:43:47.725" v="296" actId="732"/>
        <pc:sldMkLst>
          <pc:docMk/>
          <pc:sldMk cId="1365329698" sldId="265"/>
        </pc:sldMkLst>
        <pc:spChg chg="add del mod">
          <ac:chgData name="LACLEF DAVID" userId="9325870b-5e25-478d-85be-8ececc95a35c" providerId="ADAL" clId="{A9AE033D-9BD5-4E53-958F-A8082D978B90}" dt="2025-05-19T08:38:06.183" v="120" actId="478"/>
          <ac:spMkLst>
            <pc:docMk/>
            <pc:sldMk cId="1365329698" sldId="265"/>
            <ac:spMk id="8" creationId="{4FB05193-701F-877B-7F94-CBA051796706}"/>
          </ac:spMkLst>
        </pc:spChg>
        <pc:spChg chg="del">
          <ac:chgData name="LACLEF DAVID" userId="9325870b-5e25-478d-85be-8ececc95a35c" providerId="ADAL" clId="{A9AE033D-9BD5-4E53-958F-A8082D978B90}" dt="2025-05-19T08:29:51.578" v="1" actId="478"/>
          <ac:spMkLst>
            <pc:docMk/>
            <pc:sldMk cId="1365329698" sldId="265"/>
            <ac:spMk id="9" creationId="{06129D54-7CDF-2925-0A85-E73389EECC37}"/>
          </ac:spMkLst>
        </pc:spChg>
        <pc:spChg chg="add mod">
          <ac:chgData name="LACLEF DAVID" userId="9325870b-5e25-478d-85be-8ececc95a35c" providerId="ADAL" clId="{A9AE033D-9BD5-4E53-958F-A8082D978B90}" dt="2025-05-19T08:43:42.107" v="295" actId="20577"/>
          <ac:spMkLst>
            <pc:docMk/>
            <pc:sldMk cId="1365329698" sldId="265"/>
            <ac:spMk id="10" creationId="{717C2413-546E-A4B1-5DCF-EE3EC771208D}"/>
          </ac:spMkLst>
        </pc:spChg>
        <pc:spChg chg="del">
          <ac:chgData name="LACLEF DAVID" userId="9325870b-5e25-478d-85be-8ececc95a35c" providerId="ADAL" clId="{A9AE033D-9BD5-4E53-958F-A8082D978B90}" dt="2025-05-19T08:29:51.578" v="1" actId="478"/>
          <ac:spMkLst>
            <pc:docMk/>
            <pc:sldMk cId="1365329698" sldId="265"/>
            <ac:spMk id="12" creationId="{071CE0BA-FD9A-D06C-15CB-6195010FF2E1}"/>
          </ac:spMkLst>
        </pc:spChg>
        <pc:spChg chg="del">
          <ac:chgData name="LACLEF DAVID" userId="9325870b-5e25-478d-85be-8ececc95a35c" providerId="ADAL" clId="{A9AE033D-9BD5-4E53-958F-A8082D978B90}" dt="2025-05-19T08:29:51.578" v="1" actId="478"/>
          <ac:spMkLst>
            <pc:docMk/>
            <pc:sldMk cId="1365329698" sldId="265"/>
            <ac:spMk id="15" creationId="{2DC9909D-0368-D594-FAFF-1E7D65EE9584}"/>
          </ac:spMkLst>
        </pc:spChg>
        <pc:picChg chg="del">
          <ac:chgData name="LACLEF DAVID" userId="9325870b-5e25-478d-85be-8ececc95a35c" providerId="ADAL" clId="{A9AE033D-9BD5-4E53-958F-A8082D978B90}" dt="2025-05-19T08:29:51.578" v="1" actId="478"/>
          <ac:picMkLst>
            <pc:docMk/>
            <pc:sldMk cId="1365329698" sldId="265"/>
            <ac:picMk id="4" creationId="{17F15B88-52E8-9384-C19B-9964050AA5FD}"/>
          </ac:picMkLst>
        </pc:picChg>
        <pc:picChg chg="add mod ord modCrop">
          <ac:chgData name="LACLEF DAVID" userId="9325870b-5e25-478d-85be-8ececc95a35c" providerId="ADAL" clId="{A9AE033D-9BD5-4E53-958F-A8082D978B90}" dt="2025-05-19T08:43:47.725" v="296" actId="732"/>
          <ac:picMkLst>
            <pc:docMk/>
            <pc:sldMk cId="1365329698" sldId="265"/>
            <ac:picMk id="7" creationId="{42E909B3-3CE3-41EF-1298-1904FA31A894}"/>
          </ac:picMkLst>
        </pc:picChg>
        <pc:picChg chg="del">
          <ac:chgData name="LACLEF DAVID" userId="9325870b-5e25-478d-85be-8ececc95a35c" providerId="ADAL" clId="{A9AE033D-9BD5-4E53-958F-A8082D978B90}" dt="2025-05-19T08:29:51.578" v="1" actId="478"/>
          <ac:picMkLst>
            <pc:docMk/>
            <pc:sldMk cId="1365329698" sldId="265"/>
            <ac:picMk id="11" creationId="{250D0F25-5F87-F14D-A577-2AB61B99F03B}"/>
          </ac:picMkLst>
        </pc:picChg>
        <pc:picChg chg="del">
          <ac:chgData name="LACLEF DAVID" userId="9325870b-5e25-478d-85be-8ececc95a35c" providerId="ADAL" clId="{A9AE033D-9BD5-4E53-958F-A8082D978B90}" dt="2025-05-19T08:29:51.578" v="1" actId="478"/>
          <ac:picMkLst>
            <pc:docMk/>
            <pc:sldMk cId="1365329698" sldId="265"/>
            <ac:picMk id="14" creationId="{1EE7683E-E347-DA25-1689-F91B0405D620}"/>
          </ac:picMkLst>
        </pc:picChg>
      </pc:sldChg>
      <pc:sldChg chg="addSp delSp modSp add mod">
        <pc:chgData name="LACLEF DAVID" userId="9325870b-5e25-478d-85be-8ececc95a35c" providerId="ADAL" clId="{A9AE033D-9BD5-4E53-958F-A8082D978B90}" dt="2025-05-19T11:57:21.214" v="297" actId="14100"/>
        <pc:sldMkLst>
          <pc:docMk/>
          <pc:sldMk cId="3476696651" sldId="266"/>
        </pc:sldMkLst>
        <pc:spChg chg="add mod">
          <ac:chgData name="LACLEF DAVID" userId="9325870b-5e25-478d-85be-8ececc95a35c" providerId="ADAL" clId="{A9AE033D-9BD5-4E53-958F-A8082D978B90}" dt="2025-05-19T08:43:02.854" v="260" actId="20577"/>
          <ac:spMkLst>
            <pc:docMk/>
            <pc:sldMk cId="3476696651" sldId="266"/>
            <ac:spMk id="8" creationId="{85EDFC2F-BDBD-8C9B-3A5D-D43CB8EB86E9}"/>
          </ac:spMkLst>
        </pc:spChg>
        <pc:picChg chg="add mod modCrop">
          <ac:chgData name="LACLEF DAVID" userId="9325870b-5e25-478d-85be-8ececc95a35c" providerId="ADAL" clId="{A9AE033D-9BD5-4E53-958F-A8082D978B90}" dt="2025-05-19T11:57:21.214" v="297" actId="14100"/>
          <ac:picMkLst>
            <pc:docMk/>
            <pc:sldMk cId="3476696651" sldId="266"/>
            <ac:picMk id="5" creationId="{B4220E98-3862-E9AF-344A-EDA0D9F60ACF}"/>
          </ac:picMkLst>
        </pc:picChg>
        <pc:picChg chg="del">
          <ac:chgData name="LACLEF DAVID" userId="9325870b-5e25-478d-85be-8ececc95a35c" providerId="ADAL" clId="{A9AE033D-9BD5-4E53-958F-A8082D978B90}" dt="2025-05-19T08:30:36.570" v="6" actId="478"/>
          <ac:picMkLst>
            <pc:docMk/>
            <pc:sldMk cId="3476696651" sldId="266"/>
            <ac:picMk id="7" creationId="{7CBE10C6-32D3-6744-52F3-AA9531BA45E9}"/>
          </ac:picMkLst>
        </pc:picChg>
      </pc:sldChg>
      <pc:sldChg chg="addSp delSp modSp add mod">
        <pc:chgData name="LACLEF DAVID" userId="9325870b-5e25-478d-85be-8ececc95a35c" providerId="ADAL" clId="{A9AE033D-9BD5-4E53-958F-A8082D978B90}" dt="2025-05-19T08:43:25.011" v="263" actId="732"/>
        <pc:sldMkLst>
          <pc:docMk/>
          <pc:sldMk cId="1343098113" sldId="267"/>
        </pc:sldMkLst>
        <pc:spChg chg="mod">
          <ac:chgData name="LACLEF DAVID" userId="9325870b-5e25-478d-85be-8ececc95a35c" providerId="ADAL" clId="{A9AE033D-9BD5-4E53-958F-A8082D978B90}" dt="2025-05-19T08:40:13.870" v="199" actId="20577"/>
          <ac:spMkLst>
            <pc:docMk/>
            <pc:sldMk cId="1343098113" sldId="267"/>
            <ac:spMk id="8" creationId="{9D6556A5-E870-DA92-0936-BDE7F30526AB}"/>
          </ac:spMkLst>
        </pc:spChg>
        <pc:picChg chg="del">
          <ac:chgData name="LACLEF DAVID" userId="9325870b-5e25-478d-85be-8ececc95a35c" providerId="ADAL" clId="{A9AE033D-9BD5-4E53-958F-A8082D978B90}" dt="2025-05-19T08:38:32.063" v="142" actId="478"/>
          <ac:picMkLst>
            <pc:docMk/>
            <pc:sldMk cId="1343098113" sldId="267"/>
            <ac:picMk id="5" creationId="{B64E953D-285F-6A23-8AA9-1C8241B5012D}"/>
          </ac:picMkLst>
        </pc:picChg>
        <pc:picChg chg="add mod modCrop">
          <ac:chgData name="LACLEF DAVID" userId="9325870b-5e25-478d-85be-8ececc95a35c" providerId="ADAL" clId="{A9AE033D-9BD5-4E53-958F-A8082D978B90}" dt="2025-05-19T08:43:25.011" v="263" actId="732"/>
          <ac:picMkLst>
            <pc:docMk/>
            <pc:sldMk cId="1343098113" sldId="267"/>
            <ac:picMk id="7" creationId="{367FFC10-E839-2D34-A91F-A94DC28DE427}"/>
          </ac:picMkLst>
        </pc:picChg>
        <pc:picChg chg="add mod modCrop">
          <ac:chgData name="LACLEF DAVID" userId="9325870b-5e25-478d-85be-8ececc95a35c" providerId="ADAL" clId="{A9AE033D-9BD5-4E53-958F-A8082D978B90}" dt="2025-05-19T08:39:54.590" v="184" actId="1076"/>
          <ac:picMkLst>
            <pc:docMk/>
            <pc:sldMk cId="1343098113" sldId="267"/>
            <ac:picMk id="10" creationId="{6A5D5DC3-7630-229C-E577-3BFC313AA362}"/>
          </ac:picMkLst>
        </pc:picChg>
      </pc:sldChg>
      <pc:sldChg chg="addSp delSp modSp add mod">
        <pc:chgData name="LACLEF DAVID" userId="9325870b-5e25-478d-85be-8ececc95a35c" providerId="ADAL" clId="{A9AE033D-9BD5-4E53-958F-A8082D978B90}" dt="2025-05-19T08:41:26.774" v="216" actId="1035"/>
        <pc:sldMkLst>
          <pc:docMk/>
          <pc:sldMk cId="1531115946" sldId="268"/>
        </pc:sldMkLst>
        <pc:spChg chg="mod">
          <ac:chgData name="LACLEF DAVID" userId="9325870b-5e25-478d-85be-8ececc95a35c" providerId="ADAL" clId="{A9AE033D-9BD5-4E53-958F-A8082D978B90}" dt="2025-05-19T08:40:22.575" v="204" actId="20577"/>
          <ac:spMkLst>
            <pc:docMk/>
            <pc:sldMk cId="1531115946" sldId="268"/>
            <ac:spMk id="8" creationId="{42699BF8-E1C4-75AD-B855-8666011A907A}"/>
          </ac:spMkLst>
        </pc:spChg>
        <pc:picChg chg="add mod">
          <ac:chgData name="LACLEF DAVID" userId="9325870b-5e25-478d-85be-8ececc95a35c" providerId="ADAL" clId="{A9AE033D-9BD5-4E53-958F-A8082D978B90}" dt="2025-05-19T08:41:26.774" v="216" actId="1035"/>
          <ac:picMkLst>
            <pc:docMk/>
            <pc:sldMk cId="1531115946" sldId="268"/>
            <ac:picMk id="5" creationId="{DB08E0BB-CA69-AE36-8AB7-24EECA2871F4}"/>
          </ac:picMkLst>
        </pc:picChg>
        <pc:picChg chg="del">
          <ac:chgData name="LACLEF DAVID" userId="9325870b-5e25-478d-85be-8ececc95a35c" providerId="ADAL" clId="{A9AE033D-9BD5-4E53-958F-A8082D978B90}" dt="2025-05-19T08:40:24.608" v="205" actId="478"/>
          <ac:picMkLst>
            <pc:docMk/>
            <pc:sldMk cId="1531115946" sldId="268"/>
            <ac:picMk id="7" creationId="{58ED03BE-E345-3E12-B837-3733A0F8A41E}"/>
          </ac:picMkLst>
        </pc:picChg>
        <pc:picChg chg="del">
          <ac:chgData name="LACLEF DAVID" userId="9325870b-5e25-478d-85be-8ececc95a35c" providerId="ADAL" clId="{A9AE033D-9BD5-4E53-958F-A8082D978B90}" dt="2025-05-19T08:40:26.143" v="206" actId="478"/>
          <ac:picMkLst>
            <pc:docMk/>
            <pc:sldMk cId="1531115946" sldId="268"/>
            <ac:picMk id="10" creationId="{0DF6DD90-03D1-6E0F-D6C2-5979AB9214DD}"/>
          </ac:picMkLst>
        </pc:picChg>
      </pc:sldChg>
      <pc:sldChg chg="addSp delSp modSp add mod">
        <pc:chgData name="LACLEF DAVID" userId="9325870b-5e25-478d-85be-8ececc95a35c" providerId="ADAL" clId="{A9AE033D-9BD5-4E53-958F-A8082D978B90}" dt="2025-05-19T08:42:23.170" v="236" actId="1076"/>
        <pc:sldMkLst>
          <pc:docMk/>
          <pc:sldMk cId="4118705090" sldId="269"/>
        </pc:sldMkLst>
        <pc:spChg chg="mod">
          <ac:chgData name="LACLEF DAVID" userId="9325870b-5e25-478d-85be-8ececc95a35c" providerId="ADAL" clId="{A9AE033D-9BD5-4E53-958F-A8082D978B90}" dt="2025-05-19T08:42:16.584" v="232" actId="20577"/>
          <ac:spMkLst>
            <pc:docMk/>
            <pc:sldMk cId="4118705090" sldId="269"/>
            <ac:spMk id="8" creationId="{C21D8ADF-EF89-072C-462D-66A7E3988D83}"/>
          </ac:spMkLst>
        </pc:spChg>
        <pc:picChg chg="del">
          <ac:chgData name="LACLEF DAVID" userId="9325870b-5e25-478d-85be-8ececc95a35c" providerId="ADAL" clId="{A9AE033D-9BD5-4E53-958F-A8082D978B90}" dt="2025-05-19T08:42:18.610" v="233" actId="478"/>
          <ac:picMkLst>
            <pc:docMk/>
            <pc:sldMk cId="4118705090" sldId="269"/>
            <ac:picMk id="5" creationId="{FB10E15F-71F1-8951-7298-E2605035792F}"/>
          </ac:picMkLst>
        </pc:picChg>
        <pc:picChg chg="add mod">
          <ac:chgData name="LACLEF DAVID" userId="9325870b-5e25-478d-85be-8ececc95a35c" providerId="ADAL" clId="{A9AE033D-9BD5-4E53-958F-A8082D978B90}" dt="2025-05-19T08:42:23.170" v="236" actId="1076"/>
          <ac:picMkLst>
            <pc:docMk/>
            <pc:sldMk cId="4118705090" sldId="269"/>
            <ac:picMk id="7" creationId="{104AD967-BE66-D791-3870-6652B814D0E6}"/>
          </ac:picMkLst>
        </pc:picChg>
      </pc:sldChg>
    </pc:docChg>
  </pc:docChgLst>
  <pc:docChgLst>
    <pc:chgData name="LACLEF DAVID" userId="9325870b-5e25-478d-85be-8ececc95a35c" providerId="ADAL" clId="{15A76DC7-3372-4C68-8810-3B5ABD3295F3}"/>
    <pc:docChg chg="undo custSel addSld delSld modSld sldOrd">
      <pc:chgData name="LACLEF DAVID" userId="9325870b-5e25-478d-85be-8ececc95a35c" providerId="ADAL" clId="{15A76DC7-3372-4C68-8810-3B5ABD3295F3}" dt="2025-05-17T23:21:23.048" v="228" actId="1037"/>
      <pc:docMkLst>
        <pc:docMk/>
      </pc:docMkLst>
      <pc:sldChg chg="del">
        <pc:chgData name="LACLEF DAVID" userId="9325870b-5e25-478d-85be-8ececc95a35c" providerId="ADAL" clId="{15A76DC7-3372-4C68-8810-3B5ABD3295F3}" dt="2025-05-17T23:15:03.405" v="13" actId="47"/>
        <pc:sldMkLst>
          <pc:docMk/>
          <pc:sldMk cId="3784089036" sldId="256"/>
        </pc:sldMkLst>
      </pc:sldChg>
      <pc:sldChg chg="addSp delSp modSp add mod">
        <pc:chgData name="LACLEF DAVID" userId="9325870b-5e25-478d-85be-8ececc95a35c" providerId="ADAL" clId="{15A76DC7-3372-4C68-8810-3B5ABD3295F3}" dt="2025-05-17T23:17:24.785" v="91" actId="1076"/>
        <pc:sldMkLst>
          <pc:docMk/>
          <pc:sldMk cId="1631532190" sldId="260"/>
        </pc:sldMkLst>
        <pc:spChg chg="add mod">
          <ac:chgData name="LACLEF DAVID" userId="9325870b-5e25-478d-85be-8ececc95a35c" providerId="ADAL" clId="{15A76DC7-3372-4C68-8810-3B5ABD3295F3}" dt="2025-05-17T23:17:24.785" v="91" actId="1076"/>
          <ac:spMkLst>
            <pc:docMk/>
            <pc:sldMk cId="1631532190" sldId="260"/>
            <ac:spMk id="21" creationId="{7BE70879-51A8-0C24-988B-81841BE5B578}"/>
          </ac:spMkLst>
        </pc:spChg>
        <pc:picChg chg="mod">
          <ac:chgData name="LACLEF DAVID" userId="9325870b-5e25-478d-85be-8ececc95a35c" providerId="ADAL" clId="{15A76DC7-3372-4C68-8810-3B5ABD3295F3}" dt="2025-05-17T23:16:37.300" v="66" actId="1076"/>
          <ac:picMkLst>
            <pc:docMk/>
            <pc:sldMk cId="1631532190" sldId="260"/>
            <ac:picMk id="6" creationId="{64FB76C6-3A8C-B4F1-0629-7EEBA3734329}"/>
          </ac:picMkLst>
        </pc:picChg>
        <pc:picChg chg="add mod modCrop">
          <ac:chgData name="LACLEF DAVID" userId="9325870b-5e25-478d-85be-8ececc95a35c" providerId="ADAL" clId="{15A76DC7-3372-4C68-8810-3B5ABD3295F3}" dt="2025-05-17T23:16:11.865" v="25" actId="1076"/>
          <ac:picMkLst>
            <pc:docMk/>
            <pc:sldMk cId="1631532190" sldId="260"/>
            <ac:picMk id="19" creationId="{AC04B823-801A-5251-1F1E-05B6D900830A}"/>
          </ac:picMkLst>
        </pc:picChg>
        <pc:picChg chg="add mod">
          <ac:chgData name="LACLEF DAVID" userId="9325870b-5e25-478d-85be-8ececc95a35c" providerId="ADAL" clId="{15A76DC7-3372-4C68-8810-3B5ABD3295F3}" dt="2025-05-17T23:16:55.394" v="71" actId="1076"/>
          <ac:picMkLst>
            <pc:docMk/>
            <pc:sldMk cId="1631532190" sldId="260"/>
            <ac:picMk id="20" creationId="{9F41F76C-741F-9F03-9509-4C99E3A35FEB}"/>
          </ac:picMkLst>
        </pc:picChg>
      </pc:sldChg>
      <pc:sldChg chg="addSp modSp add ord">
        <pc:chgData name="LACLEF DAVID" userId="9325870b-5e25-478d-85be-8ececc95a35c" providerId="ADAL" clId="{15A76DC7-3372-4C68-8810-3B5ABD3295F3}" dt="2025-05-17T23:20:14.392" v="140"/>
        <pc:sldMkLst>
          <pc:docMk/>
          <pc:sldMk cId="3616474388" sldId="261"/>
        </pc:sldMkLst>
        <pc:picChg chg="add mod">
          <ac:chgData name="LACLEF DAVID" userId="9325870b-5e25-478d-85be-8ececc95a35c" providerId="ADAL" clId="{15A76DC7-3372-4C68-8810-3B5ABD3295F3}" dt="2025-05-17T23:18:57.511" v="110"/>
          <ac:picMkLst>
            <pc:docMk/>
            <pc:sldMk cId="3616474388" sldId="261"/>
            <ac:picMk id="3" creationId="{D03D3362-28B7-ACC2-6AC9-E45BACE0D717}"/>
          </ac:picMkLst>
        </pc:picChg>
      </pc:sldChg>
      <pc:sldChg chg="addSp delSp modSp add mod">
        <pc:chgData name="LACLEF DAVID" userId="9325870b-5e25-478d-85be-8ececc95a35c" providerId="ADAL" clId="{15A76DC7-3372-4C68-8810-3B5ABD3295F3}" dt="2025-05-17T23:21:06.841" v="204" actId="1038"/>
        <pc:sldMkLst>
          <pc:docMk/>
          <pc:sldMk cId="2019582408" sldId="262"/>
        </pc:sldMkLst>
        <pc:picChg chg="add mod ord">
          <ac:chgData name="LACLEF DAVID" userId="9325870b-5e25-478d-85be-8ececc95a35c" providerId="ADAL" clId="{15A76DC7-3372-4C68-8810-3B5ABD3295F3}" dt="2025-05-17T23:21:06.841" v="204" actId="1038"/>
          <ac:picMkLst>
            <pc:docMk/>
            <pc:sldMk cId="2019582408" sldId="262"/>
            <ac:picMk id="10" creationId="{72A0D4D2-B13A-6345-87FA-F3BBEE100259}"/>
          </ac:picMkLst>
        </pc:picChg>
        <pc:picChg chg="add mod">
          <ac:chgData name="LACLEF DAVID" userId="9325870b-5e25-478d-85be-8ececc95a35c" providerId="ADAL" clId="{15A76DC7-3372-4C68-8810-3B5ABD3295F3}" dt="2025-05-17T23:18:58.331" v="111"/>
          <ac:picMkLst>
            <pc:docMk/>
            <pc:sldMk cId="2019582408" sldId="262"/>
            <ac:picMk id="13" creationId="{02F18EA5-CA24-FFA2-4A7F-A7FB64A7A4D8}"/>
          </ac:picMkLst>
        </pc:picChg>
      </pc:sldChg>
      <pc:sldChg chg="addSp delSp modSp add mod ord">
        <pc:chgData name="LACLEF DAVID" userId="9325870b-5e25-478d-85be-8ececc95a35c" providerId="ADAL" clId="{15A76DC7-3372-4C68-8810-3B5ABD3295F3}" dt="2025-05-17T23:21:18.694" v="224" actId="1038"/>
        <pc:sldMkLst>
          <pc:docMk/>
          <pc:sldMk cId="645720112" sldId="263"/>
        </pc:sldMkLst>
        <pc:picChg chg="add mod">
          <ac:chgData name="LACLEF DAVID" userId="9325870b-5e25-478d-85be-8ececc95a35c" providerId="ADAL" clId="{15A76DC7-3372-4C68-8810-3B5ABD3295F3}" dt="2025-05-17T23:18:56.796" v="109"/>
          <ac:picMkLst>
            <pc:docMk/>
            <pc:sldMk cId="645720112" sldId="263"/>
            <ac:picMk id="3" creationId="{7F7A62C6-973A-30B4-60FD-7349D44A5AD9}"/>
          </ac:picMkLst>
        </pc:picChg>
        <pc:picChg chg="add mod">
          <ac:chgData name="LACLEF DAVID" userId="9325870b-5e25-478d-85be-8ececc95a35c" providerId="ADAL" clId="{15A76DC7-3372-4C68-8810-3B5ABD3295F3}" dt="2025-05-17T23:21:18.694" v="224" actId="1038"/>
          <ac:picMkLst>
            <pc:docMk/>
            <pc:sldMk cId="645720112" sldId="263"/>
            <ac:picMk id="4" creationId="{BA9ECC53-4728-7B78-9268-F35A79917ED8}"/>
          </ac:picMkLst>
        </pc:picChg>
      </pc:sldChg>
      <pc:sldChg chg="addSp delSp modSp add mod">
        <pc:chgData name="LACLEF DAVID" userId="9325870b-5e25-478d-85be-8ececc95a35c" providerId="ADAL" clId="{15A76DC7-3372-4C68-8810-3B5ABD3295F3}" dt="2025-05-17T23:21:23.048" v="228" actId="1037"/>
        <pc:sldMkLst>
          <pc:docMk/>
          <pc:sldMk cId="1726354690" sldId="264"/>
        </pc:sldMkLst>
        <pc:picChg chg="add mod ord">
          <ac:chgData name="LACLEF DAVID" userId="9325870b-5e25-478d-85be-8ececc95a35c" providerId="ADAL" clId="{15A76DC7-3372-4C68-8810-3B5ABD3295F3}" dt="2025-05-17T23:21:23.048" v="228" actId="1037"/>
          <ac:picMkLst>
            <pc:docMk/>
            <pc:sldMk cId="1726354690" sldId="264"/>
            <ac:picMk id="5" creationId="{B9931CE0-17C4-1701-D2B3-B9DAFAC91D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B5FAB-19B7-46ED-A1D9-8AD33BF4BB97}" type="datetimeFigureOut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B838C-66A5-4174-9B36-1A76A72C01C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993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A1E6B-3735-4DAE-B83E-C9C650E410B5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9FB9-1397-4553-A814-9E95A931D3B5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6BC16-1689-4195-AADA-2640F83C7BB7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3265-9A6A-48CD-A366-CE450415B0A8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E974C-6E0A-43D4-9773-037827B8C504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B5E5F-D5FA-49BC-8FBD-FF045313E398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B0722-D305-4A8E-895D-C8602C53FB93}" type="datetime1">
              <a:rPr lang="fr-FR" smtClean="0"/>
              <a:t>19/05/2025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F2957-2BFF-4076-8570-08406E93276E}" type="datetime1">
              <a:rPr lang="fr-FR" smtClean="0"/>
              <a:t>19/05/2025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043B7-C710-4F3B-8407-F6AF1AA059DC}" type="datetime1">
              <a:rPr lang="fr-FR" smtClean="0"/>
              <a:t>19/05/2025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D6CCF-796E-48E3-98BC-54D086A8573C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3D2D-93A6-40A7-93D3-F88B0A1FC500}" type="datetime1">
              <a:rPr lang="fr-FR" smtClean="0"/>
              <a:t>19/05/2025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E5B61-BF17-4E39-9B0B-4ED59DABCE16}" type="datetime1">
              <a:rPr lang="fr-FR" smtClean="0"/>
              <a:t>19/05/2025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E763-DBF5-8E4D-8251-661D63C9E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64FB76C6-3A8C-B4F1-0629-7EEBA3734329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130588" y="6083437"/>
            <a:ext cx="976630" cy="572135"/>
          </a:xfrm>
          <a:prstGeom prst="rect">
            <a:avLst/>
          </a:prstGeom>
          <a:ln/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AC04B823-801A-5251-1F1E-05B6D9008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pic>
        <p:nvPicPr>
          <p:cNvPr id="20" name="Image 19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9F41F76C-741F-9F03-9509-4C99E3A3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529" y="883250"/>
            <a:ext cx="6130942" cy="393630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7BE70879-51A8-0C24-988B-81841BE5B578}"/>
              </a:ext>
            </a:extLst>
          </p:cNvPr>
          <p:cNvSpPr txBox="1"/>
          <p:nvPr/>
        </p:nvSpPr>
        <p:spPr>
          <a:xfrm>
            <a:off x="4921768" y="5047735"/>
            <a:ext cx="2348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David LACLEF</a:t>
            </a:r>
          </a:p>
        </p:txBody>
      </p:sp>
    </p:spTree>
    <p:extLst>
      <p:ext uri="{BB962C8B-B14F-4D97-AF65-F5344CB8AC3E}">
        <p14:creationId xmlns:p14="http://schemas.microsoft.com/office/powerpoint/2010/main" val="16315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06EEB-862B-0EA0-73DB-85CD15F7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1D5B7C91-C5BD-A908-A8C6-B08AE7B2460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02E743D-3C6E-89B3-8E4E-F4484C54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10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C1FBCF4-62E3-49CE-1D31-40916EB93B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21D8ADF-EF89-072C-462D-66A7E3988D83}"/>
              </a:ext>
            </a:extLst>
          </p:cNvPr>
          <p:cNvSpPr txBox="1"/>
          <p:nvPr/>
        </p:nvSpPr>
        <p:spPr>
          <a:xfrm>
            <a:off x="101257" y="38933"/>
            <a:ext cx="9602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Comparatif des solutions techniques – Base de Données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04AD967-BE66-D791-3870-6652B814D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12" y="733726"/>
            <a:ext cx="11466230" cy="31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F82C1-9EEA-0522-DB9A-C8533726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3023276E-ACAF-A34B-0570-224979939086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7061FDE-0AC7-D6C6-AE9B-5439E8D5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2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F7A62C6-973A-30B4-60FD-7349D44A5A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pic>
        <p:nvPicPr>
          <p:cNvPr id="4" name="Image 3" descr="Une image contenant texte, Police, capture d’écran, diagramme&#10;&#10;Description générée automatiquement">
            <a:extLst>
              <a:ext uri="{FF2B5EF4-FFF2-40B4-BE49-F238E27FC236}">
                <a16:creationId xmlns:a16="http://schemas.microsoft.com/office/drawing/2014/main" id="{BA9ECC53-4728-7B78-9268-F35A79917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767" y="209739"/>
            <a:ext cx="8579295" cy="567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72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BF33-7070-9267-D2B2-DD7C9AA66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D1C32450-44C2-7BD0-C029-E622D7B4205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pic>
        <p:nvPicPr>
          <p:cNvPr id="5" name="Image 4" descr="Une image contenant texte, diagramme, Police&#10;&#10;Description générée automatiquement">
            <a:extLst>
              <a:ext uri="{FF2B5EF4-FFF2-40B4-BE49-F238E27FC236}">
                <a16:creationId xmlns:a16="http://schemas.microsoft.com/office/drawing/2014/main" id="{B9931CE0-17C4-1701-D2B3-B9DAFAC91D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148" y="0"/>
            <a:ext cx="8044249" cy="659470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386FBAE-6E83-D726-57FE-D0373F80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3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C7314D-AEDB-28CE-80F1-3E7250956E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354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2E17A-A4F2-3C09-EDCE-C2A71449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diagramme, nombre&#10;&#10;Description générée automatiquement">
            <a:extLst>
              <a:ext uri="{FF2B5EF4-FFF2-40B4-BE49-F238E27FC236}">
                <a16:creationId xmlns:a16="http://schemas.microsoft.com/office/drawing/2014/main" id="{72A0D4D2-B13A-6345-87FA-F3BBEE100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913" y="1"/>
            <a:ext cx="10300384" cy="6073054"/>
          </a:xfrm>
          <a:prstGeom prst="rect">
            <a:avLst/>
          </a:prstGeom>
        </p:spPr>
      </p:pic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2790CE29-AF90-CA65-6710-30579B10817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22E214-39DE-A4F1-DCDF-5DA64B51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4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2F18EA5-CA24-FFA2-4A7F-A7FB64A7A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82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E6E41-F061-5EB8-2125-312A65571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40A84495-AE84-2F25-ECB4-C78CED603D8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pic>
        <p:nvPicPr>
          <p:cNvPr id="4" name="Image 3" descr="Une image contenant logo, Graphique, Police, symbole&#10;&#10;Description générée automatiquement">
            <a:extLst>
              <a:ext uri="{FF2B5EF4-FFF2-40B4-BE49-F238E27FC236}">
                <a16:creationId xmlns:a16="http://schemas.microsoft.com/office/drawing/2014/main" id="{02D01346-DDF8-D50D-89A9-E03972D9F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264" y="586945"/>
            <a:ext cx="2469783" cy="1390135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72853D8E-0381-3C94-3AAD-69386A0ADD89}"/>
              </a:ext>
            </a:extLst>
          </p:cNvPr>
          <p:cNvSpPr txBox="1"/>
          <p:nvPr/>
        </p:nvSpPr>
        <p:spPr>
          <a:xfrm>
            <a:off x="1600196" y="1977080"/>
            <a:ext cx="2699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Front-end</a:t>
            </a:r>
          </a:p>
        </p:txBody>
      </p:sp>
      <p:pic>
        <p:nvPicPr>
          <p:cNvPr id="11" name="Image 10" descr="Une image contenant Graphique, cercle, logo, symbole&#10;&#10;Description générée automatiquement">
            <a:extLst>
              <a:ext uri="{FF2B5EF4-FFF2-40B4-BE49-F238E27FC236}">
                <a16:creationId xmlns:a16="http://schemas.microsoft.com/office/drawing/2014/main" id="{F9339CBD-545F-FC44-DCCD-FF77377299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528" y="3135708"/>
            <a:ext cx="2087945" cy="118410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F1E42BE-623D-79BF-C792-731F002CABBB}"/>
              </a:ext>
            </a:extLst>
          </p:cNvPr>
          <p:cNvSpPr txBox="1"/>
          <p:nvPr/>
        </p:nvSpPr>
        <p:spPr>
          <a:xfrm>
            <a:off x="4806409" y="4445881"/>
            <a:ext cx="14221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ORM</a:t>
            </a:r>
          </a:p>
        </p:txBody>
      </p:sp>
      <p:pic>
        <p:nvPicPr>
          <p:cNvPr id="14" name="Image 13" descr="Une image contenant Police, Graphique, graphisme, logo&#10;&#10;Description générée automatiquement">
            <a:extLst>
              <a:ext uri="{FF2B5EF4-FFF2-40B4-BE49-F238E27FC236}">
                <a16:creationId xmlns:a16="http://schemas.microsoft.com/office/drawing/2014/main" id="{1BBB1837-C18C-317B-09E2-C1A0220CF9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499" y="669622"/>
            <a:ext cx="3925330" cy="144037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3E3736E-153D-D3D8-E2C2-06E7727E27C8}"/>
              </a:ext>
            </a:extLst>
          </p:cNvPr>
          <p:cNvSpPr txBox="1"/>
          <p:nvPr/>
        </p:nvSpPr>
        <p:spPr>
          <a:xfrm>
            <a:off x="6561473" y="2109996"/>
            <a:ext cx="4623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b="1" dirty="0"/>
              <a:t>Base de Données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AE4A6B2-91C4-D908-CACE-68F21C98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5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3D3362-28B7-ACC2-6AC9-E45BACE0D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F20D7FA-5407-96A2-4D47-184603004E9D}"/>
              </a:ext>
            </a:extLst>
          </p:cNvPr>
          <p:cNvSpPr txBox="1"/>
          <p:nvPr/>
        </p:nvSpPr>
        <p:spPr>
          <a:xfrm>
            <a:off x="101257" y="38933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Solution technique</a:t>
            </a:r>
          </a:p>
        </p:txBody>
      </p:sp>
    </p:spTree>
    <p:extLst>
      <p:ext uri="{BB962C8B-B14F-4D97-AF65-F5344CB8AC3E}">
        <p14:creationId xmlns:p14="http://schemas.microsoft.com/office/powerpoint/2010/main" val="361647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357B-6565-D532-03E9-9B35C741C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42E909B3-3CE3-41EF-1298-1904FA31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90"/>
          <a:stretch/>
        </p:blipFill>
        <p:spPr>
          <a:xfrm>
            <a:off x="101258" y="849085"/>
            <a:ext cx="11718305" cy="5186525"/>
          </a:xfrm>
          <a:prstGeom prst="rect">
            <a:avLst/>
          </a:prstGeom>
        </p:spPr>
      </p:pic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6A9C1DEA-0DBC-6870-391B-B26910A13FD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C66B819-5423-D0F3-0B77-E0397246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6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E6DF93-739A-F6D7-175A-A023C420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717C2413-546E-A4B1-5DCF-EE3EC771208D}"/>
              </a:ext>
            </a:extLst>
          </p:cNvPr>
          <p:cNvSpPr txBox="1"/>
          <p:nvPr/>
        </p:nvSpPr>
        <p:spPr>
          <a:xfrm>
            <a:off x="101257" y="38933"/>
            <a:ext cx="6252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Cahier de test – Activités de détente</a:t>
            </a:r>
          </a:p>
        </p:txBody>
      </p:sp>
    </p:spTree>
    <p:extLst>
      <p:ext uri="{BB962C8B-B14F-4D97-AF65-F5344CB8AC3E}">
        <p14:creationId xmlns:p14="http://schemas.microsoft.com/office/powerpoint/2010/main" val="13653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BCF8-643F-62AA-5EB1-D1FE1026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31B1C557-54D1-4C40-BB7D-4E7E00A31C4B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51DD86-9698-1C60-1671-D57EE7D3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7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00A9ED3-CA13-8AC5-8B81-0F4FD993C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4220E98-3862-E9AF-344A-EDA0D9F6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22"/>
          <a:stretch/>
        </p:blipFill>
        <p:spPr>
          <a:xfrm>
            <a:off x="35782" y="562152"/>
            <a:ext cx="12004041" cy="405848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EDFC2F-BDBD-8C9B-3A5D-D43CB8EB86E9}"/>
              </a:ext>
            </a:extLst>
          </p:cNvPr>
          <p:cNvSpPr txBox="1"/>
          <p:nvPr/>
        </p:nvSpPr>
        <p:spPr>
          <a:xfrm>
            <a:off x="101257" y="38933"/>
            <a:ext cx="63321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Cahier de test – Comptes utilisateurs</a:t>
            </a:r>
          </a:p>
        </p:txBody>
      </p:sp>
    </p:spTree>
    <p:extLst>
      <p:ext uri="{BB962C8B-B14F-4D97-AF65-F5344CB8AC3E}">
        <p14:creationId xmlns:p14="http://schemas.microsoft.com/office/powerpoint/2010/main" val="347669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5CF14-2363-DD40-7454-76F6BC16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92E2424D-020D-3338-50A7-EF64A9AAC2A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0279BFA-F950-68B0-31EE-4155B32B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8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B831E69-85D4-5C17-892E-DC4DD60BE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9D6556A5-E870-DA92-0936-BDE7F30526AB}"/>
              </a:ext>
            </a:extLst>
          </p:cNvPr>
          <p:cNvSpPr txBox="1"/>
          <p:nvPr/>
        </p:nvSpPr>
        <p:spPr>
          <a:xfrm>
            <a:off x="101257" y="38933"/>
            <a:ext cx="8319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Comparatif des solutions techniques – </a:t>
            </a:r>
            <a:r>
              <a:rPr lang="fr-FR" sz="2800" dirty="0" err="1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Front-end</a:t>
            </a:r>
            <a:endParaRPr lang="fr-FR" sz="28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67FFC10-E839-2D34-A91F-A94DC28DE4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074"/>
          <a:stretch/>
        </p:blipFill>
        <p:spPr>
          <a:xfrm>
            <a:off x="178750" y="849086"/>
            <a:ext cx="10554615" cy="230409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6A5D5DC3-7630-229C-E577-3BFC313AA3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4443"/>
          <a:stretch/>
        </p:blipFill>
        <p:spPr>
          <a:xfrm>
            <a:off x="163509" y="3153178"/>
            <a:ext cx="10569856" cy="168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98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D573A-8F3C-7E84-AE5B-32A4B6DB5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9.png" descr="Une image contenant capture d’écran, conception  Description générée automatiquement">
            <a:extLst>
              <a:ext uri="{FF2B5EF4-FFF2-40B4-BE49-F238E27FC236}">
                <a16:creationId xmlns:a16="http://schemas.microsoft.com/office/drawing/2014/main" id="{0EFCF16C-7B2C-821B-6194-00D85CDDE492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1063193" y="6213586"/>
            <a:ext cx="976630" cy="572135"/>
          </a:xfrm>
          <a:prstGeom prst="rect">
            <a:avLst/>
          </a:prstGeom>
          <a:ln/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A9D9EA0-3466-8D04-26F9-7B4A158A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2273" y="6317090"/>
            <a:ext cx="327454" cy="365125"/>
          </a:xfrm>
        </p:spPr>
        <p:txBody>
          <a:bodyPr/>
          <a:lstStyle/>
          <a:p>
            <a:fld id="{27C6CCC6-2BE5-4E42-96A4-D1E8E81A3D8E}" type="slidenum">
              <a:rPr lang="fr-FR" sz="2400" smtClean="0"/>
              <a:t>9</a:t>
            </a:fld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D6FF79A-A58B-1C32-013C-27483A8F4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81" b="18457"/>
          <a:stretch/>
        </p:blipFill>
        <p:spPr>
          <a:xfrm>
            <a:off x="101258" y="5919944"/>
            <a:ext cx="1437159" cy="8991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2699BF8-E1C4-75AD-B855-8666011A907A}"/>
              </a:ext>
            </a:extLst>
          </p:cNvPr>
          <p:cNvSpPr txBox="1"/>
          <p:nvPr/>
        </p:nvSpPr>
        <p:spPr>
          <a:xfrm>
            <a:off x="101257" y="38933"/>
            <a:ext cx="8265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Comparatif des solutions techniques – </a:t>
            </a:r>
            <a:r>
              <a:rPr lang="fr-FR" sz="2800" dirty="0" err="1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Back-end</a:t>
            </a:r>
            <a:endParaRPr lang="fr-FR" sz="28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08E0BB-CA69-AE36-8AB7-24EECA2871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43" y="482110"/>
            <a:ext cx="10762071" cy="557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11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93A6DBCCE17E419294A6C3989E9FA0" ma:contentTypeVersion="12" ma:contentTypeDescription="Crée un document." ma:contentTypeScope="" ma:versionID="e73cf0ae4986cbd2cef8f18eefda258f">
  <xsd:schema xmlns:xsd="http://www.w3.org/2001/XMLSchema" xmlns:xs="http://www.w3.org/2001/XMLSchema" xmlns:p="http://schemas.microsoft.com/office/2006/metadata/properties" xmlns:ns2="a3ed87ed-5468-4470-951f-fafdb0fe9589" xmlns:ns3="ba4a43ad-767d-49eb-8023-cb69d767f6fa" targetNamespace="http://schemas.microsoft.com/office/2006/metadata/properties" ma:root="true" ma:fieldsID="7a7768c2681e01988860a9fe20140dc1" ns2:_="" ns3:_="">
    <xsd:import namespace="a3ed87ed-5468-4470-951f-fafdb0fe9589"/>
    <xsd:import namespace="ba4a43ad-767d-49eb-8023-cb69d767f6f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tes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ed87ed-5468-4470-951f-fafdb0fe95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aa141cfe-7933-482d-bbb8-97c86f16e5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test" ma:index="19" nillable="true" ma:displayName="test" ma:format="DateOnly" ma:internalName="test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a43ad-767d-49eb-8023-cb69d767f6f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5b76069-99b3-4802-bc63-e298a83595fc}" ma:internalName="TaxCatchAll" ma:showField="CatchAllData" ma:web="ba4a43ad-767d-49eb-8023-cb69d767f6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3ed87ed-5468-4470-951f-fafdb0fe9589">
      <Terms xmlns="http://schemas.microsoft.com/office/infopath/2007/PartnerControls"/>
    </lcf76f155ced4ddcb4097134ff3c332f>
    <test xmlns="a3ed87ed-5468-4470-951f-fafdb0fe9589" xsi:nil="true"/>
    <TaxCatchAll xmlns="ba4a43ad-767d-49eb-8023-cb69d767f6f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538521-CAB4-453F-87FB-8EB7954B6E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ed87ed-5468-4470-951f-fafdb0fe9589"/>
    <ds:schemaRef ds:uri="ba4a43ad-767d-49eb-8023-cb69d767f6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E65EB36-924B-4671-A4A1-3AF3EE6FC9A4}">
  <ds:schemaRefs>
    <ds:schemaRef ds:uri="http://purl.org/dc/elements/1.1/"/>
    <ds:schemaRef ds:uri="http://purl.org/dc/terms/"/>
    <ds:schemaRef ds:uri="http://purl.org/dc/dcmitype/"/>
    <ds:schemaRef ds:uri="http://schemas.openxmlformats.org/package/2006/metadata/core-properties"/>
    <ds:schemaRef ds:uri="ba4a43ad-767d-49eb-8023-cb69d767f6fa"/>
    <ds:schemaRef ds:uri="http://schemas.microsoft.com/office/2006/documentManagement/types"/>
    <ds:schemaRef ds:uri="a3ed87ed-5468-4470-951f-fafdb0fe9589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848D780-5DBA-4978-9BFA-60D6B731CE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51</Words>
  <Application>Microsoft Office PowerPoint</Application>
  <PresentationFormat>Grand écran</PresentationFormat>
  <Paragraphs>19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Aharoni</vt:lpstr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LACLEF DAVID</cp:lastModifiedBy>
  <cp:revision>1</cp:revision>
  <dcterms:created xsi:type="dcterms:W3CDTF">2025-05-17T23:02:14Z</dcterms:created>
  <dcterms:modified xsi:type="dcterms:W3CDTF">2025-05-19T11:57:31Z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0x0101006193A6DBCCE17E419294A6C3989E9FA0</vt:lpwstr>
  </property>
  <property fmtid="{D5CDD505-2E9C-101B-9397-08002B2CF9AE}" pid="3" name="MediaServiceImageTags">
    <vt:lpwstr/>
  </property>
</Properties>
</file>