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72" r:id="rId6"/>
    <p:sldId id="271" r:id="rId7"/>
    <p:sldId id="273" r:id="rId8"/>
    <p:sldId id="285" r:id="rId9"/>
    <p:sldId id="274" r:id="rId10"/>
    <p:sldId id="281" r:id="rId11"/>
    <p:sldId id="275" r:id="rId12"/>
    <p:sldId id="276" r:id="rId13"/>
    <p:sldId id="288" r:id="rId14"/>
    <p:sldId id="289" r:id="rId15"/>
    <p:sldId id="277" r:id="rId16"/>
    <p:sldId id="284" r:id="rId17"/>
    <p:sldId id="283" r:id="rId18"/>
    <p:sldId id="290" r:id="rId19"/>
    <p:sldId id="286" r:id="rId20"/>
    <p:sldId id="287" r:id="rId21"/>
    <p:sldId id="278" r:id="rId22"/>
    <p:sldId id="279" r:id="rId23"/>
    <p:sldId id="280" r:id="rId24"/>
    <p:sldId id="291" r:id="rId25"/>
    <p:sldId id="268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A22"/>
    <a:srgbClr val="006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2988D-E0B4-40D4-BCC2-BA5471AECEF3}" v="406" dt="2025-01-15T12:45:03.260"/>
    <p1510:client id="{8B12D282-718C-48FC-A91A-37664CF809D4}" v="1" dt="2025-01-14T16:03:04.305"/>
    <p1510:client id="{A4CB7076-BBA7-44E1-8C9A-EF019FECFBC8}" v="325" dt="2025-01-15T00:52:16.773"/>
    <p1510:client id="{A8FCCC94-6F51-4598-B507-AD9724345BF3}" v="14" dt="2025-01-15T00:54:14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59477" autoAdjust="0"/>
  </p:normalViewPr>
  <p:slideViewPr>
    <p:cSldViewPr snapToGrid="0">
      <p:cViewPr>
        <p:scale>
          <a:sx n="75" d="100"/>
          <a:sy n="75" d="100"/>
        </p:scale>
        <p:origin x="720" y="43"/>
      </p:cViewPr>
      <p:guideLst/>
    </p:cSldViewPr>
  </p:slideViewPr>
  <p:notesTextViewPr>
    <p:cViewPr>
      <p:scale>
        <a:sx n="300" d="100"/>
        <a:sy n="300" d="100"/>
      </p:scale>
      <p:origin x="0" y="-902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LEF DAVID" userId="S::david.laclef_viacesi.fr#ext#@cesifr.onmicrosoft.com::d47ad5c8-5382-4cd7-8d3f-58f9384c8075" providerId="AD" clId="Web-{61DE7F4E-00A9-48E7-9E89-2343F1A3071E}"/>
    <pc:docChg chg="addSld modSld">
      <pc:chgData name="LACLEF DAVID" userId="S::david.laclef_viacesi.fr#ext#@cesifr.onmicrosoft.com::d47ad5c8-5382-4cd7-8d3f-58f9384c8075" providerId="AD" clId="Web-{61DE7F4E-00A9-48E7-9E89-2343F1A3071E}" dt="2025-01-14T00:06:56.152" v="5" actId="20577"/>
      <pc:docMkLst>
        <pc:docMk/>
      </pc:docMkLst>
      <pc:sldChg chg="modSp">
        <pc:chgData name="LACLEF DAVID" userId="S::david.laclef_viacesi.fr#ext#@cesifr.onmicrosoft.com::d47ad5c8-5382-4cd7-8d3f-58f9384c8075" providerId="AD" clId="Web-{61DE7F4E-00A9-48E7-9E89-2343F1A3071E}" dt="2025-01-14T00:06:56.152" v="5" actId="20577"/>
        <pc:sldMkLst>
          <pc:docMk/>
          <pc:sldMk cId="497135613" sldId="267"/>
        </pc:sldMkLst>
        <pc:spChg chg="mod">
          <ac:chgData name="LACLEF DAVID" userId="S::david.laclef_viacesi.fr#ext#@cesifr.onmicrosoft.com::d47ad5c8-5382-4cd7-8d3f-58f9384c8075" providerId="AD" clId="Web-{61DE7F4E-00A9-48E7-9E89-2343F1A3071E}" dt="2025-01-14T00:06:56.152" v="5" actId="20577"/>
          <ac:spMkLst>
            <pc:docMk/>
            <pc:sldMk cId="497135613" sldId="267"/>
            <ac:spMk id="6" creationId="{AE2C1DDA-CFCB-EDA9-4B65-0DF515A90FDB}"/>
          </ac:spMkLst>
        </pc:spChg>
      </pc:sldChg>
      <pc:sldChg chg="add replId">
        <pc:chgData name="LACLEF DAVID" userId="S::david.laclef_viacesi.fr#ext#@cesifr.onmicrosoft.com::d47ad5c8-5382-4cd7-8d3f-58f9384c8075" providerId="AD" clId="Web-{61DE7F4E-00A9-48E7-9E89-2343F1A3071E}" dt="2025-01-14T00:06:50.371" v="0"/>
        <pc:sldMkLst>
          <pc:docMk/>
          <pc:sldMk cId="4118286627" sldId="269"/>
        </pc:sldMkLst>
      </pc:sldChg>
    </pc:docChg>
  </pc:docChgLst>
  <pc:docChgLst>
    <pc:chgData name="LACLEF DAVID" userId="9325870b-5e25-478d-85be-8ececc95a35c" providerId="ADAL" clId="{1492988D-E0B4-40D4-BCC2-BA5471AECEF3}"/>
    <pc:docChg chg="undo redo custSel addSld delSld modSld modMainMaster">
      <pc:chgData name="LACLEF DAVID" userId="9325870b-5e25-478d-85be-8ececc95a35c" providerId="ADAL" clId="{1492988D-E0B4-40D4-BCC2-BA5471AECEF3}" dt="2025-01-15T15:28:04.559" v="3175" actId="20577"/>
      <pc:docMkLst>
        <pc:docMk/>
      </pc:docMkLst>
      <pc:sldChg chg="addSp delSp modSp mod modTransition modNotesTx">
        <pc:chgData name="LACLEF DAVID" userId="9325870b-5e25-478d-85be-8ececc95a35c" providerId="ADAL" clId="{1492988D-E0B4-40D4-BCC2-BA5471AECEF3}" dt="2025-01-15T12:43:49.615" v="2882" actId="1076"/>
        <pc:sldMkLst>
          <pc:docMk/>
          <pc:sldMk cId="1253062094" sldId="257"/>
        </pc:sldMkLst>
        <pc:spChg chg="del mod">
          <ac:chgData name="LACLEF DAVID" userId="9325870b-5e25-478d-85be-8ececc95a35c" providerId="ADAL" clId="{1492988D-E0B4-40D4-BCC2-BA5471AECEF3}" dt="2025-01-15T11:23:38.790" v="2303"/>
          <ac:spMkLst>
            <pc:docMk/>
            <pc:sldMk cId="1253062094" sldId="257"/>
            <ac:spMk id="3" creationId="{A9B44C42-E4BE-5730-6705-3CA0D0B8159A}"/>
          </ac:spMkLst>
        </pc:spChg>
        <pc:spChg chg="add mod">
          <ac:chgData name="LACLEF DAVID" userId="9325870b-5e25-478d-85be-8ececc95a35c" providerId="ADAL" clId="{1492988D-E0B4-40D4-BCC2-BA5471AECEF3}" dt="2025-01-15T12:43:49.615" v="2882" actId="1076"/>
          <ac:spMkLst>
            <pc:docMk/>
            <pc:sldMk cId="1253062094" sldId="257"/>
            <ac:spMk id="5" creationId="{A9EC4378-0AA0-C101-1034-32DCF0534731}"/>
          </ac:spMkLst>
        </pc:spChg>
        <pc:spChg chg="add del mod">
          <ac:chgData name="LACLEF DAVID" userId="9325870b-5e25-478d-85be-8ececc95a35c" providerId="ADAL" clId="{1492988D-E0B4-40D4-BCC2-BA5471AECEF3}" dt="2025-01-14T09:58:30.027" v="10" actId="478"/>
          <ac:spMkLst>
            <pc:docMk/>
            <pc:sldMk cId="1253062094" sldId="257"/>
            <ac:spMk id="5" creationId="{B9FAA3CF-E1AE-5ECE-F79A-14D18D888A7B}"/>
          </ac:spMkLst>
        </pc:spChg>
        <pc:spChg chg="mod">
          <ac:chgData name="LACLEF DAVID" userId="9325870b-5e25-478d-85be-8ececc95a35c" providerId="ADAL" clId="{1492988D-E0B4-40D4-BCC2-BA5471AECEF3}" dt="2025-01-15T12:43:49.615" v="2882" actId="1076"/>
          <ac:spMkLst>
            <pc:docMk/>
            <pc:sldMk cId="1253062094" sldId="257"/>
            <ac:spMk id="6" creationId="{FDDCDE28-AFAA-DF31-CE89-3D854CC47664}"/>
          </ac:spMkLst>
        </pc:spChg>
        <pc:spChg chg="add mod">
          <ac:chgData name="LACLEF DAVID" userId="9325870b-5e25-478d-85be-8ececc95a35c" providerId="ADAL" clId="{1492988D-E0B4-40D4-BCC2-BA5471AECEF3}" dt="2025-01-15T09:56:42.582" v="1739" actId="404"/>
          <ac:spMkLst>
            <pc:docMk/>
            <pc:sldMk cId="1253062094" sldId="257"/>
            <ac:spMk id="7" creationId="{2CAE8952-7FC0-C4A5-C3D9-1899B4D60AEA}"/>
          </ac:spMkLst>
        </pc:spChg>
        <pc:spChg chg="add mod">
          <ac:chgData name="LACLEF DAVID" userId="9325870b-5e25-478d-85be-8ececc95a35c" providerId="ADAL" clId="{1492988D-E0B4-40D4-BCC2-BA5471AECEF3}" dt="2025-01-15T12:43:04.525" v="2873" actId="1076"/>
          <ac:spMkLst>
            <pc:docMk/>
            <pc:sldMk cId="1253062094" sldId="257"/>
            <ac:spMk id="9" creationId="{E69288DA-2BCC-A937-E8CE-4C287F3B162D}"/>
          </ac:spMkLst>
        </pc:spChg>
        <pc:picChg chg="mod">
          <ac:chgData name="LACLEF DAVID" userId="9325870b-5e25-478d-85be-8ececc95a35c" providerId="ADAL" clId="{1492988D-E0B4-40D4-BCC2-BA5471AECEF3}" dt="2025-01-14T14:28:13.232" v="572" actId="14100"/>
          <ac:picMkLst>
            <pc:docMk/>
            <pc:sldMk cId="1253062094" sldId="257"/>
            <ac:picMk id="4" creationId="{F68A8D46-6568-329A-A474-3FEED1F5050B}"/>
          </ac:picMkLst>
        </pc:picChg>
      </pc:sldChg>
      <pc:sldChg chg="addSp delSp modSp del mod">
        <pc:chgData name="LACLEF DAVID" userId="9325870b-5e25-478d-85be-8ececc95a35c" providerId="ADAL" clId="{1492988D-E0B4-40D4-BCC2-BA5471AECEF3}" dt="2025-01-14T14:25:26.253" v="570" actId="47"/>
        <pc:sldMkLst>
          <pc:docMk/>
          <pc:sldMk cId="1368541390" sldId="258"/>
        </pc:sldMkLst>
        <pc:spChg chg="add mod">
          <ac:chgData name="LACLEF DAVID" userId="9325870b-5e25-478d-85be-8ececc95a35c" providerId="ADAL" clId="{1492988D-E0B4-40D4-BCC2-BA5471AECEF3}" dt="2025-01-14T11:04:46.835" v="394" actId="1036"/>
          <ac:spMkLst>
            <pc:docMk/>
            <pc:sldMk cId="1368541390" sldId="258"/>
            <ac:spMk id="2" creationId="{024D5ED6-583A-3C0C-D344-3FADB91E4984}"/>
          </ac:spMkLst>
        </pc:spChg>
        <pc:spChg chg="add del mod">
          <ac:chgData name="LACLEF DAVID" userId="9325870b-5e25-478d-85be-8ececc95a35c" providerId="ADAL" clId="{1492988D-E0B4-40D4-BCC2-BA5471AECEF3}" dt="2025-01-14T10:37:13.123" v="133"/>
          <ac:spMkLst>
            <pc:docMk/>
            <pc:sldMk cId="1368541390" sldId="258"/>
            <ac:spMk id="3" creationId="{D1315322-49DE-1253-D599-BF1B2C63E3CC}"/>
          </ac:spMkLst>
        </pc:spChg>
        <pc:spChg chg="add mod">
          <ac:chgData name="LACLEF DAVID" userId="9325870b-5e25-478d-85be-8ececc95a35c" providerId="ADAL" clId="{1492988D-E0B4-40D4-BCC2-BA5471AECEF3}" dt="2025-01-14T11:05:26.731" v="436" actId="404"/>
          <ac:spMkLst>
            <pc:docMk/>
            <pc:sldMk cId="1368541390" sldId="258"/>
            <ac:spMk id="4" creationId="{1E50AC60-7D69-A724-78EB-BA39CE7E543B}"/>
          </ac:spMkLst>
        </pc:spChg>
        <pc:spChg chg="del mod">
          <ac:chgData name="LACLEF DAVID" userId="9325870b-5e25-478d-85be-8ececc95a35c" providerId="ADAL" clId="{1492988D-E0B4-40D4-BCC2-BA5471AECEF3}" dt="2025-01-14T14:24:47.862" v="558" actId="478"/>
          <ac:spMkLst>
            <pc:docMk/>
            <pc:sldMk cId="1368541390" sldId="258"/>
            <ac:spMk id="5" creationId="{701EBBAF-7F0C-208E-B9CB-58440CA11186}"/>
          </ac:spMkLst>
        </pc:spChg>
        <pc:spChg chg="mod">
          <ac:chgData name="LACLEF DAVID" userId="9325870b-5e25-478d-85be-8ececc95a35c" providerId="ADAL" clId="{1492988D-E0B4-40D4-BCC2-BA5471AECEF3}" dt="2025-01-14T10:44:59.064" v="231" actId="404"/>
          <ac:spMkLst>
            <pc:docMk/>
            <pc:sldMk cId="1368541390" sldId="258"/>
            <ac:spMk id="6" creationId="{7EA5E98C-8DAE-7D7E-174C-29DF77E1236E}"/>
          </ac:spMkLst>
        </pc:spChg>
        <pc:spChg chg="add mod">
          <ac:chgData name="LACLEF DAVID" userId="9325870b-5e25-478d-85be-8ececc95a35c" providerId="ADAL" clId="{1492988D-E0B4-40D4-BCC2-BA5471AECEF3}" dt="2025-01-14T11:04:46.835" v="394" actId="1036"/>
          <ac:spMkLst>
            <pc:docMk/>
            <pc:sldMk cId="1368541390" sldId="258"/>
            <ac:spMk id="7" creationId="{45BEE18E-73AC-2777-CC0D-2361B93F48C6}"/>
          </ac:spMkLst>
        </pc:spChg>
        <pc:spChg chg="add mod">
          <ac:chgData name="LACLEF DAVID" userId="9325870b-5e25-478d-85be-8ececc95a35c" providerId="ADAL" clId="{1492988D-E0B4-40D4-BCC2-BA5471AECEF3}" dt="2025-01-14T11:05:26.731" v="436" actId="404"/>
          <ac:spMkLst>
            <pc:docMk/>
            <pc:sldMk cId="1368541390" sldId="258"/>
            <ac:spMk id="8" creationId="{50F1817C-C4A0-A77C-1D7D-7DCA345FEB45}"/>
          </ac:spMkLst>
        </pc:spChg>
        <pc:spChg chg="add mod">
          <ac:chgData name="LACLEF DAVID" userId="9325870b-5e25-478d-85be-8ececc95a35c" providerId="ADAL" clId="{1492988D-E0B4-40D4-BCC2-BA5471AECEF3}" dt="2025-01-14T11:04:46.835" v="394" actId="1036"/>
          <ac:spMkLst>
            <pc:docMk/>
            <pc:sldMk cId="1368541390" sldId="258"/>
            <ac:spMk id="10" creationId="{4FF6F60D-B81F-1280-5C7D-C948843DC0CE}"/>
          </ac:spMkLst>
        </pc:spChg>
        <pc:spChg chg="add mod">
          <ac:chgData name="LACLEF DAVID" userId="9325870b-5e25-478d-85be-8ececc95a35c" providerId="ADAL" clId="{1492988D-E0B4-40D4-BCC2-BA5471AECEF3}" dt="2025-01-14T11:05:26.731" v="436" actId="404"/>
          <ac:spMkLst>
            <pc:docMk/>
            <pc:sldMk cId="1368541390" sldId="258"/>
            <ac:spMk id="11" creationId="{BA7BD64A-C32A-5F79-A746-4B86CDDEDAAE}"/>
          </ac:spMkLst>
        </pc:spChg>
        <pc:spChg chg="add mod">
          <ac:chgData name="LACLEF DAVID" userId="9325870b-5e25-478d-85be-8ececc95a35c" providerId="ADAL" clId="{1492988D-E0B4-40D4-BCC2-BA5471AECEF3}" dt="2025-01-14T11:04:46.835" v="394" actId="1036"/>
          <ac:spMkLst>
            <pc:docMk/>
            <pc:sldMk cId="1368541390" sldId="258"/>
            <ac:spMk id="12" creationId="{2703EAB3-C0BD-5A00-1A30-921989F78EE5}"/>
          </ac:spMkLst>
        </pc:spChg>
        <pc:spChg chg="add mod">
          <ac:chgData name="LACLEF DAVID" userId="9325870b-5e25-478d-85be-8ececc95a35c" providerId="ADAL" clId="{1492988D-E0B4-40D4-BCC2-BA5471AECEF3}" dt="2025-01-14T11:05:26.731" v="436" actId="404"/>
          <ac:spMkLst>
            <pc:docMk/>
            <pc:sldMk cId="1368541390" sldId="258"/>
            <ac:spMk id="13" creationId="{64253B8B-84BF-FD82-8241-2F0368754931}"/>
          </ac:spMkLst>
        </pc:spChg>
        <pc:spChg chg="add mod">
          <ac:chgData name="LACLEF DAVID" userId="9325870b-5e25-478d-85be-8ececc95a35c" providerId="ADAL" clId="{1492988D-E0B4-40D4-BCC2-BA5471AECEF3}" dt="2025-01-14T11:05:54.065" v="453" actId="1036"/>
          <ac:spMkLst>
            <pc:docMk/>
            <pc:sldMk cId="1368541390" sldId="258"/>
            <ac:spMk id="14" creationId="{B07F081B-EE7C-D4E4-33A7-AD22233F7C53}"/>
          </ac:spMkLst>
        </pc:spChg>
        <pc:spChg chg="add mod">
          <ac:chgData name="LACLEF DAVID" userId="9325870b-5e25-478d-85be-8ececc95a35c" providerId="ADAL" clId="{1492988D-E0B4-40D4-BCC2-BA5471AECEF3}" dt="2025-01-14T11:05:54.065" v="453" actId="1036"/>
          <ac:spMkLst>
            <pc:docMk/>
            <pc:sldMk cId="1368541390" sldId="258"/>
            <ac:spMk id="15" creationId="{B7314CE5-95F9-C079-07B6-FB67D46A9725}"/>
          </ac:spMkLst>
        </pc:spChg>
        <pc:spChg chg="add mod">
          <ac:chgData name="LACLEF DAVID" userId="9325870b-5e25-478d-85be-8ececc95a35c" providerId="ADAL" clId="{1492988D-E0B4-40D4-BCC2-BA5471AECEF3}" dt="2025-01-14T11:05:54.065" v="453" actId="1036"/>
          <ac:spMkLst>
            <pc:docMk/>
            <pc:sldMk cId="1368541390" sldId="258"/>
            <ac:spMk id="16" creationId="{BA1C22E4-D5CB-89A7-6288-42B7FC464018}"/>
          </ac:spMkLst>
        </pc:spChg>
        <pc:spChg chg="add mod">
          <ac:chgData name="LACLEF DAVID" userId="9325870b-5e25-478d-85be-8ececc95a35c" providerId="ADAL" clId="{1492988D-E0B4-40D4-BCC2-BA5471AECEF3}" dt="2025-01-14T11:05:54.065" v="453" actId="1036"/>
          <ac:spMkLst>
            <pc:docMk/>
            <pc:sldMk cId="1368541390" sldId="258"/>
            <ac:spMk id="17" creationId="{DA0EB9E5-609D-3C65-C64F-1FD69A48072E}"/>
          </ac:spMkLst>
        </pc:spChg>
        <pc:spChg chg="add mod">
          <ac:chgData name="LACLEF DAVID" userId="9325870b-5e25-478d-85be-8ececc95a35c" providerId="ADAL" clId="{1492988D-E0B4-40D4-BCC2-BA5471AECEF3}" dt="2025-01-14T11:05:54.065" v="453" actId="1036"/>
          <ac:spMkLst>
            <pc:docMk/>
            <pc:sldMk cId="1368541390" sldId="258"/>
            <ac:spMk id="18" creationId="{153F99E6-8BB2-59FF-3091-B7475885A68E}"/>
          </ac:spMkLst>
        </pc:spChg>
        <pc:spChg chg="add mod">
          <ac:chgData name="LACLEF DAVID" userId="9325870b-5e25-478d-85be-8ececc95a35c" providerId="ADAL" clId="{1492988D-E0B4-40D4-BCC2-BA5471AECEF3}" dt="2025-01-14T11:05:54.065" v="453" actId="1036"/>
          <ac:spMkLst>
            <pc:docMk/>
            <pc:sldMk cId="1368541390" sldId="258"/>
            <ac:spMk id="19" creationId="{9258DFA0-1C93-2952-0D99-62BA96B42010}"/>
          </ac:spMkLst>
        </pc:spChg>
        <pc:spChg chg="add mod">
          <ac:chgData name="LACLEF DAVID" userId="9325870b-5e25-478d-85be-8ececc95a35c" providerId="ADAL" clId="{1492988D-E0B4-40D4-BCC2-BA5471AECEF3}" dt="2025-01-14T11:05:54.065" v="453" actId="1036"/>
          <ac:spMkLst>
            <pc:docMk/>
            <pc:sldMk cId="1368541390" sldId="258"/>
            <ac:spMk id="20" creationId="{94136AF3-0C04-2AD8-CBE7-3B65E2973114}"/>
          </ac:spMkLst>
        </pc:spChg>
        <pc:spChg chg="add mod">
          <ac:chgData name="LACLEF DAVID" userId="9325870b-5e25-478d-85be-8ececc95a35c" providerId="ADAL" clId="{1492988D-E0B4-40D4-BCC2-BA5471AECEF3}" dt="2025-01-14T11:05:54.065" v="453" actId="1036"/>
          <ac:spMkLst>
            <pc:docMk/>
            <pc:sldMk cId="1368541390" sldId="258"/>
            <ac:spMk id="21" creationId="{7BAD35F9-BB57-12DF-B5B1-355C2FA9CFB9}"/>
          </ac:spMkLst>
        </pc:spChg>
      </pc:sldChg>
      <pc:sldChg chg="addSp delSp modSp del mod">
        <pc:chgData name="LACLEF DAVID" userId="9325870b-5e25-478d-85be-8ececc95a35c" providerId="ADAL" clId="{1492988D-E0B4-40D4-BCC2-BA5471AECEF3}" dt="2025-01-14T15:25:34.640" v="765" actId="47"/>
        <pc:sldMkLst>
          <pc:docMk/>
          <pc:sldMk cId="4035683330" sldId="260"/>
        </pc:sldMkLst>
        <pc:spChg chg="add mod">
          <ac:chgData name="LACLEF DAVID" userId="9325870b-5e25-478d-85be-8ececc95a35c" providerId="ADAL" clId="{1492988D-E0B4-40D4-BCC2-BA5471AECEF3}" dt="2025-01-14T10:08:34.643" v="82"/>
          <ac:spMkLst>
            <pc:docMk/>
            <pc:sldMk cId="4035683330" sldId="260"/>
            <ac:spMk id="2" creationId="{ADC64E4A-FF3B-7797-3032-3F4E66BC85E2}"/>
          </ac:spMkLst>
        </pc:spChg>
        <pc:spChg chg="del mod">
          <ac:chgData name="LACLEF DAVID" userId="9325870b-5e25-478d-85be-8ececc95a35c" providerId="ADAL" clId="{1492988D-E0B4-40D4-BCC2-BA5471AECEF3}" dt="2025-01-14T10:08:00.507" v="71" actId="478"/>
          <ac:spMkLst>
            <pc:docMk/>
            <pc:sldMk cId="4035683330" sldId="260"/>
            <ac:spMk id="5" creationId="{E8B5F0CE-E004-B2C2-B07F-57E23D5BD3BA}"/>
          </ac:spMkLst>
        </pc:spChg>
        <pc:spChg chg="mod">
          <ac:chgData name="LACLEF DAVID" userId="9325870b-5e25-478d-85be-8ececc95a35c" providerId="ADAL" clId="{1492988D-E0B4-40D4-BCC2-BA5471AECEF3}" dt="2025-01-14T10:45:28.999" v="237" actId="404"/>
          <ac:spMkLst>
            <pc:docMk/>
            <pc:sldMk cId="4035683330" sldId="260"/>
            <ac:spMk id="6" creationId="{98AFDCE3-0AFC-331F-A882-EF4138723C52}"/>
          </ac:spMkLst>
        </pc:spChg>
      </pc:sldChg>
      <pc:sldChg chg="addSp delSp modSp del mod">
        <pc:chgData name="LACLEF DAVID" userId="9325870b-5e25-478d-85be-8ececc95a35c" providerId="ADAL" clId="{1492988D-E0B4-40D4-BCC2-BA5471AECEF3}" dt="2025-01-14T15:25:46.230" v="773" actId="47"/>
        <pc:sldMkLst>
          <pc:docMk/>
          <pc:sldMk cId="3464372389" sldId="261"/>
        </pc:sldMkLst>
        <pc:spChg chg="add del mod">
          <ac:chgData name="LACLEF DAVID" userId="9325870b-5e25-478d-85be-8ececc95a35c" providerId="ADAL" clId="{1492988D-E0B4-40D4-BCC2-BA5471AECEF3}" dt="2025-01-14T10:08:03.682" v="72" actId="478"/>
          <ac:spMkLst>
            <pc:docMk/>
            <pc:sldMk cId="3464372389" sldId="261"/>
            <ac:spMk id="2" creationId="{A12EAC90-56CE-B123-77DE-4F38B4EED9E6}"/>
          </ac:spMkLst>
        </pc:spChg>
        <pc:spChg chg="add mod">
          <ac:chgData name="LACLEF DAVID" userId="9325870b-5e25-478d-85be-8ececc95a35c" providerId="ADAL" clId="{1492988D-E0B4-40D4-BCC2-BA5471AECEF3}" dt="2025-01-14T10:08:35.869" v="83"/>
          <ac:spMkLst>
            <pc:docMk/>
            <pc:sldMk cId="3464372389" sldId="261"/>
            <ac:spMk id="3" creationId="{42CAB062-AABD-0861-F47A-45AE633A6AC2}"/>
          </ac:spMkLst>
        </pc:spChg>
        <pc:spChg chg="del">
          <ac:chgData name="LACLEF DAVID" userId="9325870b-5e25-478d-85be-8ececc95a35c" providerId="ADAL" clId="{1492988D-E0B4-40D4-BCC2-BA5471AECEF3}" dt="2025-01-14T10:08:05.380" v="73" actId="478"/>
          <ac:spMkLst>
            <pc:docMk/>
            <pc:sldMk cId="3464372389" sldId="261"/>
            <ac:spMk id="5" creationId="{B38DD92B-7881-64F0-9808-C1A4E19029BF}"/>
          </ac:spMkLst>
        </pc:spChg>
        <pc:spChg chg="mod">
          <ac:chgData name="LACLEF DAVID" userId="9325870b-5e25-478d-85be-8ececc95a35c" providerId="ADAL" clId="{1492988D-E0B4-40D4-BCC2-BA5471AECEF3}" dt="2025-01-14T10:45:35.109" v="242" actId="403"/>
          <ac:spMkLst>
            <pc:docMk/>
            <pc:sldMk cId="3464372389" sldId="261"/>
            <ac:spMk id="6" creationId="{853AAB38-E844-125E-8380-E17A8B035E27}"/>
          </ac:spMkLst>
        </pc:spChg>
      </pc:sldChg>
      <pc:sldChg chg="addSp delSp modSp del mod">
        <pc:chgData name="LACLEF DAVID" userId="9325870b-5e25-478d-85be-8ececc95a35c" providerId="ADAL" clId="{1492988D-E0B4-40D4-BCC2-BA5471AECEF3}" dt="2025-01-14T15:25:56.510" v="784" actId="47"/>
        <pc:sldMkLst>
          <pc:docMk/>
          <pc:sldMk cId="3831711684" sldId="262"/>
        </pc:sldMkLst>
        <pc:spChg chg="add mod">
          <ac:chgData name="LACLEF DAVID" userId="9325870b-5e25-478d-85be-8ececc95a35c" providerId="ADAL" clId="{1492988D-E0B4-40D4-BCC2-BA5471AECEF3}" dt="2025-01-14T10:08:37.048" v="84"/>
          <ac:spMkLst>
            <pc:docMk/>
            <pc:sldMk cId="3831711684" sldId="262"/>
            <ac:spMk id="2" creationId="{9D5A1DFA-ACF2-6DCB-5AA0-CC3D7F742F54}"/>
          </ac:spMkLst>
        </pc:spChg>
        <pc:spChg chg="del">
          <ac:chgData name="LACLEF DAVID" userId="9325870b-5e25-478d-85be-8ececc95a35c" providerId="ADAL" clId="{1492988D-E0B4-40D4-BCC2-BA5471AECEF3}" dt="2025-01-14T10:08:08.175" v="74" actId="478"/>
          <ac:spMkLst>
            <pc:docMk/>
            <pc:sldMk cId="3831711684" sldId="262"/>
            <ac:spMk id="5" creationId="{FDCB874D-D7D3-CB02-0A58-DD1440BE7C24}"/>
          </ac:spMkLst>
        </pc:spChg>
        <pc:spChg chg="mod">
          <ac:chgData name="LACLEF DAVID" userId="9325870b-5e25-478d-85be-8ececc95a35c" providerId="ADAL" clId="{1492988D-E0B4-40D4-BCC2-BA5471AECEF3}" dt="2025-01-14T10:45:40.751" v="247" actId="403"/>
          <ac:spMkLst>
            <pc:docMk/>
            <pc:sldMk cId="3831711684" sldId="262"/>
            <ac:spMk id="6" creationId="{DF60A608-A160-201B-0433-E5B8267E9988}"/>
          </ac:spMkLst>
        </pc:spChg>
      </pc:sldChg>
      <pc:sldChg chg="addSp delSp modSp del mod">
        <pc:chgData name="LACLEF DAVID" userId="9325870b-5e25-478d-85be-8ececc95a35c" providerId="ADAL" clId="{1492988D-E0B4-40D4-BCC2-BA5471AECEF3}" dt="2025-01-14T15:26:08.696" v="797" actId="47"/>
        <pc:sldMkLst>
          <pc:docMk/>
          <pc:sldMk cId="1299427916" sldId="263"/>
        </pc:sldMkLst>
        <pc:spChg chg="add mod">
          <ac:chgData name="LACLEF DAVID" userId="9325870b-5e25-478d-85be-8ececc95a35c" providerId="ADAL" clId="{1492988D-E0B4-40D4-BCC2-BA5471AECEF3}" dt="2025-01-14T10:08:38.146" v="85"/>
          <ac:spMkLst>
            <pc:docMk/>
            <pc:sldMk cId="1299427916" sldId="263"/>
            <ac:spMk id="2" creationId="{256305A0-61A4-7557-C9B7-ABA32A9C3303}"/>
          </ac:spMkLst>
        </pc:spChg>
        <pc:spChg chg="del">
          <ac:chgData name="LACLEF DAVID" userId="9325870b-5e25-478d-85be-8ececc95a35c" providerId="ADAL" clId="{1492988D-E0B4-40D4-BCC2-BA5471AECEF3}" dt="2025-01-14T10:08:10.850" v="75" actId="478"/>
          <ac:spMkLst>
            <pc:docMk/>
            <pc:sldMk cId="1299427916" sldId="263"/>
            <ac:spMk id="5" creationId="{2F2D29D6-AD46-0CE0-9885-C68BAFC6DD03}"/>
          </ac:spMkLst>
        </pc:spChg>
        <pc:spChg chg="mod">
          <ac:chgData name="LACLEF DAVID" userId="9325870b-5e25-478d-85be-8ececc95a35c" providerId="ADAL" clId="{1492988D-E0B4-40D4-BCC2-BA5471AECEF3}" dt="2025-01-14T10:45:43.659" v="250" actId="404"/>
          <ac:spMkLst>
            <pc:docMk/>
            <pc:sldMk cId="1299427916" sldId="263"/>
            <ac:spMk id="6" creationId="{AC173785-B0FF-D962-2121-098936865E90}"/>
          </ac:spMkLst>
        </pc:spChg>
      </pc:sldChg>
      <pc:sldChg chg="addSp delSp modSp del mod">
        <pc:chgData name="LACLEF DAVID" userId="9325870b-5e25-478d-85be-8ececc95a35c" providerId="ADAL" clId="{1492988D-E0B4-40D4-BCC2-BA5471AECEF3}" dt="2025-01-14T15:26:18.642" v="811" actId="47"/>
        <pc:sldMkLst>
          <pc:docMk/>
          <pc:sldMk cId="833577680" sldId="264"/>
        </pc:sldMkLst>
        <pc:spChg chg="add mod">
          <ac:chgData name="LACLEF DAVID" userId="9325870b-5e25-478d-85be-8ececc95a35c" providerId="ADAL" clId="{1492988D-E0B4-40D4-BCC2-BA5471AECEF3}" dt="2025-01-14T10:08:39.209" v="86"/>
          <ac:spMkLst>
            <pc:docMk/>
            <pc:sldMk cId="833577680" sldId="264"/>
            <ac:spMk id="2" creationId="{EAF0E8D3-E466-EBA8-7F68-C1377C57088A}"/>
          </ac:spMkLst>
        </pc:spChg>
        <pc:spChg chg="del">
          <ac:chgData name="LACLEF DAVID" userId="9325870b-5e25-478d-85be-8ececc95a35c" providerId="ADAL" clId="{1492988D-E0B4-40D4-BCC2-BA5471AECEF3}" dt="2025-01-14T10:08:13.355" v="76" actId="478"/>
          <ac:spMkLst>
            <pc:docMk/>
            <pc:sldMk cId="833577680" sldId="264"/>
            <ac:spMk id="5" creationId="{36B6833B-C141-89D8-7AD7-947522684881}"/>
          </ac:spMkLst>
        </pc:spChg>
        <pc:spChg chg="mod">
          <ac:chgData name="LACLEF DAVID" userId="9325870b-5e25-478d-85be-8ececc95a35c" providerId="ADAL" clId="{1492988D-E0B4-40D4-BCC2-BA5471AECEF3}" dt="2025-01-14T10:45:47.678" v="253" actId="404"/>
          <ac:spMkLst>
            <pc:docMk/>
            <pc:sldMk cId="833577680" sldId="264"/>
            <ac:spMk id="6" creationId="{78F27DF2-7C84-C7B4-D5C6-F6B8A07C4FC5}"/>
          </ac:spMkLst>
        </pc:spChg>
      </pc:sldChg>
      <pc:sldChg chg="addSp delSp modSp del mod">
        <pc:chgData name="LACLEF DAVID" userId="9325870b-5e25-478d-85be-8ececc95a35c" providerId="ADAL" clId="{1492988D-E0B4-40D4-BCC2-BA5471AECEF3}" dt="2025-01-14T15:26:36.500" v="836" actId="47"/>
        <pc:sldMkLst>
          <pc:docMk/>
          <pc:sldMk cId="410576320" sldId="265"/>
        </pc:sldMkLst>
        <pc:spChg chg="add mod">
          <ac:chgData name="LACLEF DAVID" userId="9325870b-5e25-478d-85be-8ececc95a35c" providerId="ADAL" clId="{1492988D-E0B4-40D4-BCC2-BA5471AECEF3}" dt="2025-01-14T10:08:40.441" v="87"/>
          <ac:spMkLst>
            <pc:docMk/>
            <pc:sldMk cId="410576320" sldId="265"/>
            <ac:spMk id="2" creationId="{F7D024D9-3A7C-90FF-BE21-B22FCADC1600}"/>
          </ac:spMkLst>
        </pc:spChg>
        <pc:spChg chg="add del mod">
          <ac:chgData name="LACLEF DAVID" userId="9325870b-5e25-478d-85be-8ececc95a35c" providerId="ADAL" clId="{1492988D-E0B4-40D4-BCC2-BA5471AECEF3}" dt="2025-01-14T10:48:11.748" v="284" actId="478"/>
          <ac:spMkLst>
            <pc:docMk/>
            <pc:sldMk cId="410576320" sldId="265"/>
            <ac:spMk id="3" creationId="{9D5BD570-C154-B77E-F1F3-AA319242944D}"/>
          </ac:spMkLst>
        </pc:spChg>
        <pc:spChg chg="add mod">
          <ac:chgData name="LACLEF DAVID" userId="9325870b-5e25-478d-85be-8ececc95a35c" providerId="ADAL" clId="{1492988D-E0B4-40D4-BCC2-BA5471AECEF3}" dt="2025-01-14T10:48:24.289" v="302" actId="20577"/>
          <ac:spMkLst>
            <pc:docMk/>
            <pc:sldMk cId="410576320" sldId="265"/>
            <ac:spMk id="4" creationId="{FB3D99D4-1D54-79BD-6431-03FDC9F27CC3}"/>
          </ac:spMkLst>
        </pc:spChg>
        <pc:spChg chg="del">
          <ac:chgData name="LACLEF DAVID" userId="9325870b-5e25-478d-85be-8ececc95a35c" providerId="ADAL" clId="{1492988D-E0B4-40D4-BCC2-BA5471AECEF3}" dt="2025-01-14T10:08:16.252" v="77" actId="478"/>
          <ac:spMkLst>
            <pc:docMk/>
            <pc:sldMk cId="410576320" sldId="265"/>
            <ac:spMk id="5" creationId="{D6676180-42F8-9F98-7798-5FB6EA5E94CC}"/>
          </ac:spMkLst>
        </pc:spChg>
        <pc:spChg chg="del mod">
          <ac:chgData name="LACLEF DAVID" userId="9325870b-5e25-478d-85be-8ececc95a35c" providerId="ADAL" clId="{1492988D-E0B4-40D4-BCC2-BA5471AECEF3}" dt="2025-01-14T10:46:41.711" v="271"/>
          <ac:spMkLst>
            <pc:docMk/>
            <pc:sldMk cId="410576320" sldId="265"/>
            <ac:spMk id="6" creationId="{8775284E-C2B3-2B0E-6AA9-361763390E58}"/>
          </ac:spMkLst>
        </pc:spChg>
      </pc:sldChg>
      <pc:sldChg chg="addSp delSp modSp del mod">
        <pc:chgData name="LACLEF DAVID" userId="9325870b-5e25-478d-85be-8ececc95a35c" providerId="ADAL" clId="{1492988D-E0B4-40D4-BCC2-BA5471AECEF3}" dt="2025-01-14T15:26:59.370" v="855" actId="47"/>
        <pc:sldMkLst>
          <pc:docMk/>
          <pc:sldMk cId="588738406" sldId="266"/>
        </pc:sldMkLst>
        <pc:spChg chg="add mod">
          <ac:chgData name="LACLEF DAVID" userId="9325870b-5e25-478d-85be-8ececc95a35c" providerId="ADAL" clId="{1492988D-E0B4-40D4-BCC2-BA5471AECEF3}" dt="2025-01-14T10:08:41.572" v="88"/>
          <ac:spMkLst>
            <pc:docMk/>
            <pc:sldMk cId="588738406" sldId="266"/>
            <ac:spMk id="2" creationId="{5728F97F-43FC-C9AC-645C-6B9DA616F8FF}"/>
          </ac:spMkLst>
        </pc:spChg>
        <pc:spChg chg="del">
          <ac:chgData name="LACLEF DAVID" userId="9325870b-5e25-478d-85be-8ececc95a35c" providerId="ADAL" clId="{1492988D-E0B4-40D4-BCC2-BA5471AECEF3}" dt="2025-01-14T10:08:18.562" v="78" actId="478"/>
          <ac:spMkLst>
            <pc:docMk/>
            <pc:sldMk cId="588738406" sldId="266"/>
            <ac:spMk id="5" creationId="{F9390509-D511-C79C-4FB0-26B707D350C8}"/>
          </ac:spMkLst>
        </pc:spChg>
        <pc:spChg chg="mod">
          <ac:chgData name="LACLEF DAVID" userId="9325870b-5e25-478d-85be-8ececc95a35c" providerId="ADAL" clId="{1492988D-E0B4-40D4-BCC2-BA5471AECEF3}" dt="2025-01-14T10:47:28.869" v="283" actId="403"/>
          <ac:spMkLst>
            <pc:docMk/>
            <pc:sldMk cId="588738406" sldId="266"/>
            <ac:spMk id="6" creationId="{90486C9F-F528-2B92-B931-9B2C37F6DEC1}"/>
          </ac:spMkLst>
        </pc:spChg>
      </pc:sldChg>
      <pc:sldChg chg="addSp delSp modSp mod">
        <pc:chgData name="LACLEF DAVID" userId="9325870b-5e25-478d-85be-8ececc95a35c" providerId="ADAL" clId="{1492988D-E0B4-40D4-BCC2-BA5471AECEF3}" dt="2025-01-14T10:46:17.508" v="265" actId="404"/>
        <pc:sldMkLst>
          <pc:docMk/>
          <pc:sldMk cId="497135613" sldId="267"/>
        </pc:sldMkLst>
        <pc:spChg chg="add mod">
          <ac:chgData name="LACLEF DAVID" userId="9325870b-5e25-478d-85be-8ececc95a35c" providerId="ADAL" clId="{1492988D-E0B4-40D4-BCC2-BA5471AECEF3}" dt="2025-01-14T10:08:42.907" v="89"/>
          <ac:spMkLst>
            <pc:docMk/>
            <pc:sldMk cId="497135613" sldId="267"/>
            <ac:spMk id="2" creationId="{1C0B63E5-468D-D484-A386-12221A9FDA75}"/>
          </ac:spMkLst>
        </pc:spChg>
        <pc:spChg chg="del">
          <ac:chgData name="LACLEF DAVID" userId="9325870b-5e25-478d-85be-8ececc95a35c" providerId="ADAL" clId="{1492988D-E0B4-40D4-BCC2-BA5471AECEF3}" dt="2025-01-14T10:08:23.720" v="79" actId="478"/>
          <ac:spMkLst>
            <pc:docMk/>
            <pc:sldMk cId="497135613" sldId="267"/>
            <ac:spMk id="5" creationId="{6CEF732A-5D32-6129-EDA5-9C4D8557FB89}"/>
          </ac:spMkLst>
        </pc:spChg>
        <pc:spChg chg="mod">
          <ac:chgData name="LACLEF DAVID" userId="9325870b-5e25-478d-85be-8ececc95a35c" providerId="ADAL" clId="{1492988D-E0B4-40D4-BCC2-BA5471AECEF3}" dt="2025-01-14T10:46:17.508" v="265" actId="404"/>
          <ac:spMkLst>
            <pc:docMk/>
            <pc:sldMk cId="497135613" sldId="267"/>
            <ac:spMk id="6" creationId="{AE2C1DDA-CFCB-EDA9-4B65-0DF515A90FDB}"/>
          </ac:spMkLst>
        </pc:spChg>
      </pc:sldChg>
      <pc:sldChg chg="delSp modSp mod modTransition">
        <pc:chgData name="LACLEF DAVID" userId="9325870b-5e25-478d-85be-8ececc95a35c" providerId="ADAL" clId="{1492988D-E0B4-40D4-BCC2-BA5471AECEF3}" dt="2025-01-15T13:22:05.533" v="3054" actId="14100"/>
        <pc:sldMkLst>
          <pc:docMk/>
          <pc:sldMk cId="3937380620" sldId="268"/>
        </pc:sldMkLst>
        <pc:spChg chg="del">
          <ac:chgData name="LACLEF DAVID" userId="9325870b-5e25-478d-85be-8ececc95a35c" providerId="ADAL" clId="{1492988D-E0B4-40D4-BCC2-BA5471AECEF3}" dt="2025-01-14T10:08:28.055" v="81" actId="478"/>
          <ac:spMkLst>
            <pc:docMk/>
            <pc:sldMk cId="3937380620" sldId="268"/>
            <ac:spMk id="5" creationId="{D5131003-CD72-9F05-43E2-82061A4CE1BC}"/>
          </ac:spMkLst>
        </pc:spChg>
        <pc:spChg chg="mod">
          <ac:chgData name="LACLEF DAVID" userId="9325870b-5e25-478d-85be-8ececc95a35c" providerId="ADAL" clId="{1492988D-E0B4-40D4-BCC2-BA5471AECEF3}" dt="2025-01-15T13:22:05.533" v="3054" actId="14100"/>
          <ac:spMkLst>
            <pc:docMk/>
            <pc:sldMk cId="3937380620" sldId="268"/>
            <ac:spMk id="6" creationId="{4C413EB7-A71E-614A-AC22-7E4C0A888B12}"/>
          </ac:spMkLst>
        </pc:spChg>
      </pc:sldChg>
      <pc:sldChg chg="addSp delSp modSp del mod">
        <pc:chgData name="LACLEF DAVID" userId="9325870b-5e25-478d-85be-8ececc95a35c" providerId="ADAL" clId="{1492988D-E0B4-40D4-BCC2-BA5471AECEF3}" dt="2025-01-14T15:27:13.470" v="877" actId="47"/>
        <pc:sldMkLst>
          <pc:docMk/>
          <pc:sldMk cId="4118286627" sldId="269"/>
        </pc:sldMkLst>
        <pc:spChg chg="add mod">
          <ac:chgData name="LACLEF DAVID" userId="9325870b-5e25-478d-85be-8ececc95a35c" providerId="ADAL" clId="{1492988D-E0B4-40D4-BCC2-BA5471AECEF3}" dt="2025-01-14T10:08:43.945" v="90"/>
          <ac:spMkLst>
            <pc:docMk/>
            <pc:sldMk cId="4118286627" sldId="269"/>
            <ac:spMk id="2" creationId="{A92DF15C-3436-BF9D-9889-EF72F46C09CB}"/>
          </ac:spMkLst>
        </pc:spChg>
        <pc:spChg chg="del">
          <ac:chgData name="LACLEF DAVID" userId="9325870b-5e25-478d-85be-8ececc95a35c" providerId="ADAL" clId="{1492988D-E0B4-40D4-BCC2-BA5471AECEF3}" dt="2025-01-14T10:08:25.857" v="80" actId="478"/>
          <ac:spMkLst>
            <pc:docMk/>
            <pc:sldMk cId="4118286627" sldId="269"/>
            <ac:spMk id="5" creationId="{6CEF732A-5D32-6129-EDA5-9C4D8557FB89}"/>
          </ac:spMkLst>
        </pc:spChg>
        <pc:spChg chg="mod">
          <ac:chgData name="LACLEF DAVID" userId="9325870b-5e25-478d-85be-8ececc95a35c" providerId="ADAL" clId="{1492988D-E0B4-40D4-BCC2-BA5471AECEF3}" dt="2025-01-14T13:28:38.562" v="482" actId="20577"/>
          <ac:spMkLst>
            <pc:docMk/>
            <pc:sldMk cId="4118286627" sldId="269"/>
            <ac:spMk id="6" creationId="{AE2C1DDA-CFCB-EDA9-4B65-0DF515A90FDB}"/>
          </ac:spMkLst>
        </pc:spChg>
      </pc:sldChg>
      <pc:sldChg chg="addSp delSp modSp add del mod">
        <pc:chgData name="LACLEF DAVID" userId="9325870b-5e25-478d-85be-8ececc95a35c" providerId="ADAL" clId="{1492988D-E0B4-40D4-BCC2-BA5471AECEF3}" dt="2025-01-14T14:24:42.742" v="557" actId="47"/>
        <pc:sldMkLst>
          <pc:docMk/>
          <pc:sldMk cId="2692734946" sldId="270"/>
        </pc:sldMkLst>
        <pc:spChg chg="add del mod">
          <ac:chgData name="LACLEF DAVID" userId="9325870b-5e25-478d-85be-8ececc95a35c" providerId="ADAL" clId="{1492988D-E0B4-40D4-BCC2-BA5471AECEF3}" dt="2025-01-14T14:15:28.210" v="502" actId="478"/>
          <ac:spMkLst>
            <pc:docMk/>
            <pc:sldMk cId="2692734946" sldId="270"/>
            <ac:spMk id="4" creationId="{80BCDE71-3EC6-AD8B-87F6-7DF7898707D0}"/>
          </ac:spMkLst>
        </pc:spChg>
        <pc:spChg chg="mod">
          <ac:chgData name="LACLEF DAVID" userId="9325870b-5e25-478d-85be-8ececc95a35c" providerId="ADAL" clId="{1492988D-E0B4-40D4-BCC2-BA5471AECEF3}" dt="2025-01-14T14:14:56.794" v="494" actId="207"/>
          <ac:spMkLst>
            <pc:docMk/>
            <pc:sldMk cId="2692734946" sldId="270"/>
            <ac:spMk id="6" creationId="{100652D6-9BA9-63C0-7DAD-2C6AB55758EE}"/>
          </ac:spMkLst>
        </pc:spChg>
        <pc:spChg chg="add mod">
          <ac:chgData name="LACLEF DAVID" userId="9325870b-5e25-478d-85be-8ececc95a35c" providerId="ADAL" clId="{1492988D-E0B4-40D4-BCC2-BA5471AECEF3}" dt="2025-01-14T14:15:57.676" v="507" actId="1076"/>
          <ac:spMkLst>
            <pc:docMk/>
            <pc:sldMk cId="2692734946" sldId="270"/>
            <ac:spMk id="7" creationId="{F086CA10-F25C-65E4-3962-28AF49009A45}"/>
          </ac:spMkLst>
        </pc:spChg>
        <pc:spChg chg="add mod">
          <ac:chgData name="LACLEF DAVID" userId="9325870b-5e25-478d-85be-8ececc95a35c" providerId="ADAL" clId="{1492988D-E0B4-40D4-BCC2-BA5471AECEF3}" dt="2025-01-14T14:24:17.702" v="554" actId="571"/>
          <ac:spMkLst>
            <pc:docMk/>
            <pc:sldMk cId="2692734946" sldId="270"/>
            <ac:spMk id="10" creationId="{C315BF18-52FF-97AF-2814-06DE96401019}"/>
          </ac:spMkLst>
        </pc:spChg>
        <pc:picChg chg="add mod">
          <ac:chgData name="LACLEF DAVID" userId="9325870b-5e25-478d-85be-8ececc95a35c" providerId="ADAL" clId="{1492988D-E0B4-40D4-BCC2-BA5471AECEF3}" dt="2025-01-14T11:12:31.062" v="458" actId="1076"/>
          <ac:picMkLst>
            <pc:docMk/>
            <pc:sldMk cId="2692734946" sldId="270"/>
            <ac:picMk id="3" creationId="{A8EB91A0-1E87-4829-2FE9-C67BDDA4686D}"/>
          </ac:picMkLst>
        </pc:picChg>
        <pc:picChg chg="add mod">
          <ac:chgData name="LACLEF DAVID" userId="9325870b-5e25-478d-85be-8ececc95a35c" providerId="ADAL" clId="{1492988D-E0B4-40D4-BCC2-BA5471AECEF3}" dt="2025-01-14T14:24:17.702" v="554" actId="571"/>
          <ac:picMkLst>
            <pc:docMk/>
            <pc:sldMk cId="2692734946" sldId="270"/>
            <ac:picMk id="8" creationId="{73F276BC-B414-344D-CF34-FCD5F1B9CF91}"/>
          </ac:picMkLst>
        </pc:picChg>
      </pc:sldChg>
      <pc:sldChg chg="addSp delSp modSp new mod modTransition modNotesTx">
        <pc:chgData name="LACLEF DAVID" userId="9325870b-5e25-478d-85be-8ececc95a35c" providerId="ADAL" clId="{1492988D-E0B4-40D4-BCC2-BA5471AECEF3}" dt="2025-01-15T12:51:56.135" v="3036" actId="115"/>
        <pc:sldMkLst>
          <pc:docMk/>
          <pc:sldMk cId="1673906677" sldId="271"/>
        </pc:sldMkLst>
        <pc:spChg chg="mod">
          <ac:chgData name="LACLEF DAVID" userId="9325870b-5e25-478d-85be-8ececc95a35c" providerId="ADAL" clId="{1492988D-E0B4-40D4-BCC2-BA5471AECEF3}" dt="2025-01-14T14:22:53.156" v="548" actId="20577"/>
          <ac:spMkLst>
            <pc:docMk/>
            <pc:sldMk cId="1673906677" sldId="271"/>
            <ac:spMk id="2" creationId="{84184D0F-E525-CD8B-51CD-CEFA5642005E}"/>
          </ac:spMkLst>
        </pc:spChg>
        <pc:spChg chg="del">
          <ac:chgData name="LACLEF DAVID" userId="9325870b-5e25-478d-85be-8ececc95a35c" providerId="ADAL" clId="{1492988D-E0B4-40D4-BCC2-BA5471AECEF3}" dt="2025-01-14T14:24:24.721" v="555" actId="478"/>
          <ac:spMkLst>
            <pc:docMk/>
            <pc:sldMk cId="1673906677" sldId="271"/>
            <ac:spMk id="3" creationId="{8970EF7D-0EA1-7E7D-7199-11148A2BECB6}"/>
          </ac:spMkLst>
        </pc:spChg>
        <pc:spChg chg="add mod">
          <ac:chgData name="LACLEF DAVID" userId="9325870b-5e25-478d-85be-8ececc95a35c" providerId="ADAL" clId="{1492988D-E0B4-40D4-BCC2-BA5471AECEF3}" dt="2025-01-14T15:21:29.311" v="656" actId="1035"/>
          <ac:spMkLst>
            <pc:docMk/>
            <pc:sldMk cId="1673906677" sldId="271"/>
            <ac:spMk id="6" creationId="{0AE23129-9489-5CC7-1B47-23456310B4C5}"/>
          </ac:spMkLst>
        </pc:spChg>
        <pc:spChg chg="add mod">
          <ac:chgData name="LACLEF DAVID" userId="9325870b-5e25-478d-85be-8ececc95a35c" providerId="ADAL" clId="{1492988D-E0B4-40D4-BCC2-BA5471AECEF3}" dt="2025-01-14T15:21:29.311" v="656" actId="1035"/>
          <ac:spMkLst>
            <pc:docMk/>
            <pc:sldMk cId="1673906677" sldId="271"/>
            <ac:spMk id="9" creationId="{C31C1955-4049-71AA-4B83-97CA5154E524}"/>
          </ac:spMkLst>
        </pc:spChg>
        <pc:spChg chg="add mod">
          <ac:chgData name="LACLEF DAVID" userId="9325870b-5e25-478d-85be-8ececc95a35c" providerId="ADAL" clId="{1492988D-E0B4-40D4-BCC2-BA5471AECEF3}" dt="2025-01-14T15:23:58.851" v="747" actId="207"/>
          <ac:spMkLst>
            <pc:docMk/>
            <pc:sldMk cId="1673906677" sldId="271"/>
            <ac:spMk id="16" creationId="{D086ADB8-A116-123B-2682-525EBA136BE1}"/>
          </ac:spMkLst>
        </pc:spChg>
        <pc:spChg chg="add mod">
          <ac:chgData name="LACLEF DAVID" userId="9325870b-5e25-478d-85be-8ececc95a35c" providerId="ADAL" clId="{1492988D-E0B4-40D4-BCC2-BA5471AECEF3}" dt="2025-01-14T15:23:58.851" v="747" actId="207"/>
          <ac:spMkLst>
            <pc:docMk/>
            <pc:sldMk cId="1673906677" sldId="271"/>
            <ac:spMk id="17" creationId="{FC18AD8D-2E7E-125A-AC12-A5F729A51702}"/>
          </ac:spMkLst>
        </pc:spChg>
        <pc:spChg chg="add mod">
          <ac:chgData name="LACLEF DAVID" userId="9325870b-5e25-478d-85be-8ececc95a35c" providerId="ADAL" clId="{1492988D-E0B4-40D4-BCC2-BA5471AECEF3}" dt="2025-01-14T15:23:58.851" v="747" actId="207"/>
          <ac:spMkLst>
            <pc:docMk/>
            <pc:sldMk cId="1673906677" sldId="271"/>
            <ac:spMk id="18" creationId="{FB2591CC-9272-A328-E9CA-70ED00828A3D}"/>
          </ac:spMkLst>
        </pc:spChg>
        <pc:picChg chg="add mod">
          <ac:chgData name="LACLEF DAVID" userId="9325870b-5e25-478d-85be-8ececc95a35c" providerId="ADAL" clId="{1492988D-E0B4-40D4-BCC2-BA5471AECEF3}" dt="2025-01-14T15:21:29.311" v="656" actId="1035"/>
          <ac:picMkLst>
            <pc:docMk/>
            <pc:sldMk cId="1673906677" sldId="271"/>
            <ac:picMk id="5" creationId="{6AC5BCB7-A9FF-554B-8E1C-2E916E0F8D29}"/>
          </ac:picMkLst>
        </pc:picChg>
        <pc:picChg chg="add mod">
          <ac:chgData name="LACLEF DAVID" userId="9325870b-5e25-478d-85be-8ececc95a35c" providerId="ADAL" clId="{1492988D-E0B4-40D4-BCC2-BA5471AECEF3}" dt="2025-01-14T15:21:29.311" v="656" actId="1035"/>
          <ac:picMkLst>
            <pc:docMk/>
            <pc:sldMk cId="1673906677" sldId="271"/>
            <ac:picMk id="8" creationId="{F53023F7-E666-E74D-3B76-52144FF7D52E}"/>
          </ac:picMkLst>
        </pc:picChg>
        <pc:picChg chg="add del mod">
          <ac:chgData name="LACLEF DAVID" userId="9325870b-5e25-478d-85be-8ececc95a35c" providerId="ADAL" clId="{1492988D-E0B4-40D4-BCC2-BA5471AECEF3}" dt="2025-01-14T15:24:37.131" v="749" actId="478"/>
          <ac:picMkLst>
            <pc:docMk/>
            <pc:sldMk cId="1673906677" sldId="271"/>
            <ac:picMk id="11" creationId="{6C644CD6-B8EF-5F08-504E-B9ED57A7BA13}"/>
          </ac:picMkLst>
        </pc:picChg>
        <pc:picChg chg="add mod">
          <ac:chgData name="LACLEF DAVID" userId="9325870b-5e25-478d-85be-8ececc95a35c" providerId="ADAL" clId="{1492988D-E0B4-40D4-BCC2-BA5471AECEF3}" dt="2025-01-14T15:23:54.001" v="746" actId="207"/>
          <ac:picMkLst>
            <pc:docMk/>
            <pc:sldMk cId="1673906677" sldId="271"/>
            <ac:picMk id="13" creationId="{6E4031C9-508A-DDFD-D6E5-6D7D3F0CD17A}"/>
          </ac:picMkLst>
        </pc:picChg>
        <pc:picChg chg="add mod">
          <ac:chgData name="LACLEF DAVID" userId="9325870b-5e25-478d-85be-8ececc95a35c" providerId="ADAL" clId="{1492988D-E0B4-40D4-BCC2-BA5471AECEF3}" dt="2025-01-14T15:23:54.001" v="746" actId="207"/>
          <ac:picMkLst>
            <pc:docMk/>
            <pc:sldMk cId="1673906677" sldId="271"/>
            <ac:picMk id="15" creationId="{985AF456-BFD2-B430-A68F-AFC49A3A606A}"/>
          </ac:picMkLst>
        </pc:picChg>
        <pc:picChg chg="add mod">
          <ac:chgData name="LACLEF DAVID" userId="9325870b-5e25-478d-85be-8ececc95a35c" providerId="ADAL" clId="{1492988D-E0B4-40D4-BCC2-BA5471AECEF3}" dt="2025-01-14T15:24:52.212" v="755" actId="207"/>
          <ac:picMkLst>
            <pc:docMk/>
            <pc:sldMk cId="1673906677" sldId="271"/>
            <ac:picMk id="20" creationId="{906F70E6-2221-FDB5-CE7C-E2BFBD2FC699}"/>
          </ac:picMkLst>
        </pc:picChg>
      </pc:sldChg>
      <pc:sldChg chg="new del">
        <pc:chgData name="LACLEF DAVID" userId="9325870b-5e25-478d-85be-8ececc95a35c" providerId="ADAL" clId="{1492988D-E0B4-40D4-BCC2-BA5471AECEF3}" dt="2025-01-14T14:22:23.107" v="532" actId="47"/>
        <pc:sldMkLst>
          <pc:docMk/>
          <pc:sldMk cId="251341213" sldId="272"/>
        </pc:sldMkLst>
      </pc:sldChg>
      <pc:sldChg chg="addSp delSp modSp new mod modTransition">
        <pc:chgData name="LACLEF DAVID" userId="9325870b-5e25-478d-85be-8ececc95a35c" providerId="ADAL" clId="{1492988D-E0B4-40D4-BCC2-BA5471AECEF3}" dt="2025-01-15T12:45:12.124" v="2926" actId="20577"/>
        <pc:sldMkLst>
          <pc:docMk/>
          <pc:sldMk cId="2664330755" sldId="272"/>
        </pc:sldMkLst>
        <pc:spChg chg="mod">
          <ac:chgData name="LACLEF DAVID" userId="9325870b-5e25-478d-85be-8ececc95a35c" providerId="ADAL" clId="{1492988D-E0B4-40D4-BCC2-BA5471AECEF3}" dt="2025-01-14T14:25:02.312" v="567" actId="20577"/>
          <ac:spMkLst>
            <pc:docMk/>
            <pc:sldMk cId="2664330755" sldId="272"/>
            <ac:spMk id="2" creationId="{19E66C27-6CCB-D641-2E58-9609120680DC}"/>
          </ac:spMkLst>
        </pc:spChg>
        <pc:spChg chg="add mod">
          <ac:chgData name="LACLEF DAVID" userId="9325870b-5e25-478d-85be-8ececc95a35c" providerId="ADAL" clId="{1492988D-E0B4-40D4-BCC2-BA5471AECEF3}" dt="2025-01-15T12:44:58.068" v="2912" actId="1035"/>
          <ac:spMkLst>
            <pc:docMk/>
            <pc:sldMk cId="2664330755" sldId="272"/>
            <ac:spMk id="3" creationId="{4A48AB75-2AB1-AE2B-F721-4CFC6FFB5982}"/>
          </ac:spMkLst>
        </pc:spChg>
        <pc:spChg chg="del">
          <ac:chgData name="LACLEF DAVID" userId="9325870b-5e25-478d-85be-8ececc95a35c" providerId="ADAL" clId="{1492988D-E0B4-40D4-BCC2-BA5471AECEF3}" dt="2025-01-14T14:25:23.393" v="568" actId="478"/>
          <ac:spMkLst>
            <pc:docMk/>
            <pc:sldMk cId="2664330755" sldId="272"/>
            <ac:spMk id="3" creationId="{6244C821-6461-4F5B-7864-4EE993DE12BA}"/>
          </ac:spMkLst>
        </pc:spChg>
        <pc:spChg chg="add mod">
          <ac:chgData name="LACLEF DAVID" userId="9325870b-5e25-478d-85be-8ececc95a35c" providerId="ADAL" clId="{1492988D-E0B4-40D4-BCC2-BA5471AECEF3}" dt="2025-01-14T14:25:23.630" v="569"/>
          <ac:spMkLst>
            <pc:docMk/>
            <pc:sldMk cId="2664330755" sldId="272"/>
            <ac:spMk id="5" creationId="{BF57C9E4-6EFE-DD25-7773-7775ED0D190C}"/>
          </ac:spMkLst>
        </pc:spChg>
        <pc:spChg chg="add mod">
          <ac:chgData name="LACLEF DAVID" userId="9325870b-5e25-478d-85be-8ececc95a35c" providerId="ADAL" clId="{1492988D-E0B4-40D4-BCC2-BA5471AECEF3}" dt="2025-01-14T14:25:23.630" v="569"/>
          <ac:spMkLst>
            <pc:docMk/>
            <pc:sldMk cId="2664330755" sldId="272"/>
            <ac:spMk id="6" creationId="{C1D16D55-0882-9ACF-4012-4BF2CA7C662C}"/>
          </ac:spMkLst>
        </pc:spChg>
        <pc:spChg chg="add mod">
          <ac:chgData name="LACLEF DAVID" userId="9325870b-5e25-478d-85be-8ececc95a35c" providerId="ADAL" clId="{1492988D-E0B4-40D4-BCC2-BA5471AECEF3}" dt="2025-01-14T14:25:23.630" v="569"/>
          <ac:spMkLst>
            <pc:docMk/>
            <pc:sldMk cId="2664330755" sldId="272"/>
            <ac:spMk id="7" creationId="{3D2D0A0A-6D8D-F118-9B7A-EDAE568BC4BC}"/>
          </ac:spMkLst>
        </pc:spChg>
        <pc:spChg chg="add mod">
          <ac:chgData name="LACLEF DAVID" userId="9325870b-5e25-478d-85be-8ececc95a35c" providerId="ADAL" clId="{1492988D-E0B4-40D4-BCC2-BA5471AECEF3}" dt="2025-01-14T14:25:23.630" v="569"/>
          <ac:spMkLst>
            <pc:docMk/>
            <pc:sldMk cId="2664330755" sldId="272"/>
            <ac:spMk id="8" creationId="{81B82C52-043B-AAA6-38B5-9FB69EE147B1}"/>
          </ac:spMkLst>
        </pc:spChg>
        <pc:spChg chg="add mod">
          <ac:chgData name="LACLEF DAVID" userId="9325870b-5e25-478d-85be-8ececc95a35c" providerId="ADAL" clId="{1492988D-E0B4-40D4-BCC2-BA5471AECEF3}" dt="2025-01-14T14:25:23.630" v="569"/>
          <ac:spMkLst>
            <pc:docMk/>
            <pc:sldMk cId="2664330755" sldId="272"/>
            <ac:spMk id="9" creationId="{921F74CD-CC9A-BFC0-3250-8B3340E189EF}"/>
          </ac:spMkLst>
        </pc:spChg>
        <pc:spChg chg="add mod">
          <ac:chgData name="LACLEF DAVID" userId="9325870b-5e25-478d-85be-8ececc95a35c" providerId="ADAL" clId="{1492988D-E0B4-40D4-BCC2-BA5471AECEF3}" dt="2025-01-14T14:25:23.630" v="569"/>
          <ac:spMkLst>
            <pc:docMk/>
            <pc:sldMk cId="2664330755" sldId="272"/>
            <ac:spMk id="11" creationId="{28070946-201B-22DE-8CA3-A813B4F746EC}"/>
          </ac:spMkLst>
        </pc:spChg>
        <pc:spChg chg="add mod">
          <ac:chgData name="LACLEF DAVID" userId="9325870b-5e25-478d-85be-8ececc95a35c" providerId="ADAL" clId="{1492988D-E0B4-40D4-BCC2-BA5471AECEF3}" dt="2025-01-15T12:44:58.068" v="2912" actId="1035"/>
          <ac:spMkLst>
            <pc:docMk/>
            <pc:sldMk cId="2664330755" sldId="272"/>
            <ac:spMk id="13" creationId="{A44F29C2-9420-CA6C-09C4-7761EF9A7D11}"/>
          </ac:spMkLst>
        </pc:spChg>
        <pc:spChg chg="mod">
          <ac:chgData name="LACLEF DAVID" userId="9325870b-5e25-478d-85be-8ececc95a35c" providerId="ADAL" clId="{1492988D-E0B4-40D4-BCC2-BA5471AECEF3}" dt="2025-01-15T12:44:58.068" v="2912" actId="1035"/>
          <ac:spMkLst>
            <pc:docMk/>
            <pc:sldMk cId="2664330755" sldId="272"/>
            <ac:spMk id="14" creationId="{088E2688-ED56-AB81-01A2-E34BF5C6D2DD}"/>
          </ac:spMkLst>
        </pc:spChg>
        <pc:spChg chg="add mod">
          <ac:chgData name="LACLEF DAVID" userId="9325870b-5e25-478d-85be-8ececc95a35c" providerId="ADAL" clId="{1492988D-E0B4-40D4-BCC2-BA5471AECEF3}" dt="2025-01-15T12:44:58.068" v="2912" actId="1035"/>
          <ac:spMkLst>
            <pc:docMk/>
            <pc:sldMk cId="2664330755" sldId="272"/>
            <ac:spMk id="15" creationId="{4DDD0247-C527-3D78-7B74-F47EAE2696C0}"/>
          </ac:spMkLst>
        </pc:spChg>
        <pc:spChg chg="del mod">
          <ac:chgData name="LACLEF DAVID" userId="9325870b-5e25-478d-85be-8ececc95a35c" providerId="ADAL" clId="{1492988D-E0B4-40D4-BCC2-BA5471AECEF3}" dt="2025-01-15T09:55:23.407" v="1684"/>
          <ac:spMkLst>
            <pc:docMk/>
            <pc:sldMk cId="2664330755" sldId="272"/>
            <ac:spMk id="16" creationId="{F51363A3-2806-8B15-45AD-47DC9379F217}"/>
          </ac:spMkLst>
        </pc:spChg>
        <pc:spChg chg="mod">
          <ac:chgData name="LACLEF DAVID" userId="9325870b-5e25-478d-85be-8ececc95a35c" providerId="ADAL" clId="{1492988D-E0B4-40D4-BCC2-BA5471AECEF3}" dt="2025-01-15T12:44:58.068" v="2912" actId="1035"/>
          <ac:spMkLst>
            <pc:docMk/>
            <pc:sldMk cId="2664330755" sldId="272"/>
            <ac:spMk id="17" creationId="{4CB9233E-3CB0-C242-9185-7F1556FC06DC}"/>
          </ac:spMkLst>
        </pc:spChg>
        <pc:spChg chg="mod">
          <ac:chgData name="LACLEF DAVID" userId="9325870b-5e25-478d-85be-8ececc95a35c" providerId="ADAL" clId="{1492988D-E0B4-40D4-BCC2-BA5471AECEF3}" dt="2025-01-15T12:44:58.068" v="2912" actId="1035"/>
          <ac:spMkLst>
            <pc:docMk/>
            <pc:sldMk cId="2664330755" sldId="272"/>
            <ac:spMk id="18" creationId="{5C238A71-E49A-1161-A953-98354FBCDB4E}"/>
          </ac:spMkLst>
        </pc:spChg>
        <pc:spChg chg="add mod">
          <ac:chgData name="LACLEF DAVID" userId="9325870b-5e25-478d-85be-8ececc95a35c" providerId="ADAL" clId="{1492988D-E0B4-40D4-BCC2-BA5471AECEF3}" dt="2025-01-15T12:44:58.068" v="2912" actId="1035"/>
          <ac:spMkLst>
            <pc:docMk/>
            <pc:sldMk cId="2664330755" sldId="272"/>
            <ac:spMk id="19" creationId="{C11AF23E-F9A0-97EA-0FB5-B1723E41A0AC}"/>
          </ac:spMkLst>
        </pc:spChg>
        <pc:spChg chg="add mod">
          <ac:chgData name="LACLEF DAVID" userId="9325870b-5e25-478d-85be-8ececc95a35c" providerId="ADAL" clId="{1492988D-E0B4-40D4-BCC2-BA5471AECEF3}" dt="2025-01-15T12:44:58.068" v="2912" actId="1035"/>
          <ac:spMkLst>
            <pc:docMk/>
            <pc:sldMk cId="2664330755" sldId="272"/>
            <ac:spMk id="20" creationId="{555A007F-215B-BAFE-E756-FF218C514646}"/>
          </ac:spMkLst>
        </pc:spChg>
        <pc:spChg chg="add mod">
          <ac:chgData name="LACLEF DAVID" userId="9325870b-5e25-478d-85be-8ececc95a35c" providerId="ADAL" clId="{1492988D-E0B4-40D4-BCC2-BA5471AECEF3}" dt="2025-01-15T12:44:42.754" v="2886"/>
          <ac:spMkLst>
            <pc:docMk/>
            <pc:sldMk cId="2664330755" sldId="272"/>
            <ac:spMk id="21" creationId="{0B64D5A4-CCE7-FDF4-58B8-CA46EE8746E1}"/>
          </ac:spMkLst>
        </pc:spChg>
        <pc:spChg chg="add mod">
          <ac:chgData name="LACLEF DAVID" userId="9325870b-5e25-478d-85be-8ececc95a35c" providerId="ADAL" clId="{1492988D-E0B4-40D4-BCC2-BA5471AECEF3}" dt="2025-01-15T12:44:42.754" v="2886"/>
          <ac:spMkLst>
            <pc:docMk/>
            <pc:sldMk cId="2664330755" sldId="272"/>
            <ac:spMk id="22" creationId="{A40E7E7D-2482-CB60-1B8C-6E695AA0467F}"/>
          </ac:spMkLst>
        </pc:spChg>
        <pc:spChg chg="add mod">
          <ac:chgData name="LACLEF DAVID" userId="9325870b-5e25-478d-85be-8ececc95a35c" providerId="ADAL" clId="{1492988D-E0B4-40D4-BCC2-BA5471AECEF3}" dt="2025-01-15T12:45:08.772" v="2916" actId="20577"/>
          <ac:spMkLst>
            <pc:docMk/>
            <pc:sldMk cId="2664330755" sldId="272"/>
            <ac:spMk id="23" creationId="{E329C46D-AC52-B19C-3987-13F06CB1B053}"/>
          </ac:spMkLst>
        </pc:spChg>
        <pc:spChg chg="add mod">
          <ac:chgData name="LACLEF DAVID" userId="9325870b-5e25-478d-85be-8ececc95a35c" providerId="ADAL" clId="{1492988D-E0B4-40D4-BCC2-BA5471AECEF3}" dt="2025-01-15T12:45:12.124" v="2926" actId="20577"/>
          <ac:spMkLst>
            <pc:docMk/>
            <pc:sldMk cId="2664330755" sldId="272"/>
            <ac:spMk id="24" creationId="{CA9BDD31-665A-8C8D-EF06-7872FA25A238}"/>
          </ac:spMkLst>
        </pc:spChg>
      </pc:sldChg>
      <pc:sldChg chg="delSp new del mod">
        <pc:chgData name="LACLEF DAVID" userId="9325870b-5e25-478d-85be-8ececc95a35c" providerId="ADAL" clId="{1492988D-E0B4-40D4-BCC2-BA5471AECEF3}" dt="2025-01-14T14:24:09.153" v="552" actId="47"/>
        <pc:sldMkLst>
          <pc:docMk/>
          <pc:sldMk cId="3572151276" sldId="272"/>
        </pc:sldMkLst>
        <pc:spChg chg="del">
          <ac:chgData name="LACLEF DAVID" userId="9325870b-5e25-478d-85be-8ececc95a35c" providerId="ADAL" clId="{1492988D-E0B4-40D4-BCC2-BA5471AECEF3}" dt="2025-01-14T14:24:06.062" v="551" actId="478"/>
          <ac:spMkLst>
            <pc:docMk/>
            <pc:sldMk cId="3572151276" sldId="272"/>
            <ac:spMk id="3" creationId="{8FC3C665-7B80-95B0-B371-102D4211FB9B}"/>
          </ac:spMkLst>
        </pc:spChg>
      </pc:sldChg>
      <pc:sldChg chg="addSp delSp modSp new mod modTransition modNotesTx">
        <pc:chgData name="LACLEF DAVID" userId="9325870b-5e25-478d-85be-8ececc95a35c" providerId="ADAL" clId="{1492988D-E0B4-40D4-BCC2-BA5471AECEF3}" dt="2025-01-15T13:25:02.175" v="3057" actId="115"/>
        <pc:sldMkLst>
          <pc:docMk/>
          <pc:sldMk cId="1076576348" sldId="273"/>
        </pc:sldMkLst>
        <pc:spChg chg="mod">
          <ac:chgData name="LACLEF DAVID" userId="9325870b-5e25-478d-85be-8ececc95a35c" providerId="ADAL" clId="{1492988D-E0B4-40D4-BCC2-BA5471AECEF3}" dt="2025-01-14T15:25:32.450" v="764" actId="20577"/>
          <ac:spMkLst>
            <pc:docMk/>
            <pc:sldMk cId="1076576348" sldId="273"/>
            <ac:spMk id="2" creationId="{88E9D311-A113-E712-0DBB-E6819C5132CC}"/>
          </ac:spMkLst>
        </pc:spChg>
        <pc:spChg chg="del">
          <ac:chgData name="LACLEF DAVID" userId="9325870b-5e25-478d-85be-8ececc95a35c" providerId="ADAL" clId="{1492988D-E0B4-40D4-BCC2-BA5471AECEF3}" dt="2025-01-14T15:28:07.122" v="878" actId="478"/>
          <ac:spMkLst>
            <pc:docMk/>
            <pc:sldMk cId="1076576348" sldId="273"/>
            <ac:spMk id="3" creationId="{A56A7630-E527-2233-E19A-B7CB26C7DAE4}"/>
          </ac:spMkLst>
        </pc:spChg>
        <pc:spChg chg="add del mod">
          <ac:chgData name="LACLEF DAVID" userId="9325870b-5e25-478d-85be-8ececc95a35c" providerId="ADAL" clId="{1492988D-E0B4-40D4-BCC2-BA5471AECEF3}" dt="2025-01-14T15:31:37.969" v="887" actId="478"/>
          <ac:spMkLst>
            <pc:docMk/>
            <pc:sldMk cId="1076576348" sldId="273"/>
            <ac:spMk id="7" creationId="{1096180D-4574-9BE8-80B5-C0A4C5A507C1}"/>
          </ac:spMkLst>
        </pc:spChg>
        <pc:spChg chg="add del mod">
          <ac:chgData name="LACLEF DAVID" userId="9325870b-5e25-478d-85be-8ececc95a35c" providerId="ADAL" clId="{1492988D-E0B4-40D4-BCC2-BA5471AECEF3}" dt="2025-01-14T15:32:51.189" v="924" actId="478"/>
          <ac:spMkLst>
            <pc:docMk/>
            <pc:sldMk cId="1076576348" sldId="273"/>
            <ac:spMk id="8" creationId="{1D01E342-B83F-EBF0-4674-9A293ECFAF92}"/>
          </ac:spMkLst>
        </pc:spChg>
        <pc:spChg chg="add mod">
          <ac:chgData name="LACLEF DAVID" userId="9325870b-5e25-478d-85be-8ececc95a35c" providerId="ADAL" clId="{1492988D-E0B4-40D4-BCC2-BA5471AECEF3}" dt="2025-01-15T12:05:58.576" v="2689" actId="121"/>
          <ac:spMkLst>
            <pc:docMk/>
            <pc:sldMk cId="1076576348" sldId="273"/>
            <ac:spMk id="11" creationId="{B1ED002B-96D5-C661-FD89-1FD37A7A0077}"/>
          </ac:spMkLst>
        </pc:spChg>
        <pc:spChg chg="add mod">
          <ac:chgData name="LACLEF DAVID" userId="9325870b-5e25-478d-85be-8ececc95a35c" providerId="ADAL" clId="{1492988D-E0B4-40D4-BCC2-BA5471AECEF3}" dt="2025-01-15T10:50:16.725" v="2198" actId="1038"/>
          <ac:spMkLst>
            <pc:docMk/>
            <pc:sldMk cId="1076576348" sldId="273"/>
            <ac:spMk id="14" creationId="{5BFBA029-DAE4-0951-4E92-CA2B413D8582}"/>
          </ac:spMkLst>
        </pc:spChg>
        <pc:spChg chg="add mod">
          <ac:chgData name="LACLEF DAVID" userId="9325870b-5e25-478d-85be-8ececc95a35c" providerId="ADAL" clId="{1492988D-E0B4-40D4-BCC2-BA5471AECEF3}" dt="2025-01-14T15:43:52.866" v="1090" actId="1076"/>
          <ac:spMkLst>
            <pc:docMk/>
            <pc:sldMk cId="1076576348" sldId="273"/>
            <ac:spMk id="17" creationId="{2EE7BDF7-4123-51FE-A4D5-B3E963F11472}"/>
          </ac:spMkLst>
        </pc:spChg>
        <pc:picChg chg="add mod">
          <ac:chgData name="LACLEF DAVID" userId="9325870b-5e25-478d-85be-8ececc95a35c" providerId="ADAL" clId="{1492988D-E0B4-40D4-BCC2-BA5471AECEF3}" dt="2025-01-14T15:37:29.868" v="988" actId="14100"/>
          <ac:picMkLst>
            <pc:docMk/>
            <pc:sldMk cId="1076576348" sldId="273"/>
            <ac:picMk id="6" creationId="{7FA854AC-B39F-A3D7-C2DA-D716A388D708}"/>
          </ac:picMkLst>
        </pc:picChg>
        <pc:picChg chg="add mod">
          <ac:chgData name="LACLEF DAVID" userId="9325870b-5e25-478d-85be-8ececc95a35c" providerId="ADAL" clId="{1492988D-E0B4-40D4-BCC2-BA5471AECEF3}" dt="2025-01-15T10:50:37.482" v="2201" actId="1076"/>
          <ac:picMkLst>
            <pc:docMk/>
            <pc:sldMk cId="1076576348" sldId="273"/>
            <ac:picMk id="10" creationId="{1C21A7B6-C4A1-08E7-F76D-1F12488BD567}"/>
          </ac:picMkLst>
        </pc:picChg>
        <pc:picChg chg="add mod">
          <ac:chgData name="LACLEF DAVID" userId="9325870b-5e25-478d-85be-8ececc95a35c" providerId="ADAL" clId="{1492988D-E0B4-40D4-BCC2-BA5471AECEF3}" dt="2025-01-14T15:44:06.976" v="1103" actId="1036"/>
          <ac:picMkLst>
            <pc:docMk/>
            <pc:sldMk cId="1076576348" sldId="273"/>
            <ac:picMk id="13" creationId="{75D44AB2-4141-00ED-6BA4-62FA9246828E}"/>
          </ac:picMkLst>
        </pc:picChg>
        <pc:picChg chg="add mod modCrop">
          <ac:chgData name="LACLEF DAVID" userId="9325870b-5e25-478d-85be-8ececc95a35c" providerId="ADAL" clId="{1492988D-E0B4-40D4-BCC2-BA5471AECEF3}" dt="2025-01-14T15:43:47.667" v="1089" actId="1076"/>
          <ac:picMkLst>
            <pc:docMk/>
            <pc:sldMk cId="1076576348" sldId="273"/>
            <ac:picMk id="16" creationId="{AD45F61E-7E96-5106-4699-02408B53959D}"/>
          </ac:picMkLst>
        </pc:picChg>
      </pc:sldChg>
      <pc:sldChg chg="addSp delSp modSp new mod modTransition modNotesTx">
        <pc:chgData name="LACLEF DAVID" userId="9325870b-5e25-478d-85be-8ececc95a35c" providerId="ADAL" clId="{1492988D-E0B4-40D4-BCC2-BA5471AECEF3}" dt="2025-01-15T12:09:11.351" v="2808"/>
        <pc:sldMkLst>
          <pc:docMk/>
          <pc:sldMk cId="2716757748" sldId="274"/>
        </pc:sldMkLst>
        <pc:spChg chg="mod">
          <ac:chgData name="LACLEF DAVID" userId="9325870b-5e25-478d-85be-8ececc95a35c" providerId="ADAL" clId="{1492988D-E0B4-40D4-BCC2-BA5471AECEF3}" dt="2025-01-14T15:50:08.817" v="1187" actId="403"/>
          <ac:spMkLst>
            <pc:docMk/>
            <pc:sldMk cId="2716757748" sldId="274"/>
            <ac:spMk id="2" creationId="{C4B5B248-6E65-5072-A778-140823BF7BAC}"/>
          </ac:spMkLst>
        </pc:spChg>
        <pc:spChg chg="del">
          <ac:chgData name="LACLEF DAVID" userId="9325870b-5e25-478d-85be-8ececc95a35c" providerId="ADAL" clId="{1492988D-E0B4-40D4-BCC2-BA5471AECEF3}" dt="2025-01-14T15:46:23.489" v="1104" actId="478"/>
          <ac:spMkLst>
            <pc:docMk/>
            <pc:sldMk cId="2716757748" sldId="274"/>
            <ac:spMk id="3" creationId="{918AEC9E-9900-7FC2-F75C-2E2E99A1AAF9}"/>
          </ac:spMkLst>
        </pc:spChg>
        <pc:spChg chg="add del mod">
          <ac:chgData name="LACLEF DAVID" userId="9325870b-5e25-478d-85be-8ececc95a35c" providerId="ADAL" clId="{1492988D-E0B4-40D4-BCC2-BA5471AECEF3}" dt="2025-01-14T15:50:02.105" v="1182" actId="478"/>
          <ac:spMkLst>
            <pc:docMk/>
            <pc:sldMk cId="2716757748" sldId="274"/>
            <ac:spMk id="7" creationId="{7808E117-4C64-EA31-5A3C-6449B29DC561}"/>
          </ac:spMkLst>
        </pc:spChg>
        <pc:spChg chg="add mod">
          <ac:chgData name="LACLEF DAVID" userId="9325870b-5e25-478d-85be-8ececc95a35c" providerId="ADAL" clId="{1492988D-E0B4-40D4-BCC2-BA5471AECEF3}" dt="2025-01-14T15:52:08.975" v="1298" actId="207"/>
          <ac:spMkLst>
            <pc:docMk/>
            <pc:sldMk cId="2716757748" sldId="274"/>
            <ac:spMk id="8" creationId="{A0EEECE2-18B1-E3F5-1939-CAB40F4CE534}"/>
          </ac:spMkLst>
        </pc:spChg>
        <pc:spChg chg="add mod">
          <ac:chgData name="LACLEF DAVID" userId="9325870b-5e25-478d-85be-8ececc95a35c" providerId="ADAL" clId="{1492988D-E0B4-40D4-BCC2-BA5471AECEF3}" dt="2025-01-14T15:52:08.975" v="1298" actId="207"/>
          <ac:spMkLst>
            <pc:docMk/>
            <pc:sldMk cId="2716757748" sldId="274"/>
            <ac:spMk id="11" creationId="{742EB7F0-2C8F-0D87-F18A-E7EE0BFF2DB5}"/>
          </ac:spMkLst>
        </pc:spChg>
        <pc:picChg chg="add mod">
          <ac:chgData name="LACLEF DAVID" userId="9325870b-5e25-478d-85be-8ececc95a35c" providerId="ADAL" clId="{1492988D-E0B4-40D4-BCC2-BA5471AECEF3}" dt="2025-01-14T15:51:39.465" v="1287" actId="1076"/>
          <ac:picMkLst>
            <pc:docMk/>
            <pc:sldMk cId="2716757748" sldId="274"/>
            <ac:picMk id="6" creationId="{28A73F65-CB09-D3E8-9A51-53D660C82316}"/>
          </ac:picMkLst>
        </pc:picChg>
        <pc:picChg chg="add mod">
          <ac:chgData name="LACLEF DAVID" userId="9325870b-5e25-478d-85be-8ececc95a35c" providerId="ADAL" clId="{1492988D-E0B4-40D4-BCC2-BA5471AECEF3}" dt="2025-01-14T15:51:45.321" v="1297" actId="1036"/>
          <ac:picMkLst>
            <pc:docMk/>
            <pc:sldMk cId="2716757748" sldId="274"/>
            <ac:picMk id="10" creationId="{6C47FB14-4270-3D34-4A88-C3484F8DC9A4}"/>
          </ac:picMkLst>
        </pc:picChg>
      </pc:sldChg>
      <pc:sldChg chg="addSp delSp modSp new mod modTransition modNotesTx">
        <pc:chgData name="LACLEF DAVID" userId="9325870b-5e25-478d-85be-8ececc95a35c" providerId="ADAL" clId="{1492988D-E0B4-40D4-BCC2-BA5471AECEF3}" dt="2025-01-15T13:27:52.020" v="3073" actId="1076"/>
        <pc:sldMkLst>
          <pc:docMk/>
          <pc:sldMk cId="1626796450" sldId="275"/>
        </pc:sldMkLst>
        <pc:spChg chg="mod">
          <ac:chgData name="LACLEF DAVID" userId="9325870b-5e25-478d-85be-8ececc95a35c" providerId="ADAL" clId="{1492988D-E0B4-40D4-BCC2-BA5471AECEF3}" dt="2025-01-14T15:25:54.070" v="783" actId="20577"/>
          <ac:spMkLst>
            <pc:docMk/>
            <pc:sldMk cId="1626796450" sldId="275"/>
            <ac:spMk id="2" creationId="{2BB3D662-FA54-9CD4-BB3C-844803736069}"/>
          </ac:spMkLst>
        </pc:spChg>
        <pc:spChg chg="del">
          <ac:chgData name="LACLEF DAVID" userId="9325870b-5e25-478d-85be-8ececc95a35c" providerId="ADAL" clId="{1492988D-E0B4-40D4-BCC2-BA5471AECEF3}" dt="2025-01-15T09:37:36.783" v="1541" actId="21"/>
          <ac:spMkLst>
            <pc:docMk/>
            <pc:sldMk cId="1626796450" sldId="275"/>
            <ac:spMk id="7" creationId="{08A2F42C-572C-80E7-5C1A-1ACE08681FBC}"/>
          </ac:spMkLst>
        </pc:spChg>
        <pc:spChg chg="del mod">
          <ac:chgData name="LACLEF DAVID" userId="9325870b-5e25-478d-85be-8ececc95a35c" providerId="ADAL" clId="{1492988D-E0B4-40D4-BCC2-BA5471AECEF3}" dt="2025-01-15T09:37:36.783" v="1541" actId="21"/>
          <ac:spMkLst>
            <pc:docMk/>
            <pc:sldMk cId="1626796450" sldId="275"/>
            <ac:spMk id="10" creationId="{35DFF385-D46D-396E-0586-F4936F5BA360}"/>
          </ac:spMkLst>
        </pc:spChg>
        <pc:spChg chg="add mod">
          <ac:chgData name="LACLEF DAVID" userId="9325870b-5e25-478d-85be-8ececc95a35c" providerId="ADAL" clId="{1492988D-E0B4-40D4-BCC2-BA5471AECEF3}" dt="2025-01-15T12:06:09.323" v="2691" actId="120"/>
          <ac:spMkLst>
            <pc:docMk/>
            <pc:sldMk cId="1626796450" sldId="275"/>
            <ac:spMk id="14" creationId="{08A2F42C-572C-80E7-5C1A-1ACE08681FBC}"/>
          </ac:spMkLst>
        </pc:spChg>
        <pc:spChg chg="mod">
          <ac:chgData name="LACLEF DAVID" userId="9325870b-5e25-478d-85be-8ececc95a35c" providerId="ADAL" clId="{1492988D-E0B4-40D4-BCC2-BA5471AECEF3}" dt="2025-01-15T12:57:16.906" v="3051" actId="1076"/>
          <ac:spMkLst>
            <pc:docMk/>
            <pc:sldMk cId="1626796450" sldId="275"/>
            <ac:spMk id="15" creationId="{6E14B498-3550-79BD-FD1A-37B9EEBB11A0}"/>
          </ac:spMkLst>
        </pc:spChg>
        <pc:spChg chg="add mod">
          <ac:chgData name="LACLEF DAVID" userId="9325870b-5e25-478d-85be-8ececc95a35c" providerId="ADAL" clId="{1492988D-E0B4-40D4-BCC2-BA5471AECEF3}" dt="2025-01-15T13:27:52.020" v="3073" actId="1076"/>
          <ac:spMkLst>
            <pc:docMk/>
            <pc:sldMk cId="1626796450" sldId="275"/>
            <ac:spMk id="16" creationId="{35DFF385-D46D-396E-0586-F4936F5BA360}"/>
          </ac:spMkLst>
        </pc:spChg>
        <pc:spChg chg="add mod">
          <ac:chgData name="LACLEF DAVID" userId="9325870b-5e25-478d-85be-8ececc95a35c" providerId="ADAL" clId="{1492988D-E0B4-40D4-BCC2-BA5471AECEF3}" dt="2025-01-15T09:51:43.552" v="1668" actId="1076"/>
          <ac:spMkLst>
            <pc:docMk/>
            <pc:sldMk cId="1626796450" sldId="275"/>
            <ac:spMk id="20" creationId="{241DA31D-D011-4FD4-B6B8-41CB538BFF81}"/>
          </ac:spMkLst>
        </pc:spChg>
        <pc:picChg chg="del">
          <ac:chgData name="LACLEF DAVID" userId="9325870b-5e25-478d-85be-8ececc95a35c" providerId="ADAL" clId="{1492988D-E0B4-40D4-BCC2-BA5471AECEF3}" dt="2025-01-15T09:37:36.783" v="1541" actId="21"/>
          <ac:picMkLst>
            <pc:docMk/>
            <pc:sldMk cId="1626796450" sldId="275"/>
            <ac:picMk id="6" creationId="{C7CC0999-9FDB-52BE-C0DD-6FFD7960BC52}"/>
          </ac:picMkLst>
        </pc:picChg>
        <pc:picChg chg="add del mod modCrop">
          <ac:chgData name="LACLEF DAVID" userId="9325870b-5e25-478d-85be-8ececc95a35c" providerId="ADAL" clId="{1492988D-E0B4-40D4-BCC2-BA5471AECEF3}" dt="2025-01-15T09:37:36.783" v="1541" actId="21"/>
          <ac:picMkLst>
            <pc:docMk/>
            <pc:sldMk cId="1626796450" sldId="275"/>
            <ac:picMk id="8" creationId="{7EB8576F-2DF2-73BD-BBFE-A37BED4A47EC}"/>
          </ac:picMkLst>
        </pc:picChg>
        <pc:picChg chg="del">
          <ac:chgData name="LACLEF DAVID" userId="9325870b-5e25-478d-85be-8ececc95a35c" providerId="ADAL" clId="{1492988D-E0B4-40D4-BCC2-BA5471AECEF3}" dt="2025-01-15T09:22:57.337" v="1507" actId="478"/>
          <ac:picMkLst>
            <pc:docMk/>
            <pc:sldMk cId="1626796450" sldId="275"/>
            <ac:picMk id="9" creationId="{6FC91467-876F-020B-8096-C6AF0048BE3C}"/>
          </ac:picMkLst>
        </pc:picChg>
        <pc:picChg chg="add mod">
          <ac:chgData name="LACLEF DAVID" userId="9325870b-5e25-478d-85be-8ececc95a35c" providerId="ADAL" clId="{1492988D-E0B4-40D4-BCC2-BA5471AECEF3}" dt="2025-01-15T09:51:48.863" v="1670" actId="1076"/>
          <ac:picMkLst>
            <pc:docMk/>
            <pc:sldMk cId="1626796450" sldId="275"/>
            <ac:picMk id="11" creationId="{589AA67B-39A9-22B2-A272-C45FEFC1D510}"/>
          </ac:picMkLst>
        </pc:picChg>
        <pc:picChg chg="add mod">
          <ac:chgData name="LACLEF DAVID" userId="9325870b-5e25-478d-85be-8ececc95a35c" providerId="ADAL" clId="{1492988D-E0B4-40D4-BCC2-BA5471AECEF3}" dt="2025-01-15T09:48:49.372" v="1629" actId="1036"/>
          <ac:picMkLst>
            <pc:docMk/>
            <pc:sldMk cId="1626796450" sldId="275"/>
            <ac:picMk id="12" creationId="{C7CC0999-9FDB-52BE-C0DD-6FFD7960BC52}"/>
          </ac:picMkLst>
        </pc:picChg>
        <pc:picChg chg="del">
          <ac:chgData name="LACLEF DAVID" userId="9325870b-5e25-478d-85be-8ececc95a35c" providerId="ADAL" clId="{1492988D-E0B4-40D4-BCC2-BA5471AECEF3}" dt="2025-01-15T09:24:02.857" v="1517" actId="478"/>
          <ac:picMkLst>
            <pc:docMk/>
            <pc:sldMk cId="1626796450" sldId="275"/>
            <ac:picMk id="13" creationId="{D4516E74-7838-8179-4609-0B10ED728ABD}"/>
          </ac:picMkLst>
        </pc:picChg>
        <pc:picChg chg="add mod">
          <ac:chgData name="LACLEF DAVID" userId="9325870b-5e25-478d-85be-8ececc95a35c" providerId="ADAL" clId="{1492988D-E0B4-40D4-BCC2-BA5471AECEF3}" dt="2025-01-15T09:48:44.105" v="1614" actId="1076"/>
          <ac:picMkLst>
            <pc:docMk/>
            <pc:sldMk cId="1626796450" sldId="275"/>
            <ac:picMk id="17" creationId="{7EB8576F-2DF2-73BD-BBFE-A37BED4A47EC}"/>
          </ac:picMkLst>
        </pc:picChg>
        <pc:picChg chg="add mod modCrop">
          <ac:chgData name="LACLEF DAVID" userId="9325870b-5e25-478d-85be-8ececc95a35c" providerId="ADAL" clId="{1492988D-E0B4-40D4-BCC2-BA5471AECEF3}" dt="2025-01-15T09:51:46.630" v="1669" actId="1076"/>
          <ac:picMkLst>
            <pc:docMk/>
            <pc:sldMk cId="1626796450" sldId="275"/>
            <ac:picMk id="19" creationId="{C2E69EDD-F966-409B-EBB3-8DA159C79679}"/>
          </ac:picMkLst>
        </pc:picChg>
      </pc:sldChg>
      <pc:sldChg chg="modSp new mod modTransition modNotesTx">
        <pc:chgData name="LACLEF DAVID" userId="9325870b-5e25-478d-85be-8ececc95a35c" providerId="ADAL" clId="{1492988D-E0B4-40D4-BCC2-BA5471AECEF3}" dt="2025-01-15T12:10:49.928" v="2818" actId="115"/>
        <pc:sldMkLst>
          <pc:docMk/>
          <pc:sldMk cId="3592452032" sldId="276"/>
        </pc:sldMkLst>
        <pc:spChg chg="mod">
          <ac:chgData name="LACLEF DAVID" userId="9325870b-5e25-478d-85be-8ececc95a35c" providerId="ADAL" clId="{1492988D-E0B4-40D4-BCC2-BA5471AECEF3}" dt="2025-01-14T15:26:06.200" v="796" actId="20577"/>
          <ac:spMkLst>
            <pc:docMk/>
            <pc:sldMk cId="3592452032" sldId="276"/>
            <ac:spMk id="2" creationId="{767F731A-BFA2-6664-236E-C6829DBF5E31}"/>
          </ac:spMkLst>
        </pc:spChg>
        <pc:spChg chg="mod">
          <ac:chgData name="LACLEF DAVID" userId="9325870b-5e25-478d-85be-8ececc95a35c" providerId="ADAL" clId="{1492988D-E0B4-40D4-BCC2-BA5471AECEF3}" dt="2025-01-15T11:50:54.671" v="2495" actId="207"/>
          <ac:spMkLst>
            <pc:docMk/>
            <pc:sldMk cId="3592452032" sldId="276"/>
            <ac:spMk id="23" creationId="{E6BDEDE8-E8C3-830A-0C44-AE975D09F9E0}"/>
          </ac:spMkLst>
        </pc:spChg>
      </pc:sldChg>
      <pc:sldChg chg="modSp new mod modTransition modNotesTx">
        <pc:chgData name="LACLEF DAVID" userId="9325870b-5e25-478d-85be-8ececc95a35c" providerId="ADAL" clId="{1492988D-E0B4-40D4-BCC2-BA5471AECEF3}" dt="2025-01-15T12:02:09.352" v="2655"/>
        <pc:sldMkLst>
          <pc:docMk/>
          <pc:sldMk cId="3399923418" sldId="277"/>
        </pc:sldMkLst>
        <pc:spChg chg="mod">
          <ac:chgData name="LACLEF DAVID" userId="9325870b-5e25-478d-85be-8ececc95a35c" providerId="ADAL" clId="{1492988D-E0B4-40D4-BCC2-BA5471AECEF3}" dt="2025-01-14T15:26:15.750" v="810" actId="20577"/>
          <ac:spMkLst>
            <pc:docMk/>
            <pc:sldMk cId="3399923418" sldId="277"/>
            <ac:spMk id="2" creationId="{C8E29CC0-880D-74AC-27C8-81D6B2253115}"/>
          </ac:spMkLst>
        </pc:spChg>
      </pc:sldChg>
      <pc:sldChg chg="modSp new mod modTransition">
        <pc:chgData name="LACLEF DAVID" userId="9325870b-5e25-478d-85be-8ececc95a35c" providerId="ADAL" clId="{1492988D-E0B4-40D4-BCC2-BA5471AECEF3}" dt="2025-01-15T12:02:09.352" v="2655"/>
        <pc:sldMkLst>
          <pc:docMk/>
          <pc:sldMk cId="1457491010" sldId="278"/>
        </pc:sldMkLst>
        <pc:spChg chg="mod">
          <ac:chgData name="LACLEF DAVID" userId="9325870b-5e25-478d-85be-8ececc95a35c" providerId="ADAL" clId="{1492988D-E0B4-40D4-BCC2-BA5471AECEF3}" dt="2025-01-14T15:26:32.730" v="835" actId="20577"/>
          <ac:spMkLst>
            <pc:docMk/>
            <pc:sldMk cId="1457491010" sldId="278"/>
            <ac:spMk id="2" creationId="{D91EECC2-F5D2-2DE1-ECD4-EC99B328287E}"/>
          </ac:spMkLst>
        </pc:spChg>
      </pc:sldChg>
      <pc:sldChg chg="modSp new mod modTransition">
        <pc:chgData name="LACLEF DAVID" userId="9325870b-5e25-478d-85be-8ececc95a35c" providerId="ADAL" clId="{1492988D-E0B4-40D4-BCC2-BA5471AECEF3}" dt="2025-01-15T12:02:09.352" v="2655"/>
        <pc:sldMkLst>
          <pc:docMk/>
          <pc:sldMk cId="491834485" sldId="279"/>
        </pc:sldMkLst>
        <pc:spChg chg="mod">
          <ac:chgData name="LACLEF DAVID" userId="9325870b-5e25-478d-85be-8ececc95a35c" providerId="ADAL" clId="{1492988D-E0B4-40D4-BCC2-BA5471AECEF3}" dt="2025-01-14T15:26:56.690" v="854" actId="14100"/>
          <ac:spMkLst>
            <pc:docMk/>
            <pc:sldMk cId="491834485" sldId="279"/>
            <ac:spMk id="2" creationId="{C29DAEBA-7FC3-FEAE-49B0-DE439C7E8D7E}"/>
          </ac:spMkLst>
        </pc:spChg>
      </pc:sldChg>
      <pc:sldChg chg="addSp delSp modSp new mod modTransition modNotesTx">
        <pc:chgData name="LACLEF DAVID" userId="9325870b-5e25-478d-85be-8ececc95a35c" providerId="ADAL" clId="{1492988D-E0B4-40D4-BCC2-BA5471AECEF3}" dt="2025-01-15T12:05:48.338" v="2688" actId="121"/>
        <pc:sldMkLst>
          <pc:docMk/>
          <pc:sldMk cId="779847390" sldId="280"/>
        </pc:sldMkLst>
        <pc:spChg chg="mod">
          <ac:chgData name="LACLEF DAVID" userId="9325870b-5e25-478d-85be-8ececc95a35c" providerId="ADAL" clId="{1492988D-E0B4-40D4-BCC2-BA5471AECEF3}" dt="2025-01-15T09:07:37.721" v="1468" actId="20577"/>
          <ac:spMkLst>
            <pc:docMk/>
            <pc:sldMk cId="779847390" sldId="280"/>
            <ac:spMk id="2" creationId="{9D66475C-7B20-D894-9EE8-6BBA61129447}"/>
          </ac:spMkLst>
        </pc:spChg>
        <pc:spChg chg="mod">
          <ac:chgData name="LACLEF DAVID" userId="9325870b-5e25-478d-85be-8ececc95a35c" providerId="ADAL" clId="{1492988D-E0B4-40D4-BCC2-BA5471AECEF3}" dt="2025-01-15T12:05:22.574" v="2680" actId="1076"/>
          <ac:spMkLst>
            <pc:docMk/>
            <pc:sldMk cId="779847390" sldId="280"/>
            <ac:spMk id="6" creationId="{6C44C411-1B16-5AFC-2EF0-70C1F0B8BA99}"/>
          </ac:spMkLst>
        </pc:spChg>
        <pc:spChg chg="del">
          <ac:chgData name="LACLEF DAVID" userId="9325870b-5e25-478d-85be-8ececc95a35c" providerId="ADAL" clId="{1492988D-E0B4-40D4-BCC2-BA5471AECEF3}" dt="2025-01-15T12:05:11.975" v="2656" actId="21"/>
          <ac:spMkLst>
            <pc:docMk/>
            <pc:sldMk cId="779847390" sldId="280"/>
            <ac:spMk id="7" creationId="{24F85C35-EB20-0CB0-9169-F3E1760C78C4}"/>
          </ac:spMkLst>
        </pc:spChg>
        <pc:spChg chg="mod">
          <ac:chgData name="LACLEF DAVID" userId="9325870b-5e25-478d-85be-8ececc95a35c" providerId="ADAL" clId="{1492988D-E0B4-40D4-BCC2-BA5471AECEF3}" dt="2025-01-15T12:05:48.338" v="2688" actId="121"/>
          <ac:spMkLst>
            <pc:docMk/>
            <pc:sldMk cId="779847390" sldId="280"/>
            <ac:spMk id="8" creationId="{D9F8A3F0-F38D-BA2A-0038-88C9AF05F759}"/>
          </ac:spMkLst>
        </pc:spChg>
        <pc:spChg chg="add mod">
          <ac:chgData name="LACLEF DAVID" userId="9325870b-5e25-478d-85be-8ececc95a35c" providerId="ADAL" clId="{1492988D-E0B4-40D4-BCC2-BA5471AECEF3}" dt="2025-01-15T12:05:44.350" v="2687" actId="1076"/>
          <ac:spMkLst>
            <pc:docMk/>
            <pc:sldMk cId="779847390" sldId="280"/>
            <ac:spMk id="14" creationId="{24F85C35-EB20-0CB0-9169-F3E1760C78C4}"/>
          </ac:spMkLst>
        </pc:spChg>
        <pc:picChg chg="del">
          <ac:chgData name="LACLEF DAVID" userId="9325870b-5e25-478d-85be-8ececc95a35c" providerId="ADAL" clId="{1492988D-E0B4-40D4-BCC2-BA5471AECEF3}" dt="2025-01-15T09:18:37.605" v="1479" actId="478"/>
          <ac:picMkLst>
            <pc:docMk/>
            <pc:sldMk cId="779847390" sldId="280"/>
            <ac:picMk id="10" creationId="{B42FCCC0-C40F-4242-7F65-6F4EFA4E5B15}"/>
          </ac:picMkLst>
        </pc:picChg>
        <pc:picChg chg="add mod">
          <ac:chgData name="LACLEF DAVID" userId="9325870b-5e25-478d-85be-8ececc95a35c" providerId="ADAL" clId="{1492988D-E0B4-40D4-BCC2-BA5471AECEF3}" dt="2025-01-15T12:05:24.051" v="2681" actId="1076"/>
          <ac:picMkLst>
            <pc:docMk/>
            <pc:sldMk cId="779847390" sldId="280"/>
            <ac:picMk id="11" creationId="{98C84E66-FC27-4BD0-A91E-2A646A0DEC3B}"/>
          </ac:picMkLst>
        </pc:picChg>
        <pc:picChg chg="mod">
          <ac:chgData name="LACLEF DAVID" userId="9325870b-5e25-478d-85be-8ececc95a35c" providerId="ADAL" clId="{1492988D-E0B4-40D4-BCC2-BA5471AECEF3}" dt="2025-01-15T09:18:56.266" v="1488" actId="14100"/>
          <ac:picMkLst>
            <pc:docMk/>
            <pc:sldMk cId="779847390" sldId="280"/>
            <ac:picMk id="12" creationId="{12E59259-4513-493D-4B0E-AAD033AA7B01}"/>
          </ac:picMkLst>
        </pc:picChg>
        <pc:picChg chg="del mod">
          <ac:chgData name="LACLEF DAVID" userId="9325870b-5e25-478d-85be-8ececc95a35c" providerId="ADAL" clId="{1492988D-E0B4-40D4-BCC2-BA5471AECEF3}" dt="2025-01-15T12:05:11.975" v="2656" actId="21"/>
          <ac:picMkLst>
            <pc:docMk/>
            <pc:sldMk cId="779847390" sldId="280"/>
            <ac:picMk id="13" creationId="{C6C1E88F-9F1C-7E91-59B9-21AB96E9E4E1}"/>
          </ac:picMkLst>
        </pc:picChg>
        <pc:picChg chg="mod">
          <ac:chgData name="LACLEF DAVID" userId="9325870b-5e25-478d-85be-8ececc95a35c" providerId="ADAL" clId="{1492988D-E0B4-40D4-BCC2-BA5471AECEF3}" dt="2025-01-15T09:18:51.439" v="1487" actId="1076"/>
          <ac:picMkLst>
            <pc:docMk/>
            <pc:sldMk cId="779847390" sldId="280"/>
            <ac:picMk id="15" creationId="{38D80FC7-370D-ECE5-B659-641AF4034CBA}"/>
          </ac:picMkLst>
        </pc:picChg>
        <pc:picChg chg="add mod">
          <ac:chgData name="LACLEF DAVID" userId="9325870b-5e25-478d-85be-8ececc95a35c" providerId="ADAL" clId="{1492988D-E0B4-40D4-BCC2-BA5471AECEF3}" dt="2025-01-15T12:05:40.741" v="2686" actId="1076"/>
          <ac:picMkLst>
            <pc:docMk/>
            <pc:sldMk cId="779847390" sldId="280"/>
            <ac:picMk id="16" creationId="{C6C1E88F-9F1C-7E91-59B9-21AB96E9E4E1}"/>
          </ac:picMkLst>
        </pc:picChg>
      </pc:sldChg>
      <pc:sldChg chg="addSp delSp modSp new mod modTransition modNotesTx">
        <pc:chgData name="LACLEF DAVID" userId="9325870b-5e25-478d-85be-8ececc95a35c" providerId="ADAL" clId="{1492988D-E0B4-40D4-BCC2-BA5471AECEF3}" dt="2025-01-15T12:09:44.888" v="2809"/>
        <pc:sldMkLst>
          <pc:docMk/>
          <pc:sldMk cId="169180872" sldId="281"/>
        </pc:sldMkLst>
        <pc:spChg chg="mod">
          <ac:chgData name="LACLEF DAVID" userId="9325870b-5e25-478d-85be-8ececc95a35c" providerId="ADAL" clId="{1492988D-E0B4-40D4-BCC2-BA5471AECEF3}" dt="2025-01-14T15:53:06.975" v="1317" actId="20577"/>
          <ac:spMkLst>
            <pc:docMk/>
            <pc:sldMk cId="169180872" sldId="281"/>
            <ac:spMk id="2" creationId="{B4011C09-2529-7112-32AE-F3329902EF88}"/>
          </ac:spMkLst>
        </pc:spChg>
        <pc:spChg chg="del">
          <ac:chgData name="LACLEF DAVID" userId="9325870b-5e25-478d-85be-8ececc95a35c" providerId="ADAL" clId="{1492988D-E0B4-40D4-BCC2-BA5471AECEF3}" dt="2025-01-14T15:52:43.305" v="1300" actId="478"/>
          <ac:spMkLst>
            <pc:docMk/>
            <pc:sldMk cId="169180872" sldId="281"/>
            <ac:spMk id="3" creationId="{4BB487F1-FF38-B47F-EC7A-5F13444C88B0}"/>
          </ac:spMkLst>
        </pc:spChg>
        <pc:spChg chg="add mod">
          <ac:chgData name="LACLEF DAVID" userId="9325870b-5e25-478d-85be-8ececc95a35c" providerId="ADAL" clId="{1492988D-E0B4-40D4-BCC2-BA5471AECEF3}" dt="2025-01-15T11:17:39.865" v="2277" actId="1037"/>
          <ac:spMkLst>
            <pc:docMk/>
            <pc:sldMk cId="169180872" sldId="281"/>
            <ac:spMk id="9" creationId="{8842C755-CCDA-FBAF-866F-6478CB3BAFBA}"/>
          </ac:spMkLst>
        </pc:spChg>
        <pc:spChg chg="add mod">
          <ac:chgData name="LACLEF DAVID" userId="9325870b-5e25-478d-85be-8ececc95a35c" providerId="ADAL" clId="{1492988D-E0B4-40D4-BCC2-BA5471AECEF3}" dt="2025-01-15T11:17:32.486" v="2272" actId="1036"/>
          <ac:spMkLst>
            <pc:docMk/>
            <pc:sldMk cId="169180872" sldId="281"/>
            <ac:spMk id="12" creationId="{70EE4720-A056-3D4A-0803-9963A5C1BC33}"/>
          </ac:spMkLst>
        </pc:spChg>
        <pc:spChg chg="add mod">
          <ac:chgData name="LACLEF DAVID" userId="9325870b-5e25-478d-85be-8ececc95a35c" providerId="ADAL" clId="{1492988D-E0B4-40D4-BCC2-BA5471AECEF3}" dt="2025-01-15T11:17:16.996" v="2211" actId="1076"/>
          <ac:spMkLst>
            <pc:docMk/>
            <pc:sldMk cId="169180872" sldId="281"/>
            <ac:spMk id="19" creationId="{4B0903A9-3FFB-94B3-BD69-340A9BBC429B}"/>
          </ac:spMkLst>
        </pc:spChg>
        <pc:picChg chg="add mod">
          <ac:chgData name="LACLEF DAVID" userId="9325870b-5e25-478d-85be-8ececc95a35c" providerId="ADAL" clId="{1492988D-E0B4-40D4-BCC2-BA5471AECEF3}" dt="2025-01-14T15:54:23.195" v="1326"/>
          <ac:picMkLst>
            <pc:docMk/>
            <pc:sldMk cId="169180872" sldId="281"/>
            <ac:picMk id="6" creationId="{D9AFD07C-C2CE-F967-5073-C880FC7EBCA9}"/>
          </ac:picMkLst>
        </pc:picChg>
        <pc:picChg chg="add mod modCrop">
          <ac:chgData name="LACLEF DAVID" userId="9325870b-5e25-478d-85be-8ececc95a35c" providerId="ADAL" clId="{1492988D-E0B4-40D4-BCC2-BA5471AECEF3}" dt="2025-01-15T11:17:32.486" v="2272" actId="1036"/>
          <ac:picMkLst>
            <pc:docMk/>
            <pc:sldMk cId="169180872" sldId="281"/>
            <ac:picMk id="8" creationId="{DE8B30CA-1D3A-DF60-18E7-5376111D1832}"/>
          </ac:picMkLst>
        </pc:picChg>
        <pc:picChg chg="add mod">
          <ac:chgData name="LACLEF DAVID" userId="9325870b-5e25-478d-85be-8ececc95a35c" providerId="ADAL" clId="{1492988D-E0B4-40D4-BCC2-BA5471AECEF3}" dt="2025-01-15T11:17:24.619" v="2243" actId="1036"/>
          <ac:picMkLst>
            <pc:docMk/>
            <pc:sldMk cId="169180872" sldId="281"/>
            <ac:picMk id="11" creationId="{64C0D5AC-2949-A99A-1DD9-75977EF5ECB4}"/>
          </ac:picMkLst>
        </pc:picChg>
        <pc:picChg chg="add mod">
          <ac:chgData name="LACLEF DAVID" userId="9325870b-5e25-478d-85be-8ececc95a35c" providerId="ADAL" clId="{1492988D-E0B4-40D4-BCC2-BA5471AECEF3}" dt="2025-01-14T15:59:37.824" v="1428"/>
          <ac:picMkLst>
            <pc:docMk/>
            <pc:sldMk cId="169180872" sldId="281"/>
            <ac:picMk id="14" creationId="{03A8AC7A-BE92-737A-5DF4-3FAB5F0D1958}"/>
          </ac:picMkLst>
        </pc:picChg>
        <pc:picChg chg="add mod">
          <ac:chgData name="LACLEF DAVID" userId="9325870b-5e25-478d-85be-8ececc95a35c" providerId="ADAL" clId="{1492988D-E0B4-40D4-BCC2-BA5471AECEF3}" dt="2025-01-14T16:00:07.543" v="1435"/>
          <ac:picMkLst>
            <pc:docMk/>
            <pc:sldMk cId="169180872" sldId="281"/>
            <ac:picMk id="16" creationId="{769BEF87-104A-3566-C583-762B165D5ED5}"/>
          </ac:picMkLst>
        </pc:picChg>
        <pc:picChg chg="add mod">
          <ac:chgData name="LACLEF DAVID" userId="9325870b-5e25-478d-85be-8ececc95a35c" providerId="ADAL" clId="{1492988D-E0B4-40D4-BCC2-BA5471AECEF3}" dt="2025-01-15T11:17:16.996" v="2211" actId="1076"/>
          <ac:picMkLst>
            <pc:docMk/>
            <pc:sldMk cId="169180872" sldId="281"/>
            <ac:picMk id="18" creationId="{05299F98-7237-E460-16F5-ECADD0F2AC14}"/>
          </ac:picMkLst>
        </pc:picChg>
      </pc:sldChg>
      <pc:sldChg chg="del">
        <pc:chgData name="LACLEF DAVID" userId="9325870b-5e25-478d-85be-8ececc95a35c" providerId="ADAL" clId="{1492988D-E0B4-40D4-BCC2-BA5471AECEF3}" dt="2025-01-15T09:24:39.275" v="1540" actId="47"/>
        <pc:sldMkLst>
          <pc:docMk/>
          <pc:sldMk cId="1631839645" sldId="282"/>
        </pc:sldMkLst>
      </pc:sldChg>
      <pc:sldChg chg="modTransition modNotesTx">
        <pc:chgData name="LACLEF DAVID" userId="9325870b-5e25-478d-85be-8ececc95a35c" providerId="ADAL" clId="{1492988D-E0B4-40D4-BCC2-BA5471AECEF3}" dt="2025-01-15T12:02:09.352" v="2655"/>
        <pc:sldMkLst>
          <pc:docMk/>
          <pc:sldMk cId="1716287372" sldId="283"/>
        </pc:sldMkLst>
      </pc:sldChg>
      <pc:sldChg chg="modTransition">
        <pc:chgData name="LACLEF DAVID" userId="9325870b-5e25-478d-85be-8ececc95a35c" providerId="ADAL" clId="{1492988D-E0B4-40D4-BCC2-BA5471AECEF3}" dt="2025-01-15T12:02:09.352" v="2655"/>
        <pc:sldMkLst>
          <pc:docMk/>
          <pc:sldMk cId="2067012157" sldId="284"/>
        </pc:sldMkLst>
      </pc:sldChg>
      <pc:sldChg chg="modSp mod modTransition modNotesTx">
        <pc:chgData name="LACLEF DAVID" userId="9325870b-5e25-478d-85be-8ececc95a35c" providerId="ADAL" clId="{1492988D-E0B4-40D4-BCC2-BA5471AECEF3}" dt="2025-01-15T12:08:56.138" v="2807"/>
        <pc:sldMkLst>
          <pc:docMk/>
          <pc:sldMk cId="3999226753" sldId="285"/>
        </pc:sldMkLst>
        <pc:spChg chg="mod">
          <ac:chgData name="LACLEF DAVID" userId="9325870b-5e25-478d-85be-8ececc95a35c" providerId="ADAL" clId="{1492988D-E0B4-40D4-BCC2-BA5471AECEF3}" dt="2025-01-15T10:48:41.053" v="2188" actId="403"/>
          <ac:spMkLst>
            <pc:docMk/>
            <pc:sldMk cId="3999226753" sldId="285"/>
            <ac:spMk id="2" creationId="{62EB63CB-7FE0-91F5-2C3F-B03C4507C0C2}"/>
          </ac:spMkLst>
        </pc:spChg>
      </pc:sldChg>
      <pc:sldChg chg="modTransition">
        <pc:chgData name="LACLEF DAVID" userId="9325870b-5e25-478d-85be-8ececc95a35c" providerId="ADAL" clId="{1492988D-E0B4-40D4-BCC2-BA5471AECEF3}" dt="2025-01-15T12:02:09.352" v="2655"/>
        <pc:sldMkLst>
          <pc:docMk/>
          <pc:sldMk cId="4194565670" sldId="286"/>
        </pc:sldMkLst>
      </pc:sldChg>
      <pc:sldChg chg="modTransition modNotesTx">
        <pc:chgData name="LACLEF DAVID" userId="9325870b-5e25-478d-85be-8ececc95a35c" providerId="ADAL" clId="{1492988D-E0B4-40D4-BCC2-BA5471AECEF3}" dt="2025-01-15T12:02:09.352" v="2655"/>
        <pc:sldMkLst>
          <pc:docMk/>
          <pc:sldMk cId="2103050292" sldId="287"/>
        </pc:sldMkLst>
      </pc:sldChg>
      <pc:sldChg chg="modSp mod modTransition modNotesTx">
        <pc:chgData name="LACLEF DAVID" userId="9325870b-5e25-478d-85be-8ececc95a35c" providerId="ADAL" clId="{1492988D-E0B4-40D4-BCC2-BA5471AECEF3}" dt="2025-01-15T12:12:17.216" v="2846" actId="5793"/>
        <pc:sldMkLst>
          <pc:docMk/>
          <pc:sldMk cId="3367313108" sldId="288"/>
        </pc:sldMkLst>
        <pc:spChg chg="mod">
          <ac:chgData name="LACLEF DAVID" userId="9325870b-5e25-478d-85be-8ececc95a35c" providerId="ADAL" clId="{1492988D-E0B4-40D4-BCC2-BA5471AECEF3}" dt="2025-01-15T11:36:41.204" v="2337" actId="14100"/>
          <ac:spMkLst>
            <pc:docMk/>
            <pc:sldMk cId="3367313108" sldId="288"/>
            <ac:spMk id="5" creationId="{3D44186E-F1CE-D7BC-AB90-700392ECE517}"/>
          </ac:spMkLst>
        </pc:spChg>
        <pc:spChg chg="mod">
          <ac:chgData name="LACLEF DAVID" userId="9325870b-5e25-478d-85be-8ececc95a35c" providerId="ADAL" clId="{1492988D-E0B4-40D4-BCC2-BA5471AECEF3}" dt="2025-01-15T11:36:56.655" v="2343" actId="1076"/>
          <ac:spMkLst>
            <pc:docMk/>
            <pc:sldMk cId="3367313108" sldId="288"/>
            <ac:spMk id="6" creationId="{7BAC4138-075B-5BCC-FAA9-35D8F73E91E4}"/>
          </ac:spMkLst>
        </pc:spChg>
        <pc:spChg chg="mod">
          <ac:chgData name="LACLEF DAVID" userId="9325870b-5e25-478d-85be-8ececc95a35c" providerId="ADAL" clId="{1492988D-E0B4-40D4-BCC2-BA5471AECEF3}" dt="2025-01-15T11:38:46.815" v="2345" actId="122"/>
          <ac:spMkLst>
            <pc:docMk/>
            <pc:sldMk cId="3367313108" sldId="288"/>
            <ac:spMk id="12" creationId="{21324680-A75C-832F-F212-79329089DE6B}"/>
          </ac:spMkLst>
        </pc:spChg>
        <pc:spChg chg="mod">
          <ac:chgData name="LACLEF DAVID" userId="9325870b-5e25-478d-85be-8ececc95a35c" providerId="ADAL" clId="{1492988D-E0B4-40D4-BCC2-BA5471AECEF3}" dt="2025-01-15T11:38:44.464" v="2344" actId="122"/>
          <ac:spMkLst>
            <pc:docMk/>
            <pc:sldMk cId="3367313108" sldId="288"/>
            <ac:spMk id="16" creationId="{4E83D513-E181-E6E8-BD65-3E6AEF6E48AA}"/>
          </ac:spMkLst>
        </pc:spChg>
        <pc:picChg chg="mod">
          <ac:chgData name="LACLEF DAVID" userId="9325870b-5e25-478d-85be-8ececc95a35c" providerId="ADAL" clId="{1492988D-E0B4-40D4-BCC2-BA5471AECEF3}" dt="2025-01-15T11:38:54.411" v="2346" actId="1076"/>
          <ac:picMkLst>
            <pc:docMk/>
            <pc:sldMk cId="3367313108" sldId="288"/>
            <ac:picMk id="18" creationId="{6AE55C76-93F0-7D08-7EC8-982E1AF4A9A2}"/>
          </ac:picMkLst>
        </pc:picChg>
      </pc:sldChg>
      <pc:sldChg chg="modSp mod modTransition modNotesTx">
        <pc:chgData name="LACLEF DAVID" userId="9325870b-5e25-478d-85be-8ececc95a35c" providerId="ADAL" clId="{1492988D-E0B4-40D4-BCC2-BA5471AECEF3}" dt="2025-01-15T12:12:12.545" v="2844" actId="5793"/>
        <pc:sldMkLst>
          <pc:docMk/>
          <pc:sldMk cId="2109845442" sldId="289"/>
        </pc:sldMkLst>
        <pc:spChg chg="mod">
          <ac:chgData name="LACLEF DAVID" userId="9325870b-5e25-478d-85be-8ececc95a35c" providerId="ADAL" clId="{1492988D-E0B4-40D4-BCC2-BA5471AECEF3}" dt="2025-01-15T11:42:03.591" v="2363" actId="14100"/>
          <ac:spMkLst>
            <pc:docMk/>
            <pc:sldMk cId="2109845442" sldId="289"/>
            <ac:spMk id="2" creationId="{495448AF-E6DC-A359-1B52-568D00BEC8FA}"/>
          </ac:spMkLst>
        </pc:spChg>
        <pc:spChg chg="mod">
          <ac:chgData name="LACLEF DAVID" userId="9325870b-5e25-478d-85be-8ececc95a35c" providerId="ADAL" clId="{1492988D-E0B4-40D4-BCC2-BA5471AECEF3}" dt="2025-01-15T11:41:20.201" v="2348" actId="20577"/>
          <ac:spMkLst>
            <pc:docMk/>
            <pc:sldMk cId="2109845442" sldId="289"/>
            <ac:spMk id="13" creationId="{5B5AE2E3-B972-E929-B28B-37FDDA678FC8}"/>
          </ac:spMkLst>
        </pc:spChg>
      </pc:sldChg>
      <pc:sldChg chg="addSp delSp modSp new mod modTransition modNotesTx">
        <pc:chgData name="LACLEF DAVID" userId="9325870b-5e25-478d-85be-8ececc95a35c" providerId="ADAL" clId="{1492988D-E0B4-40D4-BCC2-BA5471AECEF3}" dt="2025-01-15T12:02:09.352" v="2655"/>
        <pc:sldMkLst>
          <pc:docMk/>
          <pc:sldMk cId="1435373660" sldId="290"/>
        </pc:sldMkLst>
        <pc:spChg chg="mod">
          <ac:chgData name="LACLEF DAVID" userId="9325870b-5e25-478d-85be-8ececc95a35c" providerId="ADAL" clId="{1492988D-E0B4-40D4-BCC2-BA5471AECEF3}" dt="2025-01-15T10:08:49.831" v="1799" actId="255"/>
          <ac:spMkLst>
            <pc:docMk/>
            <pc:sldMk cId="1435373660" sldId="290"/>
            <ac:spMk id="2" creationId="{E8E76DA6-4066-D67B-FF61-1C5A01C8F9AC}"/>
          </ac:spMkLst>
        </pc:spChg>
        <pc:spChg chg="del">
          <ac:chgData name="LACLEF DAVID" userId="9325870b-5e25-478d-85be-8ececc95a35c" providerId="ADAL" clId="{1492988D-E0B4-40D4-BCC2-BA5471AECEF3}" dt="2025-01-15T10:08:03.457" v="1741" actId="478"/>
          <ac:spMkLst>
            <pc:docMk/>
            <pc:sldMk cId="1435373660" sldId="290"/>
            <ac:spMk id="3" creationId="{889EA4C4-AEBE-6950-21AD-91F1437FB9D6}"/>
          </ac:spMkLst>
        </pc:spChg>
        <pc:spChg chg="add mod">
          <ac:chgData name="LACLEF DAVID" userId="9325870b-5e25-478d-85be-8ececc95a35c" providerId="ADAL" clId="{1492988D-E0B4-40D4-BCC2-BA5471AECEF3}" dt="2025-01-15T11:52:17.676" v="2561" actId="1036"/>
          <ac:spMkLst>
            <pc:docMk/>
            <pc:sldMk cId="1435373660" sldId="290"/>
            <ac:spMk id="5" creationId="{0F908F5B-69B9-327B-EECC-F1A445978F61}"/>
          </ac:spMkLst>
        </pc:spChg>
        <pc:spChg chg="add mod">
          <ac:chgData name="LACLEF DAVID" userId="9325870b-5e25-478d-85be-8ececc95a35c" providerId="ADAL" clId="{1492988D-E0B4-40D4-BCC2-BA5471AECEF3}" dt="2025-01-15T11:52:17.676" v="2561" actId="1036"/>
          <ac:spMkLst>
            <pc:docMk/>
            <pc:sldMk cId="1435373660" sldId="290"/>
            <ac:spMk id="6" creationId="{0AC13CA9-1186-E5B3-5145-495E57380B2C}"/>
          </ac:spMkLst>
        </pc:spChg>
        <pc:spChg chg="add mod">
          <ac:chgData name="LACLEF DAVID" userId="9325870b-5e25-478d-85be-8ececc95a35c" providerId="ADAL" clId="{1492988D-E0B4-40D4-BCC2-BA5471AECEF3}" dt="2025-01-15T11:52:17.676" v="2561" actId="1036"/>
          <ac:spMkLst>
            <pc:docMk/>
            <pc:sldMk cId="1435373660" sldId="290"/>
            <ac:spMk id="7" creationId="{81BE814A-C1A5-3EDE-2F06-4CB960BEDD54}"/>
          </ac:spMkLst>
        </pc:spChg>
        <pc:spChg chg="add mod">
          <ac:chgData name="LACLEF DAVID" userId="9325870b-5e25-478d-85be-8ececc95a35c" providerId="ADAL" clId="{1492988D-E0B4-40D4-BCC2-BA5471AECEF3}" dt="2025-01-15T11:52:17.676" v="2561" actId="1036"/>
          <ac:spMkLst>
            <pc:docMk/>
            <pc:sldMk cId="1435373660" sldId="290"/>
            <ac:spMk id="8" creationId="{3881E3A2-808A-00F2-957A-C64584A74FC3}"/>
          </ac:spMkLst>
        </pc:spChg>
        <pc:picChg chg="add mod">
          <ac:chgData name="LACLEF DAVID" userId="9325870b-5e25-478d-85be-8ececc95a35c" providerId="ADAL" clId="{1492988D-E0B4-40D4-BCC2-BA5471AECEF3}" dt="2025-01-15T10:28:16.039" v="2073" actId="1037"/>
          <ac:picMkLst>
            <pc:docMk/>
            <pc:sldMk cId="1435373660" sldId="290"/>
            <ac:picMk id="1026" creationId="{EC8DC943-BD4B-8192-38D1-1A7F6F1CD9DF}"/>
          </ac:picMkLst>
        </pc:picChg>
      </pc:sldChg>
      <pc:sldChg chg="addSp delSp modSp new mod modTransition modNotesTx">
        <pc:chgData name="LACLEF DAVID" userId="9325870b-5e25-478d-85be-8ececc95a35c" providerId="ADAL" clId="{1492988D-E0B4-40D4-BCC2-BA5471AECEF3}" dt="2025-01-15T15:28:04.559" v="3175" actId="20577"/>
        <pc:sldMkLst>
          <pc:docMk/>
          <pc:sldMk cId="2750470184" sldId="291"/>
        </pc:sldMkLst>
        <pc:spChg chg="del">
          <ac:chgData name="LACLEF DAVID" userId="9325870b-5e25-478d-85be-8ececc95a35c" providerId="ADAL" clId="{1492988D-E0B4-40D4-BCC2-BA5471AECEF3}" dt="2025-01-15T15:14:40.772" v="3074" actId="478"/>
          <ac:spMkLst>
            <pc:docMk/>
            <pc:sldMk cId="2750470184" sldId="291"/>
            <ac:spMk id="2" creationId="{169B21AE-023E-62C4-B272-4CA3D72ACC95}"/>
          </ac:spMkLst>
        </pc:spChg>
        <pc:spChg chg="del">
          <ac:chgData name="LACLEF DAVID" userId="9325870b-5e25-478d-85be-8ececc95a35c" providerId="ADAL" clId="{1492988D-E0B4-40D4-BCC2-BA5471AECEF3}" dt="2025-01-15T12:01:23.900" v="2643" actId="478"/>
          <ac:spMkLst>
            <pc:docMk/>
            <pc:sldMk cId="2750470184" sldId="291"/>
            <ac:spMk id="3" creationId="{F83EC212-205C-3C39-DC71-DBD9C6B3DB63}"/>
          </ac:spMkLst>
        </pc:spChg>
        <pc:spChg chg="add mod">
          <ac:chgData name="LACLEF DAVID" userId="9325870b-5e25-478d-85be-8ececc95a35c" providerId="ADAL" clId="{1492988D-E0B4-40D4-BCC2-BA5471AECEF3}" dt="2025-01-15T12:01:52.631" v="2654" actId="1076"/>
          <ac:spMkLst>
            <pc:docMk/>
            <pc:sldMk cId="2750470184" sldId="291"/>
            <ac:spMk id="5" creationId="{50F7AC43-1B08-6394-01D4-1B24B928E143}"/>
          </ac:spMkLst>
        </pc:spChg>
        <pc:spChg chg="add mod">
          <ac:chgData name="LACLEF DAVID" userId="9325870b-5e25-478d-85be-8ececc95a35c" providerId="ADAL" clId="{1492988D-E0B4-40D4-BCC2-BA5471AECEF3}" dt="2025-01-15T12:01:30.657" v="2645"/>
          <ac:spMkLst>
            <pc:docMk/>
            <pc:sldMk cId="2750470184" sldId="291"/>
            <ac:spMk id="6" creationId="{ADA01A10-3D91-584C-C5FD-2A81E74AD9E0}"/>
          </ac:spMkLst>
        </pc:spChg>
      </pc:sldChg>
      <pc:sldMasterChg chg="addSp delSp modSp mod">
        <pc:chgData name="LACLEF DAVID" userId="9325870b-5e25-478d-85be-8ececc95a35c" providerId="ADAL" clId="{1492988D-E0B4-40D4-BCC2-BA5471AECEF3}" dt="2025-01-14T14:23:17.238" v="549" actId="255"/>
        <pc:sldMasterMkLst>
          <pc:docMk/>
          <pc:sldMasterMk cId="3071127875" sldId="2147483648"/>
        </pc:sldMasterMkLst>
        <pc:spChg chg="mod">
          <ac:chgData name="LACLEF DAVID" userId="9325870b-5e25-478d-85be-8ececc95a35c" providerId="ADAL" clId="{1492988D-E0B4-40D4-BCC2-BA5471AECEF3}" dt="2025-01-14T14:23:17.238" v="549" actId="255"/>
          <ac:spMkLst>
            <pc:docMk/>
            <pc:sldMasterMk cId="3071127875" sldId="2147483648"/>
            <ac:spMk id="2" creationId="{00000000-0000-0000-0000-000000000000}"/>
          </ac:spMkLst>
        </pc:spChg>
        <pc:spChg chg="del mod">
          <ac:chgData name="LACLEF DAVID" userId="9325870b-5e25-478d-85be-8ececc95a35c" providerId="ADAL" clId="{1492988D-E0B4-40D4-BCC2-BA5471AECEF3}" dt="2025-01-14T14:22:09.923" v="530" actId="478"/>
          <ac:spMkLst>
            <pc:docMk/>
            <pc:sldMasterMk cId="3071127875" sldId="2147483648"/>
            <ac:spMk id="3" creationId="{00000000-0000-0000-0000-000000000000}"/>
          </ac:spMkLst>
        </pc:spChg>
        <pc:spChg chg="del">
          <ac:chgData name="LACLEF DAVID" userId="9325870b-5e25-478d-85be-8ececc95a35c" providerId="ADAL" clId="{1492988D-E0B4-40D4-BCC2-BA5471AECEF3}" dt="2025-01-14T14:18:19.375" v="520" actId="478"/>
          <ac:spMkLst>
            <pc:docMk/>
            <pc:sldMasterMk cId="3071127875" sldId="2147483648"/>
            <ac:spMk id="4" creationId="{00000000-0000-0000-0000-000000000000}"/>
          </ac:spMkLst>
        </pc:spChg>
        <pc:spChg chg="del">
          <ac:chgData name="LACLEF DAVID" userId="9325870b-5e25-478d-85be-8ececc95a35c" providerId="ADAL" clId="{1492988D-E0B4-40D4-BCC2-BA5471AECEF3}" dt="2025-01-14T14:18:21.034" v="521" actId="478"/>
          <ac:spMkLst>
            <pc:docMk/>
            <pc:sldMasterMk cId="3071127875" sldId="2147483648"/>
            <ac:spMk id="5" creationId="{00000000-0000-0000-0000-000000000000}"/>
          </ac:spMkLst>
        </pc:spChg>
        <pc:spChg chg="mod">
          <ac:chgData name="LACLEF DAVID" userId="9325870b-5e25-478d-85be-8ececc95a35c" providerId="ADAL" clId="{1492988D-E0B4-40D4-BCC2-BA5471AECEF3}" dt="2025-01-14T14:22:41.450" v="536" actId="403"/>
          <ac:spMkLst>
            <pc:docMk/>
            <pc:sldMasterMk cId="3071127875" sldId="2147483648"/>
            <ac:spMk id="6" creationId="{00000000-0000-0000-0000-000000000000}"/>
          </ac:spMkLst>
        </pc:spChg>
        <pc:picChg chg="add mod">
          <ac:chgData name="LACLEF DAVID" userId="9325870b-5e25-478d-85be-8ececc95a35c" providerId="ADAL" clId="{1492988D-E0B4-40D4-BCC2-BA5471AECEF3}" dt="2025-01-14T14:18:34.176" v="527" actId="1076"/>
          <ac:picMkLst>
            <pc:docMk/>
            <pc:sldMasterMk cId="3071127875" sldId="2147483648"/>
            <ac:picMk id="7" creationId="{96C3A08B-AD64-F76C-7F64-C212875F5EF3}"/>
          </ac:picMkLst>
        </pc:picChg>
      </pc:sldMasterChg>
    </pc:docChg>
  </pc:docChgLst>
  <pc:docChgLst>
    <pc:chgData name="LACLEF DAVID" userId="S::david.laclef_viacesi.fr#ext#@cesifr.onmicrosoft.com::d47ad5c8-5382-4cd7-8d3f-58f9384c8075" providerId="AD" clId="Web-{A8FCCC94-6F51-4598-B507-AD9724345BF3}"/>
    <pc:docChg chg="modSld">
      <pc:chgData name="LACLEF DAVID" userId="S::david.laclef_viacesi.fr#ext#@cesifr.onmicrosoft.com::d47ad5c8-5382-4cd7-8d3f-58f9384c8075" providerId="AD" clId="Web-{A8FCCC94-6F51-4598-B507-AD9724345BF3}" dt="2025-01-15T00:54:14.734" v="12" actId="14100"/>
      <pc:docMkLst>
        <pc:docMk/>
      </pc:docMkLst>
      <pc:sldChg chg="addSp delSp modSp">
        <pc:chgData name="LACLEF DAVID" userId="S::david.laclef_viacesi.fr#ext#@cesifr.onmicrosoft.com::d47ad5c8-5382-4cd7-8d3f-58f9384c8075" providerId="AD" clId="Web-{A8FCCC94-6F51-4598-B507-AD9724345BF3}" dt="2025-01-15T00:54:14.734" v="12" actId="14100"/>
        <pc:sldMkLst>
          <pc:docMk/>
          <pc:sldMk cId="1457491010" sldId="278"/>
        </pc:sldMkLst>
        <pc:spChg chg="del mod">
          <ac:chgData name="LACLEF DAVID" userId="S::david.laclef_viacesi.fr#ext#@cesifr.onmicrosoft.com::d47ad5c8-5382-4cd7-8d3f-58f9384c8075" providerId="AD" clId="Web-{A8FCCC94-6F51-4598-B507-AD9724345BF3}" dt="2025-01-15T00:53:51.327" v="4"/>
          <ac:spMkLst>
            <pc:docMk/>
            <pc:sldMk cId="1457491010" sldId="278"/>
            <ac:spMk id="2" creationId="{D91EECC2-F5D2-2DE1-ECD4-EC99B328287E}"/>
          </ac:spMkLst>
        </pc:spChg>
        <pc:spChg chg="add mod">
          <ac:chgData name="LACLEF DAVID" userId="S::david.laclef_viacesi.fr#ext#@cesifr.onmicrosoft.com::d47ad5c8-5382-4cd7-8d3f-58f9384c8075" providerId="AD" clId="Web-{A8FCCC94-6F51-4598-B507-AD9724345BF3}" dt="2025-01-15T00:54:14.734" v="12" actId="14100"/>
          <ac:spMkLst>
            <pc:docMk/>
            <pc:sldMk cId="1457491010" sldId="278"/>
            <ac:spMk id="5" creationId="{C1D8283B-6485-29F0-9811-7A5545E19014}"/>
          </ac:spMkLst>
        </pc:spChg>
        <pc:spChg chg="add del">
          <ac:chgData name="LACLEF DAVID" userId="S::david.laclef_viacesi.fr#ext#@cesifr.onmicrosoft.com::d47ad5c8-5382-4cd7-8d3f-58f9384c8075" providerId="AD" clId="Web-{A8FCCC94-6F51-4598-B507-AD9724345BF3}" dt="2025-01-15T00:53:55.202" v="6"/>
          <ac:spMkLst>
            <pc:docMk/>
            <pc:sldMk cId="1457491010" sldId="278"/>
            <ac:spMk id="8" creationId="{791ACAD6-56CB-5E46-EEE2-08DD5DE3EDFD}"/>
          </ac:spMkLst>
        </pc:spChg>
        <pc:spChg chg="add del">
          <ac:chgData name="LACLEF DAVID" userId="S::david.laclef_viacesi.fr#ext#@cesifr.onmicrosoft.com::d47ad5c8-5382-4cd7-8d3f-58f9384c8075" providerId="AD" clId="Web-{A8FCCC94-6F51-4598-B507-AD9724345BF3}" dt="2025-01-15T00:54:00.281" v="8"/>
          <ac:spMkLst>
            <pc:docMk/>
            <pc:sldMk cId="1457491010" sldId="278"/>
            <ac:spMk id="16" creationId="{93441138-FA61-879B-6F32-00D96386522D}"/>
          </ac:spMkLst>
        </pc:spChg>
      </pc:sldChg>
    </pc:docChg>
  </pc:docChgLst>
  <pc:docChgLst>
    <pc:chgData name="LACLEF DAVID" userId="S::david.laclef_viacesi.fr#ext#@cesifr.onmicrosoft.com::d47ad5c8-5382-4cd7-8d3f-58f9384c8075" providerId="AD" clId="Web-{040D58B9-78B8-421B-BD8C-161B22B4B193}"/>
    <pc:docChg chg="modSld">
      <pc:chgData name="LACLEF DAVID" userId="S::david.laclef_viacesi.fr#ext#@cesifr.onmicrosoft.com::d47ad5c8-5382-4cd7-8d3f-58f9384c8075" providerId="AD" clId="Web-{040D58B9-78B8-421B-BD8C-161B22B4B193}" dt="2025-01-14T00:16:31.346" v="1" actId="1076"/>
      <pc:docMkLst>
        <pc:docMk/>
      </pc:docMkLst>
      <pc:sldChg chg="modSp">
        <pc:chgData name="LACLEF DAVID" userId="S::david.laclef_viacesi.fr#ext#@cesifr.onmicrosoft.com::d47ad5c8-5382-4cd7-8d3f-58f9384c8075" providerId="AD" clId="Web-{040D58B9-78B8-421B-BD8C-161B22B4B193}" dt="2025-01-14T00:16:31.346" v="1" actId="1076"/>
        <pc:sldMkLst>
          <pc:docMk/>
          <pc:sldMk cId="3937380620" sldId="268"/>
        </pc:sldMkLst>
        <pc:spChg chg="mod">
          <ac:chgData name="LACLEF DAVID" userId="S::david.laclef_viacesi.fr#ext#@cesifr.onmicrosoft.com::d47ad5c8-5382-4cd7-8d3f-58f9384c8075" providerId="AD" clId="Web-{040D58B9-78B8-421B-BD8C-161B22B4B193}" dt="2025-01-14T00:16:31.346" v="1" actId="1076"/>
          <ac:spMkLst>
            <pc:docMk/>
            <pc:sldMk cId="3937380620" sldId="268"/>
            <ac:spMk id="5" creationId="{D5131003-CD72-9F05-43E2-82061A4CE1BC}"/>
          </ac:spMkLst>
        </pc:spChg>
      </pc:sldChg>
    </pc:docChg>
  </pc:docChgLst>
  <pc:docChgLst>
    <pc:chgData name="LACLEF DAVID" userId="S::david.laclef_viacesi.fr#ext#@cesifr.onmicrosoft.com::d47ad5c8-5382-4cd7-8d3f-58f9384c8075" providerId="AD" clId="Web-{8B12D282-718C-48FC-A91A-37664CF809D4}"/>
    <pc:docChg chg="modSld">
      <pc:chgData name="LACLEF DAVID" userId="S::david.laclef_viacesi.fr#ext#@cesifr.onmicrosoft.com::d47ad5c8-5382-4cd7-8d3f-58f9384c8075" providerId="AD" clId="Web-{8B12D282-718C-48FC-A91A-37664CF809D4}" dt="2025-01-14T16:03:04.305" v="0" actId="1076"/>
      <pc:docMkLst>
        <pc:docMk/>
      </pc:docMkLst>
      <pc:sldChg chg="modSp">
        <pc:chgData name="LACLEF DAVID" userId="S::david.laclef_viacesi.fr#ext#@cesifr.onmicrosoft.com::d47ad5c8-5382-4cd7-8d3f-58f9384c8075" providerId="AD" clId="Web-{8B12D282-718C-48FC-A91A-37664CF809D4}" dt="2025-01-14T16:03:04.305" v="0" actId="1076"/>
        <pc:sldMkLst>
          <pc:docMk/>
          <pc:sldMk cId="169180872" sldId="281"/>
        </pc:sldMkLst>
        <pc:spChg chg="mod">
          <ac:chgData name="LACLEF DAVID" userId="S::david.laclef_viacesi.fr#ext#@cesifr.onmicrosoft.com::d47ad5c8-5382-4cd7-8d3f-58f9384c8075" providerId="AD" clId="Web-{8B12D282-718C-48FC-A91A-37664CF809D4}" dt="2025-01-14T16:03:04.305" v="0" actId="1076"/>
          <ac:spMkLst>
            <pc:docMk/>
            <pc:sldMk cId="169180872" sldId="281"/>
            <ac:spMk id="19" creationId="{4B0903A9-3FFB-94B3-BD69-340A9BBC429B}"/>
          </ac:spMkLst>
        </pc:spChg>
      </pc:sldChg>
    </pc:docChg>
  </pc:docChgLst>
  <pc:docChgLst>
    <pc:chgData name="LACLEF DAVID" userId="9325870b-5e25-478d-85be-8ececc95a35c" providerId="ADAL" clId="{A4CB7076-BBA7-44E1-8C9A-EF019FECFBC8}"/>
    <pc:docChg chg="undo redo custSel addSld delSld modSld sldOrd">
      <pc:chgData name="LACLEF DAVID" userId="9325870b-5e25-478d-85be-8ececc95a35c" providerId="ADAL" clId="{A4CB7076-BBA7-44E1-8C9A-EF019FECFBC8}" dt="2025-01-15T00:54:48.571" v="3972" actId="14100"/>
      <pc:docMkLst>
        <pc:docMk/>
      </pc:docMkLst>
      <pc:sldChg chg="addSp delSp modSp del mod">
        <pc:chgData name="LACLEF DAVID" userId="9325870b-5e25-478d-85be-8ececc95a35c" providerId="ADAL" clId="{A4CB7076-BBA7-44E1-8C9A-EF019FECFBC8}" dt="2025-01-13T23:53:45.354" v="93" actId="47"/>
        <pc:sldMkLst>
          <pc:docMk/>
          <pc:sldMk cId="3784089036" sldId="256"/>
        </pc:sldMkLst>
      </pc:sldChg>
      <pc:sldChg chg="add del">
        <pc:chgData name="LACLEF DAVID" userId="9325870b-5e25-478d-85be-8ececc95a35c" providerId="ADAL" clId="{A4CB7076-BBA7-44E1-8C9A-EF019FECFBC8}" dt="2025-01-13T23:47:38.807" v="19" actId="47"/>
        <pc:sldMkLst>
          <pc:docMk/>
          <pc:sldMk cId="643590690" sldId="257"/>
        </pc:sldMkLst>
      </pc:sldChg>
      <pc:sldChg chg="addSp delSp modSp add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1253062094" sldId="257"/>
        </pc:sldMkLst>
        <pc:spChg chg="add mod">
          <ac:chgData name="LACLEF DAVID" userId="9325870b-5e25-478d-85be-8ececc95a35c" providerId="ADAL" clId="{A4CB7076-BBA7-44E1-8C9A-EF019FECFBC8}" dt="2025-01-13T23:57:57.540" v="234" actId="1076"/>
          <ac:spMkLst>
            <pc:docMk/>
            <pc:sldMk cId="1253062094" sldId="257"/>
            <ac:spMk id="6" creationId="{FDDCDE28-AFAA-DF31-CE89-3D854CC47664}"/>
          </ac:spMkLst>
        </pc:spChg>
        <pc:picChg chg="add mod">
          <ac:chgData name="LACLEF DAVID" userId="9325870b-5e25-478d-85be-8ececc95a35c" providerId="ADAL" clId="{A4CB7076-BBA7-44E1-8C9A-EF019FECFBC8}" dt="2025-01-13T23:55:21.978" v="105" actId="14100"/>
          <ac:picMkLst>
            <pc:docMk/>
            <pc:sldMk cId="1253062094" sldId="257"/>
            <ac:picMk id="2" creationId="{96810858-7F68-5ED2-C369-2C23FBB5A227}"/>
          </ac:picMkLst>
        </pc:picChg>
        <pc:picChg chg="mod">
          <ac:chgData name="LACLEF DAVID" userId="9325870b-5e25-478d-85be-8ececc95a35c" providerId="ADAL" clId="{A4CB7076-BBA7-44E1-8C9A-EF019FECFBC8}" dt="2025-01-13T23:57:22.825" v="227" actId="1076"/>
          <ac:picMkLst>
            <pc:docMk/>
            <pc:sldMk cId="1253062094" sldId="257"/>
            <ac:picMk id="4" creationId="{F68A8D46-6568-329A-A474-3FEED1F5050B}"/>
          </ac:picMkLst>
        </pc:picChg>
      </pc:sldChg>
      <pc:sldChg chg="addSp delSp modSp add mod modTransition">
        <pc:chgData name="LACLEF DAVID" userId="9325870b-5e25-478d-85be-8ececc95a35c" providerId="ADAL" clId="{A4CB7076-BBA7-44E1-8C9A-EF019FECFBC8}" dt="2025-01-14T00:04:30.537" v="340"/>
        <pc:sldMkLst>
          <pc:docMk/>
          <pc:sldMk cId="1368541390" sldId="258"/>
        </pc:sldMkLst>
      </pc:sldChg>
      <pc:sldChg chg="add del">
        <pc:chgData name="LACLEF DAVID" userId="9325870b-5e25-478d-85be-8ececc95a35c" providerId="ADAL" clId="{A4CB7076-BBA7-44E1-8C9A-EF019FECFBC8}" dt="2025-01-13T23:47:38.807" v="19" actId="47"/>
        <pc:sldMkLst>
          <pc:docMk/>
          <pc:sldMk cId="1763396238" sldId="258"/>
        </pc:sldMkLst>
      </pc:sldChg>
      <pc:sldChg chg="add del">
        <pc:chgData name="LACLEF DAVID" userId="9325870b-5e25-478d-85be-8ececc95a35c" providerId="ADAL" clId="{A4CB7076-BBA7-44E1-8C9A-EF019FECFBC8}" dt="2025-01-14T00:01:58.590" v="261" actId="47"/>
        <pc:sldMkLst>
          <pc:docMk/>
          <pc:sldMk cId="3800103095" sldId="259"/>
        </pc:sldMkLst>
      </pc:sldChg>
      <pc:sldChg chg="modSp add mod modTransition">
        <pc:chgData name="LACLEF DAVID" userId="9325870b-5e25-478d-85be-8ececc95a35c" providerId="ADAL" clId="{A4CB7076-BBA7-44E1-8C9A-EF019FECFBC8}" dt="2025-01-14T00:04:30.537" v="340"/>
        <pc:sldMkLst>
          <pc:docMk/>
          <pc:sldMk cId="4035683330" sldId="260"/>
        </pc:sldMkLst>
        <pc:spChg chg="mod">
          <ac:chgData name="LACLEF DAVID" userId="9325870b-5e25-478d-85be-8ececc95a35c" providerId="ADAL" clId="{A4CB7076-BBA7-44E1-8C9A-EF019FECFBC8}" dt="2025-01-14T00:02:09.469" v="267" actId="20577"/>
          <ac:spMkLst>
            <pc:docMk/>
            <pc:sldMk cId="4035683330" sldId="260"/>
            <ac:spMk id="6" creationId="{98AFDCE3-0AFC-331F-A882-EF4138723C52}"/>
          </ac:spMkLst>
        </pc:spChg>
      </pc:sldChg>
      <pc:sldChg chg="modSp add mod modTransition">
        <pc:chgData name="LACLEF DAVID" userId="9325870b-5e25-478d-85be-8ececc95a35c" providerId="ADAL" clId="{A4CB7076-BBA7-44E1-8C9A-EF019FECFBC8}" dt="2025-01-14T00:04:30.537" v="340"/>
        <pc:sldMkLst>
          <pc:docMk/>
          <pc:sldMk cId="3464372389" sldId="261"/>
        </pc:sldMkLst>
        <pc:spChg chg="mod">
          <ac:chgData name="LACLEF DAVID" userId="9325870b-5e25-478d-85be-8ececc95a35c" providerId="ADAL" clId="{A4CB7076-BBA7-44E1-8C9A-EF019FECFBC8}" dt="2025-01-14T00:02:20.609" v="273"/>
          <ac:spMkLst>
            <pc:docMk/>
            <pc:sldMk cId="3464372389" sldId="261"/>
            <ac:spMk id="6" creationId="{853AAB38-E844-125E-8380-E17A8B035E27}"/>
          </ac:spMkLst>
        </pc:spChg>
      </pc:sldChg>
      <pc:sldChg chg="modSp add mod modTransition">
        <pc:chgData name="LACLEF DAVID" userId="9325870b-5e25-478d-85be-8ececc95a35c" providerId="ADAL" clId="{A4CB7076-BBA7-44E1-8C9A-EF019FECFBC8}" dt="2025-01-14T00:04:30.537" v="340"/>
        <pc:sldMkLst>
          <pc:docMk/>
          <pc:sldMk cId="3831711684" sldId="262"/>
        </pc:sldMkLst>
        <pc:spChg chg="mod">
          <ac:chgData name="LACLEF DAVID" userId="9325870b-5e25-478d-85be-8ececc95a35c" providerId="ADAL" clId="{A4CB7076-BBA7-44E1-8C9A-EF019FECFBC8}" dt="2025-01-14T00:02:29.449" v="277"/>
          <ac:spMkLst>
            <pc:docMk/>
            <pc:sldMk cId="3831711684" sldId="262"/>
            <ac:spMk id="6" creationId="{DF60A608-A160-201B-0433-E5B8267E9988}"/>
          </ac:spMkLst>
        </pc:spChg>
      </pc:sldChg>
      <pc:sldChg chg="modSp add mod modTransition">
        <pc:chgData name="LACLEF DAVID" userId="9325870b-5e25-478d-85be-8ececc95a35c" providerId="ADAL" clId="{A4CB7076-BBA7-44E1-8C9A-EF019FECFBC8}" dt="2025-01-14T00:04:30.537" v="340"/>
        <pc:sldMkLst>
          <pc:docMk/>
          <pc:sldMk cId="1299427916" sldId="263"/>
        </pc:sldMkLst>
        <pc:spChg chg="mod">
          <ac:chgData name="LACLEF DAVID" userId="9325870b-5e25-478d-85be-8ececc95a35c" providerId="ADAL" clId="{A4CB7076-BBA7-44E1-8C9A-EF019FECFBC8}" dt="2025-01-14T00:02:36.342" v="281"/>
          <ac:spMkLst>
            <pc:docMk/>
            <pc:sldMk cId="1299427916" sldId="263"/>
            <ac:spMk id="6" creationId="{AC173785-B0FF-D962-2121-098936865E90}"/>
          </ac:spMkLst>
        </pc:spChg>
      </pc:sldChg>
      <pc:sldChg chg="modSp add mod modTransition">
        <pc:chgData name="LACLEF DAVID" userId="9325870b-5e25-478d-85be-8ececc95a35c" providerId="ADAL" clId="{A4CB7076-BBA7-44E1-8C9A-EF019FECFBC8}" dt="2025-01-14T00:04:30.537" v="340"/>
        <pc:sldMkLst>
          <pc:docMk/>
          <pc:sldMk cId="833577680" sldId="264"/>
        </pc:sldMkLst>
        <pc:spChg chg="mod">
          <ac:chgData name="LACLEF DAVID" userId="9325870b-5e25-478d-85be-8ececc95a35c" providerId="ADAL" clId="{A4CB7076-BBA7-44E1-8C9A-EF019FECFBC8}" dt="2025-01-14T00:02:42.999" v="285"/>
          <ac:spMkLst>
            <pc:docMk/>
            <pc:sldMk cId="833577680" sldId="264"/>
            <ac:spMk id="6" creationId="{78F27DF2-7C84-C7B4-D5C6-F6B8A07C4FC5}"/>
          </ac:spMkLst>
        </pc:spChg>
      </pc:sldChg>
      <pc:sldChg chg="modSp add mod modTransition">
        <pc:chgData name="LACLEF DAVID" userId="9325870b-5e25-478d-85be-8ececc95a35c" providerId="ADAL" clId="{A4CB7076-BBA7-44E1-8C9A-EF019FECFBC8}" dt="2025-01-14T00:04:30.537" v="340"/>
        <pc:sldMkLst>
          <pc:docMk/>
          <pc:sldMk cId="410576320" sldId="265"/>
        </pc:sldMkLst>
        <pc:spChg chg="mod">
          <ac:chgData name="LACLEF DAVID" userId="9325870b-5e25-478d-85be-8ececc95a35c" providerId="ADAL" clId="{A4CB7076-BBA7-44E1-8C9A-EF019FECFBC8}" dt="2025-01-14T00:02:58.689" v="291" actId="14100"/>
          <ac:spMkLst>
            <pc:docMk/>
            <pc:sldMk cId="410576320" sldId="265"/>
            <ac:spMk id="6" creationId="{8775284E-C2B3-2B0E-6AA9-361763390E58}"/>
          </ac:spMkLst>
        </pc:spChg>
      </pc:sldChg>
      <pc:sldChg chg="modSp add mod modTransition">
        <pc:chgData name="LACLEF DAVID" userId="9325870b-5e25-478d-85be-8ececc95a35c" providerId="ADAL" clId="{A4CB7076-BBA7-44E1-8C9A-EF019FECFBC8}" dt="2025-01-14T00:04:30.537" v="340"/>
        <pc:sldMkLst>
          <pc:docMk/>
          <pc:sldMk cId="588738406" sldId="266"/>
        </pc:sldMkLst>
        <pc:spChg chg="mod">
          <ac:chgData name="LACLEF DAVID" userId="9325870b-5e25-478d-85be-8ececc95a35c" providerId="ADAL" clId="{A4CB7076-BBA7-44E1-8C9A-EF019FECFBC8}" dt="2025-01-14T00:03:04.989" v="295"/>
          <ac:spMkLst>
            <pc:docMk/>
            <pc:sldMk cId="588738406" sldId="266"/>
            <ac:spMk id="6" creationId="{90486C9F-F528-2B92-B931-9B2C37F6DEC1}"/>
          </ac:spMkLst>
        </pc:spChg>
      </pc:sldChg>
      <pc:sldChg chg="modSp add del mod modTransition">
        <pc:chgData name="LACLEF DAVID" userId="9325870b-5e25-478d-85be-8ececc95a35c" providerId="ADAL" clId="{A4CB7076-BBA7-44E1-8C9A-EF019FECFBC8}" dt="2025-01-15T00:42:00.791" v="3849" actId="47"/>
        <pc:sldMkLst>
          <pc:docMk/>
          <pc:sldMk cId="497135613" sldId="267"/>
        </pc:sldMkLst>
        <pc:spChg chg="mod">
          <ac:chgData name="LACLEF DAVID" userId="9325870b-5e25-478d-85be-8ececc95a35c" providerId="ADAL" clId="{A4CB7076-BBA7-44E1-8C9A-EF019FECFBC8}" dt="2025-01-14T00:03:12.550" v="299"/>
          <ac:spMkLst>
            <pc:docMk/>
            <pc:sldMk cId="497135613" sldId="267"/>
            <ac:spMk id="6" creationId="{AE2C1DDA-CFCB-EDA9-4B65-0DF515A90FDB}"/>
          </ac:spMkLst>
        </pc:spChg>
      </pc:sldChg>
      <pc:sldChg chg="modSp add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3937380620" sldId="268"/>
        </pc:sldMkLst>
        <pc:spChg chg="mod">
          <ac:chgData name="LACLEF DAVID" userId="9325870b-5e25-478d-85be-8ececc95a35c" providerId="ADAL" clId="{A4CB7076-BBA7-44E1-8C9A-EF019FECFBC8}" dt="2025-01-14T00:04:07.031" v="339" actId="1076"/>
          <ac:spMkLst>
            <pc:docMk/>
            <pc:sldMk cId="3937380620" sldId="268"/>
            <ac:spMk id="6" creationId="{4C413EB7-A71E-614A-AC22-7E4C0A888B12}"/>
          </ac:spMkLst>
        </pc:spChg>
      </pc:sldChg>
      <pc:sldChg chg="addSp delSp modSp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1673906677" sldId="271"/>
        </pc:sldMkLst>
        <pc:spChg chg="mod">
          <ac:chgData name="LACLEF DAVID" userId="9325870b-5e25-478d-85be-8ececc95a35c" providerId="ADAL" clId="{A4CB7076-BBA7-44E1-8C9A-EF019FECFBC8}" dt="2025-01-14T19:52:43.677" v="431" actId="1076"/>
          <ac:spMkLst>
            <pc:docMk/>
            <pc:sldMk cId="1673906677" sldId="271"/>
            <ac:spMk id="6" creationId="{0AE23129-9489-5CC7-1B47-23456310B4C5}"/>
          </ac:spMkLst>
        </pc:spChg>
        <pc:spChg chg="mod">
          <ac:chgData name="LACLEF DAVID" userId="9325870b-5e25-478d-85be-8ececc95a35c" providerId="ADAL" clId="{A4CB7076-BBA7-44E1-8C9A-EF019FECFBC8}" dt="2025-01-14T19:52:30.865" v="427" actId="1076"/>
          <ac:spMkLst>
            <pc:docMk/>
            <pc:sldMk cId="1673906677" sldId="271"/>
            <ac:spMk id="9" creationId="{C31C1955-4049-71AA-4B83-97CA5154E524}"/>
          </ac:spMkLst>
        </pc:spChg>
        <pc:spChg chg="add mod">
          <ac:chgData name="LACLEF DAVID" userId="9325870b-5e25-478d-85be-8ececc95a35c" providerId="ADAL" clId="{A4CB7076-BBA7-44E1-8C9A-EF019FECFBC8}" dt="2025-01-14T19:57:02.453" v="467" actId="207"/>
          <ac:spMkLst>
            <pc:docMk/>
            <pc:sldMk cId="1673906677" sldId="271"/>
            <ac:spMk id="12" creationId="{22056641-54B6-1804-557E-A25C99A818EE}"/>
          </ac:spMkLst>
        </pc:spChg>
        <pc:spChg chg="add mod ord">
          <ac:chgData name="LACLEF DAVID" userId="9325870b-5e25-478d-85be-8ececc95a35c" providerId="ADAL" clId="{A4CB7076-BBA7-44E1-8C9A-EF019FECFBC8}" dt="2025-01-14T19:57:02.453" v="467" actId="207"/>
          <ac:spMkLst>
            <pc:docMk/>
            <pc:sldMk cId="1673906677" sldId="271"/>
            <ac:spMk id="14" creationId="{2F51C371-920E-5D64-B163-A59613A84B7B}"/>
          </ac:spMkLst>
        </pc:spChg>
        <pc:spChg chg="mod">
          <ac:chgData name="LACLEF DAVID" userId="9325870b-5e25-478d-85be-8ececc95a35c" providerId="ADAL" clId="{A4CB7076-BBA7-44E1-8C9A-EF019FECFBC8}" dt="2025-01-14T19:57:02.453" v="467" actId="207"/>
          <ac:spMkLst>
            <pc:docMk/>
            <pc:sldMk cId="1673906677" sldId="271"/>
            <ac:spMk id="16" creationId="{D086ADB8-A116-123B-2682-525EBA136BE1}"/>
          </ac:spMkLst>
        </pc:spChg>
        <pc:spChg chg="mod">
          <ac:chgData name="LACLEF DAVID" userId="9325870b-5e25-478d-85be-8ececc95a35c" providerId="ADAL" clId="{A4CB7076-BBA7-44E1-8C9A-EF019FECFBC8}" dt="2025-01-14T19:57:02.453" v="467" actId="207"/>
          <ac:spMkLst>
            <pc:docMk/>
            <pc:sldMk cId="1673906677" sldId="271"/>
            <ac:spMk id="17" creationId="{FC18AD8D-2E7E-125A-AC12-A5F729A51702}"/>
          </ac:spMkLst>
        </pc:spChg>
        <pc:spChg chg="mod">
          <ac:chgData name="LACLEF DAVID" userId="9325870b-5e25-478d-85be-8ececc95a35c" providerId="ADAL" clId="{A4CB7076-BBA7-44E1-8C9A-EF019FECFBC8}" dt="2025-01-14T19:57:02.453" v="467" actId="207"/>
          <ac:spMkLst>
            <pc:docMk/>
            <pc:sldMk cId="1673906677" sldId="271"/>
            <ac:spMk id="18" creationId="{FB2591CC-9272-A328-E9CA-70ED00828A3D}"/>
          </ac:spMkLst>
        </pc:spChg>
        <pc:spChg chg="add mod ord">
          <ac:chgData name="LACLEF DAVID" userId="9325870b-5e25-478d-85be-8ececc95a35c" providerId="ADAL" clId="{A4CB7076-BBA7-44E1-8C9A-EF019FECFBC8}" dt="2025-01-14T19:57:02.453" v="467" actId="207"/>
          <ac:spMkLst>
            <pc:docMk/>
            <pc:sldMk cId="1673906677" sldId="271"/>
            <ac:spMk id="19" creationId="{B6E5E4BF-D1CA-76ED-D531-3D35B2E69678}"/>
          </ac:spMkLst>
        </pc:spChg>
        <pc:picChg chg="del">
          <ac:chgData name="LACLEF DAVID" userId="9325870b-5e25-478d-85be-8ececc95a35c" providerId="ADAL" clId="{A4CB7076-BBA7-44E1-8C9A-EF019FECFBC8}" dt="2025-01-14T19:48:30.609" v="362" actId="478"/>
          <ac:picMkLst>
            <pc:docMk/>
            <pc:sldMk cId="1673906677" sldId="271"/>
            <ac:picMk id="5" creationId="{6AC5BCB7-A9FF-554B-8E1C-2E916E0F8D29}"/>
          </ac:picMkLst>
        </pc:picChg>
        <pc:picChg chg="add mod modCrop">
          <ac:chgData name="LACLEF DAVID" userId="9325870b-5e25-478d-85be-8ececc95a35c" providerId="ADAL" clId="{A4CB7076-BBA7-44E1-8C9A-EF019FECFBC8}" dt="2025-01-14T19:52:39.437" v="430" actId="1076"/>
          <ac:picMkLst>
            <pc:docMk/>
            <pc:sldMk cId="1673906677" sldId="271"/>
            <ac:picMk id="7" creationId="{86F17867-F092-1525-166F-C48249FD66CE}"/>
          </ac:picMkLst>
        </pc:picChg>
        <pc:picChg chg="del">
          <ac:chgData name="LACLEF DAVID" userId="9325870b-5e25-478d-85be-8ececc95a35c" providerId="ADAL" clId="{A4CB7076-BBA7-44E1-8C9A-EF019FECFBC8}" dt="2025-01-14T19:48:22.665" v="358" actId="478"/>
          <ac:picMkLst>
            <pc:docMk/>
            <pc:sldMk cId="1673906677" sldId="271"/>
            <ac:picMk id="8" creationId="{F53023F7-E666-E74D-3B76-52144FF7D52E}"/>
          </ac:picMkLst>
        </pc:picChg>
        <pc:picChg chg="add mod ord modCrop">
          <ac:chgData name="LACLEF DAVID" userId="9325870b-5e25-478d-85be-8ececc95a35c" providerId="ADAL" clId="{A4CB7076-BBA7-44E1-8C9A-EF019FECFBC8}" dt="2025-01-14T19:56:07.492" v="462" actId="167"/>
          <ac:picMkLst>
            <pc:docMk/>
            <pc:sldMk cId="1673906677" sldId="271"/>
            <ac:picMk id="11" creationId="{8A6D9284-B4C4-1548-1438-96B1CA38751A}"/>
          </ac:picMkLst>
        </pc:picChg>
        <pc:picChg chg="mod">
          <ac:chgData name="LACLEF DAVID" userId="9325870b-5e25-478d-85be-8ececc95a35c" providerId="ADAL" clId="{A4CB7076-BBA7-44E1-8C9A-EF019FECFBC8}" dt="2025-01-14T19:55:52.500" v="457" actId="1076"/>
          <ac:picMkLst>
            <pc:docMk/>
            <pc:sldMk cId="1673906677" sldId="271"/>
            <ac:picMk id="13" creationId="{6E4031C9-508A-DDFD-D6E5-6D7D3F0CD17A}"/>
          </ac:picMkLst>
        </pc:picChg>
        <pc:picChg chg="mod">
          <ac:chgData name="LACLEF DAVID" userId="9325870b-5e25-478d-85be-8ececc95a35c" providerId="ADAL" clId="{A4CB7076-BBA7-44E1-8C9A-EF019FECFBC8}" dt="2025-01-14T19:56:29.968" v="466" actId="1076"/>
          <ac:picMkLst>
            <pc:docMk/>
            <pc:sldMk cId="1673906677" sldId="271"/>
            <ac:picMk id="15" creationId="{985AF456-BFD2-B430-A68F-AFC49A3A606A}"/>
          </ac:picMkLst>
        </pc:picChg>
        <pc:picChg chg="mod ord">
          <ac:chgData name="LACLEF DAVID" userId="9325870b-5e25-478d-85be-8ececc95a35c" providerId="ADAL" clId="{A4CB7076-BBA7-44E1-8C9A-EF019FECFBC8}" dt="2025-01-14T19:55:08.961" v="449" actId="1076"/>
          <ac:picMkLst>
            <pc:docMk/>
            <pc:sldMk cId="1673906677" sldId="271"/>
            <ac:picMk id="20" creationId="{906F70E6-2221-FDB5-CE7C-E2BFBD2FC699}"/>
          </ac:picMkLst>
        </pc:picChg>
      </pc:sldChg>
      <pc:sldChg chg="modSp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2664330755" sldId="272"/>
        </pc:sldMkLst>
        <pc:spChg chg="mod">
          <ac:chgData name="LACLEF DAVID" userId="9325870b-5e25-478d-85be-8ececc95a35c" providerId="ADAL" clId="{A4CB7076-BBA7-44E1-8C9A-EF019FECFBC8}" dt="2025-01-14T19:43:18.274" v="345" actId="403"/>
          <ac:spMkLst>
            <pc:docMk/>
            <pc:sldMk cId="2664330755" sldId="272"/>
            <ac:spMk id="6" creationId="{C1D16D55-0882-9ACF-4012-4BF2CA7C662C}"/>
          </ac:spMkLst>
        </pc:spChg>
        <pc:spChg chg="mod">
          <ac:chgData name="LACLEF DAVID" userId="9325870b-5e25-478d-85be-8ececc95a35c" providerId="ADAL" clId="{A4CB7076-BBA7-44E1-8C9A-EF019FECFBC8}" dt="2025-01-14T19:43:18.274" v="345" actId="403"/>
          <ac:spMkLst>
            <pc:docMk/>
            <pc:sldMk cId="2664330755" sldId="272"/>
            <ac:spMk id="8" creationId="{81B82C52-043B-AAA6-38B5-9FB69EE147B1}"/>
          </ac:spMkLst>
        </pc:spChg>
        <pc:spChg chg="mod">
          <ac:chgData name="LACLEF DAVID" userId="9325870b-5e25-478d-85be-8ececc95a35c" providerId="ADAL" clId="{A4CB7076-BBA7-44E1-8C9A-EF019FECFBC8}" dt="2025-01-14T19:43:18.274" v="345" actId="403"/>
          <ac:spMkLst>
            <pc:docMk/>
            <pc:sldMk cId="2664330755" sldId="272"/>
            <ac:spMk id="10" creationId="{19A528B4-C13A-6475-1D96-8EEF692B83A0}"/>
          </ac:spMkLst>
        </pc:spChg>
        <pc:spChg chg="mod">
          <ac:chgData name="LACLEF DAVID" userId="9325870b-5e25-478d-85be-8ececc95a35c" providerId="ADAL" clId="{A4CB7076-BBA7-44E1-8C9A-EF019FECFBC8}" dt="2025-01-14T19:43:18.274" v="345" actId="403"/>
          <ac:spMkLst>
            <pc:docMk/>
            <pc:sldMk cId="2664330755" sldId="272"/>
            <ac:spMk id="12" creationId="{99700FC0-E831-F233-CF28-3D6BC1CA0FCD}"/>
          </ac:spMkLst>
        </pc:spChg>
        <pc:spChg chg="mod">
          <ac:chgData name="LACLEF DAVID" userId="9325870b-5e25-478d-85be-8ececc95a35c" providerId="ADAL" clId="{A4CB7076-BBA7-44E1-8C9A-EF019FECFBC8}" dt="2025-01-14T19:43:41.660" v="346" actId="1076"/>
          <ac:spMkLst>
            <pc:docMk/>
            <pc:sldMk cId="2664330755" sldId="272"/>
            <ac:spMk id="14" creationId="{088E2688-ED56-AB81-01A2-E34BF5C6D2DD}"/>
          </ac:spMkLst>
        </pc:spChg>
        <pc:spChg chg="mod">
          <ac:chgData name="LACLEF DAVID" userId="9325870b-5e25-478d-85be-8ececc95a35c" providerId="ADAL" clId="{A4CB7076-BBA7-44E1-8C9A-EF019FECFBC8}" dt="2025-01-14T19:43:18.274" v="345" actId="403"/>
          <ac:spMkLst>
            <pc:docMk/>
            <pc:sldMk cId="2664330755" sldId="272"/>
            <ac:spMk id="16" creationId="{F51363A3-2806-8B15-45AD-47DC9379F217}"/>
          </ac:spMkLst>
        </pc:spChg>
        <pc:spChg chg="mod">
          <ac:chgData name="LACLEF DAVID" userId="9325870b-5e25-478d-85be-8ececc95a35c" providerId="ADAL" clId="{A4CB7076-BBA7-44E1-8C9A-EF019FECFBC8}" dt="2025-01-14T19:43:18.274" v="345" actId="403"/>
          <ac:spMkLst>
            <pc:docMk/>
            <pc:sldMk cId="2664330755" sldId="272"/>
            <ac:spMk id="18" creationId="{5C238A71-E49A-1161-A953-98354FBCDB4E}"/>
          </ac:spMkLst>
        </pc:spChg>
        <pc:spChg chg="mod">
          <ac:chgData name="LACLEF DAVID" userId="9325870b-5e25-478d-85be-8ececc95a35c" providerId="ADAL" clId="{A4CB7076-BBA7-44E1-8C9A-EF019FECFBC8}" dt="2025-01-14T19:43:18.274" v="345" actId="403"/>
          <ac:spMkLst>
            <pc:docMk/>
            <pc:sldMk cId="2664330755" sldId="272"/>
            <ac:spMk id="20" creationId="{555A007F-215B-BAFE-E756-FF218C514646}"/>
          </ac:spMkLst>
        </pc:spChg>
      </pc:sldChg>
      <pc:sldChg chg="addSp delSp modSp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1076576348" sldId="273"/>
        </pc:sldMkLst>
        <pc:spChg chg="mod">
          <ac:chgData name="LACLEF DAVID" userId="9325870b-5e25-478d-85be-8ececc95a35c" providerId="ADAL" clId="{A4CB7076-BBA7-44E1-8C9A-EF019FECFBC8}" dt="2025-01-14T20:40:04.858" v="740" actId="27803"/>
          <ac:spMkLst>
            <pc:docMk/>
            <pc:sldMk cId="1076576348" sldId="273"/>
            <ac:spMk id="5" creationId="{EB36D7D5-13BD-380E-C2F3-1AAAC88288FC}"/>
          </ac:spMkLst>
        </pc:spChg>
        <pc:spChg chg="mod">
          <ac:chgData name="LACLEF DAVID" userId="9325870b-5e25-478d-85be-8ececc95a35c" providerId="ADAL" clId="{A4CB7076-BBA7-44E1-8C9A-EF019FECFBC8}" dt="2025-01-14T20:40:04.858" v="740" actId="27803"/>
          <ac:spMkLst>
            <pc:docMk/>
            <pc:sldMk cId="1076576348" sldId="273"/>
            <ac:spMk id="7" creationId="{DCB90A9F-E469-D6CA-8E8A-A105029D7811}"/>
          </ac:spMkLst>
        </pc:spChg>
        <pc:spChg chg="mod">
          <ac:chgData name="LACLEF DAVID" userId="9325870b-5e25-478d-85be-8ececc95a35c" providerId="ADAL" clId="{A4CB7076-BBA7-44E1-8C9A-EF019FECFBC8}" dt="2025-01-14T20:40:04.858" v="740" actId="27803"/>
          <ac:spMkLst>
            <pc:docMk/>
            <pc:sldMk cId="1076576348" sldId="273"/>
            <ac:spMk id="8" creationId="{AE7926B9-35D1-1B4B-DB34-D2494318AA4A}"/>
          </ac:spMkLst>
        </pc:spChg>
        <pc:spChg chg="mod">
          <ac:chgData name="LACLEF DAVID" userId="9325870b-5e25-478d-85be-8ececc95a35c" providerId="ADAL" clId="{A4CB7076-BBA7-44E1-8C9A-EF019FECFBC8}" dt="2025-01-14T20:40:04.858" v="740" actId="27803"/>
          <ac:spMkLst>
            <pc:docMk/>
            <pc:sldMk cId="1076576348" sldId="273"/>
            <ac:spMk id="9" creationId="{CBD8CF8E-0E38-6023-12B9-C01800A73688}"/>
          </ac:spMkLst>
        </pc:spChg>
        <pc:spChg chg="mod">
          <ac:chgData name="LACLEF DAVID" userId="9325870b-5e25-478d-85be-8ececc95a35c" providerId="ADAL" clId="{A4CB7076-BBA7-44E1-8C9A-EF019FECFBC8}" dt="2025-01-14T20:05:47.209" v="473" actId="207"/>
          <ac:spMkLst>
            <pc:docMk/>
            <pc:sldMk cId="1076576348" sldId="273"/>
            <ac:spMk id="11" creationId="{B1ED002B-96D5-C661-FD89-1FD37A7A0077}"/>
          </ac:spMkLst>
        </pc:spChg>
        <pc:spChg chg="mod">
          <ac:chgData name="LACLEF DAVID" userId="9325870b-5e25-478d-85be-8ececc95a35c" providerId="ADAL" clId="{A4CB7076-BBA7-44E1-8C9A-EF019FECFBC8}" dt="2025-01-14T20:40:04.858" v="740" actId="27803"/>
          <ac:spMkLst>
            <pc:docMk/>
            <pc:sldMk cId="1076576348" sldId="273"/>
            <ac:spMk id="12" creationId="{152E7F60-7DDC-1323-8C19-F6CF6128D091}"/>
          </ac:spMkLst>
        </pc:spChg>
        <pc:spChg chg="mod">
          <ac:chgData name="LACLEF DAVID" userId="9325870b-5e25-478d-85be-8ececc95a35c" providerId="ADAL" clId="{A4CB7076-BBA7-44E1-8C9A-EF019FECFBC8}" dt="2025-01-14T20:40:04.858" v="740" actId="27803"/>
          <ac:spMkLst>
            <pc:docMk/>
            <pc:sldMk cId="1076576348" sldId="273"/>
            <ac:spMk id="15" creationId="{33E73530-AE74-9FCF-87F8-0AF7449179FA}"/>
          </ac:spMkLst>
        </pc:spChg>
        <pc:spChg chg="mod">
          <ac:chgData name="LACLEF DAVID" userId="9325870b-5e25-478d-85be-8ececc95a35c" providerId="ADAL" clId="{A4CB7076-BBA7-44E1-8C9A-EF019FECFBC8}" dt="2025-01-14T20:40:04.858" v="740" actId="27803"/>
          <ac:spMkLst>
            <pc:docMk/>
            <pc:sldMk cId="1076576348" sldId="273"/>
            <ac:spMk id="18" creationId="{EAEFB129-8A2F-8E9D-0D7E-20A56DCFE0F7}"/>
          </ac:spMkLst>
        </pc:spChg>
        <pc:spChg chg="mod">
          <ac:chgData name="LACLEF DAVID" userId="9325870b-5e25-478d-85be-8ececc95a35c" providerId="ADAL" clId="{A4CB7076-BBA7-44E1-8C9A-EF019FECFBC8}" dt="2025-01-14T20:40:04.858" v="740" actId="27803"/>
          <ac:spMkLst>
            <pc:docMk/>
            <pc:sldMk cId="1076576348" sldId="273"/>
            <ac:spMk id="19" creationId="{533FA379-93F1-11F0-FD13-EF1D85612219}"/>
          </ac:spMkLst>
        </pc:spChg>
        <pc:grpChg chg="add del mod">
          <ac:chgData name="LACLEF DAVID" userId="9325870b-5e25-478d-85be-8ececc95a35c" providerId="ADAL" clId="{A4CB7076-BBA7-44E1-8C9A-EF019FECFBC8}" dt="2025-01-14T20:40:04.858" v="740" actId="27803"/>
          <ac:grpSpMkLst>
            <pc:docMk/>
            <pc:sldMk cId="1076576348" sldId="273"/>
            <ac:grpSpMk id="3" creationId="{F419B731-3D28-0DFB-DB33-95193C1D3107}"/>
          </ac:grpSpMkLst>
        </pc:grpChg>
        <pc:picChg chg="mod">
          <ac:chgData name="LACLEF DAVID" userId="9325870b-5e25-478d-85be-8ececc95a35c" providerId="ADAL" clId="{A4CB7076-BBA7-44E1-8C9A-EF019FECFBC8}" dt="2025-01-14T20:42:31.662" v="777" actId="1035"/>
          <ac:picMkLst>
            <pc:docMk/>
            <pc:sldMk cId="1076576348" sldId="273"/>
            <ac:picMk id="6" creationId="{7FA854AC-B39F-A3D7-C2DA-D716A388D708}"/>
          </ac:picMkLst>
        </pc:picChg>
        <pc:picChg chg="mod ord">
          <ac:chgData name="LACLEF DAVID" userId="9325870b-5e25-478d-85be-8ececc95a35c" providerId="ADAL" clId="{A4CB7076-BBA7-44E1-8C9A-EF019FECFBC8}" dt="2025-01-14T20:43:40.361" v="780" actId="1076"/>
          <ac:picMkLst>
            <pc:docMk/>
            <pc:sldMk cId="1076576348" sldId="273"/>
            <ac:picMk id="10" creationId="{1C21A7B6-C4A1-08E7-F76D-1F12488BD567}"/>
          </ac:picMkLst>
        </pc:picChg>
        <pc:picChg chg="add del mod">
          <ac:chgData name="LACLEF DAVID" userId="9325870b-5e25-478d-85be-8ececc95a35c" providerId="ADAL" clId="{A4CB7076-BBA7-44E1-8C9A-EF019FECFBC8}" dt="2025-01-14T20:42:04.086" v="746" actId="478"/>
          <ac:picMkLst>
            <pc:docMk/>
            <pc:sldMk cId="1076576348" sldId="273"/>
            <ac:picMk id="13" creationId="{75D44AB2-4141-00ED-6BA4-62FA9246828E}"/>
          </ac:picMkLst>
        </pc:picChg>
        <pc:picChg chg="add mod">
          <ac:chgData name="LACLEF DAVID" userId="9325870b-5e25-478d-85be-8ececc95a35c" providerId="ADAL" clId="{A4CB7076-BBA7-44E1-8C9A-EF019FECFBC8}" dt="2025-01-14T20:42:25.379" v="752" actId="14100"/>
          <ac:picMkLst>
            <pc:docMk/>
            <pc:sldMk cId="1076576348" sldId="273"/>
            <ac:picMk id="21" creationId="{DC879E93-1FC5-8955-4336-41EA6005877A}"/>
          </ac:picMkLst>
        </pc:picChg>
        <pc:picChg chg="add del mod">
          <ac:chgData name="LACLEF DAVID" userId="9325870b-5e25-478d-85be-8ececc95a35c" providerId="ADAL" clId="{A4CB7076-BBA7-44E1-8C9A-EF019FECFBC8}" dt="2025-01-14T20:43:50.542" v="787" actId="478"/>
          <ac:picMkLst>
            <pc:docMk/>
            <pc:sldMk cId="1076576348" sldId="273"/>
            <ac:picMk id="23" creationId="{44FF16B2-475A-7FFB-23D6-A00048BE3982}"/>
          </ac:picMkLst>
        </pc:picChg>
        <pc:picChg chg="add mod">
          <ac:chgData name="LACLEF DAVID" userId="9325870b-5e25-478d-85be-8ececc95a35c" providerId="ADAL" clId="{A4CB7076-BBA7-44E1-8C9A-EF019FECFBC8}" dt="2025-01-15T00:49:36.640" v="3907"/>
          <ac:picMkLst>
            <pc:docMk/>
            <pc:sldMk cId="1076576348" sldId="273"/>
            <ac:picMk id="25" creationId="{236B19E1-97BF-E417-B5E6-2B756A6DF4FC}"/>
          </ac:picMkLst>
        </pc:picChg>
      </pc:sldChg>
      <pc:sldChg chg="modTransition">
        <pc:chgData name="LACLEF DAVID" userId="9325870b-5e25-478d-85be-8ececc95a35c" providerId="ADAL" clId="{A4CB7076-BBA7-44E1-8C9A-EF019FECFBC8}" dt="2025-01-15T00:52:16.773" v="3969"/>
        <pc:sldMkLst>
          <pc:docMk/>
          <pc:sldMk cId="2716757748" sldId="274"/>
        </pc:sldMkLst>
      </pc:sldChg>
      <pc:sldChg chg="addSp delSp modSp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1626796450" sldId="275"/>
        </pc:sldMkLst>
        <pc:spChg chg="del">
          <ac:chgData name="LACLEF DAVID" userId="9325870b-5e25-478d-85be-8ececc95a35c" providerId="ADAL" clId="{A4CB7076-BBA7-44E1-8C9A-EF019FECFBC8}" dt="2025-01-14T20:04:38.439" v="471" actId="478"/>
          <ac:spMkLst>
            <pc:docMk/>
            <pc:sldMk cId="1626796450" sldId="275"/>
            <ac:spMk id="3" creationId="{9D292773-25DE-16E3-D879-42ED1979966A}"/>
          </ac:spMkLst>
        </pc:spChg>
        <pc:spChg chg="add mod">
          <ac:chgData name="LACLEF DAVID" userId="9325870b-5e25-478d-85be-8ececc95a35c" providerId="ADAL" clId="{A4CB7076-BBA7-44E1-8C9A-EF019FECFBC8}" dt="2025-01-14T20:36:07.783" v="738" actId="207"/>
          <ac:spMkLst>
            <pc:docMk/>
            <pc:sldMk cId="1626796450" sldId="275"/>
            <ac:spMk id="7" creationId="{08A2F42C-572C-80E7-5C1A-1ACE08681FBC}"/>
          </ac:spMkLst>
        </pc:spChg>
        <pc:spChg chg="add mod">
          <ac:chgData name="LACLEF DAVID" userId="9325870b-5e25-478d-85be-8ececc95a35c" providerId="ADAL" clId="{A4CB7076-BBA7-44E1-8C9A-EF019FECFBC8}" dt="2025-01-14T20:30:46.032" v="654" actId="1036"/>
          <ac:spMkLst>
            <pc:docMk/>
            <pc:sldMk cId="1626796450" sldId="275"/>
            <ac:spMk id="10" creationId="{35DFF385-D46D-396E-0586-F4936F5BA360}"/>
          </ac:spMkLst>
        </pc:spChg>
        <pc:spChg chg="add del mod">
          <ac:chgData name="LACLEF DAVID" userId="9325870b-5e25-478d-85be-8ececc95a35c" providerId="ADAL" clId="{A4CB7076-BBA7-44E1-8C9A-EF019FECFBC8}" dt="2025-01-14T20:29:23.226" v="590" actId="478"/>
          <ac:spMkLst>
            <pc:docMk/>
            <pc:sldMk cId="1626796450" sldId="275"/>
            <ac:spMk id="11" creationId="{9AE7372E-C0FC-EB31-C843-A6F2AAC2FBEC}"/>
          </ac:spMkLst>
        </pc:spChg>
        <pc:spChg chg="add del mod">
          <ac:chgData name="LACLEF DAVID" userId="9325870b-5e25-478d-85be-8ececc95a35c" providerId="ADAL" clId="{A4CB7076-BBA7-44E1-8C9A-EF019FECFBC8}" dt="2025-01-14T20:29:48.568" v="608" actId="478"/>
          <ac:spMkLst>
            <pc:docMk/>
            <pc:sldMk cId="1626796450" sldId="275"/>
            <ac:spMk id="14" creationId="{69B8EF00-FF3E-BAA6-DA0B-BEC77466EB2A}"/>
          </ac:spMkLst>
        </pc:spChg>
        <pc:spChg chg="add mod">
          <ac:chgData name="LACLEF DAVID" userId="9325870b-5e25-478d-85be-8ececc95a35c" providerId="ADAL" clId="{A4CB7076-BBA7-44E1-8C9A-EF019FECFBC8}" dt="2025-01-14T20:30:46.032" v="654" actId="1036"/>
          <ac:spMkLst>
            <pc:docMk/>
            <pc:sldMk cId="1626796450" sldId="275"/>
            <ac:spMk id="15" creationId="{6E14B498-3550-79BD-FD1A-37B9EEBB11A0}"/>
          </ac:spMkLst>
        </pc:spChg>
        <pc:picChg chg="add mod">
          <ac:chgData name="LACLEF DAVID" userId="9325870b-5e25-478d-85be-8ececc95a35c" providerId="ADAL" clId="{A4CB7076-BBA7-44E1-8C9A-EF019FECFBC8}" dt="2025-01-14T20:35:51.736" v="737" actId="1076"/>
          <ac:picMkLst>
            <pc:docMk/>
            <pc:sldMk cId="1626796450" sldId="275"/>
            <ac:picMk id="6" creationId="{C7CC0999-9FDB-52BE-C0DD-6FFD7960BC52}"/>
          </ac:picMkLst>
        </pc:picChg>
        <pc:picChg chg="add mod modCrop">
          <ac:chgData name="LACLEF DAVID" userId="9325870b-5e25-478d-85be-8ececc95a35c" providerId="ADAL" clId="{A4CB7076-BBA7-44E1-8C9A-EF019FECFBC8}" dt="2025-01-14T20:30:50.946" v="655" actId="1076"/>
          <ac:picMkLst>
            <pc:docMk/>
            <pc:sldMk cId="1626796450" sldId="275"/>
            <ac:picMk id="9" creationId="{6FC91467-876F-020B-8096-C6AF0048BE3C}"/>
          </ac:picMkLst>
        </pc:picChg>
        <pc:picChg chg="add mod modCrop">
          <ac:chgData name="LACLEF DAVID" userId="9325870b-5e25-478d-85be-8ececc95a35c" providerId="ADAL" clId="{A4CB7076-BBA7-44E1-8C9A-EF019FECFBC8}" dt="2025-01-14T20:31:02.903" v="657" actId="1076"/>
          <ac:picMkLst>
            <pc:docMk/>
            <pc:sldMk cId="1626796450" sldId="275"/>
            <ac:picMk id="13" creationId="{D4516E74-7838-8179-4609-0B10ED728ABD}"/>
          </ac:picMkLst>
        </pc:picChg>
      </pc:sldChg>
      <pc:sldChg chg="addSp delSp modSp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3592452032" sldId="276"/>
        </pc:sldMkLst>
        <pc:spChg chg="del">
          <ac:chgData name="LACLEF DAVID" userId="9325870b-5e25-478d-85be-8ececc95a35c" providerId="ADAL" clId="{A4CB7076-BBA7-44E1-8C9A-EF019FECFBC8}" dt="2025-01-14T20:44:34.819" v="788" actId="478"/>
          <ac:spMkLst>
            <pc:docMk/>
            <pc:sldMk cId="3592452032" sldId="276"/>
            <ac:spMk id="3" creationId="{5DCF0E89-72F0-F853-108F-F42C4D05B40C}"/>
          </ac:spMkLst>
        </pc:spChg>
        <pc:spChg chg="add del mod">
          <ac:chgData name="LACLEF DAVID" userId="9325870b-5e25-478d-85be-8ececc95a35c" providerId="ADAL" clId="{A4CB7076-BBA7-44E1-8C9A-EF019FECFBC8}" dt="2025-01-14T20:53:15.046" v="857" actId="478"/>
          <ac:spMkLst>
            <pc:docMk/>
            <pc:sldMk cId="3592452032" sldId="276"/>
            <ac:spMk id="5" creationId="{E7F43940-3156-ADE3-98E3-5F22ABABA5CD}"/>
          </ac:spMkLst>
        </pc:spChg>
        <pc:spChg chg="add del mod">
          <ac:chgData name="LACLEF DAVID" userId="9325870b-5e25-478d-85be-8ececc95a35c" providerId="ADAL" clId="{A4CB7076-BBA7-44E1-8C9A-EF019FECFBC8}" dt="2025-01-14T20:53:15.046" v="857" actId="478"/>
          <ac:spMkLst>
            <pc:docMk/>
            <pc:sldMk cId="3592452032" sldId="276"/>
            <ac:spMk id="6" creationId="{B4F8366E-9A8A-6473-44A7-9A1AFA6F8816}"/>
          </ac:spMkLst>
        </pc:spChg>
        <pc:spChg chg="add mod">
          <ac:chgData name="LACLEF DAVID" userId="9325870b-5e25-478d-85be-8ececc95a35c" providerId="ADAL" clId="{A4CB7076-BBA7-44E1-8C9A-EF019FECFBC8}" dt="2025-01-14T21:28:47.332" v="1441" actId="1037"/>
          <ac:spMkLst>
            <pc:docMk/>
            <pc:sldMk cId="3592452032" sldId="276"/>
            <ac:spMk id="7" creationId="{81C93325-31BD-1357-A85C-884FBC75B696}"/>
          </ac:spMkLst>
        </pc:spChg>
        <pc:spChg chg="add mod">
          <ac:chgData name="LACLEF DAVID" userId="9325870b-5e25-478d-85be-8ececc95a35c" providerId="ADAL" clId="{A4CB7076-BBA7-44E1-8C9A-EF019FECFBC8}" dt="2025-01-14T21:34:44.043" v="1456" actId="1076"/>
          <ac:spMkLst>
            <pc:docMk/>
            <pc:sldMk cId="3592452032" sldId="276"/>
            <ac:spMk id="8" creationId="{78F60F82-891C-B8E9-A6AE-BC2C824310E9}"/>
          </ac:spMkLst>
        </pc:spChg>
        <pc:spChg chg="add del mod">
          <ac:chgData name="LACLEF DAVID" userId="9325870b-5e25-478d-85be-8ececc95a35c" providerId="ADAL" clId="{A4CB7076-BBA7-44E1-8C9A-EF019FECFBC8}" dt="2025-01-14T20:53:10.760" v="856" actId="478"/>
          <ac:spMkLst>
            <pc:docMk/>
            <pc:sldMk cId="3592452032" sldId="276"/>
            <ac:spMk id="9" creationId="{D97907F2-2111-0916-9065-282DAD8A73EB}"/>
          </ac:spMkLst>
        </pc:spChg>
        <pc:spChg chg="add del mod">
          <ac:chgData name="LACLEF DAVID" userId="9325870b-5e25-478d-85be-8ececc95a35c" providerId="ADAL" clId="{A4CB7076-BBA7-44E1-8C9A-EF019FECFBC8}" dt="2025-01-14T20:53:10.760" v="856" actId="478"/>
          <ac:spMkLst>
            <pc:docMk/>
            <pc:sldMk cId="3592452032" sldId="276"/>
            <ac:spMk id="10" creationId="{042A0012-BF1E-C5D8-20B5-B901EDE5D660}"/>
          </ac:spMkLst>
        </pc:spChg>
        <pc:spChg chg="add mod">
          <ac:chgData name="LACLEF DAVID" userId="9325870b-5e25-478d-85be-8ececc95a35c" providerId="ADAL" clId="{A4CB7076-BBA7-44E1-8C9A-EF019FECFBC8}" dt="2025-01-14T21:28:47.332" v="1441" actId="1037"/>
          <ac:spMkLst>
            <pc:docMk/>
            <pc:sldMk cId="3592452032" sldId="276"/>
            <ac:spMk id="14" creationId="{346F3CCF-7989-8EF9-FD87-E9D4477BFFC1}"/>
          </ac:spMkLst>
        </pc:spChg>
        <pc:spChg chg="add del">
          <ac:chgData name="LACLEF DAVID" userId="9325870b-5e25-478d-85be-8ececc95a35c" providerId="ADAL" clId="{A4CB7076-BBA7-44E1-8C9A-EF019FECFBC8}" dt="2025-01-14T21:09:07.591" v="970" actId="22"/>
          <ac:spMkLst>
            <pc:docMk/>
            <pc:sldMk cId="3592452032" sldId="276"/>
            <ac:spMk id="20" creationId="{8A47715E-75FA-1CA1-526F-CDE6F01A49E6}"/>
          </ac:spMkLst>
        </pc:spChg>
        <pc:spChg chg="add mod">
          <ac:chgData name="LACLEF DAVID" userId="9325870b-5e25-478d-85be-8ececc95a35c" providerId="ADAL" clId="{A4CB7076-BBA7-44E1-8C9A-EF019FECFBC8}" dt="2025-01-14T21:28:47.332" v="1441" actId="1037"/>
          <ac:spMkLst>
            <pc:docMk/>
            <pc:sldMk cId="3592452032" sldId="276"/>
            <ac:spMk id="21" creationId="{A97C4AFD-9A80-3641-ADFC-E63033774CE2}"/>
          </ac:spMkLst>
        </pc:spChg>
        <pc:spChg chg="add mod">
          <ac:chgData name="LACLEF DAVID" userId="9325870b-5e25-478d-85be-8ececc95a35c" providerId="ADAL" clId="{A4CB7076-BBA7-44E1-8C9A-EF019FECFBC8}" dt="2025-01-14T21:28:47.332" v="1441" actId="1037"/>
          <ac:spMkLst>
            <pc:docMk/>
            <pc:sldMk cId="3592452032" sldId="276"/>
            <ac:spMk id="23" creationId="{E6BDEDE8-E8C3-830A-0C44-AE975D09F9E0}"/>
          </ac:spMkLst>
        </pc:spChg>
        <pc:spChg chg="add mod">
          <ac:chgData name="LACLEF DAVID" userId="9325870b-5e25-478d-85be-8ececc95a35c" providerId="ADAL" clId="{A4CB7076-BBA7-44E1-8C9A-EF019FECFBC8}" dt="2025-01-14T21:28:47.332" v="1441" actId="1037"/>
          <ac:spMkLst>
            <pc:docMk/>
            <pc:sldMk cId="3592452032" sldId="276"/>
            <ac:spMk id="32" creationId="{58C61FB0-30AE-7EA3-223B-4007D7A77F03}"/>
          </ac:spMkLst>
        </pc:spChg>
        <pc:spChg chg="add mod">
          <ac:chgData name="LACLEF DAVID" userId="9325870b-5e25-478d-85be-8ececc95a35c" providerId="ADAL" clId="{A4CB7076-BBA7-44E1-8C9A-EF019FECFBC8}" dt="2025-01-14T21:29:45.396" v="1453" actId="1076"/>
          <ac:spMkLst>
            <pc:docMk/>
            <pc:sldMk cId="3592452032" sldId="276"/>
            <ac:spMk id="36" creationId="{7EB96B38-09EA-92F3-CB1F-061AD2C8E7ED}"/>
          </ac:spMkLst>
        </pc:spChg>
        <pc:spChg chg="add mod">
          <ac:chgData name="LACLEF DAVID" userId="9325870b-5e25-478d-85be-8ececc95a35c" providerId="ADAL" clId="{A4CB7076-BBA7-44E1-8C9A-EF019FECFBC8}" dt="2025-01-14T21:29:53.521" v="1455" actId="1076"/>
          <ac:spMkLst>
            <pc:docMk/>
            <pc:sldMk cId="3592452032" sldId="276"/>
            <ac:spMk id="38" creationId="{9C395155-72EA-7D6A-BE3E-464BBF7A994F}"/>
          </ac:spMkLst>
        </pc:spChg>
        <pc:spChg chg="add mod">
          <ac:chgData name="LACLEF DAVID" userId="9325870b-5e25-478d-85be-8ececc95a35c" providerId="ADAL" clId="{A4CB7076-BBA7-44E1-8C9A-EF019FECFBC8}" dt="2025-01-14T21:29:15.953" v="1447" actId="1076"/>
          <ac:spMkLst>
            <pc:docMk/>
            <pc:sldMk cId="3592452032" sldId="276"/>
            <ac:spMk id="41" creationId="{315FA2F7-0BCC-5296-44CD-7DD77213A404}"/>
          </ac:spMkLst>
        </pc:spChg>
        <pc:picChg chg="add del mod modCrop">
          <ac:chgData name="LACLEF DAVID" userId="9325870b-5e25-478d-85be-8ececc95a35c" providerId="ADAL" clId="{A4CB7076-BBA7-44E1-8C9A-EF019FECFBC8}" dt="2025-01-14T21:18:21.220" v="1095" actId="478"/>
          <ac:picMkLst>
            <pc:docMk/>
            <pc:sldMk cId="3592452032" sldId="276"/>
            <ac:picMk id="12" creationId="{FD4AF781-362B-066A-5975-8C6419216BC2}"/>
          </ac:picMkLst>
        </pc:picChg>
        <pc:picChg chg="add del mod modCrop">
          <ac:chgData name="LACLEF DAVID" userId="9325870b-5e25-478d-85be-8ececc95a35c" providerId="ADAL" clId="{A4CB7076-BBA7-44E1-8C9A-EF019FECFBC8}" dt="2025-01-14T21:08:20.269" v="957" actId="478"/>
          <ac:picMkLst>
            <pc:docMk/>
            <pc:sldMk cId="3592452032" sldId="276"/>
            <ac:picMk id="16" creationId="{AF56F872-3C2C-A1F7-E2FD-819D638DB28F}"/>
          </ac:picMkLst>
        </pc:picChg>
        <pc:picChg chg="add mod modCrop">
          <ac:chgData name="LACLEF DAVID" userId="9325870b-5e25-478d-85be-8ececc95a35c" providerId="ADAL" clId="{A4CB7076-BBA7-44E1-8C9A-EF019FECFBC8}" dt="2025-01-14T21:28:47.332" v="1441" actId="1037"/>
          <ac:picMkLst>
            <pc:docMk/>
            <pc:sldMk cId="3592452032" sldId="276"/>
            <ac:picMk id="18" creationId="{5A1A8664-ADFD-211E-105E-8728127BB740}"/>
          </ac:picMkLst>
        </pc:picChg>
        <pc:picChg chg="add mod">
          <ac:chgData name="LACLEF DAVID" userId="9325870b-5e25-478d-85be-8ececc95a35c" providerId="ADAL" clId="{A4CB7076-BBA7-44E1-8C9A-EF019FECFBC8}" dt="2025-01-14T21:28:47.332" v="1441" actId="1037"/>
          <ac:picMkLst>
            <pc:docMk/>
            <pc:sldMk cId="3592452032" sldId="276"/>
            <ac:picMk id="22" creationId="{83FAEA39-8DCE-8422-FE53-A2BC252C1A76}"/>
          </ac:picMkLst>
        </pc:picChg>
        <pc:picChg chg="add mod modCrop">
          <ac:chgData name="LACLEF DAVID" userId="9325870b-5e25-478d-85be-8ececc95a35c" providerId="ADAL" clId="{A4CB7076-BBA7-44E1-8C9A-EF019FECFBC8}" dt="2025-01-14T21:28:47.332" v="1441" actId="1037"/>
          <ac:picMkLst>
            <pc:docMk/>
            <pc:sldMk cId="3592452032" sldId="276"/>
            <ac:picMk id="25" creationId="{052F3A48-1A54-6AD5-DCF0-95891D9DE5B2}"/>
          </ac:picMkLst>
        </pc:picChg>
        <pc:picChg chg="add mod">
          <ac:chgData name="LACLEF DAVID" userId="9325870b-5e25-478d-85be-8ececc95a35c" providerId="ADAL" clId="{A4CB7076-BBA7-44E1-8C9A-EF019FECFBC8}" dt="2025-01-14T21:28:47.332" v="1441" actId="1037"/>
          <ac:picMkLst>
            <pc:docMk/>
            <pc:sldMk cId="3592452032" sldId="276"/>
            <ac:picMk id="27" creationId="{0A4C2D01-495D-58C3-12DA-3560B974E9BC}"/>
          </ac:picMkLst>
        </pc:picChg>
        <pc:picChg chg="add mod">
          <ac:chgData name="LACLEF DAVID" userId="9325870b-5e25-478d-85be-8ececc95a35c" providerId="ADAL" clId="{A4CB7076-BBA7-44E1-8C9A-EF019FECFBC8}" dt="2025-01-14T21:28:47.332" v="1441" actId="1037"/>
          <ac:picMkLst>
            <pc:docMk/>
            <pc:sldMk cId="3592452032" sldId="276"/>
            <ac:picMk id="29" creationId="{BA85E6DB-DB7A-FA6A-01B5-11D649C25E36}"/>
          </ac:picMkLst>
        </pc:picChg>
        <pc:picChg chg="add mod">
          <ac:chgData name="LACLEF DAVID" userId="9325870b-5e25-478d-85be-8ececc95a35c" providerId="ADAL" clId="{A4CB7076-BBA7-44E1-8C9A-EF019FECFBC8}" dt="2025-01-14T21:28:47.332" v="1441" actId="1037"/>
          <ac:picMkLst>
            <pc:docMk/>
            <pc:sldMk cId="3592452032" sldId="276"/>
            <ac:picMk id="31" creationId="{D8CD4FF2-CDBC-64AD-602E-9FA86DC2527F}"/>
          </ac:picMkLst>
        </pc:picChg>
        <pc:picChg chg="add mod">
          <ac:chgData name="LACLEF DAVID" userId="9325870b-5e25-478d-85be-8ececc95a35c" providerId="ADAL" clId="{A4CB7076-BBA7-44E1-8C9A-EF019FECFBC8}" dt="2025-01-14T21:28:47.332" v="1441" actId="1037"/>
          <ac:picMkLst>
            <pc:docMk/>
            <pc:sldMk cId="3592452032" sldId="276"/>
            <ac:picMk id="34" creationId="{80FE4B3C-71A3-6E97-4550-029B43030E41}"/>
          </ac:picMkLst>
        </pc:picChg>
        <pc:picChg chg="add mod">
          <ac:chgData name="LACLEF DAVID" userId="9325870b-5e25-478d-85be-8ececc95a35c" providerId="ADAL" clId="{A4CB7076-BBA7-44E1-8C9A-EF019FECFBC8}" dt="2025-01-14T21:28:47.332" v="1441" actId="1037"/>
          <ac:picMkLst>
            <pc:docMk/>
            <pc:sldMk cId="3592452032" sldId="276"/>
            <ac:picMk id="35" creationId="{A356B7F5-01A7-8887-9FDB-2D19BDE2ADEB}"/>
          </ac:picMkLst>
        </pc:picChg>
        <pc:picChg chg="add mod">
          <ac:chgData name="LACLEF DAVID" userId="9325870b-5e25-478d-85be-8ececc95a35c" providerId="ADAL" clId="{A4CB7076-BBA7-44E1-8C9A-EF019FECFBC8}" dt="2025-01-14T21:29:49.700" v="1454" actId="1076"/>
          <ac:picMkLst>
            <pc:docMk/>
            <pc:sldMk cId="3592452032" sldId="276"/>
            <ac:picMk id="37" creationId="{FED53265-742D-10CB-C44E-EFCEF078C612}"/>
          </ac:picMkLst>
        </pc:picChg>
        <pc:picChg chg="add mod modCrop">
          <ac:chgData name="LACLEF DAVID" userId="9325870b-5e25-478d-85be-8ececc95a35c" providerId="ADAL" clId="{A4CB7076-BBA7-44E1-8C9A-EF019FECFBC8}" dt="2025-01-14T21:28:47.332" v="1441" actId="1037"/>
          <ac:picMkLst>
            <pc:docMk/>
            <pc:sldMk cId="3592452032" sldId="276"/>
            <ac:picMk id="40" creationId="{6E3EEFC6-86FD-3EF9-5BDD-E15F74632074}"/>
          </ac:picMkLst>
        </pc:picChg>
      </pc:sldChg>
      <pc:sldChg chg="addSp delSp modSp mod modTransition delAnim modAnim modNotesTx">
        <pc:chgData name="LACLEF DAVID" userId="9325870b-5e25-478d-85be-8ececc95a35c" providerId="ADAL" clId="{A4CB7076-BBA7-44E1-8C9A-EF019FECFBC8}" dt="2025-01-15T00:52:16.773" v="3969"/>
        <pc:sldMkLst>
          <pc:docMk/>
          <pc:sldMk cId="3399923418" sldId="277"/>
        </pc:sldMkLst>
        <pc:spChg chg="del">
          <ac:chgData name="LACLEF DAVID" userId="9325870b-5e25-478d-85be-8ececc95a35c" providerId="ADAL" clId="{A4CB7076-BBA7-44E1-8C9A-EF019FECFBC8}" dt="2025-01-14T21:51:01.636" v="1457" actId="478"/>
          <ac:spMkLst>
            <pc:docMk/>
            <pc:sldMk cId="3399923418" sldId="277"/>
            <ac:spMk id="3" creationId="{49980E9C-1AF9-8474-56D6-8C05AB163D52}"/>
          </ac:spMkLst>
        </pc:spChg>
        <pc:spChg chg="add mod">
          <ac:chgData name="LACLEF DAVID" userId="9325870b-5e25-478d-85be-8ececc95a35c" providerId="ADAL" clId="{A4CB7076-BBA7-44E1-8C9A-EF019FECFBC8}" dt="2025-01-14T22:08:37.104" v="1621" actId="1076"/>
          <ac:spMkLst>
            <pc:docMk/>
            <pc:sldMk cId="3399923418" sldId="277"/>
            <ac:spMk id="6" creationId="{4FE071B3-2E5B-85A0-ED48-732ADF408402}"/>
          </ac:spMkLst>
        </pc:spChg>
        <pc:spChg chg="add mod">
          <ac:chgData name="LACLEF DAVID" userId="9325870b-5e25-478d-85be-8ececc95a35c" providerId="ADAL" clId="{A4CB7076-BBA7-44E1-8C9A-EF019FECFBC8}" dt="2025-01-14T22:09:54.365" v="1737" actId="1036"/>
          <ac:spMkLst>
            <pc:docMk/>
            <pc:sldMk cId="3399923418" sldId="277"/>
            <ac:spMk id="8" creationId="{7B389A53-7F5E-171B-1776-CF897EF20E84}"/>
          </ac:spMkLst>
        </pc:spChg>
        <pc:spChg chg="add del mod">
          <ac:chgData name="LACLEF DAVID" userId="9325870b-5e25-478d-85be-8ececc95a35c" providerId="ADAL" clId="{A4CB7076-BBA7-44E1-8C9A-EF019FECFBC8}" dt="2025-01-14T22:18:25.537" v="1868" actId="207"/>
          <ac:spMkLst>
            <pc:docMk/>
            <pc:sldMk cId="3399923418" sldId="277"/>
            <ac:spMk id="9" creationId="{90B61A3F-6079-2382-6D10-3846708E6396}"/>
          </ac:spMkLst>
        </pc:spChg>
        <pc:spChg chg="add mod">
          <ac:chgData name="LACLEF DAVID" userId="9325870b-5e25-478d-85be-8ececc95a35c" providerId="ADAL" clId="{A4CB7076-BBA7-44E1-8C9A-EF019FECFBC8}" dt="2025-01-14T22:13:58.040" v="1838" actId="207"/>
          <ac:spMkLst>
            <pc:docMk/>
            <pc:sldMk cId="3399923418" sldId="277"/>
            <ac:spMk id="10" creationId="{7E120653-2222-BBD0-0AD9-D823F2084DCE}"/>
          </ac:spMkLst>
        </pc:spChg>
        <pc:spChg chg="add del mod">
          <ac:chgData name="LACLEF DAVID" userId="9325870b-5e25-478d-85be-8ececc95a35c" providerId="ADAL" clId="{A4CB7076-BBA7-44E1-8C9A-EF019FECFBC8}" dt="2025-01-14T22:03:37.556" v="1584" actId="478"/>
          <ac:spMkLst>
            <pc:docMk/>
            <pc:sldMk cId="3399923418" sldId="277"/>
            <ac:spMk id="13" creationId="{8CCB321D-9109-9752-22F1-39E7AD61D529}"/>
          </ac:spMkLst>
        </pc:spChg>
        <pc:spChg chg="add mod">
          <ac:chgData name="LACLEF DAVID" userId="9325870b-5e25-478d-85be-8ececc95a35c" providerId="ADAL" clId="{A4CB7076-BBA7-44E1-8C9A-EF019FECFBC8}" dt="2025-01-14T22:18:25.537" v="1868" actId="207"/>
          <ac:spMkLst>
            <pc:docMk/>
            <pc:sldMk cId="3399923418" sldId="277"/>
            <ac:spMk id="18" creationId="{ADF5DC0F-ABAD-1D56-9BA3-9D2778221B53}"/>
          </ac:spMkLst>
        </pc:spChg>
        <pc:spChg chg="add mod">
          <ac:chgData name="LACLEF DAVID" userId="9325870b-5e25-478d-85be-8ececc95a35c" providerId="ADAL" clId="{A4CB7076-BBA7-44E1-8C9A-EF019FECFBC8}" dt="2025-01-14T22:10:00.989" v="1764" actId="1035"/>
          <ac:spMkLst>
            <pc:docMk/>
            <pc:sldMk cId="3399923418" sldId="277"/>
            <ac:spMk id="19" creationId="{84A38909-20EA-798F-648A-FE2B8831EF93}"/>
          </ac:spMkLst>
        </pc:spChg>
        <pc:spChg chg="add mod">
          <ac:chgData name="LACLEF DAVID" userId="9325870b-5e25-478d-85be-8ececc95a35c" providerId="ADAL" clId="{A4CB7076-BBA7-44E1-8C9A-EF019FECFBC8}" dt="2025-01-14T22:10:26.389" v="1781" actId="1076"/>
          <ac:spMkLst>
            <pc:docMk/>
            <pc:sldMk cId="3399923418" sldId="277"/>
            <ac:spMk id="20" creationId="{4AB95927-C728-4F83-5F92-54FDEF95BADE}"/>
          </ac:spMkLst>
        </pc:spChg>
        <pc:spChg chg="add mod">
          <ac:chgData name="LACLEF DAVID" userId="9325870b-5e25-478d-85be-8ececc95a35c" providerId="ADAL" clId="{A4CB7076-BBA7-44E1-8C9A-EF019FECFBC8}" dt="2025-01-14T22:18:25.537" v="1868" actId="207"/>
          <ac:spMkLst>
            <pc:docMk/>
            <pc:sldMk cId="3399923418" sldId="277"/>
            <ac:spMk id="21" creationId="{ADC1EBAF-814E-837D-F2BC-6AB3860A1F0C}"/>
          </ac:spMkLst>
        </pc:spChg>
        <pc:spChg chg="add mod">
          <ac:chgData name="LACLEF DAVID" userId="9325870b-5e25-478d-85be-8ececc95a35c" providerId="ADAL" clId="{A4CB7076-BBA7-44E1-8C9A-EF019FECFBC8}" dt="2025-01-14T22:13:43.852" v="1837" actId="207"/>
          <ac:spMkLst>
            <pc:docMk/>
            <pc:sldMk cId="3399923418" sldId="277"/>
            <ac:spMk id="24" creationId="{3EA5792E-FD7D-954F-0404-CC98DFDBCE5F}"/>
          </ac:spMkLst>
        </pc:spChg>
        <pc:graphicFrameChg chg="add del mod modGraphic">
          <ac:chgData name="LACLEF DAVID" userId="9325870b-5e25-478d-85be-8ececc95a35c" providerId="ADAL" clId="{A4CB7076-BBA7-44E1-8C9A-EF019FECFBC8}" dt="2025-01-14T21:55:02.775" v="1460" actId="478"/>
          <ac:graphicFrameMkLst>
            <pc:docMk/>
            <pc:sldMk cId="3399923418" sldId="277"/>
            <ac:graphicFrameMk id="5" creationId="{48CE75F2-5226-0B01-B59C-0DD88AD60639}"/>
          </ac:graphicFrameMkLst>
        </pc:graphicFrameChg>
        <pc:picChg chg="add del mod modCrop">
          <ac:chgData name="LACLEF DAVID" userId="9325870b-5e25-478d-85be-8ececc95a35c" providerId="ADAL" clId="{A4CB7076-BBA7-44E1-8C9A-EF019FECFBC8}" dt="2025-01-14T22:09:40.780" v="1680" actId="478"/>
          <ac:picMkLst>
            <pc:docMk/>
            <pc:sldMk cId="3399923418" sldId="277"/>
            <ac:picMk id="7" creationId="{AA17682E-B32C-E50C-3B91-76E0DE1587D4}"/>
          </ac:picMkLst>
        </pc:picChg>
        <pc:picChg chg="add mod modCrop">
          <ac:chgData name="LACLEF DAVID" userId="9325870b-5e25-478d-85be-8ececc95a35c" providerId="ADAL" clId="{A4CB7076-BBA7-44E1-8C9A-EF019FECFBC8}" dt="2025-01-14T22:10:00.989" v="1764" actId="1035"/>
          <ac:picMkLst>
            <pc:docMk/>
            <pc:sldMk cId="3399923418" sldId="277"/>
            <ac:picMk id="12" creationId="{D1F7A5FC-DDC9-4AC5-B46E-A72DBE462BA9}"/>
          </ac:picMkLst>
        </pc:picChg>
        <pc:picChg chg="add mod modCrop">
          <ac:chgData name="LACLEF DAVID" userId="9325870b-5e25-478d-85be-8ececc95a35c" providerId="ADAL" clId="{A4CB7076-BBA7-44E1-8C9A-EF019FECFBC8}" dt="2025-01-14T22:10:00.989" v="1764" actId="1035"/>
          <ac:picMkLst>
            <pc:docMk/>
            <pc:sldMk cId="3399923418" sldId="277"/>
            <ac:picMk id="15" creationId="{CFBB4129-F901-3DD7-0EFE-609626F6D0B7}"/>
          </ac:picMkLst>
        </pc:picChg>
        <pc:picChg chg="add mod modCrop">
          <ac:chgData name="LACLEF DAVID" userId="9325870b-5e25-478d-85be-8ececc95a35c" providerId="ADAL" clId="{A4CB7076-BBA7-44E1-8C9A-EF019FECFBC8}" dt="2025-01-14T22:10:00.989" v="1764" actId="1035"/>
          <ac:picMkLst>
            <pc:docMk/>
            <pc:sldMk cId="3399923418" sldId="277"/>
            <ac:picMk id="17" creationId="{F7C0493F-3269-DD5A-399F-620F0D4F00B8}"/>
          </ac:picMkLst>
        </pc:picChg>
        <pc:picChg chg="add mod modCrop">
          <ac:chgData name="LACLEF DAVID" userId="9325870b-5e25-478d-85be-8ececc95a35c" providerId="ADAL" clId="{A4CB7076-BBA7-44E1-8C9A-EF019FECFBC8}" dt="2025-01-14T22:11:30.511" v="1793" actId="1076"/>
          <ac:picMkLst>
            <pc:docMk/>
            <pc:sldMk cId="3399923418" sldId="277"/>
            <ac:picMk id="23" creationId="{BCB45E60-15F9-4E02-5EF9-993778E9911B}"/>
          </ac:picMkLst>
        </pc:picChg>
      </pc:sldChg>
      <pc:sldChg chg="addSp delSp modSp mod modTransition modAnim">
        <pc:chgData name="LACLEF DAVID" userId="9325870b-5e25-478d-85be-8ececc95a35c" providerId="ADAL" clId="{A4CB7076-BBA7-44E1-8C9A-EF019FECFBC8}" dt="2025-01-15T00:54:48.571" v="3972" actId="14100"/>
        <pc:sldMkLst>
          <pc:docMk/>
          <pc:sldMk cId="1457491010" sldId="278"/>
        </pc:sldMkLst>
        <pc:spChg chg="mod">
          <ac:chgData name="LACLEF DAVID" userId="9325870b-5e25-478d-85be-8ececc95a35c" providerId="ADAL" clId="{A4CB7076-BBA7-44E1-8C9A-EF019FECFBC8}" dt="2025-01-14T23:31:50.896" v="2552" actId="14100"/>
          <ac:spMkLst>
            <pc:docMk/>
            <pc:sldMk cId="1457491010" sldId="278"/>
            <ac:spMk id="2" creationId="{D91EECC2-F5D2-2DE1-ECD4-EC99B328287E}"/>
          </ac:spMkLst>
        </pc:spChg>
        <pc:spChg chg="del">
          <ac:chgData name="LACLEF DAVID" userId="9325870b-5e25-478d-85be-8ececc95a35c" providerId="ADAL" clId="{A4CB7076-BBA7-44E1-8C9A-EF019FECFBC8}" dt="2025-01-14T23:16:51.199" v="2136" actId="478"/>
          <ac:spMkLst>
            <pc:docMk/>
            <pc:sldMk cId="1457491010" sldId="278"/>
            <ac:spMk id="3" creationId="{62A17BE9-F330-B476-6F3D-4A3D3E5FD0E7}"/>
          </ac:spMkLst>
        </pc:spChg>
        <pc:spChg chg="del">
          <ac:chgData name="LACLEF DAVID" userId="9325870b-5e25-478d-85be-8ececc95a35c" providerId="ADAL" clId="{A4CB7076-BBA7-44E1-8C9A-EF019FECFBC8}" dt="2025-01-15T00:54:44.687" v="3970" actId="478"/>
          <ac:spMkLst>
            <pc:docMk/>
            <pc:sldMk cId="1457491010" sldId="278"/>
            <ac:spMk id="5" creationId="{C1D8283B-6485-29F0-9811-7A5545E19014}"/>
          </ac:spMkLst>
        </pc:spChg>
        <pc:spChg chg="add mod ord">
          <ac:chgData name="LACLEF DAVID" userId="9325870b-5e25-478d-85be-8ececc95a35c" providerId="ADAL" clId="{A4CB7076-BBA7-44E1-8C9A-EF019FECFBC8}" dt="2025-01-14T23:47:10.174" v="3090" actId="14100"/>
          <ac:spMkLst>
            <pc:docMk/>
            <pc:sldMk cId="1457491010" sldId="278"/>
            <ac:spMk id="6" creationId="{2F6EF65E-680F-F1FE-CCCE-966D09D0C517}"/>
          </ac:spMkLst>
        </pc:spChg>
        <pc:spChg chg="add mod">
          <ac:chgData name="LACLEF DAVID" userId="9325870b-5e25-478d-85be-8ececc95a35c" providerId="ADAL" clId="{A4CB7076-BBA7-44E1-8C9A-EF019FECFBC8}" dt="2025-01-15T00:54:48.571" v="3972" actId="14100"/>
          <ac:spMkLst>
            <pc:docMk/>
            <pc:sldMk cId="1457491010" sldId="278"/>
            <ac:spMk id="7" creationId="{673442B9-3901-CCD0-D8EB-E0C18FCD5582}"/>
          </ac:spMkLst>
        </pc:spChg>
        <pc:spChg chg="add mod">
          <ac:chgData name="LACLEF DAVID" userId="9325870b-5e25-478d-85be-8ececc95a35c" providerId="ADAL" clId="{A4CB7076-BBA7-44E1-8C9A-EF019FECFBC8}" dt="2025-01-14T23:47:35.046" v="3094" actId="1076"/>
          <ac:spMkLst>
            <pc:docMk/>
            <pc:sldMk cId="1457491010" sldId="278"/>
            <ac:spMk id="11" creationId="{52CE3ED8-0B5D-94A4-D20A-DBD87646A258}"/>
          </ac:spMkLst>
        </pc:spChg>
        <pc:spChg chg="add mod">
          <ac:chgData name="LACLEF DAVID" userId="9325870b-5e25-478d-85be-8ececc95a35c" providerId="ADAL" clId="{A4CB7076-BBA7-44E1-8C9A-EF019FECFBC8}" dt="2025-01-14T23:46:56.507" v="3088" actId="1076"/>
          <ac:spMkLst>
            <pc:docMk/>
            <pc:sldMk cId="1457491010" sldId="278"/>
            <ac:spMk id="12" creationId="{C0397F94-62DC-742A-1E06-42DEB74D8EB0}"/>
          </ac:spMkLst>
        </pc:spChg>
        <pc:spChg chg="add mod">
          <ac:chgData name="LACLEF DAVID" userId="9325870b-5e25-478d-85be-8ececc95a35c" providerId="ADAL" clId="{A4CB7076-BBA7-44E1-8C9A-EF019FECFBC8}" dt="2025-01-14T23:47:25.707" v="3092" actId="14100"/>
          <ac:spMkLst>
            <pc:docMk/>
            <pc:sldMk cId="1457491010" sldId="278"/>
            <ac:spMk id="13" creationId="{5D11C6B0-883D-11F7-AD79-FF1698F8F067}"/>
          </ac:spMkLst>
        </pc:spChg>
        <pc:spChg chg="add mod">
          <ac:chgData name="LACLEF DAVID" userId="9325870b-5e25-478d-85be-8ececc95a35c" providerId="ADAL" clId="{A4CB7076-BBA7-44E1-8C9A-EF019FECFBC8}" dt="2025-01-14T23:44:50.887" v="2995" actId="1076"/>
          <ac:spMkLst>
            <pc:docMk/>
            <pc:sldMk cId="1457491010" sldId="278"/>
            <ac:spMk id="14" creationId="{2CA367AD-0CE2-BC58-80F4-5C885FB61B42}"/>
          </ac:spMkLst>
        </pc:spChg>
        <pc:spChg chg="add mod">
          <ac:chgData name="LACLEF DAVID" userId="9325870b-5e25-478d-85be-8ececc95a35c" providerId="ADAL" clId="{A4CB7076-BBA7-44E1-8C9A-EF019FECFBC8}" dt="2025-01-14T23:46:30.985" v="3080" actId="14100"/>
          <ac:spMkLst>
            <pc:docMk/>
            <pc:sldMk cId="1457491010" sldId="278"/>
            <ac:spMk id="15" creationId="{F2245E48-DA69-40C1-D7CA-7A807CD36B28}"/>
          </ac:spMkLst>
        </pc:spChg>
        <pc:spChg chg="add mod">
          <ac:chgData name="LACLEF DAVID" userId="9325870b-5e25-478d-85be-8ececc95a35c" providerId="ADAL" clId="{A4CB7076-BBA7-44E1-8C9A-EF019FECFBC8}" dt="2025-01-14T23:46:40.773" v="3082" actId="1076"/>
          <ac:spMkLst>
            <pc:docMk/>
            <pc:sldMk cId="1457491010" sldId="278"/>
            <ac:spMk id="17" creationId="{A071C176-6A03-D866-2B26-BB6D783FB47C}"/>
          </ac:spMkLst>
        </pc:spChg>
        <pc:spChg chg="add mod">
          <ac:chgData name="LACLEF DAVID" userId="9325870b-5e25-478d-85be-8ececc95a35c" providerId="ADAL" clId="{A4CB7076-BBA7-44E1-8C9A-EF019FECFBC8}" dt="2025-01-14T23:47:56.535" v="3097" actId="14100"/>
          <ac:spMkLst>
            <pc:docMk/>
            <pc:sldMk cId="1457491010" sldId="278"/>
            <ac:spMk id="18" creationId="{59163CDF-33E0-E926-57BF-C105F26CFE25}"/>
          </ac:spMkLst>
        </pc:spChg>
        <pc:spChg chg="add mod">
          <ac:chgData name="LACLEF DAVID" userId="9325870b-5e25-478d-85be-8ececc95a35c" providerId="ADAL" clId="{A4CB7076-BBA7-44E1-8C9A-EF019FECFBC8}" dt="2025-01-14T23:48:17.900" v="3108" actId="1076"/>
          <ac:spMkLst>
            <pc:docMk/>
            <pc:sldMk cId="1457491010" sldId="278"/>
            <ac:spMk id="19" creationId="{815ABF33-76D3-4470-B831-89F97D61F45A}"/>
          </ac:spMkLst>
        </pc:spChg>
        <pc:picChg chg="add del mod modCrop">
          <ac:chgData name="LACLEF DAVID" userId="9325870b-5e25-478d-85be-8ececc95a35c" providerId="ADAL" clId="{A4CB7076-BBA7-44E1-8C9A-EF019FECFBC8}" dt="2025-01-14T23:23:20.972" v="2183" actId="478"/>
          <ac:picMkLst>
            <pc:docMk/>
            <pc:sldMk cId="1457491010" sldId="278"/>
            <ac:picMk id="5" creationId="{E0E48168-0498-0E40-1C7D-9CD64885849B}"/>
          </ac:picMkLst>
        </pc:picChg>
        <pc:picChg chg="add mod modCrop">
          <ac:chgData name="LACLEF DAVID" userId="9325870b-5e25-478d-85be-8ececc95a35c" providerId="ADAL" clId="{A4CB7076-BBA7-44E1-8C9A-EF019FECFBC8}" dt="2025-01-14T23:23:31.170" v="2194"/>
          <ac:picMkLst>
            <pc:docMk/>
            <pc:sldMk cId="1457491010" sldId="278"/>
            <ac:picMk id="8" creationId="{8B2E458E-83B8-DD7A-CD06-125208D316D2}"/>
          </ac:picMkLst>
        </pc:picChg>
        <pc:picChg chg="add mod modCrop">
          <ac:chgData name="LACLEF DAVID" userId="9325870b-5e25-478d-85be-8ececc95a35c" providerId="ADAL" clId="{A4CB7076-BBA7-44E1-8C9A-EF019FECFBC8}" dt="2025-01-14T23:32:04.899" v="2573" actId="1036"/>
          <ac:picMkLst>
            <pc:docMk/>
            <pc:sldMk cId="1457491010" sldId="278"/>
            <ac:picMk id="10" creationId="{BDAA8E6E-7380-8697-396D-08AB1442D4DC}"/>
          </ac:picMkLst>
        </pc:picChg>
        <pc:picChg chg="add mod">
          <ac:chgData name="LACLEF DAVID" userId="9325870b-5e25-478d-85be-8ececc95a35c" providerId="ADAL" clId="{A4CB7076-BBA7-44E1-8C9A-EF019FECFBC8}" dt="2025-01-14T23:45:54.398" v="3064"/>
          <ac:picMkLst>
            <pc:docMk/>
            <pc:sldMk cId="1457491010" sldId="278"/>
            <ac:picMk id="16" creationId="{1BAF64AD-6DA4-20C7-A0E3-47D703CC9DD6}"/>
          </ac:picMkLst>
        </pc:picChg>
      </pc:sldChg>
      <pc:sldChg chg="addSp delSp modSp mod modTransition modAnim">
        <pc:chgData name="LACLEF DAVID" userId="9325870b-5e25-478d-85be-8ececc95a35c" providerId="ADAL" clId="{A4CB7076-BBA7-44E1-8C9A-EF019FECFBC8}" dt="2025-01-15T00:52:16.773" v="3969"/>
        <pc:sldMkLst>
          <pc:docMk/>
          <pc:sldMk cId="491834485" sldId="279"/>
        </pc:sldMkLst>
        <pc:spChg chg="mod">
          <ac:chgData name="LACLEF DAVID" userId="9325870b-5e25-478d-85be-8ececc95a35c" providerId="ADAL" clId="{A4CB7076-BBA7-44E1-8C9A-EF019FECFBC8}" dt="2025-01-15T00:10:12.578" v="3339" actId="14100"/>
          <ac:spMkLst>
            <pc:docMk/>
            <pc:sldMk cId="491834485" sldId="279"/>
            <ac:spMk id="2" creationId="{C29DAEBA-7FC3-FEAE-49B0-DE439C7E8D7E}"/>
          </ac:spMkLst>
        </pc:spChg>
        <pc:spChg chg="del">
          <ac:chgData name="LACLEF DAVID" userId="9325870b-5e25-478d-85be-8ececc95a35c" providerId="ADAL" clId="{A4CB7076-BBA7-44E1-8C9A-EF019FECFBC8}" dt="2025-01-14T23:32:39.096" v="2576" actId="478"/>
          <ac:spMkLst>
            <pc:docMk/>
            <pc:sldMk cId="491834485" sldId="279"/>
            <ac:spMk id="3" creationId="{9BD45367-9D10-D0CD-635C-5E39CC4C212D}"/>
          </ac:spMkLst>
        </pc:spChg>
        <pc:spChg chg="add mod">
          <ac:chgData name="LACLEF DAVID" userId="9325870b-5e25-478d-85be-8ececc95a35c" providerId="ADAL" clId="{A4CB7076-BBA7-44E1-8C9A-EF019FECFBC8}" dt="2025-01-14T23:51:22.143" v="3124" actId="1076"/>
          <ac:spMkLst>
            <pc:docMk/>
            <pc:sldMk cId="491834485" sldId="279"/>
            <ac:spMk id="7" creationId="{B24C5D7E-6CE3-E10F-FA4E-3602C03B45F6}"/>
          </ac:spMkLst>
        </pc:spChg>
        <pc:spChg chg="add mod">
          <ac:chgData name="LACLEF DAVID" userId="9325870b-5e25-478d-85be-8ececc95a35c" providerId="ADAL" clId="{A4CB7076-BBA7-44E1-8C9A-EF019FECFBC8}" dt="2025-01-14T23:51:29.512" v="3127" actId="1076"/>
          <ac:spMkLst>
            <pc:docMk/>
            <pc:sldMk cId="491834485" sldId="279"/>
            <ac:spMk id="8" creationId="{F5C07AB9-DFF8-3274-605A-F457A8FC88BB}"/>
          </ac:spMkLst>
        </pc:spChg>
        <pc:spChg chg="add mod">
          <ac:chgData name="LACLEF DAVID" userId="9325870b-5e25-478d-85be-8ececc95a35c" providerId="ADAL" clId="{A4CB7076-BBA7-44E1-8C9A-EF019FECFBC8}" dt="2025-01-14T23:51:38.872" v="3129" actId="14100"/>
          <ac:spMkLst>
            <pc:docMk/>
            <pc:sldMk cId="491834485" sldId="279"/>
            <ac:spMk id="9" creationId="{CADA16F6-2063-C9A2-25EC-10DDDC4C1DCA}"/>
          </ac:spMkLst>
        </pc:spChg>
        <pc:spChg chg="add mod">
          <ac:chgData name="LACLEF DAVID" userId="9325870b-5e25-478d-85be-8ececc95a35c" providerId="ADAL" clId="{A4CB7076-BBA7-44E1-8C9A-EF019FECFBC8}" dt="2025-01-14T23:52:37.957" v="3150" actId="14100"/>
          <ac:spMkLst>
            <pc:docMk/>
            <pc:sldMk cId="491834485" sldId="279"/>
            <ac:spMk id="10" creationId="{217EF3C0-B9B5-5069-BD3A-60F6E7C9E273}"/>
          </ac:spMkLst>
        </pc:spChg>
        <pc:spChg chg="add mod">
          <ac:chgData name="LACLEF DAVID" userId="9325870b-5e25-478d-85be-8ececc95a35c" providerId="ADAL" clId="{A4CB7076-BBA7-44E1-8C9A-EF019FECFBC8}" dt="2025-01-14T23:51:05.845" v="3119"/>
          <ac:spMkLst>
            <pc:docMk/>
            <pc:sldMk cId="491834485" sldId="279"/>
            <ac:spMk id="11" creationId="{9D871889-7DB9-1F3B-AB3A-F46FAC3E5C1B}"/>
          </ac:spMkLst>
        </pc:spChg>
        <pc:spChg chg="add mod">
          <ac:chgData name="LACLEF DAVID" userId="9325870b-5e25-478d-85be-8ececc95a35c" providerId="ADAL" clId="{A4CB7076-BBA7-44E1-8C9A-EF019FECFBC8}" dt="2025-01-14T23:52:33.539" v="3149" actId="14100"/>
          <ac:spMkLst>
            <pc:docMk/>
            <pc:sldMk cId="491834485" sldId="279"/>
            <ac:spMk id="12" creationId="{10F7D847-D69D-474A-AA52-96C9CBA5212A}"/>
          </ac:spMkLst>
        </pc:spChg>
        <pc:spChg chg="add mod">
          <ac:chgData name="LACLEF DAVID" userId="9325870b-5e25-478d-85be-8ececc95a35c" providerId="ADAL" clId="{A4CB7076-BBA7-44E1-8C9A-EF019FECFBC8}" dt="2025-01-14T23:52:17.381" v="3146" actId="1076"/>
          <ac:spMkLst>
            <pc:docMk/>
            <pc:sldMk cId="491834485" sldId="279"/>
            <ac:spMk id="13" creationId="{237B8085-17FC-F481-6D2E-80D47F725F06}"/>
          </ac:spMkLst>
        </pc:spChg>
        <pc:spChg chg="add mod">
          <ac:chgData name="LACLEF DAVID" userId="9325870b-5e25-478d-85be-8ececc95a35c" providerId="ADAL" clId="{A4CB7076-BBA7-44E1-8C9A-EF019FECFBC8}" dt="2025-01-14T23:53:04.237" v="3157" actId="14100"/>
          <ac:spMkLst>
            <pc:docMk/>
            <pc:sldMk cId="491834485" sldId="279"/>
            <ac:spMk id="14" creationId="{66B89DDB-151F-B2D7-978E-C7EC484E0A84}"/>
          </ac:spMkLst>
        </pc:spChg>
        <pc:spChg chg="add mod">
          <ac:chgData name="LACLEF DAVID" userId="9325870b-5e25-478d-85be-8ececc95a35c" providerId="ADAL" clId="{A4CB7076-BBA7-44E1-8C9A-EF019FECFBC8}" dt="2025-01-14T23:53:12.350" v="3163" actId="1076"/>
          <ac:spMkLst>
            <pc:docMk/>
            <pc:sldMk cId="491834485" sldId="279"/>
            <ac:spMk id="15" creationId="{0228D218-260C-82F4-9C99-A88ADC2EA37D}"/>
          </ac:spMkLst>
        </pc:spChg>
        <pc:picChg chg="add mod modCrop">
          <ac:chgData name="LACLEF DAVID" userId="9325870b-5e25-478d-85be-8ececc95a35c" providerId="ADAL" clId="{A4CB7076-BBA7-44E1-8C9A-EF019FECFBC8}" dt="2025-01-14T23:35:28.367" v="2692" actId="1035"/>
          <ac:picMkLst>
            <pc:docMk/>
            <pc:sldMk cId="491834485" sldId="279"/>
            <ac:picMk id="6" creationId="{4DEE7C52-9F72-EE09-D717-6E51843C3FA5}"/>
          </ac:picMkLst>
        </pc:picChg>
      </pc:sldChg>
      <pc:sldChg chg="addSp delSp modSp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779847390" sldId="280"/>
        </pc:sldMkLst>
        <pc:spChg chg="mod">
          <ac:chgData name="LACLEF DAVID" userId="9325870b-5e25-478d-85be-8ececc95a35c" providerId="ADAL" clId="{A4CB7076-BBA7-44E1-8C9A-EF019FECFBC8}" dt="2025-01-15T00:45:51.023" v="3859" actId="20577"/>
          <ac:spMkLst>
            <pc:docMk/>
            <pc:sldMk cId="779847390" sldId="280"/>
            <ac:spMk id="2" creationId="{9D66475C-7B20-D894-9EE8-6BBA61129447}"/>
          </ac:spMkLst>
        </pc:spChg>
        <pc:spChg chg="del">
          <ac:chgData name="LACLEF DAVID" userId="9325870b-5e25-478d-85be-8ececc95a35c" providerId="ADAL" clId="{A4CB7076-BBA7-44E1-8C9A-EF019FECFBC8}" dt="2025-01-15T00:46:18.553" v="3860" actId="478"/>
          <ac:spMkLst>
            <pc:docMk/>
            <pc:sldMk cId="779847390" sldId="280"/>
            <ac:spMk id="3" creationId="{7E78655A-8C13-BB9B-E9EC-8E1FC04D39A9}"/>
          </ac:spMkLst>
        </pc:spChg>
        <pc:spChg chg="add mod">
          <ac:chgData name="LACLEF DAVID" userId="9325870b-5e25-478d-85be-8ececc95a35c" providerId="ADAL" clId="{A4CB7076-BBA7-44E1-8C9A-EF019FECFBC8}" dt="2025-01-15T00:51:52.866" v="3965" actId="1076"/>
          <ac:spMkLst>
            <pc:docMk/>
            <pc:sldMk cId="779847390" sldId="280"/>
            <ac:spMk id="5" creationId="{C1676679-888B-9444-961C-3454AA5F8354}"/>
          </ac:spMkLst>
        </pc:spChg>
        <pc:spChg chg="add mod">
          <ac:chgData name="LACLEF DAVID" userId="9325870b-5e25-478d-85be-8ececc95a35c" providerId="ADAL" clId="{A4CB7076-BBA7-44E1-8C9A-EF019FECFBC8}" dt="2025-01-15T00:51:45.815" v="3962" actId="1076"/>
          <ac:spMkLst>
            <pc:docMk/>
            <pc:sldMk cId="779847390" sldId="280"/>
            <ac:spMk id="6" creationId="{6C44C411-1B16-5AFC-2EF0-70C1F0B8BA99}"/>
          </ac:spMkLst>
        </pc:spChg>
        <pc:spChg chg="add mod">
          <ac:chgData name="LACLEF DAVID" userId="9325870b-5e25-478d-85be-8ececc95a35c" providerId="ADAL" clId="{A4CB7076-BBA7-44E1-8C9A-EF019FECFBC8}" dt="2025-01-15T00:51:38.232" v="3959" actId="1076"/>
          <ac:spMkLst>
            <pc:docMk/>
            <pc:sldMk cId="779847390" sldId="280"/>
            <ac:spMk id="7" creationId="{24F85C35-EB20-0CB0-9169-F3E1760C78C4}"/>
          </ac:spMkLst>
        </pc:spChg>
        <pc:spChg chg="add mod">
          <ac:chgData name="LACLEF DAVID" userId="9325870b-5e25-478d-85be-8ececc95a35c" providerId="ADAL" clId="{A4CB7076-BBA7-44E1-8C9A-EF019FECFBC8}" dt="2025-01-15T00:51:30.854" v="3955" actId="1076"/>
          <ac:spMkLst>
            <pc:docMk/>
            <pc:sldMk cId="779847390" sldId="280"/>
            <ac:spMk id="8" creationId="{D9F8A3F0-F38D-BA2A-0038-88C9AF05F759}"/>
          </ac:spMkLst>
        </pc:spChg>
        <pc:picChg chg="add mod">
          <ac:chgData name="LACLEF DAVID" userId="9325870b-5e25-478d-85be-8ececc95a35c" providerId="ADAL" clId="{A4CB7076-BBA7-44E1-8C9A-EF019FECFBC8}" dt="2025-01-15T00:51:48.435" v="3964" actId="1076"/>
          <ac:picMkLst>
            <pc:docMk/>
            <pc:sldMk cId="779847390" sldId="280"/>
            <ac:picMk id="10" creationId="{B42FCCC0-C40F-4242-7F65-6F4EFA4E5B15}"/>
          </ac:picMkLst>
        </pc:picChg>
        <pc:picChg chg="add mod">
          <ac:chgData name="LACLEF DAVID" userId="9325870b-5e25-478d-85be-8ececc95a35c" providerId="ADAL" clId="{A4CB7076-BBA7-44E1-8C9A-EF019FECFBC8}" dt="2025-01-15T00:51:57.560" v="3968" actId="1076"/>
          <ac:picMkLst>
            <pc:docMk/>
            <pc:sldMk cId="779847390" sldId="280"/>
            <ac:picMk id="12" creationId="{12E59259-4513-493D-4B0E-AAD033AA7B01}"/>
          </ac:picMkLst>
        </pc:picChg>
        <pc:picChg chg="add mod">
          <ac:chgData name="LACLEF DAVID" userId="9325870b-5e25-478d-85be-8ececc95a35c" providerId="ADAL" clId="{A4CB7076-BBA7-44E1-8C9A-EF019FECFBC8}" dt="2025-01-15T00:51:40.163" v="3960" actId="14100"/>
          <ac:picMkLst>
            <pc:docMk/>
            <pc:sldMk cId="779847390" sldId="280"/>
            <ac:picMk id="13" creationId="{C6C1E88F-9F1C-7E91-59B9-21AB96E9E4E1}"/>
          </ac:picMkLst>
        </pc:picChg>
        <pc:picChg chg="add mod">
          <ac:chgData name="LACLEF DAVID" userId="9325870b-5e25-478d-85be-8ececc95a35c" providerId="ADAL" clId="{A4CB7076-BBA7-44E1-8C9A-EF019FECFBC8}" dt="2025-01-15T00:51:34.857" v="3958" actId="1076"/>
          <ac:picMkLst>
            <pc:docMk/>
            <pc:sldMk cId="779847390" sldId="280"/>
            <ac:picMk id="15" creationId="{38D80FC7-370D-ECE5-B659-641AF4034CBA}"/>
          </ac:picMkLst>
        </pc:picChg>
      </pc:sldChg>
      <pc:sldChg chg="modSp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169180872" sldId="281"/>
        </pc:sldMkLst>
        <pc:picChg chg="mod">
          <ac:chgData name="LACLEF DAVID" userId="9325870b-5e25-478d-85be-8ececc95a35c" providerId="ADAL" clId="{A4CB7076-BBA7-44E1-8C9A-EF019FECFBC8}" dt="2025-01-14T20:02:01.980" v="470"/>
          <ac:picMkLst>
            <pc:docMk/>
            <pc:sldMk cId="169180872" sldId="281"/>
            <ac:picMk id="18" creationId="{05299F98-7237-E460-16F5-ECADD0F2AC14}"/>
          </ac:picMkLst>
        </pc:picChg>
      </pc:sldChg>
      <pc:sldChg chg="addSp delSp modSp add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1631839645" sldId="282"/>
        </pc:sldMkLst>
        <pc:spChg chg="mod">
          <ac:chgData name="LACLEF DAVID" userId="9325870b-5e25-478d-85be-8ececc95a35c" providerId="ADAL" clId="{A4CB7076-BBA7-44E1-8C9A-EF019FECFBC8}" dt="2025-01-14T20:35:42.301" v="735" actId="1076"/>
          <ac:spMkLst>
            <pc:docMk/>
            <pc:sldMk cId="1631839645" sldId="282"/>
            <ac:spMk id="7" creationId="{63464C6A-53F3-89C5-681D-59F57771328C}"/>
          </ac:spMkLst>
        </pc:spChg>
        <pc:spChg chg="mod">
          <ac:chgData name="LACLEF DAVID" userId="9325870b-5e25-478d-85be-8ececc95a35c" providerId="ADAL" clId="{A4CB7076-BBA7-44E1-8C9A-EF019FECFBC8}" dt="2025-01-14T20:35:42.301" v="735" actId="1076"/>
          <ac:spMkLst>
            <pc:docMk/>
            <pc:sldMk cId="1631839645" sldId="282"/>
            <ac:spMk id="10" creationId="{0AE3A8E4-C0BB-277E-0482-E29B6045D3DD}"/>
          </ac:spMkLst>
        </pc:spChg>
        <pc:spChg chg="del">
          <ac:chgData name="LACLEF DAVID" userId="9325870b-5e25-478d-85be-8ececc95a35c" providerId="ADAL" clId="{A4CB7076-BBA7-44E1-8C9A-EF019FECFBC8}" dt="2025-01-14T20:34:03.602" v="695" actId="478"/>
          <ac:spMkLst>
            <pc:docMk/>
            <pc:sldMk cId="1631839645" sldId="282"/>
            <ac:spMk id="15" creationId="{47CAD00E-254A-8FED-0B2E-1744C33E97DF}"/>
          </ac:spMkLst>
        </pc:spChg>
        <pc:picChg chg="add mod modCrop">
          <ac:chgData name="LACLEF DAVID" userId="9325870b-5e25-478d-85be-8ececc95a35c" providerId="ADAL" clId="{A4CB7076-BBA7-44E1-8C9A-EF019FECFBC8}" dt="2025-01-14T20:35:42.301" v="735" actId="1076"/>
          <ac:picMkLst>
            <pc:docMk/>
            <pc:sldMk cId="1631839645" sldId="282"/>
            <ac:picMk id="5" creationId="{90750A7A-C87E-0BA1-692B-7E648ABE03D3}"/>
          </ac:picMkLst>
        </pc:picChg>
        <pc:picChg chg="del">
          <ac:chgData name="LACLEF DAVID" userId="9325870b-5e25-478d-85be-8ececc95a35c" providerId="ADAL" clId="{A4CB7076-BBA7-44E1-8C9A-EF019FECFBC8}" dt="2025-01-14T20:32:29.935" v="662" actId="478"/>
          <ac:picMkLst>
            <pc:docMk/>
            <pc:sldMk cId="1631839645" sldId="282"/>
            <ac:picMk id="6" creationId="{4F99A46B-BA2B-0CB9-B503-4FFB73C721A5}"/>
          </ac:picMkLst>
        </pc:picChg>
        <pc:picChg chg="del">
          <ac:chgData name="LACLEF DAVID" userId="9325870b-5e25-478d-85be-8ececc95a35c" providerId="ADAL" clId="{A4CB7076-BBA7-44E1-8C9A-EF019FECFBC8}" dt="2025-01-14T20:34:03.602" v="695" actId="478"/>
          <ac:picMkLst>
            <pc:docMk/>
            <pc:sldMk cId="1631839645" sldId="282"/>
            <ac:picMk id="9" creationId="{96413193-6593-13E9-B1EB-E804F32E764E}"/>
          </ac:picMkLst>
        </pc:picChg>
        <pc:picChg chg="add mod">
          <ac:chgData name="LACLEF DAVID" userId="9325870b-5e25-478d-85be-8ececc95a35c" providerId="ADAL" clId="{A4CB7076-BBA7-44E1-8C9A-EF019FECFBC8}" dt="2025-01-14T20:35:42.301" v="735" actId="1076"/>
          <ac:picMkLst>
            <pc:docMk/>
            <pc:sldMk cId="1631839645" sldId="282"/>
            <ac:picMk id="11" creationId="{4A9C9921-9C6A-15FC-843C-079150C4EE6F}"/>
          </ac:picMkLst>
        </pc:picChg>
        <pc:picChg chg="del">
          <ac:chgData name="LACLEF DAVID" userId="9325870b-5e25-478d-85be-8ececc95a35c" providerId="ADAL" clId="{A4CB7076-BBA7-44E1-8C9A-EF019FECFBC8}" dt="2025-01-14T20:34:03.602" v="695" actId="478"/>
          <ac:picMkLst>
            <pc:docMk/>
            <pc:sldMk cId="1631839645" sldId="282"/>
            <ac:picMk id="13" creationId="{98D87000-3C16-4170-CECD-49E969CD483C}"/>
          </ac:picMkLst>
        </pc:picChg>
      </pc:sldChg>
      <pc:sldChg chg="addSp delSp modSp new mod modTransition modNotesTx">
        <pc:chgData name="LACLEF DAVID" userId="9325870b-5e25-478d-85be-8ececc95a35c" providerId="ADAL" clId="{A4CB7076-BBA7-44E1-8C9A-EF019FECFBC8}" dt="2025-01-15T00:52:16.773" v="3969"/>
        <pc:sldMkLst>
          <pc:docMk/>
          <pc:sldMk cId="1716287372" sldId="283"/>
        </pc:sldMkLst>
        <pc:spChg chg="mod">
          <ac:chgData name="LACLEF DAVID" userId="9325870b-5e25-478d-85be-8ececc95a35c" providerId="ADAL" clId="{A4CB7076-BBA7-44E1-8C9A-EF019FECFBC8}" dt="2025-01-14T22:21:04.329" v="1946" actId="14100"/>
          <ac:spMkLst>
            <pc:docMk/>
            <pc:sldMk cId="1716287372" sldId="283"/>
            <ac:spMk id="2" creationId="{6DB1B093-7229-78E1-05C2-B8DBD8DE05A5}"/>
          </ac:spMkLst>
        </pc:spChg>
        <pc:spChg chg="del">
          <ac:chgData name="LACLEF DAVID" userId="9325870b-5e25-478d-85be-8ececc95a35c" providerId="ADAL" clId="{A4CB7076-BBA7-44E1-8C9A-EF019FECFBC8}" dt="2025-01-14T22:16:47.663" v="1863" actId="478"/>
          <ac:spMkLst>
            <pc:docMk/>
            <pc:sldMk cId="1716287372" sldId="283"/>
            <ac:spMk id="3" creationId="{28BDF913-022F-E3F9-63D6-C09EC5184B66}"/>
          </ac:spMkLst>
        </pc:spChg>
        <pc:spChg chg="add mod">
          <ac:chgData name="LACLEF DAVID" userId="9325870b-5e25-478d-85be-8ececc95a35c" providerId="ADAL" clId="{A4CB7076-BBA7-44E1-8C9A-EF019FECFBC8}" dt="2025-01-14T22:25:57.612" v="1996" actId="404"/>
          <ac:spMkLst>
            <pc:docMk/>
            <pc:sldMk cId="1716287372" sldId="283"/>
            <ac:spMk id="11" creationId="{DF49148F-5F30-9096-9759-DECBED879390}"/>
          </ac:spMkLst>
        </pc:spChg>
        <pc:spChg chg="add mod">
          <ac:chgData name="LACLEF DAVID" userId="9325870b-5e25-478d-85be-8ececc95a35c" providerId="ADAL" clId="{A4CB7076-BBA7-44E1-8C9A-EF019FECFBC8}" dt="2025-01-14T22:26:54.816" v="2049" actId="1036"/>
          <ac:spMkLst>
            <pc:docMk/>
            <pc:sldMk cId="1716287372" sldId="283"/>
            <ac:spMk id="12" creationId="{3D8DE588-0577-9EC4-18F5-DFCF07F9BE80}"/>
          </ac:spMkLst>
        </pc:spChg>
        <pc:graphicFrameChg chg="add del mod modGraphic">
          <ac:chgData name="LACLEF DAVID" userId="9325870b-5e25-478d-85be-8ececc95a35c" providerId="ADAL" clId="{A4CB7076-BBA7-44E1-8C9A-EF019FECFBC8}" dt="2025-01-14T22:18:47.127" v="1869" actId="478"/>
          <ac:graphicFrameMkLst>
            <pc:docMk/>
            <pc:sldMk cId="1716287372" sldId="283"/>
            <ac:graphicFrameMk id="5" creationId="{6F6164C1-BD47-9C94-76E5-C8BDDE8BFC7B}"/>
          </ac:graphicFrameMkLst>
        </pc:graphicFrameChg>
        <pc:graphicFrameChg chg="add mod">
          <ac:chgData name="LACLEF DAVID" userId="9325870b-5e25-478d-85be-8ececc95a35c" providerId="ADAL" clId="{A4CB7076-BBA7-44E1-8C9A-EF019FECFBC8}" dt="2025-01-14T22:21:15.647" v="1947"/>
          <ac:graphicFrameMkLst>
            <pc:docMk/>
            <pc:sldMk cId="1716287372" sldId="283"/>
            <ac:graphicFrameMk id="6" creationId="{7A338FBE-7257-3C98-209B-23FA9E2F7B7E}"/>
          </ac:graphicFrameMkLst>
        </pc:graphicFrameChg>
        <pc:picChg chg="add del mod">
          <ac:chgData name="LACLEF DAVID" userId="9325870b-5e25-478d-85be-8ececc95a35c" providerId="ADAL" clId="{A4CB7076-BBA7-44E1-8C9A-EF019FECFBC8}" dt="2025-01-14T22:21:30.726" v="1950" actId="478"/>
          <ac:picMkLst>
            <pc:docMk/>
            <pc:sldMk cId="1716287372" sldId="283"/>
            <ac:picMk id="8" creationId="{7DF7281E-32FF-4816-4AF7-1254DAB7039A}"/>
          </ac:picMkLst>
        </pc:picChg>
        <pc:picChg chg="add mod">
          <ac:chgData name="LACLEF DAVID" userId="9325870b-5e25-478d-85be-8ececc95a35c" providerId="ADAL" clId="{A4CB7076-BBA7-44E1-8C9A-EF019FECFBC8}" dt="2025-01-14T22:22:29.976" v="1954" actId="1076"/>
          <ac:picMkLst>
            <pc:docMk/>
            <pc:sldMk cId="1716287372" sldId="283"/>
            <ac:picMk id="10" creationId="{3AC757E4-4730-B025-3379-67174280CF23}"/>
          </ac:picMkLst>
        </pc:picChg>
      </pc:sldChg>
      <pc:sldChg chg="add del">
        <pc:chgData name="LACLEF DAVID" userId="9325870b-5e25-478d-85be-8ececc95a35c" providerId="ADAL" clId="{A4CB7076-BBA7-44E1-8C9A-EF019FECFBC8}" dt="2025-01-14T20:52:31.813" v="840"/>
        <pc:sldMkLst>
          <pc:docMk/>
          <pc:sldMk cId="4099987220" sldId="283"/>
        </pc:sldMkLst>
      </pc:sldChg>
      <pc:sldChg chg="addSp delSp modSp new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2067012157" sldId="284"/>
        </pc:sldMkLst>
        <pc:spChg chg="mod">
          <ac:chgData name="LACLEF DAVID" userId="9325870b-5e25-478d-85be-8ececc95a35c" providerId="ADAL" clId="{A4CB7076-BBA7-44E1-8C9A-EF019FECFBC8}" dt="2025-01-14T23:12:46.496" v="2134" actId="255"/>
          <ac:spMkLst>
            <pc:docMk/>
            <pc:sldMk cId="2067012157" sldId="284"/>
            <ac:spMk id="2" creationId="{D8525854-7722-5892-2739-96DD5F7CF13F}"/>
          </ac:spMkLst>
        </pc:spChg>
        <pc:spChg chg="del">
          <ac:chgData name="LACLEF DAVID" userId="9325870b-5e25-478d-85be-8ececc95a35c" providerId="ADAL" clId="{A4CB7076-BBA7-44E1-8C9A-EF019FECFBC8}" dt="2025-01-14T22:29:27.559" v="2069" actId="478"/>
          <ac:spMkLst>
            <pc:docMk/>
            <pc:sldMk cId="2067012157" sldId="284"/>
            <ac:spMk id="3" creationId="{8ED11C09-68FB-6F7D-8189-A729FDBA3D3D}"/>
          </ac:spMkLst>
        </pc:spChg>
        <pc:picChg chg="add mod modCrop">
          <ac:chgData name="LACLEF DAVID" userId="9325870b-5e25-478d-85be-8ececc95a35c" providerId="ADAL" clId="{A4CB7076-BBA7-44E1-8C9A-EF019FECFBC8}" dt="2025-01-14T23:11:07.199" v="2119" actId="1076"/>
          <ac:picMkLst>
            <pc:docMk/>
            <pc:sldMk cId="2067012157" sldId="284"/>
            <ac:picMk id="6" creationId="{A35C056F-D804-48BA-9213-D6D87D12CD3E}"/>
          </ac:picMkLst>
        </pc:picChg>
        <pc:picChg chg="add del mod modCrop">
          <ac:chgData name="LACLEF DAVID" userId="9325870b-5e25-478d-85be-8ececc95a35c" providerId="ADAL" clId="{A4CB7076-BBA7-44E1-8C9A-EF019FECFBC8}" dt="2025-01-14T23:10:01.985" v="2106" actId="478"/>
          <ac:picMkLst>
            <pc:docMk/>
            <pc:sldMk cId="2067012157" sldId="284"/>
            <ac:picMk id="8" creationId="{F50D461C-6D2D-4C5B-8C57-E4CE28211116}"/>
          </ac:picMkLst>
        </pc:picChg>
        <pc:picChg chg="add mod modCrop">
          <ac:chgData name="LACLEF DAVID" userId="9325870b-5e25-478d-85be-8ececc95a35c" providerId="ADAL" clId="{A4CB7076-BBA7-44E1-8C9A-EF019FECFBC8}" dt="2025-01-14T23:11:38.756" v="2125" actId="1076"/>
          <ac:picMkLst>
            <pc:docMk/>
            <pc:sldMk cId="2067012157" sldId="284"/>
            <ac:picMk id="9" creationId="{CFF2E490-03C3-65FA-1E75-2DF1AD1741F2}"/>
          </ac:picMkLst>
        </pc:picChg>
        <pc:picChg chg="add mod">
          <ac:chgData name="LACLEF DAVID" userId="9325870b-5e25-478d-85be-8ececc95a35c" providerId="ADAL" clId="{A4CB7076-BBA7-44E1-8C9A-EF019FECFBC8}" dt="2025-01-14T23:11:38.756" v="2125" actId="1076"/>
          <ac:picMkLst>
            <pc:docMk/>
            <pc:sldMk cId="2067012157" sldId="284"/>
            <ac:picMk id="10" creationId="{97F92C3E-0CC1-BC2B-E70A-E1C0E536A42A}"/>
          </ac:picMkLst>
        </pc:picChg>
      </pc:sldChg>
      <pc:sldChg chg="addSp delSp modSp new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3999226753" sldId="285"/>
        </pc:sldMkLst>
        <pc:spChg chg="mod">
          <ac:chgData name="LACLEF DAVID" userId="9325870b-5e25-478d-85be-8ececc95a35c" providerId="ADAL" clId="{A4CB7076-BBA7-44E1-8C9A-EF019FECFBC8}" dt="2025-01-14T23:41:49.782" v="2947" actId="20577"/>
          <ac:spMkLst>
            <pc:docMk/>
            <pc:sldMk cId="3999226753" sldId="285"/>
            <ac:spMk id="2" creationId="{62EB63CB-7FE0-91F5-2C3F-B03C4507C0C2}"/>
          </ac:spMkLst>
        </pc:spChg>
        <pc:spChg chg="del">
          <ac:chgData name="LACLEF DAVID" userId="9325870b-5e25-478d-85be-8ececc95a35c" providerId="ADAL" clId="{A4CB7076-BBA7-44E1-8C9A-EF019FECFBC8}" dt="2025-01-14T23:41:52.658" v="2948" actId="478"/>
          <ac:spMkLst>
            <pc:docMk/>
            <pc:sldMk cId="3999226753" sldId="285"/>
            <ac:spMk id="3" creationId="{7247E8FF-1E82-6784-FB0D-A1E628BCA357}"/>
          </ac:spMkLst>
        </pc:spChg>
        <pc:picChg chg="add mod ord">
          <ac:chgData name="LACLEF DAVID" userId="9325870b-5e25-478d-85be-8ececc95a35c" providerId="ADAL" clId="{A4CB7076-BBA7-44E1-8C9A-EF019FECFBC8}" dt="2025-01-14T23:42:06.050" v="2955" actId="1076"/>
          <ac:picMkLst>
            <pc:docMk/>
            <pc:sldMk cId="3999226753" sldId="285"/>
            <ac:picMk id="5" creationId="{B15497D2-251B-7BE7-437B-A679EFA8E432}"/>
          </ac:picMkLst>
        </pc:picChg>
      </pc:sldChg>
      <pc:sldChg chg="addSp delSp modSp new mod ord modTransition modAnim">
        <pc:chgData name="LACLEF DAVID" userId="9325870b-5e25-478d-85be-8ececc95a35c" providerId="ADAL" clId="{A4CB7076-BBA7-44E1-8C9A-EF019FECFBC8}" dt="2025-01-15T00:52:16.773" v="3969"/>
        <pc:sldMkLst>
          <pc:docMk/>
          <pc:sldMk cId="4194565670" sldId="286"/>
        </pc:sldMkLst>
        <pc:spChg chg="mod">
          <ac:chgData name="LACLEF DAVID" userId="9325870b-5e25-478d-85be-8ececc95a35c" providerId="ADAL" clId="{A4CB7076-BBA7-44E1-8C9A-EF019FECFBC8}" dt="2025-01-14T23:56:29.446" v="3215" actId="14100"/>
          <ac:spMkLst>
            <pc:docMk/>
            <pc:sldMk cId="4194565670" sldId="286"/>
            <ac:spMk id="2" creationId="{931EFC2B-6D0D-4313-4A55-C07BD2DF55DB}"/>
          </ac:spMkLst>
        </pc:spChg>
        <pc:spChg chg="del">
          <ac:chgData name="LACLEF DAVID" userId="9325870b-5e25-478d-85be-8ececc95a35c" providerId="ADAL" clId="{A4CB7076-BBA7-44E1-8C9A-EF019FECFBC8}" dt="2025-01-14T23:56:32.515" v="3216" actId="478"/>
          <ac:spMkLst>
            <pc:docMk/>
            <pc:sldMk cId="4194565670" sldId="286"/>
            <ac:spMk id="3" creationId="{D31631BE-DD41-3559-0EF8-7CE8CC2649AF}"/>
          </ac:spMkLst>
        </pc:spChg>
        <pc:spChg chg="add mod">
          <ac:chgData name="LACLEF DAVID" userId="9325870b-5e25-478d-85be-8ececc95a35c" providerId="ADAL" clId="{A4CB7076-BBA7-44E1-8C9A-EF019FECFBC8}" dt="2025-01-15T00:05:58.369" v="3290" actId="207"/>
          <ac:spMkLst>
            <pc:docMk/>
            <pc:sldMk cId="4194565670" sldId="286"/>
            <ac:spMk id="9" creationId="{F2DDA0E5-C4E4-2878-956E-7695BDB54B15}"/>
          </ac:spMkLst>
        </pc:spChg>
        <pc:picChg chg="add del mod modCrop">
          <ac:chgData name="LACLEF DAVID" userId="9325870b-5e25-478d-85be-8ececc95a35c" providerId="ADAL" clId="{A4CB7076-BBA7-44E1-8C9A-EF019FECFBC8}" dt="2025-01-14T23:59:34.244" v="3229" actId="478"/>
          <ac:picMkLst>
            <pc:docMk/>
            <pc:sldMk cId="4194565670" sldId="286"/>
            <ac:picMk id="5" creationId="{ADF6EBBC-EFF1-A4AD-AA79-37AD1F26CA4A}"/>
          </ac:picMkLst>
        </pc:picChg>
        <pc:picChg chg="add del mod">
          <ac:chgData name="LACLEF DAVID" userId="9325870b-5e25-478d-85be-8ececc95a35c" providerId="ADAL" clId="{A4CB7076-BBA7-44E1-8C9A-EF019FECFBC8}" dt="2025-01-14T23:59:38.183" v="3231" actId="478"/>
          <ac:picMkLst>
            <pc:docMk/>
            <pc:sldMk cId="4194565670" sldId="286"/>
            <ac:picMk id="6" creationId="{A0236250-506A-EA10-7D37-9ED284819DCD}"/>
          </ac:picMkLst>
        </pc:picChg>
        <pc:picChg chg="add mod">
          <ac:chgData name="LACLEF DAVID" userId="9325870b-5e25-478d-85be-8ececc95a35c" providerId="ADAL" clId="{A4CB7076-BBA7-44E1-8C9A-EF019FECFBC8}" dt="2025-01-15T00:00:14.309" v="3239" actId="14100"/>
          <ac:picMkLst>
            <pc:docMk/>
            <pc:sldMk cId="4194565670" sldId="286"/>
            <ac:picMk id="4098" creationId="{39138F8E-06C0-ADE7-C831-C54A48194BC1}"/>
          </ac:picMkLst>
        </pc:picChg>
        <pc:picChg chg="add mod">
          <ac:chgData name="LACLEF DAVID" userId="9325870b-5e25-478d-85be-8ececc95a35c" providerId="ADAL" clId="{A4CB7076-BBA7-44E1-8C9A-EF019FECFBC8}" dt="2025-01-15T00:01:50.395" v="3251" actId="1076"/>
          <ac:picMkLst>
            <pc:docMk/>
            <pc:sldMk cId="4194565670" sldId="286"/>
            <ac:picMk id="4100" creationId="{256A236E-7AD7-90BD-EC00-A15FBF7BD6D9}"/>
          </ac:picMkLst>
        </pc:picChg>
        <pc:picChg chg="add mod">
          <ac:chgData name="LACLEF DAVID" userId="9325870b-5e25-478d-85be-8ececc95a35c" providerId="ADAL" clId="{A4CB7076-BBA7-44E1-8C9A-EF019FECFBC8}" dt="2025-01-15T00:05:15.584" v="3283" actId="1076"/>
          <ac:picMkLst>
            <pc:docMk/>
            <pc:sldMk cId="4194565670" sldId="286"/>
            <ac:picMk id="4102" creationId="{587E6767-0496-1A54-7E47-FB7541FBFBE7}"/>
          </ac:picMkLst>
        </pc:picChg>
        <pc:cxnChg chg="add del mod">
          <ac:chgData name="LACLEF DAVID" userId="9325870b-5e25-478d-85be-8ececc95a35c" providerId="ADAL" clId="{A4CB7076-BBA7-44E1-8C9A-EF019FECFBC8}" dt="2025-01-15T00:04:45.575" v="3276" actId="478"/>
          <ac:cxnSpMkLst>
            <pc:docMk/>
            <pc:sldMk cId="4194565670" sldId="286"/>
            <ac:cxnSpMk id="8" creationId="{86A500C1-7A76-F957-AFE8-6B81A5289175}"/>
          </ac:cxnSpMkLst>
        </pc:cxnChg>
      </pc:sldChg>
      <pc:sldChg chg="addSp delSp modSp new mod ord modTransition">
        <pc:chgData name="LACLEF DAVID" userId="9325870b-5e25-478d-85be-8ececc95a35c" providerId="ADAL" clId="{A4CB7076-BBA7-44E1-8C9A-EF019FECFBC8}" dt="2025-01-15T00:52:16.773" v="3969"/>
        <pc:sldMkLst>
          <pc:docMk/>
          <pc:sldMk cId="2103050292" sldId="287"/>
        </pc:sldMkLst>
        <pc:spChg chg="mod">
          <ac:chgData name="LACLEF DAVID" userId="9325870b-5e25-478d-85be-8ececc95a35c" providerId="ADAL" clId="{A4CB7076-BBA7-44E1-8C9A-EF019FECFBC8}" dt="2025-01-15T00:10:00.753" v="3317" actId="14100"/>
          <ac:spMkLst>
            <pc:docMk/>
            <pc:sldMk cId="2103050292" sldId="287"/>
            <ac:spMk id="2" creationId="{FFA87D7D-C932-4541-2371-D1009F29550D}"/>
          </ac:spMkLst>
        </pc:spChg>
        <pc:spChg chg="add del">
          <ac:chgData name="LACLEF DAVID" userId="9325870b-5e25-478d-85be-8ececc95a35c" providerId="ADAL" clId="{A4CB7076-BBA7-44E1-8C9A-EF019FECFBC8}" dt="2025-01-15T00:09:19.251" v="3297" actId="478"/>
          <ac:spMkLst>
            <pc:docMk/>
            <pc:sldMk cId="2103050292" sldId="287"/>
            <ac:spMk id="3" creationId="{D2D57060-B975-F3DF-1D11-958A0E6F459B}"/>
          </ac:spMkLst>
        </pc:spChg>
        <pc:spChg chg="add del">
          <ac:chgData name="LACLEF DAVID" userId="9325870b-5e25-478d-85be-8ececc95a35c" providerId="ADAL" clId="{A4CB7076-BBA7-44E1-8C9A-EF019FECFBC8}" dt="2025-01-15T00:10:23.069" v="3343" actId="22"/>
          <ac:spMkLst>
            <pc:docMk/>
            <pc:sldMk cId="2103050292" sldId="287"/>
            <ac:spMk id="8" creationId="{D72B27D5-6F52-66E9-DE6F-0F7D97AC63C1}"/>
          </ac:spMkLst>
        </pc:spChg>
        <pc:picChg chg="add del mod ord">
          <ac:chgData name="LACLEF DAVID" userId="9325870b-5e25-478d-85be-8ececc95a35c" providerId="ADAL" clId="{A4CB7076-BBA7-44E1-8C9A-EF019FECFBC8}" dt="2025-01-15T00:09:17.563" v="3296" actId="22"/>
          <ac:picMkLst>
            <pc:docMk/>
            <pc:sldMk cId="2103050292" sldId="287"/>
            <ac:picMk id="6" creationId="{247D9C81-DEC4-A040-0508-54F4385DFB8A}"/>
          </ac:picMkLst>
        </pc:picChg>
        <pc:picChg chg="add mod">
          <ac:chgData name="LACLEF DAVID" userId="9325870b-5e25-478d-85be-8ececc95a35c" providerId="ADAL" clId="{A4CB7076-BBA7-44E1-8C9A-EF019FECFBC8}" dt="2025-01-15T00:10:36.879" v="3348" actId="1076"/>
          <ac:picMkLst>
            <pc:docMk/>
            <pc:sldMk cId="2103050292" sldId="287"/>
            <ac:picMk id="10" creationId="{B35A369A-1208-3F14-131E-3F0CB1B46B32}"/>
          </ac:picMkLst>
        </pc:picChg>
      </pc:sldChg>
      <pc:sldChg chg="addSp delSp modSp new mod modTransition">
        <pc:chgData name="LACLEF DAVID" userId="9325870b-5e25-478d-85be-8ececc95a35c" providerId="ADAL" clId="{A4CB7076-BBA7-44E1-8C9A-EF019FECFBC8}" dt="2025-01-15T00:52:16.773" v="3969"/>
        <pc:sldMkLst>
          <pc:docMk/>
          <pc:sldMk cId="3367313108" sldId="288"/>
        </pc:sldMkLst>
        <pc:spChg chg="mod">
          <ac:chgData name="LACLEF DAVID" userId="9325870b-5e25-478d-85be-8ececc95a35c" providerId="ADAL" clId="{A4CB7076-BBA7-44E1-8C9A-EF019FECFBC8}" dt="2025-01-15T00:28:08.490" v="3588" actId="14100"/>
          <ac:spMkLst>
            <pc:docMk/>
            <pc:sldMk cId="3367313108" sldId="288"/>
            <ac:spMk id="2" creationId="{56660A7D-60F8-7A43-D311-F466410692B2}"/>
          </ac:spMkLst>
        </pc:spChg>
        <pc:spChg chg="del">
          <ac:chgData name="LACLEF DAVID" userId="9325870b-5e25-478d-85be-8ececc95a35c" providerId="ADAL" clId="{A4CB7076-BBA7-44E1-8C9A-EF019FECFBC8}" dt="2025-01-15T00:18:27.841" v="3403" actId="478"/>
          <ac:spMkLst>
            <pc:docMk/>
            <pc:sldMk cId="3367313108" sldId="288"/>
            <ac:spMk id="3" creationId="{4A51E961-BF02-396A-C30A-BA47C54A0175}"/>
          </ac:spMkLst>
        </pc:spChg>
        <pc:spChg chg="add mod">
          <ac:chgData name="LACLEF DAVID" userId="9325870b-5e25-478d-85be-8ececc95a35c" providerId="ADAL" clId="{A4CB7076-BBA7-44E1-8C9A-EF019FECFBC8}" dt="2025-01-15T00:18:54.399" v="3439" actId="14100"/>
          <ac:spMkLst>
            <pc:docMk/>
            <pc:sldMk cId="3367313108" sldId="288"/>
            <ac:spMk id="5" creationId="{3D44186E-F1CE-D7BC-AB90-700392ECE517}"/>
          </ac:spMkLst>
        </pc:spChg>
        <pc:spChg chg="add mod">
          <ac:chgData name="LACLEF DAVID" userId="9325870b-5e25-478d-85be-8ececc95a35c" providerId="ADAL" clId="{A4CB7076-BBA7-44E1-8C9A-EF019FECFBC8}" dt="2025-01-15T00:26:30.444" v="3560" actId="1076"/>
          <ac:spMkLst>
            <pc:docMk/>
            <pc:sldMk cId="3367313108" sldId="288"/>
            <ac:spMk id="6" creationId="{7BAC4138-075B-5BCC-FAA9-35D8F73E91E4}"/>
          </ac:spMkLst>
        </pc:spChg>
        <pc:spChg chg="add mod">
          <ac:chgData name="LACLEF DAVID" userId="9325870b-5e25-478d-85be-8ececc95a35c" providerId="ADAL" clId="{A4CB7076-BBA7-44E1-8C9A-EF019FECFBC8}" dt="2025-01-15T00:22:11.291" v="3473" actId="1076"/>
          <ac:spMkLst>
            <pc:docMk/>
            <pc:sldMk cId="3367313108" sldId="288"/>
            <ac:spMk id="7" creationId="{6C01B8C3-D8DC-661B-32C5-83E2FC31B9B4}"/>
          </ac:spMkLst>
        </pc:spChg>
        <pc:spChg chg="add mod">
          <ac:chgData name="LACLEF DAVID" userId="9325870b-5e25-478d-85be-8ececc95a35c" providerId="ADAL" clId="{A4CB7076-BBA7-44E1-8C9A-EF019FECFBC8}" dt="2025-01-15T00:26:10.350" v="3535" actId="1076"/>
          <ac:spMkLst>
            <pc:docMk/>
            <pc:sldMk cId="3367313108" sldId="288"/>
            <ac:spMk id="12" creationId="{21324680-A75C-832F-F212-79329089DE6B}"/>
          </ac:spMkLst>
        </pc:spChg>
        <pc:spChg chg="add mod">
          <ac:chgData name="LACLEF DAVID" userId="9325870b-5e25-478d-85be-8ececc95a35c" providerId="ADAL" clId="{A4CB7076-BBA7-44E1-8C9A-EF019FECFBC8}" dt="2025-01-15T00:25:43.238" v="3526" actId="122"/>
          <ac:spMkLst>
            <pc:docMk/>
            <pc:sldMk cId="3367313108" sldId="288"/>
            <ac:spMk id="14" creationId="{1BE93789-A4B8-DA69-72D4-B964CB5C6F35}"/>
          </ac:spMkLst>
        </pc:spChg>
        <pc:spChg chg="add mod">
          <ac:chgData name="LACLEF DAVID" userId="9325870b-5e25-478d-85be-8ececc95a35c" providerId="ADAL" clId="{A4CB7076-BBA7-44E1-8C9A-EF019FECFBC8}" dt="2025-01-15T00:26:21.772" v="3559" actId="1037"/>
          <ac:spMkLst>
            <pc:docMk/>
            <pc:sldMk cId="3367313108" sldId="288"/>
            <ac:spMk id="16" creationId="{4E83D513-E181-E6E8-BD65-3E6AEF6E48AA}"/>
          </ac:spMkLst>
        </pc:spChg>
        <pc:picChg chg="add mod">
          <ac:chgData name="LACLEF DAVID" userId="9325870b-5e25-478d-85be-8ececc95a35c" providerId="ADAL" clId="{A4CB7076-BBA7-44E1-8C9A-EF019FECFBC8}" dt="2025-01-15T00:22:08.125" v="3472" actId="1076"/>
          <ac:picMkLst>
            <pc:docMk/>
            <pc:sldMk cId="3367313108" sldId="288"/>
            <ac:picMk id="9" creationId="{24F62095-F7E6-560C-6A8E-B7F189444CDD}"/>
          </ac:picMkLst>
        </pc:picChg>
        <pc:picChg chg="add mod">
          <ac:chgData name="LACLEF DAVID" userId="9325870b-5e25-478d-85be-8ececc95a35c" providerId="ADAL" clId="{A4CB7076-BBA7-44E1-8C9A-EF019FECFBC8}" dt="2025-01-15T00:25:37.338" v="3524" actId="1076"/>
          <ac:picMkLst>
            <pc:docMk/>
            <pc:sldMk cId="3367313108" sldId="288"/>
            <ac:picMk id="11" creationId="{B5116927-BEEB-EE77-A493-214E34922D22}"/>
          </ac:picMkLst>
        </pc:picChg>
        <pc:picChg chg="add mod">
          <ac:chgData name="LACLEF DAVID" userId="9325870b-5e25-478d-85be-8ececc95a35c" providerId="ADAL" clId="{A4CB7076-BBA7-44E1-8C9A-EF019FECFBC8}" dt="2025-01-15T00:26:21.772" v="3559" actId="1037"/>
          <ac:picMkLst>
            <pc:docMk/>
            <pc:sldMk cId="3367313108" sldId="288"/>
            <ac:picMk id="17" creationId="{E7877B36-CBB0-D415-73A8-3CE93257AD57}"/>
          </ac:picMkLst>
        </pc:picChg>
        <pc:picChg chg="add mod">
          <ac:chgData name="LACLEF DAVID" userId="9325870b-5e25-478d-85be-8ececc95a35c" providerId="ADAL" clId="{A4CB7076-BBA7-44E1-8C9A-EF019FECFBC8}" dt="2025-01-15T00:26:12.763" v="3536" actId="1076"/>
          <ac:picMkLst>
            <pc:docMk/>
            <pc:sldMk cId="3367313108" sldId="288"/>
            <ac:picMk id="18" creationId="{6AE55C76-93F0-7D08-7EC8-982E1AF4A9A2}"/>
          </ac:picMkLst>
        </pc:picChg>
      </pc:sldChg>
      <pc:sldChg chg="addSp delSp modSp new mod modTransition modNotesTx">
        <pc:chgData name="LACLEF DAVID" userId="9325870b-5e25-478d-85be-8ececc95a35c" providerId="ADAL" clId="{A4CB7076-BBA7-44E1-8C9A-EF019FECFBC8}" dt="2025-01-15T00:52:16.773" v="3969"/>
        <pc:sldMkLst>
          <pc:docMk/>
          <pc:sldMk cId="2109845442" sldId="289"/>
        </pc:sldMkLst>
        <pc:spChg chg="mod">
          <ac:chgData name="LACLEF DAVID" userId="9325870b-5e25-478d-85be-8ececc95a35c" providerId="ADAL" clId="{A4CB7076-BBA7-44E1-8C9A-EF019FECFBC8}" dt="2025-01-15T00:28:37.583" v="3633" actId="14100"/>
          <ac:spMkLst>
            <pc:docMk/>
            <pc:sldMk cId="2109845442" sldId="289"/>
            <ac:spMk id="2" creationId="{495448AF-E6DC-A359-1B52-568D00BEC8FA}"/>
          </ac:spMkLst>
        </pc:spChg>
        <pc:spChg chg="del">
          <ac:chgData name="LACLEF DAVID" userId="9325870b-5e25-478d-85be-8ececc95a35c" providerId="ADAL" clId="{A4CB7076-BBA7-44E1-8C9A-EF019FECFBC8}" dt="2025-01-15T00:28:43.152" v="3634" actId="478"/>
          <ac:spMkLst>
            <pc:docMk/>
            <pc:sldMk cId="2109845442" sldId="289"/>
            <ac:spMk id="3" creationId="{EC0723EF-3E2E-0CC9-2834-5CA3A603E3E9}"/>
          </ac:spMkLst>
        </pc:spChg>
        <pc:spChg chg="add mod">
          <ac:chgData name="LACLEF DAVID" userId="9325870b-5e25-478d-85be-8ececc95a35c" providerId="ADAL" clId="{A4CB7076-BBA7-44E1-8C9A-EF019FECFBC8}" dt="2025-01-15T00:31:29.625" v="3667" actId="14100"/>
          <ac:spMkLst>
            <pc:docMk/>
            <pc:sldMk cId="2109845442" sldId="289"/>
            <ac:spMk id="10" creationId="{7CA173DA-DD28-5CD8-FECC-04E8805D3008}"/>
          </ac:spMkLst>
        </pc:spChg>
        <pc:spChg chg="add mod">
          <ac:chgData name="LACLEF DAVID" userId="9325870b-5e25-478d-85be-8ececc95a35c" providerId="ADAL" clId="{A4CB7076-BBA7-44E1-8C9A-EF019FECFBC8}" dt="2025-01-15T00:32:44.753" v="3703" actId="1076"/>
          <ac:spMkLst>
            <pc:docMk/>
            <pc:sldMk cId="2109845442" sldId="289"/>
            <ac:spMk id="13" creationId="{5B5AE2E3-B972-E929-B28B-37FDDA678FC8}"/>
          </ac:spMkLst>
        </pc:spChg>
        <pc:spChg chg="add mod">
          <ac:chgData name="LACLEF DAVID" userId="9325870b-5e25-478d-85be-8ececc95a35c" providerId="ADAL" clId="{A4CB7076-BBA7-44E1-8C9A-EF019FECFBC8}" dt="2025-01-15T00:35:37.784" v="3785" actId="1076"/>
          <ac:spMkLst>
            <pc:docMk/>
            <pc:sldMk cId="2109845442" sldId="289"/>
            <ac:spMk id="16" creationId="{604FB105-602E-7FD4-8DC6-BA45316AED15}"/>
          </ac:spMkLst>
        </pc:spChg>
        <pc:spChg chg="add mod">
          <ac:chgData name="LACLEF DAVID" userId="9325870b-5e25-478d-85be-8ececc95a35c" providerId="ADAL" clId="{A4CB7076-BBA7-44E1-8C9A-EF019FECFBC8}" dt="2025-01-15T00:36:52.451" v="3817" actId="1076"/>
          <ac:spMkLst>
            <pc:docMk/>
            <pc:sldMk cId="2109845442" sldId="289"/>
            <ac:spMk id="19" creationId="{A553DFCC-F774-3B33-748C-0D94399A70F3}"/>
          </ac:spMkLst>
        </pc:spChg>
        <pc:picChg chg="add del mod">
          <ac:chgData name="LACLEF DAVID" userId="9325870b-5e25-478d-85be-8ececc95a35c" providerId="ADAL" clId="{A4CB7076-BBA7-44E1-8C9A-EF019FECFBC8}" dt="2025-01-15T00:30:17.845" v="3645" actId="478"/>
          <ac:picMkLst>
            <pc:docMk/>
            <pc:sldMk cId="2109845442" sldId="289"/>
            <ac:picMk id="6" creationId="{D20B5940-5768-CA92-38EC-81843A8B1BEF}"/>
          </ac:picMkLst>
        </pc:picChg>
        <pc:picChg chg="add del mod">
          <ac:chgData name="LACLEF DAVID" userId="9325870b-5e25-478d-85be-8ececc95a35c" providerId="ADAL" clId="{A4CB7076-BBA7-44E1-8C9A-EF019FECFBC8}" dt="2025-01-15T00:31:01.388" v="3649" actId="478"/>
          <ac:picMkLst>
            <pc:docMk/>
            <pc:sldMk cId="2109845442" sldId="289"/>
            <ac:picMk id="7" creationId="{434009FD-9B2E-B24A-0D7D-4919F573F476}"/>
          </ac:picMkLst>
        </pc:picChg>
        <pc:picChg chg="add mod">
          <ac:chgData name="LACLEF DAVID" userId="9325870b-5e25-478d-85be-8ececc95a35c" providerId="ADAL" clId="{A4CB7076-BBA7-44E1-8C9A-EF019FECFBC8}" dt="2025-01-15T00:31:19.505" v="3654" actId="1076"/>
          <ac:picMkLst>
            <pc:docMk/>
            <pc:sldMk cId="2109845442" sldId="289"/>
            <ac:picMk id="9" creationId="{98D51501-898C-D220-5019-051D3EED4948}"/>
          </ac:picMkLst>
        </pc:picChg>
        <pc:picChg chg="add mod">
          <ac:chgData name="LACLEF DAVID" userId="9325870b-5e25-478d-85be-8ececc95a35c" providerId="ADAL" clId="{A4CB7076-BBA7-44E1-8C9A-EF019FECFBC8}" dt="2025-01-15T00:32:20.593" v="3676" actId="1076"/>
          <ac:picMkLst>
            <pc:docMk/>
            <pc:sldMk cId="2109845442" sldId="289"/>
            <ac:picMk id="12" creationId="{32ED2DEB-76F1-C21D-450A-D4B50DD21AB0}"/>
          </ac:picMkLst>
        </pc:picChg>
        <pc:picChg chg="add mod modCrop">
          <ac:chgData name="LACLEF DAVID" userId="9325870b-5e25-478d-85be-8ececc95a35c" providerId="ADAL" clId="{A4CB7076-BBA7-44E1-8C9A-EF019FECFBC8}" dt="2025-01-15T00:35:36.010" v="3784" actId="1076"/>
          <ac:picMkLst>
            <pc:docMk/>
            <pc:sldMk cId="2109845442" sldId="289"/>
            <ac:picMk id="15" creationId="{7F40E8F2-DEA3-7907-F46C-A41C32C1E5C6}"/>
          </ac:picMkLst>
        </pc:picChg>
        <pc:picChg chg="add mod">
          <ac:chgData name="LACLEF DAVID" userId="9325870b-5e25-478d-85be-8ececc95a35c" providerId="ADAL" clId="{A4CB7076-BBA7-44E1-8C9A-EF019FECFBC8}" dt="2025-01-15T00:36:28.406" v="3790" actId="1076"/>
          <ac:picMkLst>
            <pc:docMk/>
            <pc:sldMk cId="2109845442" sldId="289"/>
            <ac:picMk id="18" creationId="{C31FF0FB-86C5-FA4D-40F2-047F24FEE08A}"/>
          </ac:picMkLst>
        </pc:picChg>
      </pc:sldChg>
      <pc:sldChg chg="delSp modSp add del mod">
        <pc:chgData name="LACLEF DAVID" userId="9325870b-5e25-478d-85be-8ececc95a35c" providerId="ADAL" clId="{A4CB7076-BBA7-44E1-8C9A-EF019FECFBC8}" dt="2025-01-15T00:39:28.064" v="3848" actId="47"/>
        <pc:sldMkLst>
          <pc:docMk/>
          <pc:sldMk cId="3190167477" sldId="290"/>
        </pc:sldMkLst>
        <pc:spChg chg="mod">
          <ac:chgData name="LACLEF DAVID" userId="9325870b-5e25-478d-85be-8ececc95a35c" providerId="ADAL" clId="{A4CB7076-BBA7-44E1-8C9A-EF019FECFBC8}" dt="2025-01-15T00:38:54.612" v="3846" actId="14100"/>
          <ac:spMkLst>
            <pc:docMk/>
            <pc:sldMk cId="3190167477" sldId="290"/>
            <ac:spMk id="7" creationId="{0D597EF0-302A-7617-771C-331327968807}"/>
          </ac:spMkLst>
        </pc:spChg>
        <pc:spChg chg="del">
          <ac:chgData name="LACLEF DAVID" userId="9325870b-5e25-478d-85be-8ececc95a35c" providerId="ADAL" clId="{A4CB7076-BBA7-44E1-8C9A-EF019FECFBC8}" dt="2025-01-15T00:39:06.368" v="3847" actId="478"/>
          <ac:spMkLst>
            <pc:docMk/>
            <pc:sldMk cId="3190167477" sldId="290"/>
            <ac:spMk id="8" creationId="{F74577E5-2485-6376-E6FC-BBDA6185F2DD}"/>
          </ac:spMkLst>
        </pc:spChg>
        <pc:spChg chg="del">
          <ac:chgData name="LACLEF DAVID" userId="9325870b-5e25-478d-85be-8ececc95a35c" providerId="ADAL" clId="{A4CB7076-BBA7-44E1-8C9A-EF019FECFBC8}" dt="2025-01-15T00:39:06.368" v="3847" actId="478"/>
          <ac:spMkLst>
            <pc:docMk/>
            <pc:sldMk cId="3190167477" sldId="290"/>
            <ac:spMk id="14" creationId="{42E231C4-17E3-1313-BD61-E428A6E33DE2}"/>
          </ac:spMkLst>
        </pc:spChg>
        <pc:spChg chg="del">
          <ac:chgData name="LACLEF DAVID" userId="9325870b-5e25-478d-85be-8ececc95a35c" providerId="ADAL" clId="{A4CB7076-BBA7-44E1-8C9A-EF019FECFBC8}" dt="2025-01-15T00:39:06.368" v="3847" actId="478"/>
          <ac:spMkLst>
            <pc:docMk/>
            <pc:sldMk cId="3190167477" sldId="290"/>
            <ac:spMk id="21" creationId="{665EDF57-A0FC-8E3D-9AE0-8893F74998F7}"/>
          </ac:spMkLst>
        </pc:spChg>
        <pc:spChg chg="del">
          <ac:chgData name="LACLEF DAVID" userId="9325870b-5e25-478d-85be-8ececc95a35c" providerId="ADAL" clId="{A4CB7076-BBA7-44E1-8C9A-EF019FECFBC8}" dt="2025-01-15T00:39:06.368" v="3847" actId="478"/>
          <ac:spMkLst>
            <pc:docMk/>
            <pc:sldMk cId="3190167477" sldId="290"/>
            <ac:spMk id="23" creationId="{476B44BB-4572-FE95-B70A-982F7D2E11A1}"/>
          </ac:spMkLst>
        </pc:spChg>
        <pc:spChg chg="del">
          <ac:chgData name="LACLEF DAVID" userId="9325870b-5e25-478d-85be-8ececc95a35c" providerId="ADAL" clId="{A4CB7076-BBA7-44E1-8C9A-EF019FECFBC8}" dt="2025-01-15T00:39:06.368" v="3847" actId="478"/>
          <ac:spMkLst>
            <pc:docMk/>
            <pc:sldMk cId="3190167477" sldId="290"/>
            <ac:spMk id="32" creationId="{96A05595-B5FB-5DFD-84CA-938D2386F946}"/>
          </ac:spMkLst>
        </pc:spChg>
        <pc:spChg chg="del">
          <ac:chgData name="LACLEF DAVID" userId="9325870b-5e25-478d-85be-8ececc95a35c" providerId="ADAL" clId="{A4CB7076-BBA7-44E1-8C9A-EF019FECFBC8}" dt="2025-01-15T00:39:06.368" v="3847" actId="478"/>
          <ac:spMkLst>
            <pc:docMk/>
            <pc:sldMk cId="3190167477" sldId="290"/>
            <ac:spMk id="36" creationId="{068F9C33-E795-0955-E636-806220DBB971}"/>
          </ac:spMkLst>
        </pc:spChg>
        <pc:spChg chg="del">
          <ac:chgData name="LACLEF DAVID" userId="9325870b-5e25-478d-85be-8ececc95a35c" providerId="ADAL" clId="{A4CB7076-BBA7-44E1-8C9A-EF019FECFBC8}" dt="2025-01-15T00:39:06.368" v="3847" actId="478"/>
          <ac:spMkLst>
            <pc:docMk/>
            <pc:sldMk cId="3190167477" sldId="290"/>
            <ac:spMk id="38" creationId="{11DDF2AD-288C-ED85-10F2-A14412833C6C}"/>
          </ac:spMkLst>
        </pc:spChg>
        <pc:spChg chg="del">
          <ac:chgData name="LACLEF DAVID" userId="9325870b-5e25-478d-85be-8ececc95a35c" providerId="ADAL" clId="{A4CB7076-BBA7-44E1-8C9A-EF019FECFBC8}" dt="2025-01-15T00:39:06.368" v="3847" actId="478"/>
          <ac:spMkLst>
            <pc:docMk/>
            <pc:sldMk cId="3190167477" sldId="290"/>
            <ac:spMk id="41" creationId="{BE8B412A-2683-EB74-6C23-371EC3E61FCA}"/>
          </ac:spMkLst>
        </pc:sp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18" creationId="{EBFE574D-42CD-9698-180D-012233E3D997}"/>
          </ac:picMkLst>
        </pc:pic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22" creationId="{DE52863C-897F-2012-0DFE-A1996985281B}"/>
          </ac:picMkLst>
        </pc:pic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25" creationId="{825BC8D4-D47E-3E73-348F-58E60F985269}"/>
          </ac:picMkLst>
        </pc:pic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27" creationId="{CDD4CB22-0415-EA2A-7936-429C742F10A1}"/>
          </ac:picMkLst>
        </pc:pic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29" creationId="{9AA79C7A-F013-EAEB-6A54-0CF8DA16D823}"/>
          </ac:picMkLst>
        </pc:pic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31" creationId="{A00FE6D4-1AF8-5408-31D2-6A3EDC3E7E0C}"/>
          </ac:picMkLst>
        </pc:pic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34" creationId="{8DD6D5CF-3185-55FB-B00F-87DFF491E5EF}"/>
          </ac:picMkLst>
        </pc:pic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35" creationId="{9F250003-C4B7-7BB1-11D0-ACF4DBF14A7E}"/>
          </ac:picMkLst>
        </pc:pic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37" creationId="{230E664C-ED0D-F6CE-3A20-EF891553D1B7}"/>
          </ac:picMkLst>
        </pc:picChg>
        <pc:picChg chg="del">
          <ac:chgData name="LACLEF DAVID" userId="9325870b-5e25-478d-85be-8ececc95a35c" providerId="ADAL" clId="{A4CB7076-BBA7-44E1-8C9A-EF019FECFBC8}" dt="2025-01-15T00:39:06.368" v="3847" actId="478"/>
          <ac:picMkLst>
            <pc:docMk/>
            <pc:sldMk cId="3190167477" sldId="290"/>
            <ac:picMk id="40" creationId="{E8C23F80-A158-88A4-0CE9-17EBFFE159E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29969CD-A525-C04D-DEA4-A66A3403E82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01D734-E73A-0507-773C-66ED5E3BCB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DAD85-6553-44BE-B607-F2CB82E58CA3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C00E4A-63DA-2761-BA5E-270E6F8F76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6F8B24B-E9BB-0DD9-F72C-76795B12F0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10B18-B216-4C21-A452-653508E923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447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CE234-1E0E-4575-975E-CCB514989D16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2ECD9-7486-4361-962A-36E971CFB9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8041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Je vous présente Cahier des Charges</a:t>
            </a:r>
          </a:p>
          <a:p>
            <a:r>
              <a:rPr lang="fr-FR" dirty="0"/>
              <a:t>- Projet pour Ministère de la Santé et Prévention</a:t>
            </a:r>
          </a:p>
          <a:p>
            <a:r>
              <a:rPr lang="fr-FR" dirty="0"/>
              <a:t>- Application bien-être  et santé mentale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8742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chiffrer les données en BDD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hébergeur certifié HDS (</a:t>
            </a:r>
            <a:r>
              <a:rPr lang="fr-FR" b="1" dirty="0"/>
              <a:t>AWS / </a:t>
            </a:r>
            <a:r>
              <a:rPr lang="fr-FR" b="1" dirty="0" err="1"/>
              <a:t>Scaleway</a:t>
            </a:r>
            <a:r>
              <a:rPr lang="fr-FR" b="1" dirty="0"/>
              <a:t> / </a:t>
            </a:r>
            <a:r>
              <a:rPr lang="fr-FR" b="1" dirty="0" err="1"/>
              <a:t>OVHcloud</a:t>
            </a:r>
            <a:r>
              <a:rPr lang="fr-FR" b="0" dirty="0"/>
              <a:t>)</a:t>
            </a:r>
          </a:p>
          <a:p>
            <a:pPr marL="171450" indent="-171450">
              <a:buFontTx/>
              <a:buChar char="-"/>
            </a:pPr>
            <a:endParaRPr lang="fr-FR" b="0" dirty="0"/>
          </a:p>
          <a:p>
            <a:pPr marL="171450" indent="-171450">
              <a:buFontTx/>
              <a:buChar char="-"/>
            </a:pPr>
            <a:r>
              <a:rPr lang="fr-FR" dirty="0"/>
              <a:t>notification utilisateur -&gt; fuite de données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171450" indent="-171450">
              <a:buFontTx/>
              <a:buChar char="-"/>
            </a:pPr>
            <a:r>
              <a:rPr lang="fr-FR" dirty="0"/>
              <a:t>pas de stockage hors EU -&gt; conformité RGPD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73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13 </a:t>
            </a:r>
            <a:r>
              <a:rPr lang="fr-FR" dirty="0" err="1"/>
              <a:t>CdC</a:t>
            </a:r>
            <a:r>
              <a:rPr lang="fr-FR" dirty="0"/>
              <a:t> -&gt; Matrice RACI</a:t>
            </a:r>
          </a:p>
          <a:p>
            <a:r>
              <a:rPr lang="fr-FR" b="1" dirty="0"/>
              <a:t>MOA</a:t>
            </a:r>
            <a:r>
              <a:rPr lang="fr-FR" dirty="0"/>
              <a:t> -&gt; donneur d’ordre, décideur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/>
              <a:t>MOE</a:t>
            </a:r>
            <a:r>
              <a:rPr lang="fr-FR" dirty="0"/>
              <a:t> -&gt; réalisateur du projet (conception + développement)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89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Page 22 -&gt; Matrice </a:t>
            </a:r>
            <a:r>
              <a:rPr lang="fr-FR" dirty="0" err="1"/>
              <a:t>MoSCoW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95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Annexe 2 (pieuvre)</a:t>
            </a:r>
          </a:p>
          <a:p>
            <a:r>
              <a:rPr lang="fr-FR" dirty="0"/>
              <a:t>Annexe 3 (</a:t>
            </a:r>
            <a:r>
              <a:rPr lang="fr-FR" dirty="0" err="1"/>
              <a:t>MoSCoW</a:t>
            </a:r>
            <a:r>
              <a:rPr lang="fr-FR" dirty="0"/>
              <a:t>))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532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298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Correction : </a:t>
            </a:r>
          </a:p>
          <a:p>
            <a:r>
              <a:rPr lang="fr-FR" b="1" strike="noStrike" dirty="0"/>
              <a:t>- </a:t>
            </a:r>
            <a:r>
              <a:rPr lang="fr-FR" strike="sngStrike" dirty="0" err="1"/>
              <a:t>Status</a:t>
            </a:r>
            <a:r>
              <a:rPr lang="fr-FR" strike="noStrike" dirty="0"/>
              <a:t> -&gt; </a:t>
            </a:r>
            <a:r>
              <a:rPr lang="fr-FR" strike="noStrike" dirty="0" err="1"/>
              <a:t>Enabled</a:t>
            </a:r>
            <a:r>
              <a:rPr lang="fr-FR" strike="noStrike" dirty="0"/>
              <a:t> / Active</a:t>
            </a:r>
            <a:endParaRPr lang="fr-FR" b="1" strike="noStrike" dirty="0"/>
          </a:p>
          <a:p>
            <a:r>
              <a:rPr lang="fr-FR" b="1" strike="noStrike" dirty="0"/>
              <a:t>- </a:t>
            </a:r>
            <a:r>
              <a:rPr lang="fr-FR" b="0" strike="noStrike" dirty="0"/>
              <a:t>Énumération (ajout) -&gt; </a:t>
            </a:r>
            <a:r>
              <a:rPr lang="fr-FR" b="0" strike="noStrike" dirty="0" err="1"/>
              <a:t>DifficultyLevel</a:t>
            </a:r>
            <a:endParaRPr lang="fr-FR" b="0" strike="noStrik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490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Point clés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648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u="sng" dirty="0"/>
              <a:t>Axes d’améliorations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FR" dirty="0"/>
              <a:t>détailler le budget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FR" dirty="0"/>
              <a:t>réaliser des </a:t>
            </a:r>
            <a:r>
              <a:rPr lang="fr-FR" dirty="0" err="1"/>
              <a:t>mockups</a:t>
            </a:r>
            <a:endParaRPr lang="fr-FR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fr-F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fr-FR" b="1" u="sng" dirty="0"/>
              <a:t>J’ai appris 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b="0" u="none" dirty="0"/>
              <a:t>Certification hébergeur HDS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fr-FR" b="0" i="1" u="none"/>
              <a:t>(élaborer)</a:t>
            </a:r>
            <a:endParaRPr lang="fr-FR" b="0" i="1" u="none" dirty="0"/>
          </a:p>
          <a:p>
            <a:pPr marL="0" indent="0">
              <a:buFont typeface="Wingdings" panose="05000000000000000000" pitchFamily="2" charset="2"/>
              <a:buNone/>
            </a:pPr>
            <a:endParaRPr lang="fr-FR" b="0" u="non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89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Santé mentale -&gt; enjeu majeur </a:t>
            </a:r>
          </a:p>
          <a:p>
            <a:r>
              <a:rPr lang="fr-FR" dirty="0"/>
              <a:t>- Le Ministère souhaite plateforme dédiée</a:t>
            </a:r>
          </a:p>
          <a:p>
            <a:endParaRPr lang="fr-FR" dirty="0"/>
          </a:p>
          <a:p>
            <a:r>
              <a:rPr lang="fr-FR" b="1" u="sng" dirty="0"/>
              <a:t>Informations</a:t>
            </a:r>
            <a:r>
              <a:rPr lang="fr-FR" dirty="0"/>
              <a:t> : prévention (impact stress), ressources bien-être (pratique relaxation)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20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Le projet -&gt; initiative de modernisation des actions préventions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Origine initiative -&gt; Ministère Santé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b="1" u="none" dirty="0"/>
              <a:t>Ministères partenaires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64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J'ai formalisé besoin avec une bête à cornes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592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démocratisation outils numérique pour accéder informations santé</a:t>
            </a:r>
          </a:p>
          <a:p>
            <a:r>
              <a:rPr lang="fr-FR" dirty="0"/>
              <a:t>- sensibilisation grand public aux enjeux santé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238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sécurité et confidentialité des données (données de santé)</a:t>
            </a:r>
          </a:p>
          <a:p>
            <a:r>
              <a:rPr lang="fr-FR" dirty="0"/>
              <a:t>- accessibilité -&gt; grand public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03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informer et prévenir les français sur la santé mentale</a:t>
            </a:r>
          </a:p>
          <a:p>
            <a:r>
              <a:rPr lang="fr-FR" dirty="0"/>
              <a:t>- respecter budget fixé par Ministère</a:t>
            </a:r>
          </a:p>
          <a:p>
            <a:r>
              <a:rPr lang="fr-FR" dirty="0"/>
              <a:t>- respecter délai de 12 mois</a:t>
            </a:r>
          </a:p>
          <a:p>
            <a:r>
              <a:rPr lang="fr-FR" dirty="0"/>
              <a:t>- satisfaire les utilisateurs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060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u="sng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[fonctionnelle]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u="none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	</a:t>
            </a:r>
            <a:r>
              <a:rPr lang="fr-FR" sz="1200" b="0" u="none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 application accessible à tous les utilisateurs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u="none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	- back-office -&gt; gestion de la solution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u="none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	- interface adaptée tout public -&gt; accessibilité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u="sng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[technique]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u="none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	</a:t>
            </a:r>
            <a:r>
              <a:rPr lang="fr-FR" sz="1200" b="0" u="none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- compatible tous navigateurs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u="none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	- communication client&lt;&gt;serveur chiffrée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u="none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	- architecture MVC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0" u="none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	- mobile first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u="sng" dirty="0">
              <a:solidFill>
                <a:schemeClr val="accent6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u="sng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</a:t>
            </a:r>
            <a:r>
              <a:rPr lang="fr-FR" sz="1200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éférentiel </a:t>
            </a:r>
            <a:r>
              <a:rPr lang="fr-FR" sz="1200" b="1" u="sng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</a:t>
            </a:r>
            <a:r>
              <a:rPr lang="fr-FR" sz="1200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énéral d’</a:t>
            </a:r>
            <a:r>
              <a:rPr lang="fr-FR" sz="1200" b="1" u="sng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</a:t>
            </a:r>
            <a:r>
              <a:rPr lang="fr-FR" sz="1200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mélioration de l’</a:t>
            </a:r>
            <a:r>
              <a:rPr lang="fr-FR" sz="1200" b="1" u="sng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</a:t>
            </a:r>
            <a:r>
              <a:rPr lang="fr-FR" sz="1200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ccessibilité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62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/>
              <a:t>données permettant d'identifier un utilisateur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r>
              <a:rPr lang="fr-FR" dirty="0"/>
              <a:t>- données sensibles -&gt; santé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2ECD9-7486-4361-962A-36E971CFB91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48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42F01F-3694-4E45-98B7-D51EBFF62A12}" type="datetime1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695325"/>
            <a:ext cx="10725150" cy="5481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DD4EF9-341D-4133-90AA-508C6972189B}" type="datetime1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1BCEE1-00AE-4074-8E86-96995CFBAC37}" type="datetime1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695325"/>
            <a:ext cx="10725150" cy="54816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F5514C-F9D6-43CA-928B-417E66200E42}" type="datetime1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44D4AAC-72AA-43C6-AB9D-5C657EA6D53B}" type="datetime1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656353-5DA7-43E0-9FA8-CCC4C11B758C}" type="datetime1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34861C-4A24-4B11-B9CD-EF368883520C}" type="datetime1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F74D04-9F47-4098-B2A1-85E5089903B3}" type="datetime1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BADE8C-F94E-431B-BCBC-DBDB6BBDB259}" type="datetime1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664FEE-D389-4C2F-B613-066BBFE16246}" type="datetime1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FDA2B2-69FC-46A3-83D4-4FE0114D8570}" type="datetime1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80975" y="136525"/>
            <a:ext cx="4333875" cy="3286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448800" y="6388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 descr="Une image contenant Police, conception&#10;&#10;Description générée automatiquement">
            <a:extLst>
              <a:ext uri="{FF2B5EF4-FFF2-40B4-BE49-F238E27FC236}">
                <a16:creationId xmlns:a16="http://schemas.microsoft.com/office/drawing/2014/main" id="{96C3A08B-AD64-F76C-7F64-C212875F5E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97649"/>
            <a:ext cx="67636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6">
              <a:lumMod val="75000"/>
            </a:schemeClr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3.jp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.jpg"/><Relationship Id="rId5" Type="http://schemas.openxmlformats.org/officeDocument/2006/relationships/image" Target="../media/image28.png"/><Relationship Id="rId10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088E2-2885-23CC-204B-6DDC8AC7F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F68A8D46-6568-329A-A474-3FEED1F5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75" y="97277"/>
            <a:ext cx="6045325" cy="3881336"/>
          </a:xfrm>
          <a:prstGeom prst="rect">
            <a:avLst/>
          </a:prstGeom>
        </p:spPr>
      </p:pic>
      <p:pic>
        <p:nvPicPr>
          <p:cNvPr id="2" name="Graphique 913056321">
            <a:extLst>
              <a:ext uri="{FF2B5EF4-FFF2-40B4-BE49-F238E27FC236}">
                <a16:creationId xmlns:a16="http://schemas.microsoft.com/office/drawing/2014/main" id="{96810858-7F68-5ED2-C369-2C23FBB5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737" y="6072462"/>
            <a:ext cx="1379565" cy="64901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DDCDE28-AFAA-DF31-CE89-3D854CC47664}"/>
              </a:ext>
            </a:extLst>
          </p:cNvPr>
          <p:cNvSpPr txBox="1"/>
          <p:nvPr/>
        </p:nvSpPr>
        <p:spPr>
          <a:xfrm>
            <a:off x="2937875" y="4791357"/>
            <a:ext cx="6045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/>
              <a:t>Projet pour le Ministère de la Santé et de la Prévention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CAE8952-7FC0-C4A5-C3D9-1899B4D60AEA}"/>
              </a:ext>
            </a:extLst>
          </p:cNvPr>
          <p:cNvSpPr txBox="1"/>
          <p:nvPr/>
        </p:nvSpPr>
        <p:spPr>
          <a:xfrm>
            <a:off x="235391" y="476655"/>
            <a:ext cx="6350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Cahier</a:t>
            </a:r>
          </a:p>
          <a:p>
            <a:r>
              <a:rPr lang="fr-FR" sz="48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des</a:t>
            </a:r>
            <a:endParaRPr lang="fr-FR" sz="7200" dirty="0">
              <a:solidFill>
                <a:schemeClr val="accent6">
                  <a:lumMod val="7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sz="72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EC4378-0AA0-C101-1034-32DCF0534731}"/>
              </a:ext>
            </a:extLst>
          </p:cNvPr>
          <p:cNvSpPr txBox="1"/>
          <p:nvPr/>
        </p:nvSpPr>
        <p:spPr>
          <a:xfrm>
            <a:off x="4087781" y="5191467"/>
            <a:ext cx="374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David LACLEF </a:t>
            </a:r>
            <a:r>
              <a:rPr lang="fr-FR" dirty="0"/>
              <a:t>–</a:t>
            </a:r>
            <a:r>
              <a:rPr lang="fr-FR" sz="2800" dirty="0"/>
              <a:t> CDA24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69288DA-2BCC-A937-E8CE-4C287F3B162D}"/>
              </a:ext>
            </a:extLst>
          </p:cNvPr>
          <p:cNvSpPr txBox="1"/>
          <p:nvPr/>
        </p:nvSpPr>
        <p:spPr>
          <a:xfrm>
            <a:off x="10326783" y="6409528"/>
            <a:ext cx="1681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15 janvier 2025</a:t>
            </a:r>
          </a:p>
        </p:txBody>
      </p:sp>
    </p:spTree>
    <p:extLst>
      <p:ext uri="{BB962C8B-B14F-4D97-AF65-F5344CB8AC3E}">
        <p14:creationId xmlns:p14="http://schemas.microsoft.com/office/powerpoint/2010/main" val="1253062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60A7D-60F8-7A43-D311-F4664106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6525"/>
            <a:ext cx="7371426" cy="328613"/>
          </a:xfrm>
        </p:spPr>
        <p:txBody>
          <a:bodyPr/>
          <a:lstStyle/>
          <a:p>
            <a:r>
              <a:rPr lang="fr-FR" dirty="0"/>
              <a:t>Gestion des données : </a:t>
            </a:r>
            <a:r>
              <a:rPr lang="fr-FR" sz="3600" dirty="0"/>
              <a:t>différents types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C4F415-D214-90A8-8741-412D2C19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D44186E-F1CE-D7BC-AB90-700392ECE517}"/>
              </a:ext>
            </a:extLst>
          </p:cNvPr>
          <p:cNvSpPr/>
          <p:nvPr/>
        </p:nvSpPr>
        <p:spPr>
          <a:xfrm>
            <a:off x="552867" y="1089417"/>
            <a:ext cx="4740493" cy="3760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fr-F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onnées à </a:t>
            </a:r>
            <a:r>
              <a:rPr lang="fr-FR" sz="2400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fr-F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aractère </a:t>
            </a:r>
            <a:r>
              <a:rPr lang="fr-FR" sz="2400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fr-F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ersonnel</a:t>
            </a:r>
            <a:endParaRPr lang="fr-FR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BAC4138-075B-5BCC-FAA9-35D8F73E91E4}"/>
              </a:ext>
            </a:extLst>
          </p:cNvPr>
          <p:cNvSpPr/>
          <p:nvPr/>
        </p:nvSpPr>
        <p:spPr>
          <a:xfrm>
            <a:off x="7840219" y="1089417"/>
            <a:ext cx="2292639" cy="3760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u="sng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DCP</a:t>
            </a:r>
            <a:r>
              <a:rPr lang="fr-F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sensibles</a:t>
            </a:r>
            <a:endParaRPr lang="fr-FR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01B8C3-D8DC-661B-32C5-83E2FC31B9B4}"/>
              </a:ext>
            </a:extLst>
          </p:cNvPr>
          <p:cNvSpPr txBox="1"/>
          <p:nvPr/>
        </p:nvSpPr>
        <p:spPr>
          <a:xfrm>
            <a:off x="2035430" y="2271450"/>
            <a:ext cx="3151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Nom, prénom, email</a:t>
            </a:r>
          </a:p>
        </p:txBody>
      </p:sp>
      <p:pic>
        <p:nvPicPr>
          <p:cNvPr id="9" name="Image 8" descr="Une image contenant clipart, dessin humoristique, illustration, art&#10;&#10;Description générée automatiquement">
            <a:extLst>
              <a:ext uri="{FF2B5EF4-FFF2-40B4-BE49-F238E27FC236}">
                <a16:creationId xmlns:a16="http://schemas.microsoft.com/office/drawing/2014/main" id="{24F62095-F7E6-560C-6A8E-B7F189444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7" y="1736887"/>
            <a:ext cx="1482563" cy="1482563"/>
          </a:xfrm>
          <a:prstGeom prst="rect">
            <a:avLst/>
          </a:prstGeom>
        </p:spPr>
      </p:pic>
      <p:pic>
        <p:nvPicPr>
          <p:cNvPr id="11" name="Image 10" descr="Une image contenant symbole, Graphique, logo, cercle&#10;&#10;Description générée automatiquement">
            <a:extLst>
              <a:ext uri="{FF2B5EF4-FFF2-40B4-BE49-F238E27FC236}">
                <a16:creationId xmlns:a16="http://schemas.microsoft.com/office/drawing/2014/main" id="{B5116927-BEEB-EE77-A493-214E34922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259" y="1591885"/>
            <a:ext cx="1482563" cy="148256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1324680-A75C-832F-F212-79329089DE6B}"/>
              </a:ext>
            </a:extLst>
          </p:cNvPr>
          <p:cNvSpPr txBox="1"/>
          <p:nvPr/>
        </p:nvSpPr>
        <p:spPr>
          <a:xfrm>
            <a:off x="8778239" y="5117438"/>
            <a:ext cx="3151231" cy="1271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Activités favorites et habitudes de pratique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E93789-A4B8-DA69-72D4-B964CB5C6F35}"/>
              </a:ext>
            </a:extLst>
          </p:cNvPr>
          <p:cNvSpPr txBox="1"/>
          <p:nvPr/>
        </p:nvSpPr>
        <p:spPr>
          <a:xfrm>
            <a:off x="7069068" y="3219450"/>
            <a:ext cx="3834943" cy="87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Résultats des diagnostics de stress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E83D513-E181-E6E8-BD65-3E6AEF6E48AA}"/>
              </a:ext>
            </a:extLst>
          </p:cNvPr>
          <p:cNvSpPr txBox="1"/>
          <p:nvPr/>
        </p:nvSpPr>
        <p:spPr>
          <a:xfrm>
            <a:off x="5933256" y="5139001"/>
            <a:ext cx="2540794" cy="87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Journal des émotions</a:t>
            </a:r>
          </a:p>
        </p:txBody>
      </p:sp>
      <p:pic>
        <p:nvPicPr>
          <p:cNvPr id="17" name="Image 16" descr="Une image contenant clipart, illustration, dessin, dessin humoristique&#10;&#10;Description générée automatiquement">
            <a:extLst>
              <a:ext uri="{FF2B5EF4-FFF2-40B4-BE49-F238E27FC236}">
                <a16:creationId xmlns:a16="http://schemas.microsoft.com/office/drawing/2014/main" id="{E7877B36-CBB0-D415-73A8-3CE93257AD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56" y="3959888"/>
            <a:ext cx="2127389" cy="1157550"/>
          </a:xfrm>
          <a:prstGeom prst="rect">
            <a:avLst/>
          </a:prstGeom>
        </p:spPr>
      </p:pic>
      <p:pic>
        <p:nvPicPr>
          <p:cNvPr id="18" name="Image 17" descr="Une image contenant clipart, croquis, dessin, silhouette&#10;&#10;Description générée automatiquement">
            <a:extLst>
              <a:ext uri="{FF2B5EF4-FFF2-40B4-BE49-F238E27FC236}">
                <a16:creationId xmlns:a16="http://schemas.microsoft.com/office/drawing/2014/main" id="{6AE55C76-93F0-7D08-7EC8-982E1AF4A9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" t="9460" r="5580" b="9460"/>
          <a:stretch/>
        </p:blipFill>
        <p:spPr>
          <a:xfrm>
            <a:off x="9398973" y="3945174"/>
            <a:ext cx="1948261" cy="11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13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5448AF-E6DC-A359-1B52-568D00BE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6525"/>
            <a:ext cx="10111105" cy="544512"/>
          </a:xfrm>
        </p:spPr>
        <p:txBody>
          <a:bodyPr/>
          <a:lstStyle/>
          <a:p>
            <a:r>
              <a:rPr lang="fr-FR" dirty="0"/>
              <a:t>Gestion des données : </a:t>
            </a:r>
            <a:r>
              <a:rPr lang="fr-FR" sz="3200" dirty="0"/>
              <a:t>mesure de protection/information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180ED0-76F8-DE4C-FA96-30DB957D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  <p:pic>
        <p:nvPicPr>
          <p:cNvPr id="9" name="Image 8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98D51501-898C-D220-5019-051D3EED4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1152524"/>
            <a:ext cx="1733245" cy="173324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CA173DA-DD28-5CD8-FECC-04E8805D3008}"/>
              </a:ext>
            </a:extLst>
          </p:cNvPr>
          <p:cNvSpPr txBox="1"/>
          <p:nvPr/>
        </p:nvSpPr>
        <p:spPr>
          <a:xfrm>
            <a:off x="2035431" y="2271450"/>
            <a:ext cx="2003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Chiffrement</a:t>
            </a:r>
          </a:p>
        </p:txBody>
      </p:sp>
      <p:pic>
        <p:nvPicPr>
          <p:cNvPr id="12" name="Image 11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32ED2DEB-76F1-C21D-450A-D4B50DD21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9" y="3218561"/>
            <a:ext cx="1346510" cy="19795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B5AE2E3-B972-E929-B28B-37FDDA678FC8}"/>
              </a:ext>
            </a:extLst>
          </p:cNvPr>
          <p:cNvSpPr txBox="1"/>
          <p:nvPr/>
        </p:nvSpPr>
        <p:spPr>
          <a:xfrm>
            <a:off x="2108509" y="4005299"/>
            <a:ext cx="3076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Hébergeur certifié</a:t>
            </a:r>
          </a:p>
        </p:txBody>
      </p:sp>
      <p:pic>
        <p:nvPicPr>
          <p:cNvPr id="15" name="Image 14" descr="Une image contenant logo, clipart, symbole, Graphique&#10;&#10;Description générée automatiquement">
            <a:extLst>
              <a:ext uri="{FF2B5EF4-FFF2-40B4-BE49-F238E27FC236}">
                <a16:creationId xmlns:a16="http://schemas.microsoft.com/office/drawing/2014/main" id="{7F40E8F2-DEA3-7907-F46C-A41C32C1E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1" t="12128" r="12879" b="12494"/>
          <a:stretch/>
        </p:blipFill>
        <p:spPr>
          <a:xfrm>
            <a:off x="5762625" y="1152522"/>
            <a:ext cx="1885950" cy="189547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04FB105-602E-7FD4-8DC6-BA45316AED15}"/>
              </a:ext>
            </a:extLst>
          </p:cNvPr>
          <p:cNvSpPr txBox="1"/>
          <p:nvPr/>
        </p:nvSpPr>
        <p:spPr>
          <a:xfrm>
            <a:off x="7867650" y="1869426"/>
            <a:ext cx="4251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Notification des utilisateurs</a:t>
            </a:r>
          </a:p>
        </p:txBody>
      </p:sp>
      <p:pic>
        <p:nvPicPr>
          <p:cNvPr id="18" name="Image 17" descr="Une image contenant étoile, drapeau, bleu, Bleu électrique&#10;&#10;Description générée automatiquement">
            <a:extLst>
              <a:ext uri="{FF2B5EF4-FFF2-40B4-BE49-F238E27FC236}">
                <a16:creationId xmlns:a16="http://schemas.microsoft.com/office/drawing/2014/main" id="{C31FF0FB-86C5-FA4D-40F2-047F24FEE0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65" y="3429000"/>
            <a:ext cx="2504070" cy="166970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553DFCC-F774-3B33-748C-0D94399A70F3}"/>
              </a:ext>
            </a:extLst>
          </p:cNvPr>
          <p:cNvSpPr txBox="1"/>
          <p:nvPr/>
        </p:nvSpPr>
        <p:spPr>
          <a:xfrm>
            <a:off x="7964846" y="3977493"/>
            <a:ext cx="36709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Aucun stockage hors EU </a:t>
            </a:r>
          </a:p>
        </p:txBody>
      </p:sp>
    </p:spTree>
    <p:extLst>
      <p:ext uri="{BB962C8B-B14F-4D97-AF65-F5344CB8AC3E}">
        <p14:creationId xmlns:p14="http://schemas.microsoft.com/office/powerpoint/2010/main" val="2109845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29CC0-880D-74AC-27C8-81D6B225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C1B47F-E30C-EA7C-9956-A8BD7518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FE071B3-2E5B-85A0-ED48-732ADF408402}"/>
              </a:ext>
            </a:extLst>
          </p:cNvPr>
          <p:cNvSpPr/>
          <p:nvPr/>
        </p:nvSpPr>
        <p:spPr>
          <a:xfrm>
            <a:off x="4759815" y="681604"/>
            <a:ext cx="2672369" cy="3286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Partie Prenantes</a:t>
            </a:r>
            <a:endParaRPr lang="fr-FR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B389A53-7F5E-171B-1776-CF897EF20E84}"/>
              </a:ext>
            </a:extLst>
          </p:cNvPr>
          <p:cNvSpPr txBox="1"/>
          <p:nvPr/>
        </p:nvSpPr>
        <p:spPr>
          <a:xfrm>
            <a:off x="112435" y="1859975"/>
            <a:ext cx="3822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Ministère de la Santé et de la Prévention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0B61A3F-6079-2382-6D10-3846708E6396}"/>
              </a:ext>
            </a:extLst>
          </p:cNvPr>
          <p:cNvSpPr/>
          <p:nvPr/>
        </p:nvSpPr>
        <p:spPr>
          <a:xfrm>
            <a:off x="3935307" y="2002272"/>
            <a:ext cx="978408" cy="4846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120653-2222-BBD0-0AD9-D823F2084DCE}"/>
              </a:ext>
            </a:extLst>
          </p:cNvPr>
          <p:cNvSpPr txBox="1"/>
          <p:nvPr/>
        </p:nvSpPr>
        <p:spPr>
          <a:xfrm>
            <a:off x="5199986" y="2002272"/>
            <a:ext cx="2424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Commanditaire</a:t>
            </a:r>
          </a:p>
        </p:txBody>
      </p:sp>
      <p:pic>
        <p:nvPicPr>
          <p:cNvPr id="12" name="Image 11" descr="Une image contenant texte, Police, capture d’écran, graphisme&#10;&#10;Description générée automatiquement">
            <a:extLst>
              <a:ext uri="{FF2B5EF4-FFF2-40B4-BE49-F238E27FC236}">
                <a16:creationId xmlns:a16="http://schemas.microsoft.com/office/drawing/2014/main" id="{D1F7A5FC-DDC9-4AC5-B46E-A72DBE462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" t="4543" r="5528" b="31659"/>
          <a:stretch/>
        </p:blipFill>
        <p:spPr>
          <a:xfrm>
            <a:off x="295313" y="3611520"/>
            <a:ext cx="1314027" cy="83099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FBB4129-F901-3DD7-0EFE-609626F6D0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1310"/>
          <a:stretch/>
        </p:blipFill>
        <p:spPr>
          <a:xfrm>
            <a:off x="1820765" y="4147850"/>
            <a:ext cx="1431922" cy="988241"/>
          </a:xfrm>
          <a:prstGeom prst="rect">
            <a:avLst/>
          </a:prstGeom>
        </p:spPr>
      </p:pic>
      <p:pic>
        <p:nvPicPr>
          <p:cNvPr id="17" name="Image 16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F7C0493F-3269-DD5A-399F-620F0D4F0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" t="4247" r="5529" b="31388"/>
          <a:stretch/>
        </p:blipFill>
        <p:spPr>
          <a:xfrm>
            <a:off x="295313" y="4641971"/>
            <a:ext cx="1431923" cy="906876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DF5DC0F-ABAD-1D56-9BA3-9D2778221B53}"/>
              </a:ext>
            </a:extLst>
          </p:cNvPr>
          <p:cNvSpPr/>
          <p:nvPr/>
        </p:nvSpPr>
        <p:spPr>
          <a:xfrm>
            <a:off x="3935307" y="4200201"/>
            <a:ext cx="978408" cy="4846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4A38909-20EA-798F-648A-FE2B8831EF93}"/>
              </a:ext>
            </a:extLst>
          </p:cNvPr>
          <p:cNvSpPr txBox="1"/>
          <p:nvPr/>
        </p:nvSpPr>
        <p:spPr>
          <a:xfrm>
            <a:off x="5199986" y="4180305"/>
            <a:ext cx="34292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Ministères partenaires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AB95927-C728-4F83-5F92-54FDEF95BADE}"/>
              </a:ext>
            </a:extLst>
          </p:cNvPr>
          <p:cNvSpPr txBox="1"/>
          <p:nvPr/>
        </p:nvSpPr>
        <p:spPr>
          <a:xfrm>
            <a:off x="9265050" y="1397403"/>
            <a:ext cx="2188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David LACLEF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DC1EBAF-814E-837D-F2BC-6AB3860A1F0C}"/>
              </a:ext>
            </a:extLst>
          </p:cNvPr>
          <p:cNvSpPr/>
          <p:nvPr/>
        </p:nvSpPr>
        <p:spPr>
          <a:xfrm rot="5400000">
            <a:off x="9870174" y="2110633"/>
            <a:ext cx="978408" cy="4846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Image 2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CB45E60-15F9-4E02-5EF9-993778E99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4311" r="8599" b="4010"/>
          <a:stretch/>
        </p:blipFill>
        <p:spPr>
          <a:xfrm>
            <a:off x="9354310" y="2939305"/>
            <a:ext cx="2123443" cy="23693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3EA5792E-FD7D-954F-0404-CC98DFDBCE5F}"/>
              </a:ext>
            </a:extLst>
          </p:cNvPr>
          <p:cNvSpPr txBox="1"/>
          <p:nvPr/>
        </p:nvSpPr>
        <p:spPr>
          <a:xfrm>
            <a:off x="9354310" y="5433258"/>
            <a:ext cx="21234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Concepteur &amp; </a:t>
            </a:r>
          </a:p>
          <a:p>
            <a:r>
              <a:rPr lang="fr-FR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développeur</a:t>
            </a:r>
          </a:p>
        </p:txBody>
      </p:sp>
    </p:spTree>
    <p:extLst>
      <p:ext uri="{BB962C8B-B14F-4D97-AF65-F5344CB8AC3E}">
        <p14:creationId xmlns:p14="http://schemas.microsoft.com/office/powerpoint/2010/main" val="339992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8" grpId="0" animBg="1"/>
      <p:bldP spid="19" grpId="0"/>
      <p:bldP spid="20" grpId="0"/>
      <p:bldP spid="21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25854-7722-5892-2739-96DD5F7C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: </a:t>
            </a:r>
            <a:r>
              <a:rPr lang="fr-FR" sz="3200" dirty="0"/>
              <a:t>Gantt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7BF769-AD6B-5872-6D63-911C4610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35C056F-D804-48BA-9213-D6D87D12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79" r="47066" b="18948"/>
          <a:stretch/>
        </p:blipFill>
        <p:spPr>
          <a:xfrm>
            <a:off x="50800" y="1233982"/>
            <a:ext cx="11996014" cy="167314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FF2E490-03C3-65FA-1E75-2DF1AD1741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5" t="68520" r="82943"/>
          <a:stretch/>
        </p:blipFill>
        <p:spPr>
          <a:xfrm>
            <a:off x="378090" y="4498202"/>
            <a:ext cx="3363721" cy="6447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F92C3E-0CC1-BC2B-E70A-E1C0E536A4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56" r="-104"/>
          <a:stretch/>
        </p:blipFill>
        <p:spPr>
          <a:xfrm>
            <a:off x="2942842" y="3400419"/>
            <a:ext cx="9249158" cy="166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1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B1B093-7229-78E1-05C2-B8DBD8DE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6525"/>
            <a:ext cx="2282825" cy="328613"/>
          </a:xfrm>
        </p:spPr>
        <p:txBody>
          <a:bodyPr/>
          <a:lstStyle/>
          <a:p>
            <a:r>
              <a:rPr lang="fr-FR" dirty="0"/>
              <a:t>Budgétisation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59B141-B897-F123-E8EE-8F51BFDB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14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AC757E4-4730-B025-3379-67174280C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971" y="577850"/>
            <a:ext cx="8015471" cy="5473700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F49148F-5F30-9096-9759-DECBED879390}"/>
              </a:ext>
            </a:extLst>
          </p:cNvPr>
          <p:cNvSpPr/>
          <p:nvPr/>
        </p:nvSpPr>
        <p:spPr>
          <a:xfrm>
            <a:off x="295765" y="1183764"/>
            <a:ext cx="2990206" cy="7979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Taux Journalier Moyen : </a:t>
            </a:r>
            <a:r>
              <a:rPr lang="fr-FR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600€</a:t>
            </a:r>
            <a:endParaRPr lang="fr-FR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D8DE588-0577-9EC4-18F5-DFCF07F9BE80}"/>
              </a:ext>
            </a:extLst>
          </p:cNvPr>
          <p:cNvSpPr/>
          <p:nvPr/>
        </p:nvSpPr>
        <p:spPr>
          <a:xfrm>
            <a:off x="244965" y="2383913"/>
            <a:ext cx="2990206" cy="7979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de jours facturés : </a:t>
            </a:r>
            <a:r>
              <a:rPr lang="fr-FR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101</a:t>
            </a:r>
            <a:endParaRPr lang="fr-FR" sz="36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16287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C8DC943-BD4B-8192-38D1-1A7F6F1CD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1" t="3959" r="4229" b="4392"/>
          <a:stretch/>
        </p:blipFill>
        <p:spPr bwMode="auto">
          <a:xfrm>
            <a:off x="-10757" y="465139"/>
            <a:ext cx="9262334" cy="62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8E76DA6-4066-D67B-FF61-1C5A01C8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07577"/>
            <a:ext cx="5122545" cy="357562"/>
          </a:xfrm>
        </p:spPr>
        <p:txBody>
          <a:bodyPr/>
          <a:lstStyle/>
          <a:p>
            <a:r>
              <a:rPr lang="fr-FR" dirty="0"/>
              <a:t>Analyse fonctionnelle : </a:t>
            </a:r>
            <a:r>
              <a:rPr lang="fr-FR" sz="3200" dirty="0"/>
              <a:t>Pieuvre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591E6A-FB71-1DBF-3225-69379967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15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908F5B-69B9-327B-EECC-F1A445978F61}"/>
              </a:ext>
            </a:extLst>
          </p:cNvPr>
          <p:cNvSpPr txBox="1"/>
          <p:nvPr/>
        </p:nvSpPr>
        <p:spPr>
          <a:xfrm>
            <a:off x="9265921" y="1519409"/>
            <a:ext cx="27001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FP1 :</a:t>
            </a:r>
            <a:r>
              <a:rPr lang="fr-FR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Accéder aux </a:t>
            </a:r>
          </a:p>
          <a:p>
            <a:r>
              <a:rPr lang="fr-FR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informations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C13CA9-1186-E5B3-5145-495E57380B2C}"/>
              </a:ext>
            </a:extLst>
          </p:cNvPr>
          <p:cNvSpPr txBox="1"/>
          <p:nvPr/>
        </p:nvSpPr>
        <p:spPr>
          <a:xfrm>
            <a:off x="9265921" y="2435885"/>
            <a:ext cx="29260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FP15 :</a:t>
            </a:r>
            <a:r>
              <a:rPr lang="fr-FR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Consulter le catalogue d'activités détente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1BE814A-C1A5-3EDE-2F06-4CB960BEDD54}"/>
              </a:ext>
            </a:extLst>
          </p:cNvPr>
          <p:cNvSpPr txBox="1"/>
          <p:nvPr/>
        </p:nvSpPr>
        <p:spPr>
          <a:xfrm>
            <a:off x="9230066" y="3890233"/>
            <a:ext cx="296911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FC1:</a:t>
            </a:r>
            <a:r>
              <a:rPr lang="fr-FR" sz="2400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Respecter les normes de sécurité et le RGPD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81E3A2-808A-00F2-957A-C64584A74FC3}"/>
              </a:ext>
            </a:extLst>
          </p:cNvPr>
          <p:cNvSpPr txBox="1"/>
          <p:nvPr/>
        </p:nvSpPr>
        <p:spPr>
          <a:xfrm>
            <a:off x="9265921" y="5279967"/>
            <a:ext cx="2926080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2400" u="sng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FC5:</a:t>
            </a:r>
            <a:r>
              <a:rPr lang="fr-FR" sz="2400" dirty="0">
                <a:solidFill>
                  <a:schemeClr val="accent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Se conformer au RGAA</a:t>
            </a:r>
          </a:p>
        </p:txBody>
      </p:sp>
    </p:spTree>
    <p:extLst>
      <p:ext uri="{BB962C8B-B14F-4D97-AF65-F5344CB8AC3E}">
        <p14:creationId xmlns:p14="http://schemas.microsoft.com/office/powerpoint/2010/main" val="1435373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587E6767-0496-1A54-7E47-FB7541FBF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3" t="2256" r="3826" b="3383"/>
          <a:stretch/>
        </p:blipFill>
        <p:spPr bwMode="auto">
          <a:xfrm>
            <a:off x="3464584" y="3257522"/>
            <a:ext cx="4791075" cy="360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31EFC2B-6D0D-4313-4A55-C07BD2DF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6525"/>
            <a:ext cx="6997065" cy="328613"/>
          </a:xfrm>
        </p:spPr>
        <p:txBody>
          <a:bodyPr/>
          <a:lstStyle/>
          <a:p>
            <a:r>
              <a:rPr lang="fr-FR" dirty="0"/>
              <a:t>Analyse fonctionnelle : </a:t>
            </a:r>
            <a:r>
              <a:rPr lang="fr-FR" sz="3200" dirty="0"/>
              <a:t>cas d’utilisation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724B3B-FDD0-D136-33BD-493B9DCA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16</a:t>
            </a:fld>
            <a:endParaRPr lang="fr-FR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138F8E-06C0-ADE7-C831-C54A48194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73" t="3545" r="3253" b="3918"/>
          <a:stretch/>
        </p:blipFill>
        <p:spPr bwMode="auto">
          <a:xfrm>
            <a:off x="76200" y="666750"/>
            <a:ext cx="390417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6A236E-7AD7-90BD-EC00-A15FBF7BD6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8" t="3697" r="3776" b="4086"/>
          <a:stretch/>
        </p:blipFill>
        <p:spPr bwMode="auto">
          <a:xfrm>
            <a:off x="8211627" y="876300"/>
            <a:ext cx="3616083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haut 8">
            <a:extLst>
              <a:ext uri="{FF2B5EF4-FFF2-40B4-BE49-F238E27FC236}">
                <a16:creationId xmlns:a16="http://schemas.microsoft.com/office/drawing/2014/main" id="{F2DDA0E5-C4E4-2878-956E-7695BDB54B15}"/>
              </a:ext>
            </a:extLst>
          </p:cNvPr>
          <p:cNvSpPr/>
          <p:nvPr/>
        </p:nvSpPr>
        <p:spPr>
          <a:xfrm rot="19595409">
            <a:off x="2140860" y="2104146"/>
            <a:ext cx="261165" cy="4081633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565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87D7D-C932-4541-2371-D1009F29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6525"/>
            <a:ext cx="4657725" cy="328613"/>
          </a:xfrm>
        </p:spPr>
        <p:txBody>
          <a:bodyPr/>
          <a:lstStyle/>
          <a:p>
            <a:r>
              <a:rPr lang="fr-FR" dirty="0"/>
              <a:t>Analyse fonctionnelle  : </a:t>
            </a:r>
            <a:r>
              <a:rPr lang="fr-FR" sz="3200" dirty="0"/>
              <a:t>MCD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090E90-FCE1-BB26-4125-3F80D535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17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35A369A-1208-3F14-131E-3F0CB1B46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1" y="552450"/>
            <a:ext cx="11145470" cy="61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5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FAE832-1C58-F8A1-7D5A-421D2821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18</a:t>
            </a:fld>
            <a:endParaRPr lang="fr-FR"/>
          </a:p>
        </p:txBody>
      </p:sp>
      <p:pic>
        <p:nvPicPr>
          <p:cNvPr id="10" name="Image 9" descr="Une image contenant texte, Police, diagramme, document&#10;&#10;Description générée automatiquement">
            <a:extLst>
              <a:ext uri="{FF2B5EF4-FFF2-40B4-BE49-F238E27FC236}">
                <a16:creationId xmlns:a16="http://schemas.microsoft.com/office/drawing/2014/main" id="{BDAA8E6E-7380-8697-396D-08AB1442D4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" t="2267" r="3387" b="62622"/>
          <a:stretch/>
        </p:blipFill>
        <p:spPr>
          <a:xfrm>
            <a:off x="86052" y="985638"/>
            <a:ext cx="12019895" cy="371971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F6EF65E-680F-F1FE-CCCE-966D09D0C517}"/>
              </a:ext>
            </a:extLst>
          </p:cNvPr>
          <p:cNvSpPr/>
          <p:nvPr/>
        </p:nvSpPr>
        <p:spPr>
          <a:xfrm>
            <a:off x="86052" y="4619972"/>
            <a:ext cx="4987598" cy="10223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-Name : string</a:t>
            </a:r>
            <a:endParaRPr lang="fr-FR" sz="1200" dirty="0">
              <a:solidFill>
                <a:schemeClr val="tx2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-Active </a:t>
            </a:r>
            <a:r>
              <a:rPr lang="fr-FR" sz="1200" i="1" strike="sngStrik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 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-Favorite...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Activities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 List&lt;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RelaxingActivity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&gt;</a:t>
            </a:r>
            <a:endParaRPr lang="fr-FR" sz="2800" dirty="0">
              <a:solidFill>
                <a:schemeClr val="tx2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2CE3ED8-0B5D-94A4-D20A-DBD87646A258}"/>
              </a:ext>
            </a:extLst>
          </p:cNvPr>
          <p:cNvSpPr/>
          <p:nvPr/>
        </p:nvSpPr>
        <p:spPr>
          <a:xfrm>
            <a:off x="2344410" y="784594"/>
            <a:ext cx="4333875" cy="14033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CreateUser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(email, 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password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DisableAccount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userId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UpdateUser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userId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lastname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0397F94-62DC-742A-1E06-42DEB74D8EB0}"/>
              </a:ext>
            </a:extLst>
          </p:cNvPr>
          <p:cNvSpPr/>
          <p:nvPr/>
        </p:nvSpPr>
        <p:spPr>
          <a:xfrm>
            <a:off x="6722817" y="4727972"/>
            <a:ext cx="3483138" cy="10223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u="sng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SignUpAction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LogOutAction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DisableAccountAction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//</a:t>
            </a:r>
            <a:r>
              <a:rPr lang="fr-FR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11C6B0-883D-11F7-AD79-FF1698F8F067}"/>
              </a:ext>
            </a:extLst>
          </p:cNvPr>
          <p:cNvSpPr/>
          <p:nvPr/>
        </p:nvSpPr>
        <p:spPr>
          <a:xfrm>
            <a:off x="22552" y="552450"/>
            <a:ext cx="6539846" cy="5143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CA367AD-0CE2-BC58-80F4-5C885FB61B42}"/>
              </a:ext>
            </a:extLst>
          </p:cNvPr>
          <p:cNvSpPr/>
          <p:nvPr/>
        </p:nvSpPr>
        <p:spPr>
          <a:xfrm>
            <a:off x="2157249" y="1980767"/>
            <a:ext cx="1360651" cy="5746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Modèle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45E48-DA69-40C1-D7CA-7A807CD36B28}"/>
              </a:ext>
            </a:extLst>
          </p:cNvPr>
          <p:cNvSpPr/>
          <p:nvPr/>
        </p:nvSpPr>
        <p:spPr>
          <a:xfrm>
            <a:off x="6794173" y="1724501"/>
            <a:ext cx="3340427" cy="433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071C176-6A03-D866-2B26-BB6D783FB47C}"/>
              </a:ext>
            </a:extLst>
          </p:cNvPr>
          <p:cNvSpPr/>
          <p:nvPr/>
        </p:nvSpPr>
        <p:spPr>
          <a:xfrm>
            <a:off x="8003299" y="2438018"/>
            <a:ext cx="1783802" cy="5746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Contrôleur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163CDF-33E0-E926-57BF-C105F26CFE25}"/>
              </a:ext>
            </a:extLst>
          </p:cNvPr>
          <p:cNvSpPr/>
          <p:nvPr/>
        </p:nvSpPr>
        <p:spPr>
          <a:xfrm>
            <a:off x="10579100" y="1416962"/>
            <a:ext cx="1528843" cy="43333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15ABF33-76D3-4470-B831-89F97D61F45A}"/>
              </a:ext>
            </a:extLst>
          </p:cNvPr>
          <p:cNvSpPr/>
          <p:nvPr/>
        </p:nvSpPr>
        <p:spPr>
          <a:xfrm>
            <a:off x="10823766" y="1359811"/>
            <a:ext cx="1039510" cy="56380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Vues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73442B9-3901-CCD0-D8EB-E0C18FCD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6525"/>
            <a:ext cx="8098959" cy="328613"/>
          </a:xfrm>
        </p:spPr>
        <p:txBody>
          <a:bodyPr/>
          <a:lstStyle/>
          <a:p>
            <a:r>
              <a:rPr lang="fr-FR" dirty="0"/>
              <a:t>Analyse technique  : </a:t>
            </a:r>
            <a:r>
              <a:rPr lang="fr-FR" sz="3200" dirty="0"/>
              <a:t>diagramme de classes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49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 animBg="1"/>
      <p:bldP spid="14" grpId="0"/>
      <p:bldP spid="15" grpId="0" animBg="1"/>
      <p:bldP spid="17" grpId="0"/>
      <p:bldP spid="18" grpId="0" animBg="1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DAEBA-7FC3-FEAE-49B0-DE439C7E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6525"/>
            <a:ext cx="7553326" cy="328613"/>
          </a:xfrm>
        </p:spPr>
        <p:txBody>
          <a:bodyPr/>
          <a:lstStyle/>
          <a:p>
            <a:r>
              <a:rPr lang="fr-FR" dirty="0"/>
              <a:t>Analyse technique  : </a:t>
            </a:r>
            <a:r>
              <a:rPr lang="fr-FR" sz="3200" dirty="0"/>
              <a:t>diagramme de classes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10FF3B-5FC5-31CB-AB9D-5CDE104F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19</a:t>
            </a:fld>
            <a:endParaRPr lang="fr-FR"/>
          </a:p>
        </p:txBody>
      </p:sp>
      <p:pic>
        <p:nvPicPr>
          <p:cNvPr id="6" name="Image 5" descr="Une image contenant texte, Police, diagramme, document&#10;&#10;Description générée automatiquement">
            <a:extLst>
              <a:ext uri="{FF2B5EF4-FFF2-40B4-BE49-F238E27FC236}">
                <a16:creationId xmlns:a16="http://schemas.microsoft.com/office/drawing/2014/main" id="{4DEE7C52-9F72-EE09-D717-6E51843C3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7" t="65833" r="1903" b="2408"/>
          <a:stretch/>
        </p:blipFill>
        <p:spPr>
          <a:xfrm>
            <a:off x="67757" y="1993900"/>
            <a:ext cx="12056484" cy="3403600"/>
          </a:xfrm>
          <a:prstGeom prst="rect">
            <a:avLst/>
          </a:prstGeom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24C5D7E-6CE3-E10F-FA4E-3602C03B45F6}"/>
              </a:ext>
            </a:extLst>
          </p:cNvPr>
          <p:cNvSpPr/>
          <p:nvPr/>
        </p:nvSpPr>
        <p:spPr>
          <a:xfrm>
            <a:off x="67757" y="4559300"/>
            <a:ext cx="2917498" cy="10386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u="sng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Title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 string</a:t>
            </a:r>
            <a:endParaRPr lang="fr-FR" sz="1200" dirty="0">
              <a:solidFill>
                <a:schemeClr val="tx2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Enabled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1200" i="1" strike="sngStrik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Status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 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boolean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-Duration : 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integer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-Type : 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enum</a:t>
            </a:r>
            <a:endParaRPr lang="fr-FR" dirty="0">
              <a:solidFill>
                <a:schemeClr val="tx2">
                  <a:lumMod val="75000"/>
                  <a:lumOff val="2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5C07AB9-DFF8-3274-605A-F457A8FC88BB}"/>
              </a:ext>
            </a:extLst>
          </p:cNvPr>
          <p:cNvSpPr/>
          <p:nvPr/>
        </p:nvSpPr>
        <p:spPr>
          <a:xfrm>
            <a:off x="2985255" y="828288"/>
            <a:ext cx="3755698" cy="965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u="sng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GetAllActivities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DisableActivity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AddFavorite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userId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activityId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ADA16F6-2063-C9A2-25EC-10DDDC4C1DCA}"/>
              </a:ext>
            </a:extLst>
          </p:cNvPr>
          <p:cNvSpPr/>
          <p:nvPr/>
        </p:nvSpPr>
        <p:spPr>
          <a:xfrm>
            <a:off x="6915152" y="5036819"/>
            <a:ext cx="2917499" cy="10623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AddActivityAction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FilterActivitiesAction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  <a:p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</a:t>
            </a:r>
            <a:r>
              <a:rPr lang="fr-FR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EditActivityAction</a:t>
            </a:r>
            <a:r>
              <a:rPr lang="fr-FR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EF3C0-B9B5-5069-BD3A-60F6E7C9E273}"/>
              </a:ext>
            </a:extLst>
          </p:cNvPr>
          <p:cNvSpPr/>
          <p:nvPr/>
        </p:nvSpPr>
        <p:spPr>
          <a:xfrm>
            <a:off x="22552" y="937260"/>
            <a:ext cx="6539846" cy="5346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871889-7DB9-1F3B-AB3A-F46FAC3E5C1B}"/>
              </a:ext>
            </a:extLst>
          </p:cNvPr>
          <p:cNvSpPr/>
          <p:nvPr/>
        </p:nvSpPr>
        <p:spPr>
          <a:xfrm>
            <a:off x="2157249" y="1980767"/>
            <a:ext cx="1360651" cy="5746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Modèle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7D847-D69D-474A-AA52-96C9CBA5212A}"/>
              </a:ext>
            </a:extLst>
          </p:cNvPr>
          <p:cNvSpPr/>
          <p:nvPr/>
        </p:nvSpPr>
        <p:spPr>
          <a:xfrm>
            <a:off x="6828308" y="1188720"/>
            <a:ext cx="2772891" cy="50949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37B8085-17FC-F481-6D2E-80D47F725F06}"/>
              </a:ext>
            </a:extLst>
          </p:cNvPr>
          <p:cNvSpPr/>
          <p:nvPr/>
        </p:nvSpPr>
        <p:spPr>
          <a:xfrm>
            <a:off x="7232169" y="1455668"/>
            <a:ext cx="1868786" cy="57467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Contrôleur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89DDB-151F-B2D7-978E-C7EC484E0A84}"/>
              </a:ext>
            </a:extLst>
          </p:cNvPr>
          <p:cNvSpPr/>
          <p:nvPr/>
        </p:nvSpPr>
        <p:spPr>
          <a:xfrm>
            <a:off x="9919496" y="1241302"/>
            <a:ext cx="2204746" cy="4356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228D218-260C-82F4-9C99-A88ADC2EA37D}"/>
              </a:ext>
            </a:extLst>
          </p:cNvPr>
          <p:cNvSpPr/>
          <p:nvPr/>
        </p:nvSpPr>
        <p:spPr>
          <a:xfrm>
            <a:off x="10328038" y="1310888"/>
            <a:ext cx="984724" cy="4913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Vues</a:t>
            </a:r>
          </a:p>
        </p:txBody>
      </p:sp>
    </p:spTree>
    <p:extLst>
      <p:ext uri="{BB962C8B-B14F-4D97-AF65-F5344CB8AC3E}">
        <p14:creationId xmlns:p14="http://schemas.microsoft.com/office/powerpoint/2010/main" val="491834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66C27-6CCB-D641-2E58-96091206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5128D8-21C2-0BD6-F68C-1240D5C3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F57C9E4-6EFE-DD25-7773-7775ED0D190C}"/>
              </a:ext>
            </a:extLst>
          </p:cNvPr>
          <p:cNvSpPr/>
          <p:nvPr/>
        </p:nvSpPr>
        <p:spPr>
          <a:xfrm>
            <a:off x="350197" y="860417"/>
            <a:ext cx="943581" cy="901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1</a:t>
            </a:r>
            <a:endParaRPr lang="fr-FR" sz="105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D16D55-0882-9ACF-4012-4BF2CA7C662C}"/>
              </a:ext>
            </a:extLst>
          </p:cNvPr>
          <p:cNvSpPr txBox="1"/>
          <p:nvPr/>
        </p:nvSpPr>
        <p:spPr>
          <a:xfrm>
            <a:off x="1692613" y="1001948"/>
            <a:ext cx="376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D2D0A0A-6D8D-F118-9B7A-EDAE568BC4BC}"/>
              </a:ext>
            </a:extLst>
          </p:cNvPr>
          <p:cNvSpPr/>
          <p:nvPr/>
        </p:nvSpPr>
        <p:spPr>
          <a:xfrm>
            <a:off x="350197" y="2338215"/>
            <a:ext cx="943581" cy="901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2</a:t>
            </a:r>
            <a:endParaRPr lang="fr-FR" sz="105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B82C52-043B-AAA6-38B5-9FB69EE147B1}"/>
              </a:ext>
            </a:extLst>
          </p:cNvPr>
          <p:cNvSpPr txBox="1"/>
          <p:nvPr/>
        </p:nvSpPr>
        <p:spPr>
          <a:xfrm>
            <a:off x="1692613" y="2479746"/>
            <a:ext cx="376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Contexte</a:t>
            </a:r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1F74CD-CC9A-BFC0-3250-8B3340E189EF}"/>
              </a:ext>
            </a:extLst>
          </p:cNvPr>
          <p:cNvSpPr/>
          <p:nvPr/>
        </p:nvSpPr>
        <p:spPr>
          <a:xfrm>
            <a:off x="350197" y="3816013"/>
            <a:ext cx="943581" cy="901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3</a:t>
            </a:r>
            <a:endParaRPr lang="fr-FR" sz="105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A528B4-C13A-6475-1D96-8EEF692B83A0}"/>
              </a:ext>
            </a:extLst>
          </p:cNvPr>
          <p:cNvSpPr txBox="1"/>
          <p:nvPr/>
        </p:nvSpPr>
        <p:spPr>
          <a:xfrm>
            <a:off x="1692613" y="3957544"/>
            <a:ext cx="376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Enjeux</a:t>
            </a:r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8070946-201B-22DE-8CA3-A813B4F746EC}"/>
              </a:ext>
            </a:extLst>
          </p:cNvPr>
          <p:cNvSpPr/>
          <p:nvPr/>
        </p:nvSpPr>
        <p:spPr>
          <a:xfrm>
            <a:off x="350197" y="5293811"/>
            <a:ext cx="943581" cy="901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4</a:t>
            </a:r>
            <a:endParaRPr lang="fr-FR" sz="105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700FC0-E831-F233-CF28-3D6BC1CA0FCD}"/>
              </a:ext>
            </a:extLst>
          </p:cNvPr>
          <p:cNvSpPr txBox="1"/>
          <p:nvPr/>
        </p:nvSpPr>
        <p:spPr>
          <a:xfrm>
            <a:off x="1692613" y="5435342"/>
            <a:ext cx="376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Objectifs</a:t>
            </a:r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44F29C2-9420-CA6C-09C4-7761EF9A7D11}"/>
              </a:ext>
            </a:extLst>
          </p:cNvPr>
          <p:cNvSpPr/>
          <p:nvPr/>
        </p:nvSpPr>
        <p:spPr>
          <a:xfrm>
            <a:off x="6485108" y="189111"/>
            <a:ext cx="943581" cy="901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5</a:t>
            </a:r>
            <a:endParaRPr lang="fr-FR" sz="105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8E2688-ED56-AB81-01A2-E34BF5C6D2DD}"/>
              </a:ext>
            </a:extLst>
          </p:cNvPr>
          <p:cNvSpPr txBox="1"/>
          <p:nvPr/>
        </p:nvSpPr>
        <p:spPr>
          <a:xfrm>
            <a:off x="7688978" y="450019"/>
            <a:ext cx="376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Contraintes</a:t>
            </a:r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DDD0247-C527-3D78-7B74-F47EAE2696C0}"/>
              </a:ext>
            </a:extLst>
          </p:cNvPr>
          <p:cNvSpPr/>
          <p:nvPr/>
        </p:nvSpPr>
        <p:spPr>
          <a:xfrm>
            <a:off x="6485108" y="1697756"/>
            <a:ext cx="943581" cy="901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6</a:t>
            </a:r>
            <a:endParaRPr lang="fr-FR" sz="105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CB9233E-3CB0-C242-9185-7F1556FC06DC}"/>
              </a:ext>
            </a:extLst>
          </p:cNvPr>
          <p:cNvSpPr/>
          <p:nvPr/>
        </p:nvSpPr>
        <p:spPr>
          <a:xfrm>
            <a:off x="6485108" y="3206401"/>
            <a:ext cx="943581" cy="901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7</a:t>
            </a:r>
            <a:endParaRPr lang="fr-FR" sz="105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C238A71-E49A-1161-A953-98354FBCDB4E}"/>
              </a:ext>
            </a:extLst>
          </p:cNvPr>
          <p:cNvSpPr txBox="1"/>
          <p:nvPr/>
        </p:nvSpPr>
        <p:spPr>
          <a:xfrm>
            <a:off x="7827523" y="3347932"/>
            <a:ext cx="4163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Organisation // budgétisation</a:t>
            </a:r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C11AF23E-F9A0-97EA-0FB5-B1723E41A0AC}"/>
              </a:ext>
            </a:extLst>
          </p:cNvPr>
          <p:cNvSpPr/>
          <p:nvPr/>
        </p:nvSpPr>
        <p:spPr>
          <a:xfrm>
            <a:off x="6485108" y="4715046"/>
            <a:ext cx="943581" cy="901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8</a:t>
            </a:r>
            <a:endParaRPr lang="fr-FR" sz="105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55A007F-215B-BAFE-E756-FF218C514646}"/>
              </a:ext>
            </a:extLst>
          </p:cNvPr>
          <p:cNvSpPr txBox="1"/>
          <p:nvPr/>
        </p:nvSpPr>
        <p:spPr>
          <a:xfrm>
            <a:off x="7827524" y="4856577"/>
            <a:ext cx="37646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Analyse technique // fonctionnelle</a:t>
            </a:r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A48AB75-2AB1-AE2B-F721-4CFC6FFB5982}"/>
              </a:ext>
            </a:extLst>
          </p:cNvPr>
          <p:cNvSpPr txBox="1"/>
          <p:nvPr/>
        </p:nvSpPr>
        <p:spPr>
          <a:xfrm>
            <a:off x="7688978" y="1898975"/>
            <a:ext cx="430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Gestion des données</a:t>
            </a:r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E329C46D-AC52-B19C-3987-13F06CB1B053}"/>
              </a:ext>
            </a:extLst>
          </p:cNvPr>
          <p:cNvSpPr/>
          <p:nvPr/>
        </p:nvSpPr>
        <p:spPr>
          <a:xfrm>
            <a:off x="6485108" y="5906843"/>
            <a:ext cx="943581" cy="90190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/>
              <a:t>9</a:t>
            </a:r>
            <a:endParaRPr lang="fr-FR" sz="105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A9BDD31-665A-8C8D-EF06-7872FA25A238}"/>
              </a:ext>
            </a:extLst>
          </p:cNvPr>
          <p:cNvSpPr txBox="1"/>
          <p:nvPr/>
        </p:nvSpPr>
        <p:spPr>
          <a:xfrm>
            <a:off x="7827524" y="6048374"/>
            <a:ext cx="3764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fr-FR" sz="11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6433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6475C-7B20-D894-9EE8-6BBA6112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: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1337A7-3443-093F-BED4-732841E3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20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676679-888B-9444-961C-3454AA5F8354}"/>
              </a:ext>
            </a:extLst>
          </p:cNvPr>
          <p:cNvSpPr txBox="1"/>
          <p:nvPr/>
        </p:nvSpPr>
        <p:spPr>
          <a:xfrm>
            <a:off x="2662237" y="1290934"/>
            <a:ext cx="5898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Projet d'innovation en santé publique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44C411-1B16-5AFC-2EF0-70C1F0B8BA99}"/>
              </a:ext>
            </a:extLst>
          </p:cNvPr>
          <p:cNvSpPr txBox="1"/>
          <p:nvPr/>
        </p:nvSpPr>
        <p:spPr>
          <a:xfrm>
            <a:off x="2812257" y="3518319"/>
            <a:ext cx="45939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Budget maîtrisé de </a:t>
            </a:r>
            <a:r>
              <a:rPr lang="fr-FR" sz="4400" dirty="0">
                <a:latin typeface="Aharoni" panose="02010803020104030203" pitchFamily="2" charset="-79"/>
                <a:cs typeface="Aharoni" panose="02010803020104030203" pitchFamily="2" charset="-79"/>
              </a:rPr>
              <a:t>75 000€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F8A3F0-F38D-BA2A-0038-88C9AF05F759}"/>
              </a:ext>
            </a:extLst>
          </p:cNvPr>
          <p:cNvSpPr txBox="1"/>
          <p:nvPr/>
        </p:nvSpPr>
        <p:spPr>
          <a:xfrm>
            <a:off x="2812258" y="5190501"/>
            <a:ext cx="52988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Engagement du service public dans la santé mentale</a:t>
            </a:r>
          </a:p>
        </p:txBody>
      </p:sp>
      <p:pic>
        <p:nvPicPr>
          <p:cNvPr id="12" name="Image 11" descr="Une image contenant dessin, clipart, illustration, art&#10;&#10;Description générée automatiquement">
            <a:extLst>
              <a:ext uri="{FF2B5EF4-FFF2-40B4-BE49-F238E27FC236}">
                <a16:creationId xmlns:a16="http://schemas.microsoft.com/office/drawing/2014/main" id="{12E59259-4513-493D-4B0E-AAD033AA7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73" y="634702"/>
            <a:ext cx="1922089" cy="1567194"/>
          </a:xfrm>
          <a:prstGeom prst="ellipse">
            <a:avLst/>
          </a:prstGeom>
        </p:spPr>
      </p:pic>
      <p:pic>
        <p:nvPicPr>
          <p:cNvPr id="15" name="Image 14" descr="Une image contenant Graphique, graphisme, illustration, clipart&#10;&#10;Description générée automatiquement">
            <a:extLst>
              <a:ext uri="{FF2B5EF4-FFF2-40B4-BE49-F238E27FC236}">
                <a16:creationId xmlns:a16="http://schemas.microsoft.com/office/drawing/2014/main" id="{38D80FC7-370D-ECE5-B659-641AF4034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81" y="4704489"/>
            <a:ext cx="2666891" cy="1571243"/>
          </a:xfrm>
          <a:prstGeom prst="rect">
            <a:avLst/>
          </a:prstGeom>
        </p:spPr>
      </p:pic>
      <p:pic>
        <p:nvPicPr>
          <p:cNvPr id="11" name="Image 10" descr="Une image contenant clipart, dessin humoristique, dessin, lapin&#10;&#10;Description générée automatiquement">
            <a:extLst>
              <a:ext uri="{FF2B5EF4-FFF2-40B4-BE49-F238E27FC236}">
                <a16:creationId xmlns:a16="http://schemas.microsoft.com/office/drawing/2014/main" id="{98C84E66-FC27-4BD0-A91E-2A646A0DE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70" y="3062558"/>
            <a:ext cx="1432592" cy="194176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4F85C35-EB20-0CB0-9169-F3E1760C78C4}"/>
              </a:ext>
            </a:extLst>
          </p:cNvPr>
          <p:cNvSpPr txBox="1"/>
          <p:nvPr/>
        </p:nvSpPr>
        <p:spPr>
          <a:xfrm>
            <a:off x="3517108" y="2397546"/>
            <a:ext cx="4593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Démocratisation des outils de gestion du stress</a:t>
            </a:r>
          </a:p>
        </p:txBody>
      </p:sp>
      <p:pic>
        <p:nvPicPr>
          <p:cNvPr id="16" name="Image 15" descr="Une image contenant outil&#10;&#10;Description générée automatiquement">
            <a:extLst>
              <a:ext uri="{FF2B5EF4-FFF2-40B4-BE49-F238E27FC236}">
                <a16:creationId xmlns:a16="http://schemas.microsoft.com/office/drawing/2014/main" id="{C6C1E88F-9F1C-7E91-59B9-21AB96E9E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435" y="1802538"/>
            <a:ext cx="1660616" cy="17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4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615B19-EA2B-9814-5ABC-5BFC88B9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21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0F7AC43-1B08-6394-01D4-1B24B928E143}"/>
              </a:ext>
            </a:extLst>
          </p:cNvPr>
          <p:cNvSpPr txBox="1"/>
          <p:nvPr/>
        </p:nvSpPr>
        <p:spPr>
          <a:xfrm>
            <a:off x="2781462" y="2644170"/>
            <a:ext cx="6629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750470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B0109-8013-B9FF-63D9-2BDF954A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C413EB7-A71E-614A-AC22-7E4C0A888B12}"/>
              </a:ext>
            </a:extLst>
          </p:cNvPr>
          <p:cNvSpPr txBox="1"/>
          <p:nvPr/>
        </p:nvSpPr>
        <p:spPr>
          <a:xfrm>
            <a:off x="3754444" y="2152073"/>
            <a:ext cx="3967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dirty="0">
                <a:solidFill>
                  <a:schemeClr val="accent6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MERCI</a:t>
            </a:r>
          </a:p>
        </p:txBody>
      </p:sp>
      <p:pic>
        <p:nvPicPr>
          <p:cNvPr id="9" name="Image 8" descr="Une image contenant Police, conception&#10;&#10;Description générée automatiquement">
            <a:extLst>
              <a:ext uri="{FF2B5EF4-FFF2-40B4-BE49-F238E27FC236}">
                <a16:creationId xmlns:a16="http://schemas.microsoft.com/office/drawing/2014/main" id="{9EF9204F-929F-E83F-7037-C830881B9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241" y="135800"/>
            <a:ext cx="67636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380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croquis, dessin, Dessin au trait, art&#10;&#10;Description générée automatiquement">
            <a:extLst>
              <a:ext uri="{FF2B5EF4-FFF2-40B4-BE49-F238E27FC236}">
                <a16:creationId xmlns:a16="http://schemas.microsoft.com/office/drawing/2014/main" id="{8A6D9284-B4C4-1548-1438-96B1CA387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7615" r="7255" b="10648"/>
          <a:stretch/>
        </p:blipFill>
        <p:spPr>
          <a:xfrm>
            <a:off x="9629471" y="2035454"/>
            <a:ext cx="2317201" cy="2236947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B6E5E4BF-D1CA-76ED-D531-3D35B2E69678}"/>
              </a:ext>
            </a:extLst>
          </p:cNvPr>
          <p:cNvSpPr/>
          <p:nvPr/>
        </p:nvSpPr>
        <p:spPr>
          <a:xfrm>
            <a:off x="9708437" y="4274433"/>
            <a:ext cx="1291909" cy="1248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2F51C371-920E-5D64-B163-A59613A84B7B}"/>
              </a:ext>
            </a:extLst>
          </p:cNvPr>
          <p:cNvSpPr/>
          <p:nvPr/>
        </p:nvSpPr>
        <p:spPr>
          <a:xfrm>
            <a:off x="5240729" y="4273214"/>
            <a:ext cx="1291909" cy="1248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4184D0F-E525-CD8B-51CD-CEFA5642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9F6545-5378-558C-EDA6-A03F9E79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AE23129-9489-5CC7-1B47-23456310B4C5}"/>
              </a:ext>
            </a:extLst>
          </p:cNvPr>
          <p:cNvSpPr/>
          <p:nvPr/>
        </p:nvSpPr>
        <p:spPr>
          <a:xfrm>
            <a:off x="3053573" y="1544322"/>
            <a:ext cx="6575898" cy="6537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Enjeu majeur de santé publique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1C1955-4049-71AA-4B83-97CA5154E524}"/>
              </a:ext>
            </a:extLst>
          </p:cNvPr>
          <p:cNvSpPr/>
          <p:nvPr/>
        </p:nvSpPr>
        <p:spPr>
          <a:xfrm>
            <a:off x="3053573" y="2904045"/>
            <a:ext cx="6575898" cy="65372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Plateforme numérique dédiée</a:t>
            </a:r>
          </a:p>
        </p:txBody>
      </p:sp>
      <p:pic>
        <p:nvPicPr>
          <p:cNvPr id="13" name="Graphique 12" descr="Utilisateurs avec un remplissage uni">
            <a:extLst>
              <a:ext uri="{FF2B5EF4-FFF2-40B4-BE49-F238E27FC236}">
                <a16:creationId xmlns:a16="http://schemas.microsoft.com/office/drawing/2014/main" id="{6E4031C9-508A-DDFD-D6E5-6D7D3F0CD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3793" y="4273214"/>
            <a:ext cx="1248845" cy="1248845"/>
          </a:xfrm>
          <a:prstGeom prst="rect">
            <a:avLst/>
          </a:prstGeom>
        </p:spPr>
      </p:pic>
      <p:pic>
        <p:nvPicPr>
          <p:cNvPr id="15" name="Graphique 14" descr="Yoga avec un remplissage uni">
            <a:extLst>
              <a:ext uri="{FF2B5EF4-FFF2-40B4-BE49-F238E27FC236}">
                <a16:creationId xmlns:a16="http://schemas.microsoft.com/office/drawing/2014/main" id="{985AF456-BFD2-B430-A68F-AFC49A3A6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46412" y="4307321"/>
            <a:ext cx="1215957" cy="1215957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086ADB8-A116-123B-2682-525EBA136BE1}"/>
              </a:ext>
            </a:extLst>
          </p:cNvPr>
          <p:cNvSpPr/>
          <p:nvPr/>
        </p:nvSpPr>
        <p:spPr>
          <a:xfrm>
            <a:off x="180975" y="5640761"/>
            <a:ext cx="2743200" cy="9196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Contenu informatif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C18AD8D-2E7E-125A-AC12-A5F729A51702}"/>
              </a:ext>
            </a:extLst>
          </p:cNvPr>
          <p:cNvSpPr/>
          <p:nvPr/>
        </p:nvSpPr>
        <p:spPr>
          <a:xfrm>
            <a:off x="4617092" y="5636402"/>
            <a:ext cx="2743200" cy="9196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Comptes utilisateurs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B2591CC-9272-A328-E9CA-70ED00828A3D}"/>
              </a:ext>
            </a:extLst>
          </p:cNvPr>
          <p:cNvSpPr/>
          <p:nvPr/>
        </p:nvSpPr>
        <p:spPr>
          <a:xfrm>
            <a:off x="9053208" y="5630590"/>
            <a:ext cx="2639438" cy="91960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>
                <a:latin typeface="Aharoni" panose="02010803020104030203" pitchFamily="2" charset="-79"/>
                <a:cs typeface="Aharoni" panose="02010803020104030203" pitchFamily="2" charset="-79"/>
              </a:rPr>
              <a:t>Activités de détente</a:t>
            </a:r>
          </a:p>
        </p:txBody>
      </p:sp>
      <p:pic>
        <p:nvPicPr>
          <p:cNvPr id="7" name="Image 6" descr="Une image contenant Graphique, Caractère coloré, conception&#10;&#10;Description générée automatiquement">
            <a:extLst>
              <a:ext uri="{FF2B5EF4-FFF2-40B4-BE49-F238E27FC236}">
                <a16:creationId xmlns:a16="http://schemas.microsoft.com/office/drawing/2014/main" id="{86F17867-F092-1525-166F-C48249FD66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" t="23496" r="6811" b="21198"/>
          <a:stretch/>
        </p:blipFill>
        <p:spPr>
          <a:xfrm>
            <a:off x="27957" y="1006734"/>
            <a:ext cx="2757052" cy="1714225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22056641-54B6-1804-557E-A25C99A818EE}"/>
              </a:ext>
            </a:extLst>
          </p:cNvPr>
          <p:cNvSpPr/>
          <p:nvPr/>
        </p:nvSpPr>
        <p:spPr>
          <a:xfrm>
            <a:off x="851988" y="4195932"/>
            <a:ext cx="1291909" cy="124884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ysClr val="windowText" lastClr="000000"/>
              </a:solidFill>
            </a:endParaRPr>
          </a:p>
        </p:txBody>
      </p:sp>
      <p:pic>
        <p:nvPicPr>
          <p:cNvPr id="20" name="Graphique 19" descr="Journal avec un remplissage uni">
            <a:extLst>
              <a:ext uri="{FF2B5EF4-FFF2-40B4-BE49-F238E27FC236}">
                <a16:creationId xmlns:a16="http://schemas.microsoft.com/office/drawing/2014/main" id="{906F70E6-2221-FDB5-CE7C-E2BFBD2FC6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56768" y="4272401"/>
            <a:ext cx="1095906" cy="109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06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clipart, Graphique, symbole, dessin humoristique&#10;&#10;Description générée automatiquement">
            <a:extLst>
              <a:ext uri="{FF2B5EF4-FFF2-40B4-BE49-F238E27FC236}">
                <a16:creationId xmlns:a16="http://schemas.microsoft.com/office/drawing/2014/main" id="{1C21A7B6-C4A1-08E7-F76D-1F12488BD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275" y="880937"/>
            <a:ext cx="1917740" cy="191774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8E9D311-A113-E712-0DBB-E6819C513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B34AC0-3DB6-42A7-F99F-6C488FFD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7FA854AC-B39F-A3D7-C2DA-D716A388D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09" y="277291"/>
            <a:ext cx="4256141" cy="4256141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1ED002B-96D5-C661-FD89-1FD37A7A0077}"/>
              </a:ext>
            </a:extLst>
          </p:cNvPr>
          <p:cNvSpPr/>
          <p:nvPr/>
        </p:nvSpPr>
        <p:spPr>
          <a:xfrm>
            <a:off x="4798011" y="1232758"/>
            <a:ext cx="4854102" cy="1269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Initiative de modernisation des actions de prévention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BFBA029-DAE4-0951-4E92-CA2B413D8582}"/>
              </a:ext>
            </a:extLst>
          </p:cNvPr>
          <p:cNvSpPr/>
          <p:nvPr/>
        </p:nvSpPr>
        <p:spPr>
          <a:xfrm>
            <a:off x="6818619" y="2849585"/>
            <a:ext cx="5255116" cy="1269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Ministères partenaires</a:t>
            </a:r>
          </a:p>
        </p:txBody>
      </p:sp>
      <p:pic>
        <p:nvPicPr>
          <p:cNvPr id="16" name="Image 15" descr="Une image contenant dessin, conception, illustration&#10;&#10;Description générée automatiquement">
            <a:extLst>
              <a:ext uri="{FF2B5EF4-FFF2-40B4-BE49-F238E27FC236}">
                <a16:creationId xmlns:a16="http://schemas.microsoft.com/office/drawing/2014/main" id="{AD45F61E-7E96-5106-4699-02408B539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0" t="7306" r="3683" b="5668"/>
          <a:stretch/>
        </p:blipFill>
        <p:spPr>
          <a:xfrm>
            <a:off x="9787785" y="4221078"/>
            <a:ext cx="2065230" cy="2257051"/>
          </a:xfrm>
          <a:prstGeom prst="round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EE7BDF7-4123-51FE-A4D5-B3E963F11472}"/>
              </a:ext>
            </a:extLst>
          </p:cNvPr>
          <p:cNvSpPr/>
          <p:nvPr/>
        </p:nvSpPr>
        <p:spPr>
          <a:xfrm>
            <a:off x="3381130" y="4813562"/>
            <a:ext cx="6166450" cy="126967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36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Bien-être et Santé mentale</a:t>
            </a:r>
          </a:p>
        </p:txBody>
      </p:sp>
      <p:pic>
        <p:nvPicPr>
          <p:cNvPr id="21" name="Image 20" descr="Une image contenant Graphique, graphisme, clipart, dessin humoristique&#10;&#10;Description générée automatiquement">
            <a:extLst>
              <a:ext uri="{FF2B5EF4-FFF2-40B4-BE49-F238E27FC236}">
                <a16:creationId xmlns:a16="http://schemas.microsoft.com/office/drawing/2014/main" id="{DC879E93-1FC5-8955-4336-41EA600587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405" y="3033604"/>
            <a:ext cx="2759558" cy="131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7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B15497D2-251B-7BE7-437B-A679EFA8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9" y="283465"/>
            <a:ext cx="9512097" cy="629106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2EB63CB-7FE0-91F5-2C3F-B03C4507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: </a:t>
            </a:r>
            <a:r>
              <a:rPr lang="fr-FR" sz="3200" dirty="0"/>
              <a:t>bête à cornes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D78E45-2F36-97F4-86FA-952851C7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9226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5B248-6E65-5072-A778-140823BF7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6525"/>
            <a:ext cx="6198310" cy="379842"/>
          </a:xfrm>
        </p:spPr>
        <p:txBody>
          <a:bodyPr/>
          <a:lstStyle/>
          <a:p>
            <a:r>
              <a:rPr lang="fr-FR" dirty="0"/>
              <a:t>Enjeux : </a:t>
            </a:r>
            <a:r>
              <a:rPr lang="fr-FR" sz="3600" dirty="0"/>
              <a:t>Santé publique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11F6B-8D5D-1EFE-BC47-1C4EE03D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 descr="Une image contenant outil&#10;&#10;Description générée automatiquement">
            <a:extLst>
              <a:ext uri="{FF2B5EF4-FFF2-40B4-BE49-F238E27FC236}">
                <a16:creationId xmlns:a16="http://schemas.microsoft.com/office/drawing/2014/main" id="{28A73F65-CB09-D3E8-9A51-53D660C82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38" y="1096049"/>
            <a:ext cx="2363221" cy="2532909"/>
          </a:xfrm>
          <a:prstGeom prst="rect">
            <a:avLst/>
          </a:prstGeom>
        </p:spPr>
      </p:pic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0EEECE2-18B1-E3F5-1939-CAB40F4CE534}"/>
              </a:ext>
            </a:extLst>
          </p:cNvPr>
          <p:cNvSpPr/>
          <p:nvPr/>
        </p:nvSpPr>
        <p:spPr>
          <a:xfrm>
            <a:off x="3157246" y="1539067"/>
            <a:ext cx="6105088" cy="106619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Démocratisation des outils</a:t>
            </a:r>
          </a:p>
        </p:txBody>
      </p:sp>
      <p:pic>
        <p:nvPicPr>
          <p:cNvPr id="10" name="Image 9" descr="Une image contenant habits, debout, personne, dessin humoristique&#10;&#10;Description générée automatiquement">
            <a:extLst>
              <a:ext uri="{FF2B5EF4-FFF2-40B4-BE49-F238E27FC236}">
                <a16:creationId xmlns:a16="http://schemas.microsoft.com/office/drawing/2014/main" id="{6C47FB14-4270-3D34-4A88-C3484F8DC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49" y="2846480"/>
            <a:ext cx="4694763" cy="283833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42EB7F0-2C8F-0D87-F18A-E7EE0BFF2DB5}"/>
              </a:ext>
            </a:extLst>
          </p:cNvPr>
          <p:cNvSpPr/>
          <p:nvPr/>
        </p:nvSpPr>
        <p:spPr>
          <a:xfrm>
            <a:off x="415838" y="4402279"/>
            <a:ext cx="6931635" cy="1066198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Sensibilisation du grand public</a:t>
            </a:r>
          </a:p>
        </p:txBody>
      </p:sp>
    </p:spTree>
    <p:extLst>
      <p:ext uri="{BB962C8B-B14F-4D97-AF65-F5344CB8AC3E}">
        <p14:creationId xmlns:p14="http://schemas.microsoft.com/office/powerpoint/2010/main" val="271675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011C09-2529-7112-32AE-F3329902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36526"/>
            <a:ext cx="5735731" cy="326054"/>
          </a:xfrm>
        </p:spPr>
        <p:txBody>
          <a:bodyPr/>
          <a:lstStyle/>
          <a:p>
            <a:r>
              <a:rPr lang="fr-FR" dirty="0"/>
              <a:t>Enjeux : </a:t>
            </a:r>
            <a:r>
              <a:rPr lang="fr-FR" sz="3600" dirty="0"/>
              <a:t>Technologiques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A5DFB2-62F6-ECFD-F62B-DF935B1E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 descr="Une image contenant logo, Graphique, symbole, conception&#10;&#10;Description générée automatiquement">
            <a:extLst>
              <a:ext uri="{FF2B5EF4-FFF2-40B4-BE49-F238E27FC236}">
                <a16:creationId xmlns:a16="http://schemas.microsoft.com/office/drawing/2014/main" id="{DE8B30CA-1D3A-DF60-18E7-5376111D1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7" t="18604" r="28193" b="18605"/>
          <a:stretch/>
        </p:blipFill>
        <p:spPr>
          <a:xfrm>
            <a:off x="1015007" y="1019882"/>
            <a:ext cx="1752600" cy="1763486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842C755-CCDA-FBAF-866F-6478CB3BAFBA}"/>
              </a:ext>
            </a:extLst>
          </p:cNvPr>
          <p:cNvSpPr/>
          <p:nvPr/>
        </p:nvSpPr>
        <p:spPr>
          <a:xfrm>
            <a:off x="2862641" y="4132457"/>
            <a:ext cx="5924001" cy="106619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Accessibilité et ergonomie</a:t>
            </a:r>
          </a:p>
        </p:txBody>
      </p:sp>
      <p:pic>
        <p:nvPicPr>
          <p:cNvPr id="11" name="Image 10" descr="Une image contenant clipart, illustration, conception, art&#10;&#10;Description générée automatiquement">
            <a:extLst>
              <a:ext uri="{FF2B5EF4-FFF2-40B4-BE49-F238E27FC236}">
                <a16:creationId xmlns:a16="http://schemas.microsoft.com/office/drawing/2014/main" id="{64C0D5AC-2949-A99A-1DD9-75977EF5E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627" y="3256334"/>
            <a:ext cx="2394857" cy="2394857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0EE4720-A056-3D4A-0803-9963A5C1BC33}"/>
              </a:ext>
            </a:extLst>
          </p:cNvPr>
          <p:cNvSpPr/>
          <p:nvPr/>
        </p:nvSpPr>
        <p:spPr>
          <a:xfrm>
            <a:off x="2767607" y="1511886"/>
            <a:ext cx="5924001" cy="106619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Sécurité et confidentialité</a:t>
            </a:r>
          </a:p>
        </p:txBody>
      </p:sp>
      <p:pic>
        <p:nvPicPr>
          <p:cNvPr id="18" name="Image 1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5299F98-7237-E460-16F5-ECADD0F2AC1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710" y="2671340"/>
            <a:ext cx="2394857" cy="2394857"/>
          </a:xfrm>
          <a:prstGeom prst="rect">
            <a:avLst/>
          </a:prstGeom>
        </p:spPr>
      </p:pic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B0903A9-3FFB-94B3-BD69-340A9BBC429B}"/>
              </a:ext>
            </a:extLst>
          </p:cNvPr>
          <p:cNvSpPr/>
          <p:nvPr/>
        </p:nvSpPr>
        <p:spPr>
          <a:xfrm>
            <a:off x="14951567" y="3560230"/>
            <a:ext cx="6180523" cy="1066198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Évolutivité de l'architecture</a:t>
            </a:r>
          </a:p>
        </p:txBody>
      </p:sp>
    </p:spTree>
    <p:extLst>
      <p:ext uri="{BB962C8B-B14F-4D97-AF65-F5344CB8AC3E}">
        <p14:creationId xmlns:p14="http://schemas.microsoft.com/office/powerpoint/2010/main" val="16918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3D662-FA54-9CD4-BB3C-84480373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C5E904-1431-2F5F-3BE2-A291722D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E14B498-3550-79BD-FD1A-37B9EEBB11A0}"/>
              </a:ext>
            </a:extLst>
          </p:cNvPr>
          <p:cNvSpPr/>
          <p:nvPr/>
        </p:nvSpPr>
        <p:spPr>
          <a:xfrm>
            <a:off x="8306554" y="1866851"/>
            <a:ext cx="3569918" cy="4078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Respect du </a:t>
            </a:r>
            <a:r>
              <a:rPr lang="fr-FR" sz="2800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budget</a:t>
            </a:r>
          </a:p>
          <a:p>
            <a:pPr algn="ctr"/>
            <a:r>
              <a:rPr lang="fr-FR" sz="4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75 000 €</a:t>
            </a:r>
            <a:endParaRPr lang="fr-FR" sz="2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1" name="Image 10" descr="Une image contenant clipart, dessin humoristique, dessin, lapin&#10;&#10;Description générée automatiquement">
            <a:extLst>
              <a:ext uri="{FF2B5EF4-FFF2-40B4-BE49-F238E27FC236}">
                <a16:creationId xmlns:a16="http://schemas.microsoft.com/office/drawing/2014/main" id="{589AA67B-39A9-22B2-A272-C45FEFC1D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461" y="837888"/>
            <a:ext cx="1125575" cy="1525629"/>
          </a:xfrm>
          <a:prstGeom prst="rect">
            <a:avLst/>
          </a:prstGeom>
        </p:spPr>
      </p:pic>
      <p:pic>
        <p:nvPicPr>
          <p:cNvPr id="12" name="Image 11" descr="Une image contenant symbole, logo, clipart, Graphique&#10;&#10;Description générée automatiquement">
            <a:extLst>
              <a:ext uri="{FF2B5EF4-FFF2-40B4-BE49-F238E27FC236}">
                <a16:creationId xmlns:a16="http://schemas.microsoft.com/office/drawing/2014/main" id="{C7CC0999-9FDB-52BE-C0DD-6FFD7960B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41" y="1237926"/>
            <a:ext cx="1257850" cy="1257850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8A2F42C-572C-80E7-5C1A-1ACE08681FBC}"/>
              </a:ext>
            </a:extLst>
          </p:cNvPr>
          <p:cNvSpPr/>
          <p:nvPr/>
        </p:nvSpPr>
        <p:spPr>
          <a:xfrm>
            <a:off x="1868101" y="1604551"/>
            <a:ext cx="4652464" cy="7589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Information et </a:t>
            </a:r>
            <a:r>
              <a:rPr lang="fr-FR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prévention</a:t>
            </a:r>
            <a:r>
              <a:rPr lang="fr-FR" sz="2800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de la </a:t>
            </a:r>
            <a:r>
              <a:rPr lang="fr-FR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santé mentale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5DFF385-D46D-396E-0586-F4936F5BA360}"/>
              </a:ext>
            </a:extLst>
          </p:cNvPr>
          <p:cNvSpPr/>
          <p:nvPr/>
        </p:nvSpPr>
        <p:spPr>
          <a:xfrm>
            <a:off x="1746091" y="4322213"/>
            <a:ext cx="3569918" cy="6016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Respect des </a:t>
            </a:r>
            <a:r>
              <a:rPr lang="fr-FR" sz="2800" dirty="0">
                <a:solidFill>
                  <a:schemeClr val="bg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délais</a:t>
            </a:r>
          </a:p>
          <a:p>
            <a:pPr algn="ctr"/>
            <a:r>
              <a:rPr lang="fr-FR" sz="54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12</a:t>
            </a:r>
            <a:r>
              <a:rPr lang="fr-FR" sz="4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mois</a:t>
            </a:r>
            <a:endParaRPr lang="fr-FR" sz="28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7" name="Image 16" descr="Une image contenant horloge, Instrument de mesure, regarder, temps&#10;&#10;Description générée automatiquement">
            <a:extLst>
              <a:ext uri="{FF2B5EF4-FFF2-40B4-BE49-F238E27FC236}">
                <a16:creationId xmlns:a16="http://schemas.microsoft.com/office/drawing/2014/main" id="{7EB8576F-2DF2-73BD-BBFE-A37BED4A4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5" t="9542" r="18540" b="9132"/>
          <a:stretch/>
        </p:blipFill>
        <p:spPr>
          <a:xfrm>
            <a:off x="488241" y="3429000"/>
            <a:ext cx="1177076" cy="1525630"/>
          </a:xfrm>
          <a:prstGeom prst="rect">
            <a:avLst/>
          </a:prstGeom>
        </p:spPr>
      </p:pic>
      <p:pic>
        <p:nvPicPr>
          <p:cNvPr id="19" name="Image 18" descr="Une image contenant clipart, dessin humoristique, conception&#10;&#10;Description générée automatiquement">
            <a:extLst>
              <a:ext uri="{FF2B5EF4-FFF2-40B4-BE49-F238E27FC236}">
                <a16:creationId xmlns:a16="http://schemas.microsoft.com/office/drawing/2014/main" id="{C2E69EDD-F966-409B-EBB3-8DA159C796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8" t="12863" r="27073" b="37882"/>
          <a:stretch/>
        </p:blipFill>
        <p:spPr>
          <a:xfrm>
            <a:off x="6614384" y="3429000"/>
            <a:ext cx="1376643" cy="1485449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41DA31D-D011-4FD4-B6B8-41CB538BFF81}"/>
              </a:ext>
            </a:extLst>
          </p:cNvPr>
          <p:cNvSpPr/>
          <p:nvPr/>
        </p:nvSpPr>
        <p:spPr>
          <a:xfrm>
            <a:off x="7991027" y="3931601"/>
            <a:ext cx="4200973" cy="4078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ysClr val="windowText" lastClr="0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Satisfaction utilisateurs</a:t>
            </a:r>
            <a:endParaRPr lang="fr-FR" sz="2800" dirty="0">
              <a:solidFill>
                <a:schemeClr val="accent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679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7F731A-BFA2-6664-236E-C6829DBF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Contraintes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EC9E9F-DB4D-9890-46D9-87CD72F8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1C93325-31BD-1357-A85C-884FBC75B696}"/>
              </a:ext>
            </a:extLst>
          </p:cNvPr>
          <p:cNvSpPr/>
          <p:nvPr/>
        </p:nvSpPr>
        <p:spPr>
          <a:xfrm>
            <a:off x="1294150" y="1085350"/>
            <a:ext cx="2283134" cy="37601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Fonctionnelles</a:t>
            </a:r>
            <a:endParaRPr lang="fr-FR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8F60F82-891C-B8E9-A6AE-BC2C824310E9}"/>
              </a:ext>
            </a:extLst>
          </p:cNvPr>
          <p:cNvSpPr/>
          <p:nvPr/>
        </p:nvSpPr>
        <p:spPr>
          <a:xfrm>
            <a:off x="8158587" y="1096240"/>
            <a:ext cx="1831853" cy="36512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Techniques</a:t>
            </a:r>
            <a:endParaRPr lang="fr-FR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6F3CCF-7989-8EF9-FD87-E9D4477BFFC1}"/>
              </a:ext>
            </a:extLst>
          </p:cNvPr>
          <p:cNvSpPr txBox="1"/>
          <p:nvPr/>
        </p:nvSpPr>
        <p:spPr>
          <a:xfrm>
            <a:off x="2058944" y="1949614"/>
            <a:ext cx="21238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Vue publique</a:t>
            </a:r>
          </a:p>
        </p:txBody>
      </p:sp>
      <p:pic>
        <p:nvPicPr>
          <p:cNvPr id="18" name="Image 17" descr="Une image contenant capture d’écran, Graphique, texte, graphisme&#10;&#10;Description générée automatiquement">
            <a:extLst>
              <a:ext uri="{FF2B5EF4-FFF2-40B4-BE49-F238E27FC236}">
                <a16:creationId xmlns:a16="http://schemas.microsoft.com/office/drawing/2014/main" id="{5A1A8664-ADFD-211E-105E-8728127BB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" t="5780" r="5736" b="5526"/>
          <a:stretch/>
        </p:blipFill>
        <p:spPr>
          <a:xfrm>
            <a:off x="904826" y="3207042"/>
            <a:ext cx="1051608" cy="1049422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97C4AFD-9A80-3641-ADFC-E63033774CE2}"/>
              </a:ext>
            </a:extLst>
          </p:cNvPr>
          <p:cNvSpPr txBox="1"/>
          <p:nvPr/>
        </p:nvSpPr>
        <p:spPr>
          <a:xfrm>
            <a:off x="2058945" y="3316254"/>
            <a:ext cx="3829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Vue d'</a:t>
            </a:r>
            <a:r>
              <a:rPr lang="fr-FR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administration </a:t>
            </a:r>
          </a:p>
        </p:txBody>
      </p:sp>
      <p:pic>
        <p:nvPicPr>
          <p:cNvPr id="22" name="Image 21" descr="Une image contenant clipart, illustration, conception, art&#10;&#10;Description générée automatiquement">
            <a:extLst>
              <a:ext uri="{FF2B5EF4-FFF2-40B4-BE49-F238E27FC236}">
                <a16:creationId xmlns:a16="http://schemas.microsoft.com/office/drawing/2014/main" id="{83FAEA39-8DCE-8422-FE53-A2BC252C1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0" y="4978537"/>
            <a:ext cx="1051607" cy="105160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E6BDEDE8-E8C3-830A-0C44-AE975D09F9E0}"/>
              </a:ext>
            </a:extLst>
          </p:cNvPr>
          <p:cNvSpPr txBox="1"/>
          <p:nvPr/>
        </p:nvSpPr>
        <p:spPr>
          <a:xfrm>
            <a:off x="2058944" y="5189371"/>
            <a:ext cx="4291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Interfaces </a:t>
            </a:r>
            <a:r>
              <a:rPr lang="fr-FR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adaptées </a:t>
            </a:r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(RGAA)</a:t>
            </a:r>
          </a:p>
        </p:txBody>
      </p:sp>
      <p:pic>
        <p:nvPicPr>
          <p:cNvPr id="25" name="Image 24" descr="Une image contenant Graphique, clipart, Caractère coloré, graphisme&#10;&#10;Description générée automatiquement">
            <a:extLst>
              <a:ext uri="{FF2B5EF4-FFF2-40B4-BE49-F238E27FC236}">
                <a16:creationId xmlns:a16="http://schemas.microsoft.com/office/drawing/2014/main" id="{052F3A48-1A54-6AD5-DCF0-95891D9DE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98" t="20919" r="33636" b="21352"/>
          <a:stretch/>
        </p:blipFill>
        <p:spPr>
          <a:xfrm>
            <a:off x="7546600" y="1819378"/>
            <a:ext cx="667524" cy="682870"/>
          </a:xfrm>
          <a:prstGeom prst="rect">
            <a:avLst/>
          </a:prstGeom>
        </p:spPr>
      </p:pic>
      <p:pic>
        <p:nvPicPr>
          <p:cNvPr id="27" name="Image 26" descr="Une image contenant cercle, Graphique, Caractère coloré, créativité&#10;&#10;Description générée automatiquement">
            <a:extLst>
              <a:ext uri="{FF2B5EF4-FFF2-40B4-BE49-F238E27FC236}">
                <a16:creationId xmlns:a16="http://schemas.microsoft.com/office/drawing/2014/main" id="{0A4C2D01-495D-58C3-12DA-3560B974E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644" y="1815717"/>
            <a:ext cx="682870" cy="682870"/>
          </a:xfrm>
          <a:prstGeom prst="rect">
            <a:avLst/>
          </a:prstGeom>
        </p:spPr>
      </p:pic>
      <p:pic>
        <p:nvPicPr>
          <p:cNvPr id="29" name="Image 28" descr="Une image contenant cercle, Caractère coloré, Graphique, graphisme&#10;&#10;Description générée automatiquement">
            <a:extLst>
              <a:ext uri="{FF2B5EF4-FFF2-40B4-BE49-F238E27FC236}">
                <a16:creationId xmlns:a16="http://schemas.microsoft.com/office/drawing/2014/main" id="{BA85E6DB-DB7A-FA6A-01B5-11D649C25E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034" y="1826462"/>
            <a:ext cx="682870" cy="682870"/>
          </a:xfrm>
          <a:prstGeom prst="rect">
            <a:avLst/>
          </a:prstGeom>
        </p:spPr>
      </p:pic>
      <p:pic>
        <p:nvPicPr>
          <p:cNvPr id="31" name="Image 30" descr="Une image contenant horloge, cercle, symbole, Emblème&#10;&#10;Description générée automatiquement">
            <a:extLst>
              <a:ext uri="{FF2B5EF4-FFF2-40B4-BE49-F238E27FC236}">
                <a16:creationId xmlns:a16="http://schemas.microsoft.com/office/drawing/2014/main" id="{D8CD4FF2-CDBC-64AD-602E-9FA86DC25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424" y="1819369"/>
            <a:ext cx="682870" cy="679218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8C61FB0-30AE-7EA3-223B-4007D7A77F03}"/>
              </a:ext>
            </a:extLst>
          </p:cNvPr>
          <p:cNvSpPr txBox="1"/>
          <p:nvPr/>
        </p:nvSpPr>
        <p:spPr>
          <a:xfrm>
            <a:off x="7302378" y="2602814"/>
            <a:ext cx="3899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Compatibilité navigateurs</a:t>
            </a:r>
          </a:p>
        </p:txBody>
      </p:sp>
      <p:pic>
        <p:nvPicPr>
          <p:cNvPr id="34" name="Image 33" descr="Une image contenant croquis, dessin, cercle, noir&#10;&#10;Description générée automatiquement">
            <a:extLst>
              <a:ext uri="{FF2B5EF4-FFF2-40B4-BE49-F238E27FC236}">
                <a16:creationId xmlns:a16="http://schemas.microsoft.com/office/drawing/2014/main" id="{80FE4B3C-71A3-6E97-4550-029B43030E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26" y="1777203"/>
            <a:ext cx="1123236" cy="987989"/>
          </a:xfrm>
          <a:prstGeom prst="rect">
            <a:avLst/>
          </a:prstGeom>
        </p:spPr>
      </p:pic>
      <p:pic>
        <p:nvPicPr>
          <p:cNvPr id="35" name="Image 3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A356B7F5-01A7-8887-9FDB-2D19BDE2ADE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263" y="4379194"/>
            <a:ext cx="926229" cy="926229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7EB96B38-09EA-92F3-CB1F-061AD2C8E7ED}"/>
              </a:ext>
            </a:extLst>
          </p:cNvPr>
          <p:cNvSpPr txBox="1"/>
          <p:nvPr/>
        </p:nvSpPr>
        <p:spPr>
          <a:xfrm>
            <a:off x="7771057" y="4536052"/>
            <a:ext cx="26828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Architecture </a:t>
            </a:r>
            <a:r>
              <a:rPr lang="fr-FR" sz="2400" dirty="0">
                <a:solidFill>
                  <a:srgbClr val="0063A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MVC</a:t>
            </a:r>
          </a:p>
        </p:txBody>
      </p:sp>
      <p:pic>
        <p:nvPicPr>
          <p:cNvPr id="37" name="Image 36" descr="Une image contenant croquis, dessin, Dessin au trait, art&#10;&#10;Description générée automatiquement">
            <a:extLst>
              <a:ext uri="{FF2B5EF4-FFF2-40B4-BE49-F238E27FC236}">
                <a16:creationId xmlns:a16="http://schemas.microsoft.com/office/drawing/2014/main" id="{FED53265-742D-10CB-C44E-EFCEF078C6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5" t="7615" r="7255" b="10648"/>
          <a:stretch/>
        </p:blipFill>
        <p:spPr>
          <a:xfrm>
            <a:off x="6839263" y="5474684"/>
            <a:ext cx="1111419" cy="10729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C395155-72EA-7D6A-BE3E-464BBF7A994F}"/>
              </a:ext>
            </a:extLst>
          </p:cNvPr>
          <p:cNvSpPr txBox="1"/>
          <p:nvPr/>
        </p:nvSpPr>
        <p:spPr>
          <a:xfrm>
            <a:off x="7792527" y="5657581"/>
            <a:ext cx="1881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Mobile first</a:t>
            </a:r>
            <a:endParaRPr lang="fr-FR" sz="2400" dirty="0">
              <a:solidFill>
                <a:srgbClr val="0063A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0" name="Image 39" descr="Une image contenant Bleu électrique, conception&#10;&#10;Description générée automatiquement">
            <a:extLst>
              <a:ext uri="{FF2B5EF4-FFF2-40B4-BE49-F238E27FC236}">
                <a16:creationId xmlns:a16="http://schemas.microsoft.com/office/drawing/2014/main" id="{6E3EEFC6-86FD-3EF9-5BDD-E15F746320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3" t="9360" r="6930" b="7565"/>
          <a:stretch/>
        </p:blipFill>
        <p:spPr>
          <a:xfrm>
            <a:off x="6974723" y="3142185"/>
            <a:ext cx="655310" cy="1013911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315FA2F7-0BCC-5296-44CD-7DD77213A404}"/>
              </a:ext>
            </a:extLst>
          </p:cNvPr>
          <p:cNvSpPr txBox="1"/>
          <p:nvPr/>
        </p:nvSpPr>
        <p:spPr>
          <a:xfrm>
            <a:off x="7750116" y="3491396"/>
            <a:ext cx="35834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Communication HTTPS</a:t>
            </a:r>
          </a:p>
        </p:txBody>
      </p:sp>
    </p:spTree>
    <p:extLst>
      <p:ext uri="{BB962C8B-B14F-4D97-AF65-F5344CB8AC3E}">
        <p14:creationId xmlns:p14="http://schemas.microsoft.com/office/powerpoint/2010/main" val="359245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ed87ed-5468-4470-951f-fafdb0fe9589">
      <Terms xmlns="http://schemas.microsoft.com/office/infopath/2007/PartnerControls"/>
    </lcf76f155ced4ddcb4097134ff3c332f>
    <TaxCatchAll xmlns="ba4a43ad-767d-49eb-8023-cb69d767f6f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93A6DBCCE17E419294A6C3989E9FA0" ma:contentTypeVersion="11" ma:contentTypeDescription="Crée un document." ma:contentTypeScope="" ma:versionID="22b4a8b04de2d8ac4a033c3514a921da">
  <xsd:schema xmlns:xsd="http://www.w3.org/2001/XMLSchema" xmlns:xs="http://www.w3.org/2001/XMLSchema" xmlns:p="http://schemas.microsoft.com/office/2006/metadata/properties" xmlns:ns2="a3ed87ed-5468-4470-951f-fafdb0fe9589" xmlns:ns3="ba4a43ad-767d-49eb-8023-cb69d767f6fa" targetNamespace="http://schemas.microsoft.com/office/2006/metadata/properties" ma:root="true" ma:fieldsID="50a379b0c81f27e9f7ab6f77f64b027d" ns2:_="" ns3:_="">
    <xsd:import namespace="a3ed87ed-5468-4470-951f-fafdb0fe9589"/>
    <xsd:import namespace="ba4a43ad-767d-49eb-8023-cb69d767f6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d87ed-5468-4470-951f-fafdb0fe9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a141cfe-7933-482d-bbb8-97c86f16e5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a43ad-767d-49eb-8023-cb69d767f6f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5b76069-99b3-4802-bc63-e298a83595fc}" ma:internalName="TaxCatchAll" ma:showField="CatchAllData" ma:web="ba4a43ad-767d-49eb-8023-cb69d767f6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71ED7-4E7D-4DA6-B9B9-40470910D5E9}">
  <ds:schemaRefs>
    <ds:schemaRef ds:uri="a3ed87ed-5468-4470-951f-fafdb0fe9589"/>
    <ds:schemaRef ds:uri="http://purl.org/dc/elements/1.1/"/>
    <ds:schemaRef ds:uri="http://schemas.microsoft.com/office/2006/metadata/properties"/>
    <ds:schemaRef ds:uri="ba4a43ad-767d-49eb-8023-cb69d767f6fa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17C1144-4838-4426-9E39-E3537528D8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02B3D6-582C-4187-8095-F0C780A940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d87ed-5468-4470-951f-fafdb0fe9589"/>
    <ds:schemaRef ds:uri="ba4a43ad-767d-49eb-8023-cb69d767f6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740</Words>
  <Application>Microsoft Office PowerPoint</Application>
  <PresentationFormat>Grand écran</PresentationFormat>
  <Paragraphs>223</Paragraphs>
  <Slides>22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ADLaM Display</vt:lpstr>
      <vt:lpstr>Aharoni</vt:lpstr>
      <vt:lpstr>Aptos</vt:lpstr>
      <vt:lpstr>Arial</vt:lpstr>
      <vt:lpstr>Wingdings</vt:lpstr>
      <vt:lpstr>Thème Office</vt:lpstr>
      <vt:lpstr>Présentation PowerPoint</vt:lpstr>
      <vt:lpstr>Sommaire</vt:lpstr>
      <vt:lpstr>Introduction</vt:lpstr>
      <vt:lpstr>Contexte</vt:lpstr>
      <vt:lpstr>Contexte : bête à cornes</vt:lpstr>
      <vt:lpstr>Enjeux : Santé publique</vt:lpstr>
      <vt:lpstr>Enjeux : Technologiques</vt:lpstr>
      <vt:lpstr>Objectifs</vt:lpstr>
      <vt:lpstr>Contraintes</vt:lpstr>
      <vt:lpstr>Gestion des données : différents types</vt:lpstr>
      <vt:lpstr>Gestion des données : mesure de protection/information</vt:lpstr>
      <vt:lpstr>Organisation</vt:lpstr>
      <vt:lpstr>Organisation : Gantt</vt:lpstr>
      <vt:lpstr>Budgétisation</vt:lpstr>
      <vt:lpstr>Analyse fonctionnelle : Pieuvre</vt:lpstr>
      <vt:lpstr>Analyse fonctionnelle : cas d’utilisation</vt:lpstr>
      <vt:lpstr>Analyse fonctionnelle  : MCD</vt:lpstr>
      <vt:lpstr>Analyse technique  : diagramme de classes</vt:lpstr>
      <vt:lpstr>Analyse technique  : diagramme de classes</vt:lpstr>
      <vt:lpstr>Conclusion : projet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LACLEF DAVID</cp:lastModifiedBy>
  <cp:revision>5</cp:revision>
  <dcterms:created xsi:type="dcterms:W3CDTF">2025-01-13T19:52:16Z</dcterms:created>
  <dcterms:modified xsi:type="dcterms:W3CDTF">2025-01-15T15:28:13Z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0x0101006193A6DBCCE17E419294A6C3989E9FA0</vt:lpwstr>
  </property>
  <property fmtid="{D5CDD505-2E9C-101B-9397-08002B2CF9AE}" pid="3" name="MediaServiceImageTags">
    <vt:lpwstr/>
  </property>
</Properties>
</file>