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4EDCC5-EE33-E238-82F5-33861903B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B9FC06-8EED-90BF-A76D-0A1B59342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BBF851-6135-161B-2103-741227BD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F6EA-C233-4264-936B-837AE90C2F74}" type="datetimeFigureOut">
              <a:rPr lang="fr-FR" smtClean="0"/>
              <a:t>07/01/2025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5E0E88-1C2D-1270-40D3-29221B99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70C971-F70C-079A-C54E-74706A9A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9C24-90FB-423B-A78D-77E1AB60F9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57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94510-80CE-0EF2-AE61-79F67BB9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7E84E5-6352-5082-7EF5-FADDE0ADB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CA325C-7C37-439B-BAA9-CA0B9139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F6EA-C233-4264-936B-837AE90C2F74}" type="datetimeFigureOut">
              <a:rPr lang="fr-FR" smtClean="0"/>
              <a:t>07/01/2025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4AEB7A-8762-5410-6EB5-C8CBCAA03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0B8A94-31FE-2201-23B3-5CE2C793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9C24-90FB-423B-A78D-77E1AB60F9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77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70A7E4-779A-BB6F-1CFF-CB1BCA9F7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32E3BF-A8D4-05FC-A441-430AF1B25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E060EE-2686-3A61-95DF-2B19C9F9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F6EA-C233-4264-936B-837AE90C2F74}" type="datetimeFigureOut">
              <a:rPr lang="fr-FR" smtClean="0"/>
              <a:t>07/01/2025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077149-A6F7-1DC6-1303-925628CE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6511C4-8F66-29F5-3C3B-B9D4832B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9C24-90FB-423B-A78D-77E1AB60F9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BAFAB-0368-9500-FA8C-ACD24EAA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6F9048-210E-78B3-5289-8DBE937E0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3206E0-D02A-2EC6-2442-2BE2EC71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F6EA-C233-4264-936B-837AE90C2F74}" type="datetimeFigureOut">
              <a:rPr lang="fr-FR" smtClean="0"/>
              <a:t>07/01/2025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558480-CDA4-C565-6024-BFC47E0B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D902AA-E164-ABE9-8EA8-823E88DF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9C24-90FB-423B-A78D-77E1AB60F9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27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CE783-CFBB-DD99-2720-FBD64470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084B98-9C9F-69C7-C849-7B195E01D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A3CD77-3E50-0247-78D2-BBCCECE9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F6EA-C233-4264-936B-837AE90C2F74}" type="datetimeFigureOut">
              <a:rPr lang="fr-FR" smtClean="0"/>
              <a:t>07/01/2025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4654A6-966E-C943-F2A9-B8109754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7D253E-99D2-A298-5173-57DB2D23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9C24-90FB-423B-A78D-77E1AB60F9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70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222BA-F4DA-7FF2-2AFA-1741E09C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3A129-61A9-107A-5932-36476912B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B21A71-B4D2-3963-9C2D-6FCE47B2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D7A78E-22CE-6BE1-6389-F3EA0834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F6EA-C233-4264-936B-837AE90C2F74}" type="datetimeFigureOut">
              <a:rPr lang="fr-FR" smtClean="0"/>
              <a:t>07/01/2025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E3588F-D5C4-5B4D-F4E0-C7BCED6A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B5A0A2-56BC-CEA3-2C10-CA6E278A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9C24-90FB-423B-A78D-77E1AB60F9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04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B6DA4-8C47-D202-FB78-1CFCECC8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3EDA73-80DD-7F47-B119-4DC1CEA85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A18CA0-5D78-2092-1E3F-90488538B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8BF94A-D998-91BF-0073-80CCC6FC6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5D8CFC-6D7A-CD8A-FE79-567032DDA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A4D7B4-06D0-1F34-6215-F3D88D73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F6EA-C233-4264-936B-837AE90C2F74}" type="datetimeFigureOut">
              <a:rPr lang="fr-FR" smtClean="0"/>
              <a:t>07/01/2025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C754F0-7A7D-FABE-28B5-721B045F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CF9D5F-901E-760C-146C-053C2E49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9C24-90FB-423B-A78D-77E1AB60F9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46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3E03-BA7E-21A0-713F-B200005A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B61DB5-549A-88F4-555A-015D8ACB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F6EA-C233-4264-936B-837AE90C2F74}" type="datetimeFigureOut">
              <a:rPr lang="fr-FR" smtClean="0"/>
              <a:t>07/01/2025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31FC14-9A53-8078-ABAD-5B2BF5B3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34D12A-4EB7-EEC4-FFCD-B2AAEDD5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9C24-90FB-423B-A78D-77E1AB60F9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38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B2A08A-7B65-46EC-909B-E1EED50D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F6EA-C233-4264-936B-837AE90C2F74}" type="datetimeFigureOut">
              <a:rPr lang="fr-FR" smtClean="0"/>
              <a:t>07/01/2025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D91EA3-5816-B47E-C540-899BD2FF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D8450F-8B70-B55B-3279-19FD8AA2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9C24-90FB-423B-A78D-77E1AB60F9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73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794EDA-089A-D56F-B186-C5F616EA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9FFE6-847E-6FC1-68A2-FF832D232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52DD25-4594-FD74-8ECD-9ABF6CC3C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1E6EB4-19CE-5C7E-2BE2-FE8EEACC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F6EA-C233-4264-936B-837AE90C2F74}" type="datetimeFigureOut">
              <a:rPr lang="fr-FR" smtClean="0"/>
              <a:t>07/01/2025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8B956F-E6B8-9265-585F-76274779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0D8B16-6502-969C-B7F9-36DF34FE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9C24-90FB-423B-A78D-77E1AB60F9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29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CC7C4-75DE-3A36-F3FC-75684773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F50604-84A1-2F36-4F57-A33A9A803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35EC67-44F9-49F1-7257-39825403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AC4B7A-34F4-8BF8-BC6B-92C4E4AA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F6EA-C233-4264-936B-837AE90C2F74}" type="datetimeFigureOut">
              <a:rPr lang="fr-FR" smtClean="0"/>
              <a:t>07/01/2025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0603F9-B8FA-D926-D01F-D0A89912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7F6271-81A4-DD2E-A216-E414E06D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9C24-90FB-423B-A78D-77E1AB60F9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61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918CDB-3A2C-573F-D3DC-7E6231BC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CB0C2E-CF9C-9BDD-37E5-0E020E0DE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E9AC97-0F1B-9F45-A5C7-ABAB44B1A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9FF6EA-C233-4264-936B-837AE90C2F74}" type="datetimeFigureOut">
              <a:rPr lang="fr-FR" smtClean="0"/>
              <a:t>07/01/2025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366655-5CE2-6575-7DF2-ECC19814E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779328-D122-999F-4701-069C2AC4A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939C24-90FB-423B-A78D-77E1AB60F9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6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4E80ABD1-4F8A-B256-FB16-270192ED8367}"/>
              </a:ext>
            </a:extLst>
          </p:cNvPr>
          <p:cNvSpPr/>
          <p:nvPr/>
        </p:nvSpPr>
        <p:spPr>
          <a:xfrm>
            <a:off x="1893651" y="752272"/>
            <a:ext cx="3080426" cy="1147864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9AB5C26-E45A-B817-0536-22D848A9F95C}"/>
              </a:ext>
            </a:extLst>
          </p:cNvPr>
          <p:cNvSpPr txBox="1"/>
          <p:nvPr/>
        </p:nvSpPr>
        <p:spPr>
          <a:xfrm>
            <a:off x="2328153" y="976805"/>
            <a:ext cx="24254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effectLst/>
              </a:rPr>
              <a:t>À qui rend-il service ?</a:t>
            </a:r>
            <a:endParaRPr lang="fr-FR" sz="1400" dirty="0"/>
          </a:p>
          <a:p>
            <a:pPr algn="ctr"/>
            <a:r>
              <a:rPr lang="fr-FR" dirty="0"/>
              <a:t>LE GRAND PUBLIC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79196EC-47C1-E8B3-59B0-FDFA233FD9D5}"/>
              </a:ext>
            </a:extLst>
          </p:cNvPr>
          <p:cNvSpPr/>
          <p:nvPr/>
        </p:nvSpPr>
        <p:spPr>
          <a:xfrm>
            <a:off x="5904689" y="752272"/>
            <a:ext cx="3080426" cy="1147864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1E210F-60FC-F9C2-5495-FEF4E7E14018}"/>
              </a:ext>
            </a:extLst>
          </p:cNvPr>
          <p:cNvSpPr txBox="1"/>
          <p:nvPr/>
        </p:nvSpPr>
        <p:spPr>
          <a:xfrm>
            <a:off x="5904689" y="976805"/>
            <a:ext cx="30804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effectLst/>
              </a:rPr>
              <a:t>Sur quoi agit-il ?</a:t>
            </a:r>
            <a:endParaRPr lang="fr-FR" sz="1400" dirty="0"/>
          </a:p>
          <a:p>
            <a:pPr algn="ctr"/>
            <a:r>
              <a:rPr lang="fr-FR" dirty="0"/>
              <a:t>STRESS ET SANTÉ MENTALE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C451EEB-D6C3-086A-3B20-840BFCDCAD9F}"/>
              </a:ext>
            </a:extLst>
          </p:cNvPr>
          <p:cNvSpPr/>
          <p:nvPr/>
        </p:nvSpPr>
        <p:spPr>
          <a:xfrm>
            <a:off x="4299626" y="2281136"/>
            <a:ext cx="2311943" cy="1147864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2029B2-3964-382B-FB68-4FA14004DDFE}"/>
              </a:ext>
            </a:extLst>
          </p:cNvPr>
          <p:cNvSpPr txBox="1"/>
          <p:nvPr/>
        </p:nvSpPr>
        <p:spPr>
          <a:xfrm>
            <a:off x="4234775" y="2670402"/>
            <a:ext cx="2425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effectLst/>
              </a:rPr>
              <a:t>Application </a:t>
            </a:r>
            <a:r>
              <a:rPr lang="fr-FR" dirty="0" err="1">
                <a:effectLst/>
              </a:rPr>
              <a:t>CESIZen</a:t>
            </a:r>
            <a:endParaRPr lang="fr-FR" sz="2400" dirty="0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61C21BAD-2546-569A-1CF9-92AFC39610DE}"/>
              </a:ext>
            </a:extLst>
          </p:cNvPr>
          <p:cNvSpPr/>
          <p:nvPr/>
        </p:nvSpPr>
        <p:spPr>
          <a:xfrm>
            <a:off x="3430621" y="1893651"/>
            <a:ext cx="3988341" cy="674453"/>
          </a:xfrm>
          <a:custGeom>
            <a:avLst/>
            <a:gdLst>
              <a:gd name="connsiteX0" fmla="*/ 0 w 3988341"/>
              <a:gd name="connsiteY0" fmla="*/ 6485 h 674453"/>
              <a:gd name="connsiteX1" fmla="*/ 1926077 w 3988341"/>
              <a:gd name="connsiteY1" fmla="*/ 674451 h 674453"/>
              <a:gd name="connsiteX2" fmla="*/ 3988341 w 3988341"/>
              <a:gd name="connsiteY2" fmla="*/ 0 h 6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8341" h="674453">
                <a:moveTo>
                  <a:pt x="0" y="6485"/>
                </a:moveTo>
                <a:cubicBezTo>
                  <a:pt x="630677" y="341008"/>
                  <a:pt x="1261354" y="675532"/>
                  <a:pt x="1926077" y="674451"/>
                </a:cubicBezTo>
                <a:cubicBezTo>
                  <a:pt x="2590800" y="673370"/>
                  <a:pt x="3289570" y="336685"/>
                  <a:pt x="3988341" y="0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7495FA-1969-DC62-2CD9-3DF70C1FBFE0}"/>
              </a:ext>
            </a:extLst>
          </p:cNvPr>
          <p:cNvSpPr/>
          <p:nvPr/>
        </p:nvSpPr>
        <p:spPr>
          <a:xfrm>
            <a:off x="3309025" y="4030041"/>
            <a:ext cx="4568758" cy="117874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461AE48-E879-BFC4-DF33-E78B4D9162DE}"/>
              </a:ext>
            </a:extLst>
          </p:cNvPr>
          <p:cNvSpPr txBox="1"/>
          <p:nvPr/>
        </p:nvSpPr>
        <p:spPr>
          <a:xfrm>
            <a:off x="3309024" y="4070013"/>
            <a:ext cx="456875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effectLst/>
              </a:rPr>
              <a:t>Dans quel but ?</a:t>
            </a:r>
            <a:endParaRPr lang="fr-FR" sz="1400" dirty="0"/>
          </a:p>
          <a:p>
            <a:pPr algn="ctr"/>
            <a:r>
              <a:rPr lang="fr-FR" dirty="0"/>
              <a:t>Accompagner le quotidien des utilisateurs et les aider à mieux comprendre les enjeux de la santé mentale</a:t>
            </a:r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D3E3B023-0E11-BE9A-ADD3-2542B100AFFB}"/>
              </a:ext>
            </a:extLst>
          </p:cNvPr>
          <p:cNvSpPr/>
          <p:nvPr/>
        </p:nvSpPr>
        <p:spPr>
          <a:xfrm>
            <a:off x="5564221" y="2237362"/>
            <a:ext cx="1606903" cy="1783404"/>
          </a:xfrm>
          <a:custGeom>
            <a:avLst/>
            <a:gdLst>
              <a:gd name="connsiteX0" fmla="*/ 1121924 w 1606903"/>
              <a:gd name="connsiteY0" fmla="*/ 0 h 1783404"/>
              <a:gd name="connsiteX1" fmla="*/ 1549941 w 1606903"/>
              <a:gd name="connsiteY1" fmla="*/ 642025 h 1783404"/>
              <a:gd name="connsiteX2" fmla="*/ 0 w 1606903"/>
              <a:gd name="connsiteY2" fmla="*/ 1783404 h 178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6903" h="1783404">
                <a:moveTo>
                  <a:pt x="1121924" y="0"/>
                </a:moveTo>
                <a:cubicBezTo>
                  <a:pt x="1429426" y="172395"/>
                  <a:pt x="1736928" y="344791"/>
                  <a:pt x="1549941" y="642025"/>
                </a:cubicBezTo>
                <a:cubicBezTo>
                  <a:pt x="1362954" y="939259"/>
                  <a:pt x="283183" y="1629923"/>
                  <a:pt x="0" y="1783404"/>
                </a:cubicBezTo>
              </a:path>
            </a:pathLst>
          </a:cu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9330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LACLEF DAVID</dc:creator>
  <cp:lastModifiedBy>LACLEF DAVID</cp:lastModifiedBy>
  <cp:revision>1</cp:revision>
  <dcterms:created xsi:type="dcterms:W3CDTF">2025-01-07T01:10:03Z</dcterms:created>
  <dcterms:modified xsi:type="dcterms:W3CDTF">2025-01-07T01:10:03Z</dcterms:modified>
</cp:coreProperties>
</file>