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>
      <p:cViewPr varScale="1">
        <p:scale>
          <a:sx n="97" d="100"/>
          <a:sy n="97" d="100"/>
        </p:scale>
        <p:origin x="69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2015/5/29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5792BD-C431-42B0-9B3B-215FCDEECBA4}" type="datetimeFigureOut">
              <a:rPr lang="zh-TW" altLang="en-US" smtClean="0"/>
              <a:pPr/>
              <a:t>2015/5/29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home.com.tw/node/79813" TargetMode="External"/><Relationship Id="rId2" Type="http://schemas.openxmlformats.org/officeDocument/2006/relationships/hyperlink" Target="http://jjhou.boolan.com/refactoring-ch1-ch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tblogs.com.tw/heckit/archive/2011/06/08/27310.aspx" TargetMode="External"/><Relationship Id="rId4" Type="http://schemas.openxmlformats.org/officeDocument/2006/relationships/hyperlink" Target="http://www.ithome.com.tw/node/7819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Refactoring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Charter</a:t>
            </a:r>
            <a:r>
              <a:rPr lang="zh-TW" altLang="en-US" dirty="0" smtClean="0"/>
              <a:t> </a:t>
            </a:r>
            <a:r>
              <a:rPr lang="en-US" altLang="zh-TW" dirty="0"/>
              <a:t>0</a:t>
            </a:r>
            <a:r>
              <a:rPr lang="en-US" altLang="zh-TW" dirty="0" smtClean="0"/>
              <a:t>:</a:t>
            </a:r>
            <a:r>
              <a:rPr lang="zh-TW" altLang="en-US" dirty="0" smtClean="0"/>
              <a:t> 序章</a:t>
            </a:r>
            <a:r>
              <a:rPr lang="en-US" altLang="zh-TW" dirty="0" smtClean="0"/>
              <a:t>,</a:t>
            </a:r>
            <a:r>
              <a:rPr lang="zh-TW" altLang="en-US" dirty="0" smtClean="0"/>
              <a:t> 改善既有的程式設計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                        </a:t>
            </a:r>
            <a:r>
              <a:rPr lang="en-US" altLang="zh-TW" dirty="0" smtClean="0"/>
              <a:t>Charter </a:t>
            </a:r>
            <a:r>
              <a:rPr lang="zh-TW" altLang="en-US" dirty="0" smtClean="0"/>
              <a:t> </a:t>
            </a:r>
            <a:r>
              <a:rPr lang="en-US" altLang="zh-TW" dirty="0" smtClean="0"/>
              <a:t>1:</a:t>
            </a:r>
            <a:r>
              <a:rPr lang="zh-TW" altLang="en-US" dirty="0" smtClean="0"/>
              <a:t> 重構</a:t>
            </a:r>
            <a:r>
              <a:rPr lang="en-US" altLang="zh-TW" dirty="0" smtClean="0"/>
              <a:t>,</a:t>
            </a:r>
            <a:r>
              <a:rPr lang="zh-TW" altLang="en-US" dirty="0" smtClean="0"/>
              <a:t> 第一個案例 </a:t>
            </a:r>
            <a:r>
              <a:rPr lang="en-US" altLang="zh-TW" dirty="0" smtClean="0"/>
              <a:t>(~1.3)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為軟體增加功能算是重構嗎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改寫程式碼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使程式碼不改變行為但跑得更快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/>
              <a:t>改寫程式碼 </a:t>
            </a:r>
            <a:r>
              <a:rPr lang="en-US" altLang="zh-TW" dirty="0"/>
              <a:t>, </a:t>
            </a:r>
            <a:r>
              <a:rPr lang="zh-TW" altLang="en-US" dirty="0"/>
              <a:t>增加可讀性</a:t>
            </a:r>
            <a:r>
              <a:rPr lang="en-US" altLang="zh-TW" dirty="0"/>
              <a:t> ,</a:t>
            </a:r>
            <a:r>
              <a:rPr lang="zh-TW" altLang="en-US" dirty="0"/>
              <a:t> 為了日後可能的需求 </a:t>
            </a:r>
            <a:r>
              <a:rPr lang="en-US" altLang="zh-TW" dirty="0"/>
              <a:t>, </a:t>
            </a:r>
            <a:r>
              <a:rPr lang="zh-TW" altLang="en-US" dirty="0"/>
              <a:t>使程式碼更容易因應修改或擴充 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8344" y="3299473"/>
            <a:ext cx="476520" cy="4185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450" y="4189251"/>
            <a:ext cx="833332" cy="8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什麼時候該考慮重構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當你發現原本的程式很難增加新功能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或是很難修改原本的邏輯的時候</a:t>
            </a:r>
            <a:endParaRPr lang="en-US" altLang="zh-TW" dirty="0" smtClean="0"/>
          </a:p>
          <a:p>
            <a:r>
              <a:rPr lang="zh-TW" altLang="en-US" dirty="0" smtClean="0"/>
              <a:t>假設你原本寫好一個計算機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可以</a:t>
            </a:r>
            <a:r>
              <a:rPr lang="zh-TW" altLang="en-US" dirty="0"/>
              <a:t>跑</a:t>
            </a:r>
            <a:r>
              <a:rPr lang="en-US" altLang="zh-TW" dirty="0"/>
              <a:t>0~9</a:t>
            </a:r>
            <a:r>
              <a:rPr lang="zh-TW" altLang="en-US" dirty="0"/>
              <a:t> </a:t>
            </a:r>
            <a:r>
              <a:rPr lang="en-US" altLang="zh-TW" dirty="0"/>
              <a:t>+-</a:t>
            </a:r>
            <a:r>
              <a:rPr lang="zh-TW" altLang="en-US" dirty="0"/>
              <a:t>*</a:t>
            </a:r>
            <a:r>
              <a:rPr lang="en-US" altLang="zh-TW" dirty="0"/>
              <a:t>/ </a:t>
            </a:r>
            <a:r>
              <a:rPr lang="zh-TW" altLang="en-US" dirty="0"/>
              <a:t>以及</a:t>
            </a:r>
            <a:r>
              <a:rPr lang="zh-TW" altLang="en-US" dirty="0" smtClean="0"/>
              <a:t>支援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寫到最後才發現忘了有</a:t>
            </a:r>
            <a:r>
              <a:rPr lang="zh-TW" altLang="en-US" dirty="0"/>
              <a:t>浮</a:t>
            </a:r>
            <a:r>
              <a:rPr lang="zh-TW" altLang="en-US" dirty="0" smtClean="0"/>
              <a:t>點</a:t>
            </a:r>
            <a:r>
              <a:rPr lang="zh-TW" altLang="en-US" dirty="0"/>
              <a:t>數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44" y="3068960"/>
            <a:ext cx="3333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TW" altLang="en-US" dirty="0"/>
              <a:t>什麼時候該考慮重構</a:t>
            </a:r>
            <a:r>
              <a:rPr lang="en-US" altLang="zh-TW" dirty="0"/>
              <a:t>?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59632"/>
            <a:ext cx="5976664" cy="5438069"/>
          </a:xfrm>
        </p:spPr>
      </p:pic>
    </p:spTree>
    <p:extLst>
      <p:ext uri="{BB962C8B-B14F-4D97-AF65-F5344CB8AC3E}">
        <p14:creationId xmlns:p14="http://schemas.microsoft.com/office/powerpoint/2010/main" val="29775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TW" altLang="en-US" dirty="0"/>
              <a:t>什麼時候該考慮重構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/>
          <a:lstStyle/>
          <a:p>
            <a:r>
              <a:rPr lang="zh-TW" altLang="en-US" dirty="0" smtClean="0"/>
              <a:t>不重構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不想改原本讀字元的方法 </a:t>
            </a:r>
            <a:r>
              <a:rPr lang="en-US" altLang="zh-TW" dirty="0" smtClean="0"/>
              <a:t>,</a:t>
            </a:r>
            <a:r>
              <a:rPr lang="zh-TW" altLang="en-US" dirty="0" smtClean="0"/>
              <a:t> 直接硬爆的結果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6800366" cy="515719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57200" y="2636912"/>
            <a:ext cx="2592288" cy="2016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什麼時候該考慮重構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當你發現原本的程式很難增加新功能 </a:t>
            </a:r>
            <a:r>
              <a:rPr lang="en-US" altLang="zh-TW" dirty="0"/>
              <a:t>, </a:t>
            </a:r>
            <a:r>
              <a:rPr lang="zh-TW" altLang="en-US" dirty="0"/>
              <a:t>或是很難修改原本的邏輯的</a:t>
            </a:r>
            <a:r>
              <a:rPr lang="zh-TW" altLang="en-US" dirty="0" smtClean="0"/>
              <a:t>時候</a:t>
            </a:r>
            <a:endParaRPr lang="en-US" altLang="zh-TW" dirty="0" smtClean="0"/>
          </a:p>
          <a:p>
            <a:r>
              <a:rPr lang="zh-TW" altLang="en-US" dirty="0" smtClean="0"/>
              <a:t>作法</a:t>
            </a:r>
            <a:r>
              <a:rPr lang="en-US" altLang="zh-TW" dirty="0" smtClean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dirty="0" smtClean="0"/>
              <a:t>先找看看是否有一套可靠的測試方法</a:t>
            </a:r>
            <a:r>
              <a:rPr lang="en-US" altLang="zh-TW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dirty="0" smtClean="0"/>
              <a:t>重構程式</a:t>
            </a:r>
            <a:endParaRPr lang="en-US" altLang="zh-TW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dirty="0" smtClean="0"/>
              <a:t>增加新功能</a:t>
            </a:r>
            <a:endParaRPr lang="en-US" altLang="zh-TW" dirty="0" smtClean="0"/>
          </a:p>
          <a:p>
            <a:pPr marL="978408" lvl="3" indent="0">
              <a:buNone/>
            </a:pPr>
            <a:r>
              <a:rPr lang="zh-TW" altLang="en-US" dirty="0" smtClean="0"/>
              <a:t>   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29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重構</a:t>
            </a:r>
            <a:r>
              <a:rPr lang="en-US" altLang="zh-TW" dirty="0" smtClean="0"/>
              <a:t>, </a:t>
            </a:r>
            <a:r>
              <a:rPr lang="zh-TW" altLang="en-US" dirty="0" smtClean="0"/>
              <a:t>第一個案例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7088"/>
            <a:ext cx="8136904" cy="1551604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73734"/>
            <a:ext cx="5976664" cy="329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42" y="-171400"/>
            <a:ext cx="8229600" cy="1143000"/>
          </a:xfrm>
        </p:spPr>
        <p:txBody>
          <a:bodyPr/>
          <a:lstStyle/>
          <a:p>
            <a:r>
              <a:rPr lang="zh-TW" altLang="en-US" dirty="0"/>
              <a:t>重構</a:t>
            </a:r>
            <a:r>
              <a:rPr lang="en-US" altLang="zh-TW" dirty="0"/>
              <a:t>, </a:t>
            </a:r>
            <a:r>
              <a:rPr lang="zh-TW" altLang="en-US" dirty="0"/>
              <a:t>第一個</a:t>
            </a:r>
            <a:r>
              <a:rPr lang="zh-TW" altLang="en-US" dirty="0" smtClean="0"/>
              <a:t>案例 </a:t>
            </a:r>
            <a:r>
              <a:rPr lang="en-US" altLang="zh-TW" dirty="0" smtClean="0"/>
              <a:t>(In Customer)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370"/>
            <a:ext cx="4800518" cy="5616624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02433"/>
            <a:ext cx="496855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這程式的評價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快速而隨性地設計簡單的程式並沒有錯</a:t>
            </a:r>
            <a:endParaRPr lang="en-US" altLang="zh-TW" dirty="0" smtClean="0"/>
          </a:p>
          <a:p>
            <a:r>
              <a:rPr lang="zh-TW" altLang="en-US" dirty="0" smtClean="0"/>
              <a:t>如果是複雜系統的一部份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如果發生變化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計算機的例子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客戶必須要以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格式印出來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  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必須另外撰寫</a:t>
            </a:r>
            <a:r>
              <a:rPr lang="en-US" altLang="zh-TW" dirty="0" err="1" smtClean="0">
                <a:sym typeface="Wingdings" panose="05000000000000000000" pitchFamily="2" charset="2"/>
              </a:rPr>
              <a:t>htmlStatement</a:t>
            </a:r>
            <a:r>
              <a:rPr lang="en-US" altLang="zh-TW" dirty="0" smtClean="0">
                <a:sym typeface="Wingdings" panose="05000000000000000000" pitchFamily="2" charset="2"/>
              </a:rPr>
              <a:t>(),</a:t>
            </a:r>
            <a:r>
              <a:rPr lang="zh-TW" altLang="en-US" dirty="0" smtClean="0">
                <a:sym typeface="Wingdings" panose="05000000000000000000" pitchFamily="2" charset="2"/>
              </a:rPr>
              <a:t>不但大量重複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            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    </a:t>
            </a:r>
            <a:r>
              <a:rPr lang="en-US" altLang="zh-TW" dirty="0" err="1" smtClean="0">
                <a:sym typeface="Wingdings" panose="05000000000000000000" pitchFamily="2" charset="2"/>
              </a:rPr>
              <a:t>statemant</a:t>
            </a:r>
            <a:r>
              <a:rPr lang="zh-TW" altLang="en-US" dirty="0" smtClean="0">
                <a:sym typeface="Wingdings" panose="05000000000000000000" pitchFamily="2" charset="2"/>
              </a:rPr>
              <a:t>的行為 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之後修改工作量還翻倍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dirty="0" smtClean="0"/>
              <a:t>用戶正在討論影片分類規則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隨時可能更改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  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程式隨時面對修改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</a:t>
            </a:r>
            <a:r>
              <a:rPr lang="zh-TW" altLang="en-US" dirty="0" smtClean="0"/>
              <a:t>構</a:t>
            </a:r>
            <a:r>
              <a:rPr lang="en-US" altLang="zh-TW" dirty="0" smtClean="0"/>
              <a:t>, </a:t>
            </a:r>
            <a:r>
              <a:rPr lang="zh-TW" altLang="en-US" dirty="0" smtClean="0"/>
              <a:t>重構的第一步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要確保程式碼在經過重構後功能不變</a:t>
            </a:r>
            <a:endParaRPr lang="en-US" altLang="zh-TW" dirty="0" smtClean="0"/>
          </a:p>
          <a:p>
            <a:r>
              <a:rPr lang="zh-TW" altLang="en-US" dirty="0" smtClean="0"/>
              <a:t>需要有自我檢驗</a:t>
            </a:r>
            <a:r>
              <a:rPr lang="en-US" altLang="zh-TW" dirty="0" smtClean="0"/>
              <a:t>(self-checking)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此案例為例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印出來字串與參考字串無異即正確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67100"/>
            <a:ext cx="5400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9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分解並重組 </a:t>
            </a:r>
            <a:r>
              <a:rPr lang="en-US" altLang="zh-TW" dirty="0" err="1" smtClean="0"/>
              <a:t>statemant</a:t>
            </a:r>
            <a:r>
              <a:rPr lang="en-US" altLang="zh-TW" dirty="0" smtClean="0"/>
              <a:t>()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程式碼越長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越容易包含複雜邏輯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變數越多且難追蹤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就是容易躲蟲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邏輯泥團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函式中多邏輯運算的區塊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如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if-else , switch , </a:t>
            </a:r>
            <a:r>
              <a:rPr lang="zh-TW" altLang="en-US" dirty="0" smtClean="0"/>
              <a:t>迴圈 </a:t>
            </a:r>
            <a:r>
              <a:rPr lang="en-US" altLang="zh-TW" dirty="0" smtClean="0"/>
              <a:t>, Expression ...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61048"/>
            <a:ext cx="3006231" cy="22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本書有些什麼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3682752" cy="4389120"/>
          </a:xfrm>
        </p:spPr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中運用重構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展現</a:t>
            </a:r>
            <a:r>
              <a:rPr lang="zh-TW" altLang="en-US" dirty="0"/>
              <a:t>重構的</a:t>
            </a:r>
            <a:r>
              <a:rPr lang="zh-TW" altLang="en-US" dirty="0" smtClean="0"/>
              <a:t>核心 </a:t>
            </a:r>
            <a:endParaRPr lang="en-US" altLang="zh-TW" dirty="0" smtClean="0"/>
          </a:p>
          <a:p>
            <a:r>
              <a:rPr lang="zh-TW" altLang="en-US" dirty="0" smtClean="0"/>
              <a:t>是一本教你如何有規則</a:t>
            </a:r>
            <a:r>
              <a:rPr lang="en-US" altLang="zh-TW" dirty="0" smtClean="0"/>
              <a:t>,</a:t>
            </a:r>
            <a:r>
              <a:rPr lang="zh-TW" altLang="en-US" dirty="0" smtClean="0"/>
              <a:t> 有效率的進行重構</a:t>
            </a:r>
            <a:endParaRPr lang="en-US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75541"/>
            <a:ext cx="3272261" cy="45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1993" y="14270"/>
            <a:ext cx="8229600" cy="1143000"/>
          </a:xfrm>
        </p:spPr>
        <p:txBody>
          <a:bodyPr/>
          <a:lstStyle/>
          <a:p>
            <a:r>
              <a:rPr lang="zh-TW" altLang="en-US" dirty="0"/>
              <a:t>分解並重組 </a:t>
            </a:r>
            <a:r>
              <a:rPr lang="en-US" altLang="zh-TW" dirty="0" err="1"/>
              <a:t>statemant</a:t>
            </a:r>
            <a:r>
              <a:rPr lang="en-US" altLang="zh-TW" dirty="0"/>
              <a:t>()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3" y="1916832"/>
            <a:ext cx="4208147" cy="4032448"/>
          </a:xfrm>
        </p:spPr>
      </p:pic>
      <p:sp>
        <p:nvSpPr>
          <p:cNvPr id="6" name="文字方塊 5"/>
          <p:cNvSpPr txBox="1"/>
          <p:nvPr/>
        </p:nvSpPr>
        <p:spPr>
          <a:xfrm>
            <a:off x="241993" y="1157270"/>
            <a:ext cx="38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修改前</a:t>
            </a:r>
            <a:endParaRPr lang="en-US" sz="36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50140" y="1141186"/>
            <a:ext cx="38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修改後</a:t>
            </a:r>
            <a:endParaRPr lang="en-US" sz="36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40" y="1803601"/>
            <a:ext cx="4391671" cy="3518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00" y="2179525"/>
            <a:ext cx="4767920" cy="389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9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測試並除錯</a:t>
            </a:r>
            <a:endParaRPr 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4392488" cy="4320480"/>
          </a:xfrm>
        </p:spPr>
      </p:pic>
    </p:spTree>
    <p:extLst>
      <p:ext uri="{BB962C8B-B14F-4D97-AF65-F5344CB8AC3E}">
        <p14:creationId xmlns:p14="http://schemas.microsoft.com/office/powerpoint/2010/main" val="277102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使變數名稱易讀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4474840" cy="439248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58028"/>
            <a:ext cx="4686954" cy="45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搬移程式碼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計算金額及點數的程式碼為何不放在 </a:t>
            </a:r>
            <a:r>
              <a:rPr lang="en-US" altLang="zh-TW" dirty="0" smtClean="0"/>
              <a:t>Rental</a:t>
            </a:r>
            <a:r>
              <a:rPr lang="zh-TW" altLang="en-US" dirty="0"/>
              <a:t> </a:t>
            </a:r>
            <a:r>
              <a:rPr lang="zh-TW" altLang="en-US" dirty="0" smtClean="0"/>
              <a:t>而放在 </a:t>
            </a:r>
            <a:r>
              <a:rPr lang="en-US" altLang="zh-TW" dirty="0" smtClean="0"/>
              <a:t>Customer ? </a:t>
            </a:r>
          </a:p>
          <a:p>
            <a:r>
              <a:rPr lang="zh-TW" altLang="en-US" dirty="0" smtClean="0"/>
              <a:t>大多數情況下 </a:t>
            </a:r>
            <a:r>
              <a:rPr lang="en-US" altLang="zh-TW" dirty="0" smtClean="0"/>
              <a:t>, Method </a:t>
            </a:r>
            <a:r>
              <a:rPr lang="zh-TW" altLang="en-US" dirty="0" smtClean="0"/>
              <a:t>應放在使用他的 </a:t>
            </a:r>
            <a:r>
              <a:rPr lang="en-US" altLang="zh-TW" dirty="0" smtClean="0"/>
              <a:t>object (class) 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r>
              <a:rPr lang="zh-TW" altLang="en-US" dirty="0" smtClean="0"/>
              <a:t>作法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Extract Method</a:t>
            </a:r>
          </a:p>
          <a:p>
            <a:pPr marL="0" indent="0">
              <a:buNone/>
            </a:pPr>
            <a:r>
              <a:rPr lang="en-US" dirty="0" smtClean="0"/>
              <a:t>   Move </a:t>
            </a:r>
            <a:r>
              <a:rPr lang="en-US" altLang="zh-TW" dirty="0" smtClean="0"/>
              <a:t>Method</a:t>
            </a:r>
            <a:endParaRPr lang="en-US" altLang="zh-TW" dirty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9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</a:t>
            </a:r>
            <a:r>
              <a:rPr lang="en-US" altLang="zh-TW" dirty="0" smtClean="0"/>
              <a:t>Method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搬移到適合的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調整程式碼讓他適應新家</a:t>
            </a:r>
            <a:endParaRPr lang="en-US" altLang="zh-TW" dirty="0" smtClean="0"/>
          </a:p>
          <a:p>
            <a:r>
              <a:rPr lang="zh-TW" altLang="en-US" dirty="0" smtClean="0"/>
              <a:t>修改舊家的引用點</a:t>
            </a:r>
            <a:endParaRPr lang="en-US" altLang="zh-TW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47413"/>
            <a:ext cx="4824536" cy="33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去除暫時變數 </a:t>
            </a:r>
            <a:r>
              <a:rPr lang="en-US" altLang="zh-TW" dirty="0"/>
              <a:t>(Query Method)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一個簡單例子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0" y="2636912"/>
            <a:ext cx="537285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1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112568"/>
          </a:xfrm>
        </p:spPr>
        <p:txBody>
          <a:bodyPr/>
          <a:lstStyle/>
          <a:p>
            <a:r>
              <a:rPr lang="zh-TW" altLang="en-US" dirty="0"/>
              <a:t>首先觀察到，</a:t>
            </a:r>
            <a:r>
              <a:rPr lang="en-US" altLang="zh-TW" dirty="0" err="1"/>
              <a:t>totalPrice</a:t>
            </a:r>
            <a:r>
              <a:rPr lang="zh-TW" altLang="en-US" dirty="0"/>
              <a:t>及</a:t>
            </a:r>
            <a:r>
              <a:rPr lang="en-US" altLang="zh-TW" dirty="0" err="1"/>
              <a:t>discountType</a:t>
            </a:r>
            <a:r>
              <a:rPr lang="zh-TW" altLang="en-US" dirty="0"/>
              <a:t>為暫時變數，由於此兩個暫時變數只被賦予值一次，因為可以將之宣告為</a:t>
            </a:r>
            <a:r>
              <a:rPr lang="en-US" altLang="zh-TW" dirty="0"/>
              <a:t>sealed</a:t>
            </a:r>
            <a:r>
              <a:rPr lang="zh-TW" altLang="en-US" dirty="0"/>
              <a:t>或</a:t>
            </a:r>
            <a:r>
              <a:rPr lang="en-US" altLang="zh-TW" dirty="0" err="1"/>
              <a:t>readonly</a:t>
            </a:r>
            <a:r>
              <a:rPr lang="zh-TW" altLang="en-US" dirty="0"/>
              <a:t>，</a:t>
            </a:r>
          </a:p>
          <a:p>
            <a:r>
              <a:rPr lang="zh-TW" altLang="en-US" dirty="0"/>
              <a:t>接著在在將暫時變數的運算式抽出，此時程式碼為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1" y="2924944"/>
            <a:ext cx="3888678" cy="220507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39552" y="537321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C#</a:t>
            </a:r>
            <a:r>
              <a:rPr lang="zh-TW" altLang="en-US" dirty="0" smtClean="0"/>
              <a:t>程式碼 </a:t>
            </a:r>
            <a:r>
              <a:rPr lang="en-US" altLang="zh-TW" dirty="0" smtClean="0"/>
              <a:t>sealed</a:t>
            </a:r>
            <a:r>
              <a:rPr lang="zh-TW" altLang="en-US" dirty="0"/>
              <a:t> </a:t>
            </a:r>
            <a:r>
              <a:rPr lang="zh-TW" altLang="en-US" dirty="0" smtClean="0"/>
              <a:t>相當於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final </a:t>
            </a:r>
            <a:r>
              <a:rPr lang="zh-TW" altLang="en-US" dirty="0" smtClean="0"/>
              <a:t>指的是變數不可被子類別修改</a:t>
            </a:r>
            <a:endParaRPr 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708920"/>
            <a:ext cx="4261062" cy="37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3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去除暫時</a:t>
            </a:r>
            <a:r>
              <a:rPr lang="zh-TW" altLang="en-US" dirty="0" smtClean="0"/>
              <a:t>變數 </a:t>
            </a:r>
            <a:r>
              <a:rPr lang="en-US" altLang="zh-TW" dirty="0"/>
              <a:t>(Query Method)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新問題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Performance </a:t>
            </a:r>
            <a:r>
              <a:rPr lang="zh-TW" altLang="en-US" dirty="0" smtClean="0"/>
              <a:t>變差了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少了暫時變數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多用了 </a:t>
            </a:r>
            <a:r>
              <a:rPr lang="en-US" altLang="zh-TW" dirty="0"/>
              <a:t>Query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重複呼叫多次</a:t>
            </a:r>
            <a:r>
              <a:rPr lang="zh-TW" altLang="en-US" dirty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效能</a:t>
            </a:r>
            <a:r>
              <a:rPr lang="en-US" altLang="zh-TW" dirty="0" smtClean="0"/>
              <a:t>#$%#$%#</a:t>
            </a:r>
          </a:p>
          <a:p>
            <a:r>
              <a:rPr lang="en-US" altLang="zh-TW" dirty="0" smtClean="0"/>
              <a:t>Performance</a:t>
            </a:r>
            <a:r>
              <a:rPr lang="zh-TW" altLang="en-US" dirty="0" smtClean="0"/>
              <a:t> 應該由工具檢測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肉眼難以看出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  <a:p>
            <a:r>
              <a:rPr lang="zh-TW" altLang="en-US" dirty="0" smtClean="0"/>
              <a:t>回想重構的目的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讓程式碼易讀且易擴充</a:t>
            </a:r>
            <a:endParaRPr lang="en-US" altLang="zh-TW" dirty="0" smtClean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140968"/>
            <a:ext cx="242385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79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2"/>
              </a:rPr>
              <a:t>課本試閱版</a:t>
            </a:r>
            <a:endParaRPr lang="en-US" altLang="zh-TW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zh-TW" altLang="en-US" dirty="0" smtClean="0">
                <a:hlinkClick r:id="rId3"/>
              </a:rPr>
              <a:t>對於重構的兩則常見誤解</a:t>
            </a:r>
            <a:endParaRPr lang="en-US" altLang="zh-TW" dirty="0" smtClean="0"/>
          </a:p>
          <a:p>
            <a:r>
              <a:rPr lang="zh-TW" altLang="en-US" dirty="0" smtClean="0">
                <a:hlinkClick r:id="rId4"/>
              </a:rPr>
              <a:t>重構程式碼與演算法</a:t>
            </a:r>
            <a:endParaRPr lang="en-US" altLang="zh-TW" dirty="0" smtClean="0"/>
          </a:p>
          <a:p>
            <a:r>
              <a:rPr lang="en-US" dirty="0" smtClean="0">
                <a:hlinkClick r:id="rId5"/>
              </a:rPr>
              <a:t>Replace Temp with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2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在不改變程式碼外在行為的前提下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對程式碼做出修改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以改進程式的內部結構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在不改變程式碼外在行為的前提下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對程式碼做出修改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以改進程式的內部結構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24944"/>
            <a:ext cx="5976664" cy="33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 smtClean="0"/>
              <a:t>為</a:t>
            </a:r>
            <a:r>
              <a:rPr lang="zh-TW" altLang="en-US" dirty="0"/>
              <a:t>軟體增加</a:t>
            </a:r>
            <a:r>
              <a:rPr lang="zh-TW" altLang="en-US" dirty="0" smtClean="0"/>
              <a:t>功能算是重構嗎 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164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 smtClean="0"/>
              <a:t>為</a:t>
            </a:r>
            <a:r>
              <a:rPr lang="zh-TW" altLang="en-US" dirty="0"/>
              <a:t>軟體增加</a:t>
            </a:r>
            <a:r>
              <a:rPr lang="zh-TW" altLang="en-US" dirty="0" smtClean="0"/>
              <a:t>功能算是重構嗎 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為軟體增加功能算是重構嗎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 smtClean="0"/>
              <a:t> 改寫程式碼 </a:t>
            </a:r>
            <a:r>
              <a:rPr lang="en-US" altLang="zh-TW" dirty="0" smtClean="0"/>
              <a:t>,</a:t>
            </a:r>
            <a:r>
              <a:rPr lang="zh-TW" altLang="en-US" dirty="0" smtClean="0"/>
              <a:t> 使程式碼不改變行為但跑得更快</a:t>
            </a:r>
            <a:r>
              <a:rPr lang="en-US" altLang="zh-TW" dirty="0" smtClean="0"/>
              <a:t>?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為軟體增加功能算是重構嗎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 smtClean="0"/>
              <a:t> 改寫程式碼 </a:t>
            </a:r>
            <a:r>
              <a:rPr lang="en-US" altLang="zh-TW" dirty="0" smtClean="0"/>
              <a:t>,</a:t>
            </a:r>
            <a:r>
              <a:rPr lang="zh-TW" altLang="en-US" dirty="0" smtClean="0"/>
              <a:t> 使程式碼不改變行為但跑得更快</a:t>
            </a:r>
            <a:r>
              <a:rPr lang="en-US" altLang="zh-TW" dirty="0" smtClean="0"/>
              <a:t>?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8344" y="3299473"/>
            <a:ext cx="476520" cy="4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為軟體增加功能算是重構嗎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改寫程式碼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使程式碼不改變行為但跑得更快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/>
              <a:t>改寫程式碼 </a:t>
            </a:r>
            <a:r>
              <a:rPr lang="en-US" altLang="zh-TW" dirty="0"/>
              <a:t>, </a:t>
            </a:r>
            <a:r>
              <a:rPr lang="zh-TW" altLang="en-US" dirty="0"/>
              <a:t>增加可讀性</a:t>
            </a:r>
            <a:r>
              <a:rPr lang="en-US" altLang="zh-TW" dirty="0"/>
              <a:t> ,</a:t>
            </a:r>
            <a:r>
              <a:rPr lang="zh-TW" altLang="en-US" dirty="0"/>
              <a:t> 為了日後可能的需求 </a:t>
            </a:r>
            <a:r>
              <a:rPr lang="en-US" altLang="zh-TW" dirty="0"/>
              <a:t>, </a:t>
            </a:r>
            <a:r>
              <a:rPr lang="zh-TW" altLang="en-US" dirty="0"/>
              <a:t>使程式碼更容易因應修改或擴充 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8344" y="3299473"/>
            <a:ext cx="476520" cy="4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1621</TotalTime>
  <Words>966</Words>
  <Application>Microsoft Office PowerPoint</Application>
  <PresentationFormat>如螢幕大小 (4:3)</PresentationFormat>
  <Paragraphs>103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微軟正黑體</vt:lpstr>
      <vt:lpstr>新細明體</vt:lpstr>
      <vt:lpstr>Calibri</vt:lpstr>
      <vt:lpstr>Constantia</vt:lpstr>
      <vt:lpstr>Wingdings</vt:lpstr>
      <vt:lpstr>Wingdings 2</vt:lpstr>
      <vt:lpstr>流線</vt:lpstr>
      <vt:lpstr>Refactoring</vt:lpstr>
      <vt:lpstr>本書有些什麼?</vt:lpstr>
      <vt:lpstr>什麼是重構(Refactoring)?</vt:lpstr>
      <vt:lpstr>什麼是重構(Refactoring)?</vt:lpstr>
      <vt:lpstr>什麼是重構(Refactoring)?</vt:lpstr>
      <vt:lpstr>什麼是重構(Refactoring)?</vt:lpstr>
      <vt:lpstr>什麼是重構(Refactoring)?</vt:lpstr>
      <vt:lpstr>什麼是重構(Refactoring)?</vt:lpstr>
      <vt:lpstr>什麼是重構(Refactoring)?</vt:lpstr>
      <vt:lpstr>什麼是重構(Refactoring)?</vt:lpstr>
      <vt:lpstr>什麼時候該考慮重構?</vt:lpstr>
      <vt:lpstr>什麼時候該考慮重構?</vt:lpstr>
      <vt:lpstr>什麼時候該考慮重構?</vt:lpstr>
      <vt:lpstr>什麼時候該考慮重構?</vt:lpstr>
      <vt:lpstr>重構, 第一個案例</vt:lpstr>
      <vt:lpstr>重構, 第一個案例 (In Customer)</vt:lpstr>
      <vt:lpstr>這程式的評價?</vt:lpstr>
      <vt:lpstr>重構, 重構的第一步</vt:lpstr>
      <vt:lpstr>分解並重組 statemant()</vt:lpstr>
      <vt:lpstr>分解並重組 statemant()</vt:lpstr>
      <vt:lpstr>測試並除錯</vt:lpstr>
      <vt:lpstr>使變數名稱易讀</vt:lpstr>
      <vt:lpstr>搬移程式碼</vt:lpstr>
      <vt:lpstr>Move Method</vt:lpstr>
      <vt:lpstr>去除暫時變數 (Query Method)</vt:lpstr>
      <vt:lpstr>PowerPoint 簡報</vt:lpstr>
      <vt:lpstr>去除暫時變數 (Query Method)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sereneyang</dc:creator>
  <cp:lastModifiedBy>研發部 賴建維</cp:lastModifiedBy>
  <cp:revision>121</cp:revision>
  <dcterms:created xsi:type="dcterms:W3CDTF">2015-04-27T03:36:03Z</dcterms:created>
  <dcterms:modified xsi:type="dcterms:W3CDTF">2015-05-29T07:55:24Z</dcterms:modified>
</cp:coreProperties>
</file>