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330F-5F77-F746-E4C9-DC7EC954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96702-EE4A-9D06-B112-BEFF451C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0807A2-B3F5-FA8E-2F33-B588CA37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A7A3A-E0AC-7E24-DF73-D71CE9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68182-30D9-56AA-E6DD-E469154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31773-AD15-7712-AD3D-2AF89FE2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3C5569-29A8-B99E-E6DF-B1D4C84E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8F38FA-4BE6-1AF7-86FF-2A9E2E7B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C99F4-447F-9915-293C-691C4461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3FE988-0CDC-C244-5C5F-FA1DFC6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4E1EB4-7EB8-7B6F-40BA-B40D55E24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8BB356-DE21-F890-48D9-059269BB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A4466-DD21-D1FB-9BF3-B2B6580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5EF9B-93F8-85BC-4418-EFC1BF3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B1D10-5552-FA84-7CAD-F18524BA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D51CB-945B-3875-4A78-0DDF8EFA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38F81-E6AF-89E9-68DE-65E03A0E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82CA1-2BF2-DE26-EE23-C60B385F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F649-6DBA-8790-6CD8-059F0578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07C3D-4C2F-B11D-EB4C-3A95C25B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BEF90-A4C4-8128-525B-B68B9FD0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01730-3CE5-3A91-93FA-88A91CD4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114E5-6C85-E0AD-5BD4-994996E9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742D3-131B-B3A0-A32C-F6114B2C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D1AE4F-5AC8-6806-18A9-B812DFF6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1FD2-B84A-003F-AD14-2314A2C5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04798-34BF-38B7-56DB-5E221BE6D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5A7E09-E37C-DF05-1B52-0EA1FBE8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78C9F0-2CDD-505F-478A-16B8E18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5ED3E-34DA-5E55-C66A-73CCAA82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A1FFC-A337-8B3B-49CE-CE6ADFDC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5B20E-49E1-8289-99FD-B66821B2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7D019-DA03-EE58-4EF7-AB9BE4DC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648594-8237-CBD2-BB84-44B3F18F0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E23739-A1A1-1345-B1A1-1257E430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3FD804-EEBF-82D2-9D81-3C2C1FCD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186B04-133C-BCCE-B35A-01F718B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AEBAD3-F4F0-583B-10CC-416232BA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98AB39-0D24-15D1-DC61-6E581E2B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E1AAE-932F-A2A5-DBC9-4F5EF14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AFF87C-53C4-3866-1FBC-283BD4F4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7A2A3F-9553-79E7-EE97-9C7C0BE1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D6176-2738-8303-C5D7-E143E1B4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E15F88-46E8-D72E-3FD7-73446976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A6B000-914B-7899-19F0-C9681676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659268-59AD-2CBB-5065-DFE298A3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1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1F886-0F35-46E3-1FAE-FC8B184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25A69-8E62-1112-36E5-CD913672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78CD69-FBEF-3087-E9C9-B50F24CBD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05FBBB-9D07-73AF-C536-05700BF1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0AE21-D888-EF9E-F7D7-BC506B65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A2933-2E7C-C1F5-7815-114FB094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4935-497B-80D1-6FBF-854F801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2D77B8-C2CC-7776-550E-31B6A2DE4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BE7B5F-780F-2EBE-76D0-ACA36B85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29B11-FD59-4F2B-6620-FAF3D4DA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30848-0314-D53D-6318-A09CBA9C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8591F-50FB-95E3-76BA-C6B61D6A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93914D-A627-A8D8-00CB-F5466699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2A62A7-458E-C501-B838-6F4BEF51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02F4B-2C1C-9924-998F-E05115B6F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AD0F7-48D0-D550-979C-A4BE562A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EAC9D-B806-0E03-A329-BD463E8C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8A7BE04-F34E-8F55-99BC-CF684849DD4C}"/>
              </a:ext>
            </a:extLst>
          </p:cNvPr>
          <p:cNvSpPr txBox="1"/>
          <p:nvPr/>
        </p:nvSpPr>
        <p:spPr>
          <a:xfrm>
            <a:off x="8701549" y="3244334"/>
            <a:ext cx="217292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Internal </a:t>
            </a:r>
            <a:r>
              <a:rPr lang="de-DE" sz="2400" dirty="0" err="1"/>
              <a:t>conflict</a:t>
            </a:r>
            <a:endParaRPr lang="en-US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83D97E-EC56-808B-0309-08A31109C3E8}"/>
              </a:ext>
            </a:extLst>
          </p:cNvPr>
          <p:cNvSpPr txBox="1"/>
          <p:nvPr/>
        </p:nvSpPr>
        <p:spPr>
          <a:xfrm>
            <a:off x="5009535" y="3244334"/>
            <a:ext cx="242365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Political </a:t>
            </a:r>
            <a:r>
              <a:rPr lang="de-DE" sz="2400" dirty="0" err="1"/>
              <a:t>instability</a:t>
            </a:r>
            <a:endParaRPr lang="en-US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A37C4-30A7-9175-42BE-C8780B819B31}"/>
              </a:ext>
            </a:extLst>
          </p:cNvPr>
          <p:cNvSpPr txBox="1"/>
          <p:nvPr/>
        </p:nvSpPr>
        <p:spPr>
          <a:xfrm>
            <a:off x="1115961" y="3059668"/>
            <a:ext cx="201561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International trade</a:t>
            </a:r>
            <a:endParaRPr lang="en-US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7C637-BFE7-6AF9-F83B-1C7FE8454727}"/>
              </a:ext>
            </a:extLst>
          </p:cNvPr>
          <p:cNvSpPr txBox="1"/>
          <p:nvPr/>
        </p:nvSpPr>
        <p:spPr>
          <a:xfrm>
            <a:off x="1115961" y="1474528"/>
            <a:ext cx="201561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Democracy</a:t>
            </a:r>
            <a:endParaRPr lang="en-US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20F9F2-B57B-8A55-0142-44FA552AD2D3}"/>
              </a:ext>
            </a:extLst>
          </p:cNvPr>
          <p:cNvSpPr txBox="1"/>
          <p:nvPr/>
        </p:nvSpPr>
        <p:spPr>
          <a:xfrm>
            <a:off x="1115961" y="5014141"/>
            <a:ext cx="201561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Child </a:t>
            </a:r>
            <a:r>
              <a:rPr lang="de-DE" sz="2400" dirty="0" err="1"/>
              <a:t>mortality</a:t>
            </a:r>
            <a:endParaRPr lang="en-US" sz="24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9D584DC-A60B-1658-E962-9AEC05078F7E}"/>
              </a:ext>
            </a:extLst>
          </p:cNvPr>
          <p:cNvCxnSpPr>
            <a:cxnSpLocks/>
          </p:cNvCxnSpPr>
          <p:nvPr/>
        </p:nvCxnSpPr>
        <p:spPr>
          <a:xfrm>
            <a:off x="3244645" y="1734207"/>
            <a:ext cx="1641987" cy="1325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4B2E85E-5A23-D7E6-5B86-3C9AE011771C}"/>
              </a:ext>
            </a:extLst>
          </p:cNvPr>
          <p:cNvCxnSpPr>
            <a:cxnSpLocks/>
          </p:cNvCxnSpPr>
          <p:nvPr/>
        </p:nvCxnSpPr>
        <p:spPr>
          <a:xfrm>
            <a:off x="3244645" y="3429000"/>
            <a:ext cx="1465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F05D00B-5026-D8A8-033E-7D7E60B3D5FB}"/>
              </a:ext>
            </a:extLst>
          </p:cNvPr>
          <p:cNvCxnSpPr>
            <a:cxnSpLocks/>
          </p:cNvCxnSpPr>
          <p:nvPr/>
        </p:nvCxnSpPr>
        <p:spPr>
          <a:xfrm flipV="1">
            <a:off x="3244645" y="3890665"/>
            <a:ext cx="1641987" cy="1400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BD39858-D142-42C3-AA26-4138EDF721E7}"/>
              </a:ext>
            </a:extLst>
          </p:cNvPr>
          <p:cNvCxnSpPr>
            <a:cxnSpLocks/>
          </p:cNvCxnSpPr>
          <p:nvPr/>
        </p:nvCxnSpPr>
        <p:spPr>
          <a:xfrm>
            <a:off x="7580671" y="3475166"/>
            <a:ext cx="9733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F05F584-88B9-27E8-3825-3F0D169432B3}"/>
              </a:ext>
            </a:extLst>
          </p:cNvPr>
          <p:cNvSpPr txBox="1"/>
          <p:nvPr/>
        </p:nvSpPr>
        <p:spPr>
          <a:xfrm>
            <a:off x="3692012" y="2986860"/>
            <a:ext cx="75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  <a:endParaRPr lang="en-US" sz="2400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6E559F-CACC-08F0-0C8D-89FD2A37A264}"/>
              </a:ext>
            </a:extLst>
          </p:cNvPr>
          <p:cNvSpPr txBox="1"/>
          <p:nvPr/>
        </p:nvSpPr>
        <p:spPr>
          <a:xfrm>
            <a:off x="4252451" y="2155863"/>
            <a:ext cx="75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  <a:endParaRPr lang="en-US" sz="24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F55A55E-364C-DD79-568E-46FB8A3A21CB}"/>
              </a:ext>
            </a:extLst>
          </p:cNvPr>
          <p:cNvSpPr txBox="1"/>
          <p:nvPr/>
        </p:nvSpPr>
        <p:spPr>
          <a:xfrm>
            <a:off x="3721509" y="4259998"/>
            <a:ext cx="75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  <a:endParaRPr lang="en-US" sz="24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408C443-6CED-047D-F9FB-9AE2A0BCAB5E}"/>
              </a:ext>
            </a:extLst>
          </p:cNvPr>
          <p:cNvSpPr txBox="1"/>
          <p:nvPr/>
        </p:nvSpPr>
        <p:spPr>
          <a:xfrm>
            <a:off x="7796982" y="2967335"/>
            <a:ext cx="75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007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DavidLennart Schweizer</dc:creator>
  <cp:lastModifiedBy>DavidLennart Schweizer</cp:lastModifiedBy>
  <cp:revision>2</cp:revision>
  <dcterms:created xsi:type="dcterms:W3CDTF">2023-05-23T10:20:30Z</dcterms:created>
  <dcterms:modified xsi:type="dcterms:W3CDTF">2023-05-23T10:29:21Z</dcterms:modified>
</cp:coreProperties>
</file>