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0"/>
            <a:ext cx="8791575" cy="2387600"/>
          </a:xfrm>
        </p:spPr>
        <p:txBody>
          <a:bodyPr/>
          <a:lstStyle/>
          <a:p>
            <a:r>
              <a:rPr lang="es-MX" dirty="0" smtClean="0"/>
              <a:t>Proyecto </a:t>
            </a:r>
            <a:r>
              <a:rPr lang="es-MX" dirty="0" err="1" smtClean="0"/>
              <a:t>quantopian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Brayan Alexander </a:t>
            </a:r>
            <a:r>
              <a:rPr lang="es-MX" dirty="0" err="1" smtClean="0"/>
              <a:t>Riascos</a:t>
            </a:r>
            <a:r>
              <a:rPr lang="es-MX" dirty="0" smtClean="0"/>
              <a:t> </a:t>
            </a:r>
            <a:r>
              <a:rPr lang="es-MX" dirty="0" err="1" smtClean="0"/>
              <a:t>ruiz</a:t>
            </a:r>
            <a:endParaRPr lang="es-MX" dirty="0" smtClean="0"/>
          </a:p>
          <a:p>
            <a:r>
              <a:rPr lang="es-MX" dirty="0" smtClean="0"/>
              <a:t>Algoritmos 2018-1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971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Librerías y parámetros del algoritmo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4" t="29535" r="53008" b="32276"/>
          <a:stretch/>
        </p:blipFill>
        <p:spPr>
          <a:xfrm>
            <a:off x="661022" y="2240780"/>
            <a:ext cx="6331740" cy="30104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542" t="35804" r="66733" b="34911"/>
          <a:stretch/>
        </p:blipFill>
        <p:spPr>
          <a:xfrm>
            <a:off x="7097265" y="2240780"/>
            <a:ext cx="4999070" cy="30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14" t="31372" r="51773" b="5927"/>
          <a:stretch/>
        </p:blipFill>
        <p:spPr>
          <a:xfrm>
            <a:off x="6440835" y="618519"/>
            <a:ext cx="5570078" cy="44759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642" t="30089" r="51472" b="7411"/>
          <a:stretch/>
        </p:blipFill>
        <p:spPr>
          <a:xfrm>
            <a:off x="370703" y="618518"/>
            <a:ext cx="5972256" cy="44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3" t="29431" r="51771" b="7499"/>
          <a:stretch/>
        </p:blipFill>
        <p:spPr>
          <a:xfrm>
            <a:off x="524806" y="1345474"/>
            <a:ext cx="5597934" cy="41801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939" t="30447" r="51974" b="11695"/>
          <a:stretch/>
        </p:blipFill>
        <p:spPr>
          <a:xfrm>
            <a:off x="6244046" y="1357804"/>
            <a:ext cx="5911964" cy="41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contest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41" t="38303" r="972" b="6162"/>
          <a:stretch/>
        </p:blipFill>
        <p:spPr>
          <a:xfrm>
            <a:off x="973771" y="1744391"/>
            <a:ext cx="10241280" cy="35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1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94</TotalTime>
  <Words>14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Proyecto quantopian</vt:lpstr>
      <vt:lpstr>Librerías y parámetros del algoritmo</vt:lpstr>
      <vt:lpstr>Presentación de PowerPoint</vt:lpstr>
      <vt:lpstr>Presentación de PowerPoint</vt:lpstr>
      <vt:lpstr>contest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quantopian</dc:title>
  <dc:creator>Brayan</dc:creator>
  <cp:lastModifiedBy>Brayan</cp:lastModifiedBy>
  <cp:revision>5</cp:revision>
  <dcterms:created xsi:type="dcterms:W3CDTF">2018-06-05T03:01:01Z</dcterms:created>
  <dcterms:modified xsi:type="dcterms:W3CDTF">2018-06-05T04:35:10Z</dcterms:modified>
</cp:coreProperties>
</file>