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636270" y="478790"/>
            <a:ext cx="5993765" cy="3639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094980" y="997585"/>
            <a:ext cx="2774950" cy="10807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909560" y="4617720"/>
            <a:ext cx="2774950" cy="10807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625975" y="4601210"/>
            <a:ext cx="2774950" cy="10807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1268730" y="4607560"/>
            <a:ext cx="2774950" cy="10807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369060" y="960120"/>
            <a:ext cx="1165225" cy="11652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HDFS client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502660" y="930275"/>
            <a:ext cx="2449195" cy="12128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DistrubutedFileSystem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533775" y="2523490"/>
            <a:ext cx="2449195" cy="121285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FSDataInputStream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9" idx="3"/>
            <a:endCxn id="12" idx="1"/>
          </p:cNvCxnSpPr>
          <p:nvPr/>
        </p:nvCxnSpPr>
        <p:spPr>
          <a:xfrm flipV="1">
            <a:off x="2534285" y="1536700"/>
            <a:ext cx="968375" cy="6350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3"/>
            <a:endCxn id="5" idx="1"/>
          </p:cNvCxnSpPr>
          <p:nvPr/>
        </p:nvCxnSpPr>
        <p:spPr>
          <a:xfrm>
            <a:off x="5951855" y="1536700"/>
            <a:ext cx="2143125" cy="1270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461895" y="2052955"/>
            <a:ext cx="1069340" cy="624205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125345" y="2160905"/>
            <a:ext cx="1417320" cy="840740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422650" y="3770630"/>
            <a:ext cx="840740" cy="840740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873115" y="3746500"/>
            <a:ext cx="2138045" cy="901065"/>
          </a:xfrm>
          <a:prstGeom prst="straightConnector1">
            <a:avLst/>
          </a:prstGeom>
          <a:ln>
            <a:solidFill>
              <a:srgbClr val="7030A0"/>
            </a:solidFill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77465" y="1218565"/>
            <a:ext cx="8851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1: open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934075" y="1162685"/>
            <a:ext cx="21367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2: get block locations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687955" y="189039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3: read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864485" y="411289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4: read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230745" y="4007485"/>
            <a:ext cx="83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5: read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2259965" y="2640965"/>
            <a:ext cx="883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6: close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84605" y="3644900"/>
            <a:ext cx="6927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3190240" y="268605"/>
            <a:ext cx="4588510" cy="135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508375" y="669290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ZK1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871720" y="664210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ZK2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236970" y="660400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ZK3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175635" y="1867535"/>
            <a:ext cx="4588510" cy="135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493770" y="2268220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JN1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4857115" y="2263140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JN2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222365" y="2259330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JN3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3174365" y="3465830"/>
            <a:ext cx="4588510" cy="135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503930" y="3866515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NN1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232525" y="3880485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NN2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3164205" y="5074285"/>
            <a:ext cx="4588510" cy="1357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516630" y="5474970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DN1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6256655" y="5477510"/>
            <a:ext cx="1177290" cy="567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DN2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455410" y="257175"/>
            <a:ext cx="1165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291580" y="1856740"/>
            <a:ext cx="1360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JournalNode</a:t>
            </a:r>
            <a:endParaRPr lang="en-US" altLang="zh-CN"/>
          </a:p>
        </p:txBody>
      </p:sp>
      <p:cxnSp>
        <p:nvCxnSpPr>
          <p:cNvPr id="27" name="肘形连接符 26"/>
          <p:cNvCxnSpPr>
            <a:stCxn id="7" idx="3"/>
            <a:endCxn id="15" idx="3"/>
          </p:cNvCxnSpPr>
          <p:nvPr/>
        </p:nvCxnSpPr>
        <p:spPr>
          <a:xfrm flipH="1">
            <a:off x="7409815" y="947420"/>
            <a:ext cx="368935" cy="3216910"/>
          </a:xfrm>
          <a:prstGeom prst="bentConnector3">
            <a:avLst>
              <a:gd name="adj1" fmla="val -302237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" idx="1"/>
            <a:endCxn id="13" idx="1"/>
          </p:cNvCxnSpPr>
          <p:nvPr/>
        </p:nvCxnSpPr>
        <p:spPr>
          <a:xfrm rot="10800000" flipH="1" flipV="1">
            <a:off x="3190240" y="947420"/>
            <a:ext cx="313690" cy="3202940"/>
          </a:xfrm>
          <a:prstGeom prst="bentConnector3">
            <a:avLst>
              <a:gd name="adj1" fmla="val -389878"/>
            </a:avLst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0"/>
            <a:endCxn id="9" idx="2"/>
          </p:cNvCxnSpPr>
          <p:nvPr/>
        </p:nvCxnSpPr>
        <p:spPr>
          <a:xfrm flipH="1" flipV="1">
            <a:off x="4082415" y="2835275"/>
            <a:ext cx="10160" cy="1031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2"/>
            <a:endCxn id="15" idx="0"/>
          </p:cNvCxnSpPr>
          <p:nvPr/>
        </p:nvCxnSpPr>
        <p:spPr>
          <a:xfrm>
            <a:off x="6811010" y="2826385"/>
            <a:ext cx="10160" cy="10541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518920" y="2098675"/>
            <a:ext cx="913130" cy="864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检测选举</a:t>
            </a:r>
            <a:endParaRPr lang="zh-CN" altLang="zh-CN"/>
          </a:p>
        </p:txBody>
      </p:sp>
      <p:sp>
        <p:nvSpPr>
          <p:cNvPr id="25" name="椭圆 24"/>
          <p:cNvSpPr/>
          <p:nvPr/>
        </p:nvSpPr>
        <p:spPr>
          <a:xfrm>
            <a:off x="8431530" y="2094230"/>
            <a:ext cx="913130" cy="864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检测选举</a:t>
            </a:r>
            <a:endParaRPr lang="zh-CN" altLang="zh-CN"/>
          </a:p>
        </p:txBody>
      </p:sp>
      <p:cxnSp>
        <p:nvCxnSpPr>
          <p:cNvPr id="31" name="直接箭头连接符 30"/>
          <p:cNvCxnSpPr>
            <a:stCxn id="13" idx="3"/>
            <a:endCxn id="15" idx="1"/>
          </p:cNvCxnSpPr>
          <p:nvPr/>
        </p:nvCxnSpPr>
        <p:spPr>
          <a:xfrm>
            <a:off x="4681220" y="4150360"/>
            <a:ext cx="1551305" cy="139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693920" y="3785870"/>
            <a:ext cx="1593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Active/Standby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3" idx="2"/>
            <a:endCxn id="17" idx="0"/>
          </p:cNvCxnSpPr>
          <p:nvPr/>
        </p:nvCxnSpPr>
        <p:spPr>
          <a:xfrm>
            <a:off x="4092575" y="4433570"/>
            <a:ext cx="12700" cy="1041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2"/>
            <a:endCxn id="19" idx="0"/>
          </p:cNvCxnSpPr>
          <p:nvPr/>
        </p:nvCxnSpPr>
        <p:spPr>
          <a:xfrm>
            <a:off x="4092575" y="4433570"/>
            <a:ext cx="2752725" cy="10439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  <a:endCxn id="17" idx="0"/>
          </p:cNvCxnSpPr>
          <p:nvPr/>
        </p:nvCxnSpPr>
        <p:spPr>
          <a:xfrm flipH="1">
            <a:off x="4105275" y="4447540"/>
            <a:ext cx="2715895" cy="10274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0"/>
          </p:cNvCxnSpPr>
          <p:nvPr/>
        </p:nvCxnSpPr>
        <p:spPr>
          <a:xfrm>
            <a:off x="6821805" y="4455160"/>
            <a:ext cx="23495" cy="10223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4935" y="5061585"/>
            <a:ext cx="1114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332220" y="3464560"/>
            <a:ext cx="1237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NameNode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Kingsoft Office WPP</Application>
  <PresentationFormat>宽屏</PresentationFormat>
  <Paragraphs>62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LHCan</dc:creator>
  <cp:lastModifiedBy>liweichao</cp:lastModifiedBy>
  <cp:revision>26</cp:revision>
  <dcterms:created xsi:type="dcterms:W3CDTF">2015-05-05T08:02:00Z</dcterms:created>
  <dcterms:modified xsi:type="dcterms:W3CDTF">2016-01-04T05:35:26Z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