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4"/>
  </p:normalViewPr>
  <p:slideViewPr>
    <p:cSldViewPr snapToGrid="0" snapToObjects="1">
      <p:cViewPr varScale="1">
        <p:scale>
          <a:sx n="95" d="100"/>
          <a:sy n="95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C3E9-0F17-5F42-8305-CA167D3F9A86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B59-FCF0-4147-8953-FE366C815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42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C3E9-0F17-5F42-8305-CA167D3F9A86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B59-FCF0-4147-8953-FE366C81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9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C3E9-0F17-5F42-8305-CA167D3F9A86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B59-FCF0-4147-8953-FE366C81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57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C3E9-0F17-5F42-8305-CA167D3F9A86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B59-FCF0-4147-8953-FE366C815A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00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C3E9-0F17-5F42-8305-CA167D3F9A86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B59-FCF0-4147-8953-FE366C81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9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C3E9-0F17-5F42-8305-CA167D3F9A86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B59-FCF0-4147-8953-FE366C815A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15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C3E9-0F17-5F42-8305-CA167D3F9A86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B59-FCF0-4147-8953-FE366C81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94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C3E9-0F17-5F42-8305-CA167D3F9A86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B59-FCF0-4147-8953-FE366C81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27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C3E9-0F17-5F42-8305-CA167D3F9A86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B59-FCF0-4147-8953-FE366C81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C3E9-0F17-5F42-8305-CA167D3F9A86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B59-FCF0-4147-8953-FE366C81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4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C3E9-0F17-5F42-8305-CA167D3F9A86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B59-FCF0-4147-8953-FE366C81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C3E9-0F17-5F42-8305-CA167D3F9A86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B59-FCF0-4147-8953-FE366C81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5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C3E9-0F17-5F42-8305-CA167D3F9A86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B59-FCF0-4147-8953-FE366C81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1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C3E9-0F17-5F42-8305-CA167D3F9A86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B59-FCF0-4147-8953-FE366C81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C3E9-0F17-5F42-8305-CA167D3F9A86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B59-FCF0-4147-8953-FE366C81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4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C3E9-0F17-5F42-8305-CA167D3F9A86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B59-FCF0-4147-8953-FE366C81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0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C3E9-0F17-5F42-8305-CA167D3F9A86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B59-FCF0-4147-8953-FE366C81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6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7000"/>
                <a:hueMod val="92000"/>
                <a:satMod val="169000"/>
                <a:lumMod val="164000"/>
                <a:alpha val="28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ECC3E9-0F17-5F42-8305-CA167D3F9A86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E44B59-FCF0-4147-8953-FE366C81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0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1277"/>
            <a:ext cx="9144000" cy="1265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Looking for a place to live?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 tool to help you consider all popular venues </a:t>
            </a:r>
          </a:p>
          <a:p>
            <a:r>
              <a:rPr lang="en-US" b="1" dirty="0" smtClean="0"/>
              <a:t>in your future living!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708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118" y="345638"/>
            <a:ext cx="8534400" cy="1507067"/>
          </a:xfrm>
        </p:spPr>
        <p:txBody>
          <a:bodyPr/>
          <a:lstStyle/>
          <a:p>
            <a:r>
              <a:rPr lang="en-US" dirty="0" smtClean="0"/>
              <a:t>Replacing the venues names with their user-based 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89" y="2191871"/>
            <a:ext cx="8534400" cy="36152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9" y="3043144"/>
            <a:ext cx="80772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118" y="345638"/>
            <a:ext cx="8534400" cy="15070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Calculating the weighed importance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89" y="2191872"/>
            <a:ext cx="8177399" cy="7261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As </a:t>
            </a:r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most common venue is </a:t>
            </a:r>
            <a:r>
              <a:rPr lang="en-US" dirty="0" smtClean="0"/>
              <a:t>more typical of that neighborhood, it’s weight is calculated to be more.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9" y="3152838"/>
            <a:ext cx="80772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118" y="345638"/>
            <a:ext cx="8534400" cy="1507067"/>
          </a:xfrm>
        </p:spPr>
        <p:txBody>
          <a:bodyPr/>
          <a:lstStyle/>
          <a:p>
            <a:r>
              <a:rPr lang="en-US" dirty="0" smtClean="0"/>
              <a:t>Clustering the dataset using </a:t>
            </a:r>
            <a:r>
              <a:rPr lang="en-US" dirty="0" err="1" smtClean="0"/>
              <a:t>Kmeans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89" y="2191871"/>
            <a:ext cx="8534400" cy="36152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706" y="2913654"/>
            <a:ext cx="70612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118" y="345638"/>
            <a:ext cx="8534400" cy="1507067"/>
          </a:xfrm>
        </p:spPr>
        <p:txBody>
          <a:bodyPr/>
          <a:lstStyle/>
          <a:p>
            <a:r>
              <a:rPr lang="en-US" dirty="0" smtClean="0"/>
              <a:t>Calculating the average score for each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89" y="2191871"/>
            <a:ext cx="8534400" cy="36152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360" y="2924238"/>
            <a:ext cx="4445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118" y="345638"/>
            <a:ext cx="8534400" cy="1507067"/>
          </a:xfrm>
        </p:spPr>
        <p:txBody>
          <a:bodyPr/>
          <a:lstStyle/>
          <a:p>
            <a:r>
              <a:rPr lang="en-US" dirty="0" smtClean="0"/>
              <a:t>Visualizing these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89" y="2191871"/>
            <a:ext cx="3766764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user can find clusters that his/her preferences better, therefore adding another consideration when looking for a new living.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759" y="1852705"/>
            <a:ext cx="5331759" cy="46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118" y="345638"/>
            <a:ext cx="8534400" cy="1507067"/>
          </a:xfrm>
        </p:spPr>
        <p:txBody>
          <a:bodyPr/>
          <a:lstStyle/>
          <a:p>
            <a:r>
              <a:rPr lang="en-US" dirty="0" smtClean="0"/>
              <a:t>Thank you =)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9" y="2879233"/>
            <a:ext cx="11081964" cy="29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118" y="345638"/>
            <a:ext cx="8534400" cy="150706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89" y="2191871"/>
            <a:ext cx="8534400" cy="361526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835" y="345638"/>
            <a:ext cx="10753165" cy="1507067"/>
          </a:xfrm>
        </p:spPr>
        <p:txBody>
          <a:bodyPr/>
          <a:lstStyle/>
          <a:p>
            <a:r>
              <a:rPr lang="en-US" dirty="0" smtClean="0"/>
              <a:t>What to think of when you </a:t>
            </a:r>
            <a:r>
              <a:rPr lang="en-US" smtClean="0"/>
              <a:t>move places?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73306" y="2622176"/>
            <a:ext cx="79068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Important considerations:</a:t>
            </a:r>
          </a:p>
          <a:p>
            <a:endParaRPr lang="en-US" dirty="0"/>
          </a:p>
          <a:p>
            <a:r>
              <a:rPr lang="en-US" dirty="0" smtClean="0"/>
              <a:t>Costs of the living</a:t>
            </a:r>
          </a:p>
          <a:p>
            <a:r>
              <a:rPr lang="en-US" dirty="0" smtClean="0"/>
              <a:t>Proximity to your job</a:t>
            </a:r>
          </a:p>
          <a:p>
            <a:r>
              <a:rPr lang="en-US" dirty="0" smtClean="0"/>
              <a:t>Mobility</a:t>
            </a:r>
          </a:p>
          <a:p>
            <a:endParaRPr lang="en-US" dirty="0"/>
          </a:p>
          <a:p>
            <a:r>
              <a:rPr lang="en-US" dirty="0" smtClean="0"/>
              <a:t>And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Venues</a:t>
            </a:r>
          </a:p>
          <a:p>
            <a:endParaRPr lang="en-US" dirty="0"/>
          </a:p>
          <a:p>
            <a:r>
              <a:rPr lang="en-US" dirty="0" smtClean="0"/>
              <a:t>Such as : grocery stores, book stores, cinema’s, schools, coffee shops, offices, and many many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9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118" y="345638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Foursquare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58" y="2591667"/>
            <a:ext cx="8169461" cy="30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9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118" y="345638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Foursquare data available </a:t>
            </a:r>
            <a:br>
              <a:rPr lang="en-US" dirty="0" smtClean="0"/>
            </a:br>
            <a:r>
              <a:rPr lang="en-US" dirty="0" smtClean="0"/>
              <a:t>for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89" y="2191871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Make calls to the Foursquare database to get:</a:t>
            </a:r>
          </a:p>
          <a:p>
            <a:r>
              <a:rPr lang="en-US" dirty="0" smtClean="0"/>
              <a:t>Recommendation feedback from users </a:t>
            </a:r>
          </a:p>
          <a:p>
            <a:r>
              <a:rPr lang="en-US" dirty="0" smtClean="0"/>
              <a:t>personal data of users</a:t>
            </a:r>
          </a:p>
          <a:p>
            <a:r>
              <a:rPr lang="en-US" dirty="0"/>
              <a:t>T</a:t>
            </a:r>
            <a:r>
              <a:rPr lang="en-US" dirty="0" smtClean="0"/>
              <a:t>op venues in the vicinity of any location</a:t>
            </a:r>
            <a:r>
              <a:rPr lang="en-US" dirty="0"/>
              <a:t> </a:t>
            </a:r>
            <a:r>
              <a:rPr lang="en-US" dirty="0" smtClean="0"/>
              <a:t>of your choice.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118" y="345638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tool to help you find a neighborhood that fits </a:t>
            </a:r>
            <a:br>
              <a:rPr lang="en-US" dirty="0" smtClean="0"/>
            </a:br>
            <a:r>
              <a:rPr lang="mr-IN" dirty="0" smtClean="0"/>
              <a:t>–</a:t>
            </a:r>
            <a:r>
              <a:rPr lang="en-US" dirty="0" smtClean="0"/>
              <a:t>You--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763" y="2756647"/>
            <a:ext cx="4195483" cy="923330"/>
          </a:xfrm>
          <a:prstGeom prst="rect">
            <a:avLst/>
          </a:prstGeom>
          <a:solidFill>
            <a:schemeClr val="accent1"/>
          </a:solidFill>
          <a:ln w="47625">
            <a:solidFill>
              <a:schemeClr val="accent1"/>
            </a:solidFill>
          </a:ln>
          <a:effectLst>
            <a:softEdge rad="698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Foursquare data describing top venues in neighborhoods of the users choice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0918" y="2756647"/>
            <a:ext cx="3765176" cy="106231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2892" y="2756647"/>
            <a:ext cx="4083425" cy="106231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2893" y="2826141"/>
            <a:ext cx="4195483" cy="923330"/>
          </a:xfrm>
          <a:prstGeom prst="rect">
            <a:avLst/>
          </a:prstGeom>
          <a:solidFill>
            <a:schemeClr val="accent1"/>
          </a:solidFill>
          <a:ln w="47625">
            <a:solidFill>
              <a:schemeClr val="accent1"/>
            </a:solidFill>
          </a:ln>
          <a:effectLst>
            <a:softEdge rad="698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input defining the importance for each specific venue in these neighborhoods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1587" y="2826141"/>
            <a:ext cx="578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+</a:t>
            </a:r>
            <a:endParaRPr lang="en-US" sz="5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9" y="3818965"/>
            <a:ext cx="1295400" cy="1295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18111" y="5253353"/>
            <a:ext cx="3765176" cy="106231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Neighborhood fitting your preferences!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118" y="345638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Bobby looks for a neighborhood in Manhattan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444" y="2097742"/>
            <a:ext cx="2910084" cy="4606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2675965"/>
            <a:ext cx="481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Manhattan contains 39 neighborhoods,</a:t>
            </a:r>
          </a:p>
          <a:p>
            <a:r>
              <a:rPr lang="en-US" dirty="0" smtClean="0"/>
              <a:t>all having different venues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118" y="345638"/>
            <a:ext cx="8534400" cy="1507067"/>
          </a:xfrm>
        </p:spPr>
        <p:txBody>
          <a:bodyPr/>
          <a:lstStyle/>
          <a:p>
            <a:r>
              <a:rPr lang="en-US" dirty="0" smtClean="0"/>
              <a:t>Making the call to the foursquare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9" y="3999504"/>
            <a:ext cx="9345706" cy="1795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7505" y="2850776"/>
            <a:ext cx="808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call gets the top 100 venues in a 1km radius around the coordinates of all the </a:t>
            </a:r>
            <a:r>
              <a:rPr lang="en-US" smtClean="0"/>
              <a:t>39 neighborhoods.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118" y="345638"/>
            <a:ext cx="8534400" cy="1507067"/>
          </a:xfrm>
        </p:spPr>
        <p:txBody>
          <a:bodyPr/>
          <a:lstStyle/>
          <a:p>
            <a:r>
              <a:rPr lang="en-US" dirty="0" smtClean="0"/>
              <a:t>Organizing the top 20 venues for each neighborhood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03" y="2602753"/>
            <a:ext cx="88265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118" y="345638"/>
            <a:ext cx="8534400" cy="1507067"/>
          </a:xfrm>
        </p:spPr>
        <p:txBody>
          <a:bodyPr/>
          <a:lstStyle/>
          <a:p>
            <a:r>
              <a:rPr lang="en-US" dirty="0" smtClean="0"/>
              <a:t>Requesting input for all specific venues in these neighborhoods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570" y="2689413"/>
            <a:ext cx="2999694" cy="2003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" y="2689413"/>
            <a:ext cx="9067511" cy="20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275</Words>
  <Application>Microsoft Macintosh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Century Gothic</vt:lpstr>
      <vt:lpstr>Mangal</vt:lpstr>
      <vt:lpstr>Wingdings 3</vt:lpstr>
      <vt:lpstr>Slice</vt:lpstr>
      <vt:lpstr>Looking for a place to live?</vt:lpstr>
      <vt:lpstr>What to think of when you move places?</vt:lpstr>
      <vt:lpstr>Foursquare</vt:lpstr>
      <vt:lpstr>Foursquare data available  for developers</vt:lpstr>
      <vt:lpstr>A tool to help you find a neighborhood that fits  –You--</vt:lpstr>
      <vt:lpstr>Bobby looks for a neighborhood in Manhattan</vt:lpstr>
      <vt:lpstr>Making the call to the foursquare database</vt:lpstr>
      <vt:lpstr>Organizing the top 20 venues for each neighborhood</vt:lpstr>
      <vt:lpstr>Requesting input for all specific venues in these neighborhoods</vt:lpstr>
      <vt:lpstr>Replacing the venues names with their user-based rating</vt:lpstr>
      <vt:lpstr>Calculating the weighed importance</vt:lpstr>
      <vt:lpstr>Clustering the dataset using Kmeans clustering</vt:lpstr>
      <vt:lpstr>Calculating the average score for each cluster</vt:lpstr>
      <vt:lpstr>Visualizing these clusters</vt:lpstr>
      <vt:lpstr>Thank you =)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for a place to live?</dc:title>
  <dc:creator>Microsoft Office User</dc:creator>
  <cp:lastModifiedBy>Microsoft Office User</cp:lastModifiedBy>
  <cp:revision>5</cp:revision>
  <dcterms:created xsi:type="dcterms:W3CDTF">2018-12-24T16:45:57Z</dcterms:created>
  <dcterms:modified xsi:type="dcterms:W3CDTF">2018-12-24T17:32:58Z</dcterms:modified>
</cp:coreProperties>
</file>