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39600188"/>
  <p:notesSz cx="6858000" cy="9144000"/>
  <p:embeddedFontLst>
    <p:embeddedFont>
      <p:font typeface="Arial Black" panose="020B0A0402010202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MS PGothic" panose="020B0600070205080204" pitchFamily="34" charset="-128"/>
      <p:regular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2">
          <p15:clr>
            <a:srgbClr val="000000"/>
          </p15:clr>
        </p15:guide>
        <p15:guide id="2" pos="1020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iZ+ZC9x70bpoqYuz/4m7Gd52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226" y="186"/>
      </p:cViewPr>
      <p:guideLst>
        <p:guide orient="horz" pos="12472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685800"/>
            <a:ext cx="280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6480867"/>
            <a:ext cx="27539394" cy="1378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0799269"/>
            <a:ext cx="24299466" cy="95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10578" y="9872559"/>
            <a:ext cx="27944386" cy="1647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210578" y="26500972"/>
            <a:ext cx="27944386" cy="86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9899125" y="15394960"/>
            <a:ext cx="33559330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-4275563" y="8611359"/>
            <a:ext cx="33559330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3636169" y="9132095"/>
            <a:ext cx="25126951" cy="2794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sz="11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48563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231671" y="2108352"/>
            <a:ext cx="27944386" cy="76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231675" y="9707549"/>
            <a:ext cx="13706416" cy="47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2231675" y="14465069"/>
            <a:ext cx="13706416" cy="21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16402142" y="9707549"/>
            <a:ext cx="13773917" cy="47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4"/>
          </p:nvPr>
        </p:nvSpPr>
        <p:spPr>
          <a:xfrm>
            <a:off x="16402142" y="14465069"/>
            <a:ext cx="13773917" cy="21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222745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1640214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2301537" y="7573962"/>
            <a:ext cx="7688262" cy="178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6000"/>
              <a:buFont typeface="Arial Black"/>
              <a:buNone/>
            </a:pPr>
            <a:r>
              <a:rPr lang="en-US" sz="6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TITULO </a:t>
            </a:r>
            <a:br>
              <a:rPr lang="en-US" sz="6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DEL </a:t>
            </a:r>
            <a:br>
              <a:rPr lang="en-US" sz="6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PROYECTO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0050125" y="6429375"/>
            <a:ext cx="98901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4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5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333500" y="11644312"/>
            <a:ext cx="144002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Problema o necesidad</a:t>
            </a:r>
            <a:r>
              <a:rPr lang="en-US" sz="54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1100" y="11650662"/>
            <a:ext cx="154797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n-US" sz="54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409700" y="20874038"/>
            <a:ext cx="14400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Marco teórico y Estado del arte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6660813" y="20950238"/>
            <a:ext cx="154797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Resultados y Conclusiones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09700" y="33086675"/>
            <a:ext cx="144002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610013" y="34634488"/>
            <a:ext cx="154813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333500" y="12825412"/>
            <a:ext cx="10079037" cy="78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Palabras clave: </a:t>
            </a:r>
            <a:r>
              <a:rPr lang="en-US" sz="2800" b="0" i="1" u="none" strike="noStrike" cap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XXXXXXXXXXXXX, XXXXXXXXXXXXXXX, XXXXXXXXXXXXXXX.</a:t>
            </a:r>
            <a:endParaRPr sz="2800" b="1" i="1" u="none" strike="noStrike" cap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85900" y="21936075"/>
            <a:ext cx="13679488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6811625" y="35486975"/>
            <a:ext cx="1400968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[1] Woschni, G. (1967). A universally applicable equation for the instantaneous heat transfer coefficient in the internal combustion engine (No. 670931). SAE Technical paper.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[2] Heywood, J. B. (1988). Internal combustion engine fundamentals. 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6421100" y="12800012"/>
            <a:ext cx="14400212" cy="18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6573500" y="21805900"/>
            <a:ext cx="14400212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6725" y="13027025"/>
            <a:ext cx="2781300" cy="49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409362" y="16730663"/>
            <a:ext cx="38703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 Procesos de interacción océano – atmósfera. 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0600" y="26338213"/>
            <a:ext cx="11657012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970087" y="31910338"/>
            <a:ext cx="12776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2. Modelación 1D del océano y niveles de acoplamiento con la atmósfera. 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6214725" y="19216688"/>
            <a:ext cx="14503399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4. Error relativo de la SST simulada con GOTM respecto a la SST de GlORYS para todos los puntos en el Caribe Colombiano usando el modelo GOTM no acoplado y acoplado con el esquema de Mellor &amp; Yamada (1982).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57575" y="15306675"/>
            <a:ext cx="14760575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5457150" y="25919113"/>
            <a:ext cx="3924300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7. Error relativo de la temperatura simulada con GOTM respecto a la observada en TOGA-COARE</a:t>
            </a:r>
            <a:b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151350" y="28143200"/>
            <a:ext cx="1356995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7151350" y="31008638"/>
            <a:ext cx="131921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8 .SST, componente zonal y meridional del viento modeladas con WRF no acoplado/acoplado comparadas con observaciones de TOGA-COARE.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62463" y="25750838"/>
            <a:ext cx="8013700" cy="249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6660813" y="32178625"/>
            <a:ext cx="1440021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374775" y="6713537"/>
            <a:ext cx="9890125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4000"/>
              <a:buFont typeface="Arial Black"/>
              <a:buNone/>
            </a:pPr>
            <a:r>
              <a:rPr lang="en-US" sz="4000" b="1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PROGRAMA MEDIA TÉCNICA MEDELLÍN Desarrollo de Software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466850" y="33996313"/>
            <a:ext cx="12706349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 general: </a:t>
            </a:r>
            <a:r>
              <a:rPr lang="en-US" sz="2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Objetivos específicos: </a:t>
            </a:r>
            <a:endParaRPr/>
          </a:p>
          <a:p>
            <a:pPr marL="224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</a:t>
            </a:r>
            <a:endParaRPr/>
          </a:p>
          <a:p>
            <a:pPr marL="224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</a:t>
            </a:r>
            <a:endParaRPr/>
          </a:p>
          <a:p>
            <a:pPr marL="224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489075" y="9075737"/>
            <a:ext cx="9734550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Institución Educativa: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1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Grado: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1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Programa de  Formación: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11657012" y="6988175"/>
            <a:ext cx="0" cy="3490912"/>
          </a:xfrm>
          <a:prstGeom prst="straightConnector1">
            <a:avLst/>
          </a:prstGeom>
          <a:noFill/>
          <a:ln w="9525" cap="flat" cmpd="sng">
            <a:solidFill>
              <a:srgbClr val="1B2C4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3" name="Google Shape;113;p1"/>
          <p:cNvCxnSpPr/>
          <p:nvPr/>
        </p:nvCxnSpPr>
        <p:spPr>
          <a:xfrm>
            <a:off x="19597688" y="6988175"/>
            <a:ext cx="0" cy="3490912"/>
          </a:xfrm>
          <a:prstGeom prst="straightConnector1">
            <a:avLst/>
          </a:prstGeom>
          <a:noFill/>
          <a:ln w="9525" cap="flat" cmpd="sng">
            <a:solidFill>
              <a:srgbClr val="1B2C4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" name="Google Shape;114;p1"/>
          <p:cNvCxnSpPr/>
          <p:nvPr/>
        </p:nvCxnSpPr>
        <p:spPr>
          <a:xfrm>
            <a:off x="15338425" y="11814175"/>
            <a:ext cx="0" cy="26349326"/>
          </a:xfrm>
          <a:prstGeom prst="straightConnector1">
            <a:avLst/>
          </a:prstGeom>
          <a:noFill/>
          <a:ln w="9525" cap="flat" cmpd="sng">
            <a:solidFill>
              <a:srgbClr val="45BBCA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9" name="image1.jpeg">
            <a:extLst>
              <a:ext uri="{FF2B5EF4-FFF2-40B4-BE49-F238E27FC236}">
                <a16:creationId xmlns:a16="http://schemas.microsoft.com/office/drawing/2014/main" id="{A62D3E33-E779-4838-A210-F844E2D2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217" y="1498476"/>
            <a:ext cx="3602033" cy="353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8">
            <a:extLst>
              <a:ext uri="{FF2B5EF4-FFF2-40B4-BE49-F238E27FC236}">
                <a16:creationId xmlns:a16="http://schemas.microsoft.com/office/drawing/2014/main" id="{DB6DF5A2-B1A2-46B2-8F15-BA609E85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701" y="1691104"/>
            <a:ext cx="13766797" cy="212365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ES" altLang="es-CO" sz="6600" b="1" dirty="0">
                <a:latin typeface="Comic Sans MS" panose="030F0702030302020204" pitchFamily="66" charset="0"/>
                <a:cs typeface="Tahoma" panose="020B0604030504040204" pitchFamily="34" charset="0"/>
              </a:rPr>
              <a:t>INSTITUCIÓN EDUCATIVA BARRIO SANTA MARGARITA</a:t>
            </a:r>
            <a:endParaRPr lang="es-ES" altLang="es-CO" sz="6600" dirty="0">
              <a:latin typeface="Comic Sans MS" panose="030F0702030302020204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4D2970-5063-4B12-B784-6C3C02DD9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949" y="1305720"/>
            <a:ext cx="3602033" cy="3602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Personalizado</PresentationFormat>
  <Paragraphs>39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 Black</vt:lpstr>
      <vt:lpstr>Tahoma</vt:lpstr>
      <vt:lpstr>Comic Sans MS</vt:lpstr>
      <vt:lpstr>Calibri</vt:lpstr>
      <vt:lpstr>Arial</vt:lpstr>
      <vt:lpstr>MS PGothic</vt:lpstr>
      <vt:lpstr>Tema de Office</vt:lpstr>
      <vt:lpstr>TITULO  DEL 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 DEL  PROYECTO</dc:title>
  <dc:creator>Usuario</dc:creator>
  <cp:lastModifiedBy>Lenovo</cp:lastModifiedBy>
  <cp:revision>2</cp:revision>
  <dcterms:created xsi:type="dcterms:W3CDTF">2017-10-18T22:35:27Z</dcterms:created>
  <dcterms:modified xsi:type="dcterms:W3CDTF">2022-02-23T13:10:06Z</dcterms:modified>
</cp:coreProperties>
</file>