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obster"/>
      <p:regular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bster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www.geogebra.org/m/vt2tbxjg" TargetMode="External"/><Relationship Id="rId11" Type="http://schemas.openxmlformats.org/officeDocument/2006/relationships/hyperlink" Target="https://forms.gle/zN7fnAZDbfVotXBS9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forms.gle/zN7fnAZDbfVotXBS9" TargetMode="External"/><Relationship Id="rId5" Type="http://schemas.openxmlformats.org/officeDocument/2006/relationships/hyperlink" Target="https://drive.google.com/file/d/1Z4Dc9DaRH4lW12kP3qDTKUBx0y5LHUWQ/view?usp=share_link" TargetMode="External"/><Relationship Id="rId6" Type="http://schemas.openxmlformats.org/officeDocument/2006/relationships/hyperlink" Target="https://kahoot.it/challenge/06801261?challenge-id=61c3b812-f5db-4893-b336-1887f7d606b8_1682853422329" TargetMode="External"/><Relationship Id="rId7" Type="http://schemas.openxmlformats.org/officeDocument/2006/relationships/hyperlink" Target="https://drive.google.com/file/d/1h8dkKOVYeKCPufeHGyynp3J1S_iIJugQ/view?usp=sharing" TargetMode="External"/><Relationship Id="rId8" Type="http://schemas.openxmlformats.org/officeDocument/2006/relationships/hyperlink" Target="https://drive.google.com/file/d/1Z4Dc9DaRH4lW12kP3qDTKUBx0y5LHUWQ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292450" y="309850"/>
            <a:ext cx="4559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lt1"/>
                </a:highlight>
              </a:rPr>
              <a:t>.</a:t>
            </a:r>
            <a:r>
              <a:rPr lang="es">
                <a:highlight>
                  <a:schemeClr val="lt1"/>
                </a:highlight>
              </a:rPr>
              <a:t>  </a:t>
            </a:r>
            <a:r>
              <a:rPr lang="es">
                <a:solidFill>
                  <a:srgbClr val="A64D79"/>
                </a:solidFill>
                <a:highlight>
                  <a:schemeClr val="lt1"/>
                </a:highlight>
              </a:rPr>
              <a:t>¿A dónde vamos?</a:t>
            </a:r>
            <a:r>
              <a:rPr lang="es">
                <a:highlight>
                  <a:schemeClr val="lt1"/>
                </a:highlight>
              </a:rPr>
              <a:t>  </a:t>
            </a:r>
            <a:r>
              <a:rPr lang="es">
                <a:solidFill>
                  <a:schemeClr val="lt1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60" name="Google Shape;60;p13">
            <a:hlinkClick r:id="rId4"/>
          </p:cNvPr>
          <p:cNvSpPr/>
          <p:nvPr/>
        </p:nvSpPr>
        <p:spPr>
          <a:xfrm>
            <a:off x="837175" y="3535300"/>
            <a:ext cx="2281500" cy="1049100"/>
          </a:xfrm>
          <a:prstGeom prst="rect">
            <a:avLst/>
          </a:prstGeom>
          <a:solidFill>
            <a:srgbClr val="A64D79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>
            <a:hlinkClick r:id="rId5"/>
          </p:cNvPr>
          <p:cNvSpPr/>
          <p:nvPr/>
        </p:nvSpPr>
        <p:spPr>
          <a:xfrm rot="5400000">
            <a:off x="6599438" y="122213"/>
            <a:ext cx="1069450" cy="3544425"/>
          </a:xfrm>
          <a:prstGeom prst="flowChartDecision">
            <a:avLst/>
          </a:prstGeom>
          <a:solidFill>
            <a:srgbClr val="A64D79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>
            <a:hlinkClick r:id="rId6"/>
          </p:cNvPr>
          <p:cNvSpPr/>
          <p:nvPr/>
        </p:nvSpPr>
        <p:spPr>
          <a:xfrm>
            <a:off x="837188" y="1359688"/>
            <a:ext cx="2281475" cy="1049100"/>
          </a:xfrm>
          <a:prstGeom prst="flowChartInputOutput">
            <a:avLst/>
          </a:prstGeom>
          <a:solidFill>
            <a:srgbClr val="A64D79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>
            <a:hlinkClick r:id="rId7"/>
          </p:cNvPr>
          <p:cNvSpPr/>
          <p:nvPr/>
        </p:nvSpPr>
        <p:spPr>
          <a:xfrm rot="-5400000">
            <a:off x="6604513" y="3094025"/>
            <a:ext cx="1059300" cy="2090400"/>
          </a:xfrm>
          <a:prstGeom prst="snip1Rect">
            <a:avLst>
              <a:gd fmla="val 50000" name="adj"/>
            </a:avLst>
          </a:prstGeom>
          <a:solidFill>
            <a:srgbClr val="A64D79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300675" y="1576450"/>
            <a:ext cx="135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obster"/>
                <a:ea typeface="Lobster"/>
                <a:cs typeface="Lobster"/>
                <a:sym typeface="Lobster"/>
              </a:rPr>
              <a:t>Aula de Informática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>
            <a:hlinkClick r:id="rId8"/>
          </p:cNvPr>
          <p:cNvSpPr txBox="1"/>
          <p:nvPr/>
        </p:nvSpPr>
        <p:spPr>
          <a:xfrm>
            <a:off x="6456900" y="1694325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obster"/>
                <a:ea typeface="Lobster"/>
                <a:cs typeface="Lobster"/>
                <a:sym typeface="Lobster"/>
              </a:rPr>
              <a:t>Jardines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300663" y="3859750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obster"/>
                <a:ea typeface="Lobster"/>
                <a:cs typeface="Lobster"/>
                <a:sym typeface="Lobster"/>
              </a:rPr>
              <a:t>Gimnasio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56913" y="3939125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obster"/>
                <a:ea typeface="Lobster"/>
                <a:cs typeface="Lobster"/>
                <a:sym typeface="Lobster"/>
              </a:rPr>
              <a:t>Salón de actos</a:t>
            </a:r>
            <a:endParaRPr b="1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8" name="Google Shape;68;p13">
            <a:hlinkClick r:id="rId9"/>
          </p:cNvPr>
          <p:cNvSpPr/>
          <p:nvPr/>
        </p:nvSpPr>
        <p:spPr>
          <a:xfrm>
            <a:off x="3731700" y="2221175"/>
            <a:ext cx="1680600" cy="1599300"/>
          </a:xfrm>
          <a:prstGeom prst="ellipse">
            <a:avLst/>
          </a:prstGeom>
          <a:solidFill>
            <a:srgbClr val="A64D79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3992500" y="2441325"/>
            <a:ext cx="1159000" cy="1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894738" y="2820725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uFill>
                  <a:noFill/>
                </a:uFill>
                <a:latin typeface="Lobster"/>
                <a:ea typeface="Lobster"/>
                <a:cs typeface="Lobster"/>
                <a:sym typeface="Lobster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Cafetería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