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60" r:id="rId3"/>
    <p:sldId id="257" r:id="rId4"/>
    <p:sldId id="270" r:id="rId5"/>
    <p:sldId id="287" r:id="rId6"/>
    <p:sldId id="285" r:id="rId7"/>
    <p:sldId id="288" r:id="rId8"/>
    <p:sldId id="286" r:id="rId9"/>
    <p:sldId id="289" r:id="rId10"/>
    <p:sldId id="271" r:id="rId11"/>
    <p:sldId id="291" r:id="rId12"/>
    <p:sldId id="261" r:id="rId13"/>
    <p:sldId id="273" r:id="rId14"/>
    <p:sldId id="262" r:id="rId15"/>
    <p:sldId id="272" r:id="rId16"/>
    <p:sldId id="263" r:id="rId17"/>
    <p:sldId id="264" r:id="rId18"/>
    <p:sldId id="277" r:id="rId19"/>
    <p:sldId id="265" r:id="rId20"/>
    <p:sldId id="276" r:id="rId21"/>
    <p:sldId id="266" r:id="rId22"/>
    <p:sldId id="275" r:id="rId23"/>
    <p:sldId id="267" r:id="rId24"/>
    <p:sldId id="282" r:id="rId25"/>
    <p:sldId id="280" r:id="rId26"/>
    <p:sldId id="268" r:id="rId27"/>
    <p:sldId id="279" r:id="rId28"/>
    <p:sldId id="292" r:id="rId29"/>
    <p:sldId id="278" r:id="rId30"/>
    <p:sldId id="274" r:id="rId31"/>
    <p:sldId id="28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615" autoAdjust="0"/>
  </p:normalViewPr>
  <p:slideViewPr>
    <p:cSldViewPr snapToGrid="0">
      <p:cViewPr varScale="1">
        <p:scale>
          <a:sx n="63" d="100"/>
          <a:sy n="63" d="100"/>
        </p:scale>
        <p:origin x="17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26/05/2018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257182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54449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31</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sostiene sobre estos estos 3 pilares que son el </a:t>
            </a:r>
            <a:r>
              <a:rPr lang="es-ES" sz="1200" kern="1200" dirty="0" err="1" smtClean="0">
                <a:solidFill>
                  <a:schemeClr val="tx1"/>
                </a:solidFill>
                <a:effectLst/>
                <a:latin typeface="+mn-lt"/>
                <a:ea typeface="+mn-ea"/>
                <a:cs typeface="+mn-cs"/>
              </a:rPr>
              <a:t>scrapping</a:t>
            </a:r>
            <a:r>
              <a:rPr lang="es-ES" sz="1200" kern="1200" dirty="0" smtClean="0">
                <a:solidFill>
                  <a:schemeClr val="tx1"/>
                </a:solidFill>
                <a:effectLst/>
                <a:latin typeface="+mn-lt"/>
                <a:ea typeface="+mn-ea"/>
                <a:cs typeface="+mn-cs"/>
              </a:rPr>
              <a:t>, la geolocalización y la comunidad</a:t>
            </a:r>
            <a:r>
              <a:rPr lang="es-ES" sz="1200" kern="1200" baseline="0" dirty="0" smtClean="0">
                <a:solidFill>
                  <a:schemeClr val="tx1"/>
                </a:solidFill>
                <a:effectLst/>
                <a:latin typeface="+mn-lt"/>
                <a:ea typeface="+mn-ea"/>
                <a:cs typeface="+mn-cs"/>
              </a:rPr>
              <a:t> de usuarios.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275073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 y que es rellenada automáticamente tanto en cines como en películas que están en cartelera mediante la técnica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que explicaremos</a:t>
            </a:r>
            <a:r>
              <a:rPr lang="es-ES_tradnl" sz="1200" kern="1200" baseline="0" dirty="0" smtClean="0">
                <a:solidFill>
                  <a:schemeClr val="tx1"/>
                </a:solidFill>
                <a:effectLst/>
                <a:latin typeface="+mn-lt"/>
                <a:ea typeface="+mn-ea"/>
                <a:cs typeface="+mn-cs"/>
              </a:rPr>
              <a:t> mas adelante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es básicamente obtener información de una web.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usamos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para obtener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la información de la cartelera</a:t>
            </a:r>
            <a:r>
              <a:rPr lang="es-ES_tradnl" sz="1200" kern="1200" baseline="0" dirty="0" smtClean="0">
                <a:solidFill>
                  <a:schemeClr val="tx1"/>
                </a:solidFill>
                <a:effectLst/>
                <a:latin typeface="+mn-lt"/>
                <a:ea typeface="+mn-ea"/>
                <a:cs typeface="+mn-cs"/>
              </a:rPr>
              <a:t> de los cines </a:t>
            </a:r>
            <a:r>
              <a:rPr lang="es-ES_tradnl" sz="1200" kern="1200" dirty="0" smtClean="0">
                <a:solidFill>
                  <a:schemeClr val="tx1"/>
                </a:solidFill>
                <a:effectLst/>
                <a:latin typeface="+mn-lt"/>
                <a:ea typeface="+mn-ea"/>
                <a:cs typeface="+mn-cs"/>
              </a:rPr>
              <a:t>y poder rellenar nuestra base de datos con la información obtenida.</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Por ejemplo lanzando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cada viernes podemos actualizar nuestra base de datos con las películas nuevas o borrar las películas que ya no tenemos en cartelera.</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Aquí podemos ver un ejemplo de código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donde recuperamos información de una película de la web de </a:t>
            </a:r>
            <a:r>
              <a:rPr lang="es-ES_tradnl" sz="1200" kern="1200" dirty="0" err="1" smtClean="0">
                <a:solidFill>
                  <a:schemeClr val="tx1"/>
                </a:solidFill>
                <a:effectLst/>
                <a:latin typeface="+mn-lt"/>
                <a:ea typeface="+mn-ea"/>
                <a:cs typeface="+mn-cs"/>
              </a:rPr>
              <a:t>Cinesa</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416472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poder tener el </a:t>
            </a:r>
            <a:r>
              <a:rPr lang="es-ES_tradnl" sz="1200" kern="1200" dirty="0" err="1" smtClean="0">
                <a:solidFill>
                  <a:schemeClr val="tx1"/>
                </a:solidFill>
                <a:effectLst/>
                <a:latin typeface="+mn-lt"/>
                <a:ea typeface="+mn-ea"/>
                <a:cs typeface="+mn-cs"/>
              </a:rPr>
              <a:t>feedback</a:t>
            </a:r>
            <a:r>
              <a:rPr lang="es-ES_tradnl" sz="1200" kern="1200" dirty="0" smtClean="0">
                <a:solidFill>
                  <a:schemeClr val="tx1"/>
                </a:solidFill>
                <a:effectLst/>
                <a:latin typeface="+mn-lt"/>
                <a:ea typeface="+mn-ea"/>
                <a:cs typeface="+mn-cs"/>
              </a:rPr>
              <a:t> de los usuarios lo que hemos decidido es usar la API de twitter para así evitar que los usuarios deban registrarse de cero en nuestra página, ya que es algo que cada vez menos le apetece realizar a la gente.</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De esto modo con tu usuario de Twitter y mediante el uso de #Hashtags puedes interactuar con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379822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26/05/2018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26/05/2018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26/05/2018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26/05/2018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26/05/2018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26/05/2018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26/05/2018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26/05/2018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26/05/2018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26/05/2018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26/05/2018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26/05/2018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74610" y="1116971"/>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 dirty="0" smtClean="0"/>
              <a:t>Web </a:t>
            </a:r>
            <a:r>
              <a:rPr lang="es-ES" dirty="0" err="1" smtClean="0"/>
              <a:t>Scrapping</a:t>
            </a:r>
            <a:endParaRPr lang="es-ES" dirty="0" smtClean="0"/>
          </a:p>
          <a:p>
            <a:endParaRPr lang="es-ES" dirty="0"/>
          </a:p>
          <a:p>
            <a:r>
              <a:rPr lang="es-ES" dirty="0" smtClean="0"/>
              <a:t>Geolocalización</a:t>
            </a:r>
          </a:p>
          <a:p>
            <a:endParaRPr lang="es-ES" dirty="0"/>
          </a:p>
          <a:p>
            <a:r>
              <a:rPr lang="es-ES" dirty="0" smtClean="0"/>
              <a:t>Comunidad de usuarios/Twitter</a:t>
            </a:r>
            <a:endParaRPr lang="es-ES" dirty="0"/>
          </a:p>
        </p:txBody>
      </p:sp>
    </p:spTree>
    <p:extLst>
      <p:ext uri="{BB962C8B-B14F-4D97-AF65-F5344CB8AC3E}">
        <p14:creationId xmlns:p14="http://schemas.microsoft.com/office/powerpoint/2010/main" val="246732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sp>
        <p:nvSpPr>
          <p:cNvPr id="5" name="Marcador de contenido 4"/>
          <p:cNvSpPr>
            <a:spLocks noGrp="1"/>
          </p:cNvSpPr>
          <p:nvPr>
            <p:ph idx="1"/>
          </p:nvPr>
        </p:nvSpPr>
        <p:spPr/>
        <p:txBody>
          <a:bodyPr/>
          <a:lstStyle/>
          <a:p>
            <a:endParaRPr lang="es-ES" dirty="0"/>
          </a:p>
        </p:txBody>
      </p:sp>
    </p:spTree>
    <p:extLst>
      <p:ext uri="{BB962C8B-B14F-4D97-AF65-F5344CB8AC3E}">
        <p14:creationId xmlns:p14="http://schemas.microsoft.com/office/powerpoint/2010/main" val="28709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API de TWITTER</a:t>
            </a:r>
            <a:endParaRPr lang="es-ES" dirty="0"/>
          </a:p>
        </p:txBody>
      </p:sp>
      <p:sp>
        <p:nvSpPr>
          <p:cNvPr id="5" name="Marcador de contenido 4"/>
          <p:cNvSpPr>
            <a:spLocks noGrp="1"/>
          </p:cNvSpPr>
          <p:nvPr>
            <p:ph idx="1"/>
          </p:nvPr>
        </p:nvSpPr>
        <p:spPr/>
        <p:txBody>
          <a:bodyPr/>
          <a:lstStyle/>
          <a:p>
            <a:endParaRPr lang="es-ES" dirty="0"/>
          </a:p>
        </p:txBody>
      </p:sp>
    </p:spTree>
    <p:extLst>
      <p:ext uri="{BB962C8B-B14F-4D97-AF65-F5344CB8AC3E}">
        <p14:creationId xmlns:p14="http://schemas.microsoft.com/office/powerpoint/2010/main" val="302258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1385</Words>
  <Application>Microsoft Office PowerPoint</Application>
  <PresentationFormat>Panorámica</PresentationFormat>
  <Paragraphs>150</Paragraphs>
  <Slides>31</Slides>
  <Notes>31</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Calibri Light</vt:lpstr>
      <vt:lpstr>Times New Roman</vt:lpstr>
      <vt:lpstr>Tema de Office</vt:lpstr>
      <vt:lpstr>Presentación de PowerPoint</vt:lpstr>
      <vt:lpstr>Presentación de PowerPoint</vt:lpstr>
      <vt:lpstr>YoSoyTuCine</vt:lpstr>
      <vt:lpstr>YoSoyTuCine</vt:lpstr>
      <vt:lpstr>Geolocalización</vt:lpstr>
      <vt:lpstr>Geolocalización</vt:lpstr>
      <vt:lpstr>Geolocalización</vt:lpstr>
      <vt:lpstr>Scrapping</vt:lpstr>
      <vt:lpstr>API de TWITTER</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19</cp:revision>
  <dcterms:created xsi:type="dcterms:W3CDTF">2018-05-15T15:39:21Z</dcterms:created>
  <dcterms:modified xsi:type="dcterms:W3CDTF">2018-05-26T17:46:49Z</dcterms:modified>
</cp:coreProperties>
</file>