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7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C1A-A205-4A12-B450-C96D11F5D5F8}" type="datetimeFigureOut">
              <a:rPr lang="es-ES" smtClean="0"/>
              <a:t>15/05/2018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C62F-9C9E-4D20-BAED-09E377FF0A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966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C1A-A205-4A12-B450-C96D11F5D5F8}" type="datetimeFigureOut">
              <a:rPr lang="es-ES" smtClean="0"/>
              <a:t>15/05/2018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C62F-9C9E-4D20-BAED-09E377FF0A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356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C1A-A205-4A12-B450-C96D11F5D5F8}" type="datetimeFigureOut">
              <a:rPr lang="es-ES" smtClean="0"/>
              <a:t>15/05/2018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C62F-9C9E-4D20-BAED-09E377FF0A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587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C1A-A205-4A12-B450-C96D11F5D5F8}" type="datetimeFigureOut">
              <a:rPr lang="es-ES" smtClean="0"/>
              <a:t>15/05/2018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C62F-9C9E-4D20-BAED-09E377FF0A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384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C1A-A205-4A12-B450-C96D11F5D5F8}" type="datetimeFigureOut">
              <a:rPr lang="es-ES" smtClean="0"/>
              <a:t>15/05/2018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C62F-9C9E-4D20-BAED-09E377FF0A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199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C1A-A205-4A12-B450-C96D11F5D5F8}" type="datetimeFigureOut">
              <a:rPr lang="es-ES" smtClean="0"/>
              <a:t>15/05/2018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C62F-9C9E-4D20-BAED-09E377FF0A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069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C1A-A205-4A12-B450-C96D11F5D5F8}" type="datetimeFigureOut">
              <a:rPr lang="es-ES" smtClean="0"/>
              <a:t>15/05/2018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C62F-9C9E-4D20-BAED-09E377FF0A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21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C1A-A205-4A12-B450-C96D11F5D5F8}" type="datetimeFigureOut">
              <a:rPr lang="es-ES" smtClean="0"/>
              <a:t>15/05/2018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C62F-9C9E-4D20-BAED-09E377FF0A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439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C1A-A205-4A12-B450-C96D11F5D5F8}" type="datetimeFigureOut">
              <a:rPr lang="es-ES" smtClean="0"/>
              <a:t>15/05/2018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C62F-9C9E-4D20-BAED-09E377FF0A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01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C1A-A205-4A12-B450-C96D11F5D5F8}" type="datetimeFigureOut">
              <a:rPr lang="es-ES" smtClean="0"/>
              <a:t>15/05/2018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C62F-9C9E-4D20-BAED-09E377FF0A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30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C1A-A205-4A12-B450-C96D11F5D5F8}" type="datetimeFigureOut">
              <a:rPr lang="es-ES" smtClean="0"/>
              <a:t>15/05/2018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C62F-9C9E-4D20-BAED-09E377FF0A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419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6FC1A-A205-4A12-B450-C96D11F5D5F8}" type="datetimeFigureOut">
              <a:rPr lang="es-ES" smtClean="0"/>
              <a:t>15/05/2018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DC62F-9C9E-4D20-BAED-09E377FF0A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54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H:\DIN\Proyecto\POSIBLE PROYECTO 2 BUSCADOR DE CINES\LOGO\logoYSTC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161" y="951248"/>
            <a:ext cx="9840144" cy="4823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72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11" y="966375"/>
            <a:ext cx="6031832" cy="431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9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1454"/>
            <a:ext cx="12192000" cy="348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6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886" y="1443788"/>
            <a:ext cx="7131830" cy="371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7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>
          <a:blip r:embed="rId2"/>
          <a:stretch>
            <a:fillRect/>
          </a:stretch>
        </p:blipFill>
        <p:spPr>
          <a:xfrm>
            <a:off x="171517" y="0"/>
            <a:ext cx="12020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6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YoSoyTuCine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YoSoyTuCine</a:t>
            </a:r>
            <a:r>
              <a:rPr lang="es-ES_tradnl" dirty="0"/>
              <a:t> es un buscador/comparador de cines, no de películas.</a:t>
            </a:r>
            <a:endParaRPr lang="es-ES" dirty="0"/>
          </a:p>
          <a:p>
            <a:r>
              <a:rPr lang="es-ES_tradnl" dirty="0"/>
              <a:t>La idea del proyecto nace de la idea de poder tener en simple vistazo, gracias a la geolocalización, tu cine más cercano.</a:t>
            </a:r>
            <a:endParaRPr lang="es-ES" dirty="0"/>
          </a:p>
          <a:p>
            <a:r>
              <a:rPr lang="es-ES_tradnl" dirty="0"/>
              <a:t>La idea de </a:t>
            </a:r>
            <a:r>
              <a:rPr lang="es-ES_tradnl" dirty="0" err="1"/>
              <a:t>YoSoyTuCine</a:t>
            </a:r>
            <a:r>
              <a:rPr lang="es-ES_tradnl" dirty="0"/>
              <a:t> es además ordenar las películas primeramente por cercanía a tu ubicación en todo momento, y con posibilidad a hacerlo en base a las valoraciones dadas a los cines por la comunidad de usuarios de </a:t>
            </a:r>
            <a:r>
              <a:rPr lang="es-ES_tradnl" dirty="0" err="1"/>
              <a:t>YoSoyTuCine</a:t>
            </a:r>
            <a:r>
              <a:rPr lang="es-ES_tradnl" dirty="0"/>
              <a:t>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272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YoSoyTuCine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Web </a:t>
            </a:r>
            <a:r>
              <a:rPr lang="es-ES" dirty="0" err="1" smtClean="0"/>
              <a:t>Scrapping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Geolocalización</a:t>
            </a:r>
          </a:p>
          <a:p>
            <a:endParaRPr lang="es-ES" dirty="0"/>
          </a:p>
          <a:p>
            <a:r>
              <a:rPr lang="es-ES" dirty="0" smtClean="0"/>
              <a:t>Comunidad de usuarios/Twitter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732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851" y="497305"/>
            <a:ext cx="5338011" cy="533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9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20"/>
            <a:ext cx="12192000" cy="63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6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65" y="1150268"/>
            <a:ext cx="8935704" cy="450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3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304" y="605588"/>
            <a:ext cx="5197643" cy="519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7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889000"/>
            <a:ext cx="8128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8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85</Words>
  <Application>Microsoft Office PowerPoint</Application>
  <PresentationFormat>Panorámica</PresentationFormat>
  <Paragraphs>10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YoSoyTuCine</vt:lpstr>
      <vt:lpstr>YoSoyTuCine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</dc:creator>
  <cp:lastModifiedBy>Sergio</cp:lastModifiedBy>
  <cp:revision>3</cp:revision>
  <dcterms:created xsi:type="dcterms:W3CDTF">2018-05-15T15:39:21Z</dcterms:created>
  <dcterms:modified xsi:type="dcterms:W3CDTF">2018-05-15T16:06:12Z</dcterms:modified>
</cp:coreProperties>
</file>