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260" r:id="rId3"/>
    <p:sldId id="257" r:id="rId4"/>
    <p:sldId id="287" r:id="rId5"/>
    <p:sldId id="285" r:id="rId6"/>
    <p:sldId id="288" r:id="rId7"/>
    <p:sldId id="271" r:id="rId8"/>
    <p:sldId id="291" r:id="rId9"/>
    <p:sldId id="261" r:id="rId10"/>
    <p:sldId id="273" r:id="rId11"/>
    <p:sldId id="293" r:id="rId12"/>
    <p:sldId id="294" r:id="rId13"/>
    <p:sldId id="262" r:id="rId14"/>
    <p:sldId id="272" r:id="rId15"/>
    <p:sldId id="263" r:id="rId16"/>
    <p:sldId id="264" r:id="rId17"/>
    <p:sldId id="277" r:id="rId18"/>
    <p:sldId id="265" r:id="rId19"/>
    <p:sldId id="276" r:id="rId20"/>
    <p:sldId id="266" r:id="rId21"/>
    <p:sldId id="275" r:id="rId22"/>
    <p:sldId id="267" r:id="rId23"/>
    <p:sldId id="282" r:id="rId24"/>
    <p:sldId id="280" r:id="rId25"/>
    <p:sldId id="268" r:id="rId26"/>
    <p:sldId id="279" r:id="rId27"/>
    <p:sldId id="292" r:id="rId28"/>
    <p:sldId id="278" r:id="rId29"/>
    <p:sldId id="274" r:id="rId30"/>
    <p:sldId id="284"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15"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03/06/2018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llevar a cabo el patrón MVC creamos los DAO y los BO.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groso modo podemos decir que: el DAO es el que va a base de datos y se conecta con ella,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1253459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y el BO es el encargado de insertar, borrar, actualizar etc…contiene el esquema/propiedades de la Base de datos.</a:t>
            </a:r>
            <a:endParaRPr lang="es-ES" sz="1200" kern="1200" dirty="0" smtClean="0">
              <a:solidFill>
                <a:schemeClr val="tx1"/>
              </a:solidFill>
              <a:effectLst/>
              <a:latin typeface="+mn-lt"/>
              <a:ea typeface="+mn-ea"/>
              <a:cs typeface="+mn-cs"/>
            </a:endParaRP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3374699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2571825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54449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03/06/2018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03/06/2018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03/06/2018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03/06/2018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74610" y="1116971"/>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115182" y="370041"/>
            <a:ext cx="5812509" cy="5889906"/>
          </a:xfrm>
          <a:prstGeom prst="rect">
            <a:avLst/>
          </a:prstGeom>
        </p:spPr>
      </p:pic>
    </p:spTree>
    <p:extLst>
      <p:ext uri="{BB962C8B-B14F-4D97-AF65-F5344CB8AC3E}">
        <p14:creationId xmlns:p14="http://schemas.microsoft.com/office/powerpoint/2010/main" val="128470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973894" y="171638"/>
            <a:ext cx="4196712" cy="6538877"/>
          </a:xfrm>
          <a:prstGeom prst="rect">
            <a:avLst/>
          </a:prstGeom>
        </p:spPr>
      </p:pic>
    </p:spTree>
    <p:extLst>
      <p:ext uri="{BB962C8B-B14F-4D97-AF65-F5344CB8AC3E}">
        <p14:creationId xmlns:p14="http://schemas.microsoft.com/office/powerpoint/2010/main" val="249597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1333</Words>
  <Application>Microsoft Office PowerPoint</Application>
  <PresentationFormat>Panorámica</PresentationFormat>
  <Paragraphs>130</Paragraphs>
  <Slides>30</Slides>
  <Notes>30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Calibri Light</vt:lpstr>
      <vt:lpstr>Times New Roman</vt:lpstr>
      <vt:lpstr>Tema de Office</vt:lpstr>
      <vt:lpstr>Presentación de PowerPoint</vt:lpstr>
      <vt:lpstr>Presentación de PowerPoint</vt:lpstr>
      <vt:lpstr>YoSoyTuCine</vt:lpstr>
      <vt:lpstr>Geolocalización</vt:lpstr>
      <vt:lpstr>Geolocalización</vt:lpstr>
      <vt:lpstr>Geolocalización</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21</cp:revision>
  <dcterms:created xsi:type="dcterms:W3CDTF">2018-05-15T15:39:21Z</dcterms:created>
  <dcterms:modified xsi:type="dcterms:W3CDTF">2018-06-03T09:31:13Z</dcterms:modified>
</cp:coreProperties>
</file>